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239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Default Extension="emf" ContentType="image/x-emf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ink/ink4.xml" ContentType="application/inkml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3-06T22:16:15.12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30533 9296 0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997.xml"/><Relationship Id="rId299" Type="http://schemas.openxmlformats.org/officeDocument/2006/relationships/tags" Target="../tags/tag2179.xml"/><Relationship Id="rId303" Type="http://schemas.openxmlformats.org/officeDocument/2006/relationships/tags" Target="../tags/tag2183.xml"/><Relationship Id="rId21" Type="http://schemas.openxmlformats.org/officeDocument/2006/relationships/tags" Target="../tags/tag1901.xml"/><Relationship Id="rId42" Type="http://schemas.openxmlformats.org/officeDocument/2006/relationships/tags" Target="../tags/tag1922.xml"/><Relationship Id="rId63" Type="http://schemas.openxmlformats.org/officeDocument/2006/relationships/tags" Target="../tags/tag1943.xml"/><Relationship Id="rId84" Type="http://schemas.openxmlformats.org/officeDocument/2006/relationships/tags" Target="../tags/tag1964.xml"/><Relationship Id="rId138" Type="http://schemas.openxmlformats.org/officeDocument/2006/relationships/tags" Target="../tags/tag2018.xml"/><Relationship Id="rId159" Type="http://schemas.openxmlformats.org/officeDocument/2006/relationships/tags" Target="../tags/tag2039.xml"/><Relationship Id="rId324" Type="http://schemas.openxmlformats.org/officeDocument/2006/relationships/tags" Target="../tags/tag2204.xml"/><Relationship Id="rId170" Type="http://schemas.openxmlformats.org/officeDocument/2006/relationships/tags" Target="../tags/tag2050.xml"/><Relationship Id="rId191" Type="http://schemas.openxmlformats.org/officeDocument/2006/relationships/tags" Target="../tags/tag2071.xml"/><Relationship Id="rId205" Type="http://schemas.openxmlformats.org/officeDocument/2006/relationships/tags" Target="../tags/tag2085.xml"/><Relationship Id="rId226" Type="http://schemas.openxmlformats.org/officeDocument/2006/relationships/tags" Target="../tags/tag2106.xml"/><Relationship Id="rId247" Type="http://schemas.openxmlformats.org/officeDocument/2006/relationships/tags" Target="../tags/tag2127.xml"/><Relationship Id="rId107" Type="http://schemas.openxmlformats.org/officeDocument/2006/relationships/tags" Target="../tags/tag1987.xml"/><Relationship Id="rId268" Type="http://schemas.openxmlformats.org/officeDocument/2006/relationships/tags" Target="../tags/tag2148.xml"/><Relationship Id="rId289" Type="http://schemas.openxmlformats.org/officeDocument/2006/relationships/tags" Target="../tags/tag2169.xml"/><Relationship Id="rId11" Type="http://schemas.openxmlformats.org/officeDocument/2006/relationships/tags" Target="../tags/tag1891.xml"/><Relationship Id="rId32" Type="http://schemas.openxmlformats.org/officeDocument/2006/relationships/tags" Target="../tags/tag1912.xml"/><Relationship Id="rId53" Type="http://schemas.openxmlformats.org/officeDocument/2006/relationships/tags" Target="../tags/tag1933.xml"/><Relationship Id="rId74" Type="http://schemas.openxmlformats.org/officeDocument/2006/relationships/tags" Target="../tags/tag1954.xml"/><Relationship Id="rId128" Type="http://schemas.openxmlformats.org/officeDocument/2006/relationships/tags" Target="../tags/tag2008.xml"/><Relationship Id="rId149" Type="http://schemas.openxmlformats.org/officeDocument/2006/relationships/tags" Target="../tags/tag2029.xml"/><Relationship Id="rId314" Type="http://schemas.openxmlformats.org/officeDocument/2006/relationships/tags" Target="../tags/tag2194.xml"/><Relationship Id="rId335" Type="http://schemas.openxmlformats.org/officeDocument/2006/relationships/tags" Target="../tags/tag2215.xml"/><Relationship Id="rId5" Type="http://schemas.openxmlformats.org/officeDocument/2006/relationships/tags" Target="../tags/tag1885.xml"/><Relationship Id="rId95" Type="http://schemas.openxmlformats.org/officeDocument/2006/relationships/tags" Target="../tags/tag1975.xml"/><Relationship Id="rId160" Type="http://schemas.openxmlformats.org/officeDocument/2006/relationships/tags" Target="../tags/tag2040.xml"/><Relationship Id="rId181" Type="http://schemas.openxmlformats.org/officeDocument/2006/relationships/tags" Target="../tags/tag2061.xml"/><Relationship Id="rId216" Type="http://schemas.openxmlformats.org/officeDocument/2006/relationships/tags" Target="../tags/tag2096.xml"/><Relationship Id="rId237" Type="http://schemas.openxmlformats.org/officeDocument/2006/relationships/tags" Target="../tags/tag2117.xml"/><Relationship Id="rId258" Type="http://schemas.openxmlformats.org/officeDocument/2006/relationships/tags" Target="../tags/tag2138.xml"/><Relationship Id="rId279" Type="http://schemas.openxmlformats.org/officeDocument/2006/relationships/tags" Target="../tags/tag2159.xml"/><Relationship Id="rId22" Type="http://schemas.openxmlformats.org/officeDocument/2006/relationships/tags" Target="../tags/tag1902.xml"/><Relationship Id="rId43" Type="http://schemas.openxmlformats.org/officeDocument/2006/relationships/tags" Target="../tags/tag1923.xml"/><Relationship Id="rId64" Type="http://schemas.openxmlformats.org/officeDocument/2006/relationships/tags" Target="../tags/tag1944.xml"/><Relationship Id="rId118" Type="http://schemas.openxmlformats.org/officeDocument/2006/relationships/tags" Target="../tags/tag1998.xml"/><Relationship Id="rId139" Type="http://schemas.openxmlformats.org/officeDocument/2006/relationships/tags" Target="../tags/tag2019.xml"/><Relationship Id="rId290" Type="http://schemas.openxmlformats.org/officeDocument/2006/relationships/tags" Target="../tags/tag2170.xml"/><Relationship Id="rId304" Type="http://schemas.openxmlformats.org/officeDocument/2006/relationships/tags" Target="../tags/tag2184.xml"/><Relationship Id="rId325" Type="http://schemas.openxmlformats.org/officeDocument/2006/relationships/tags" Target="../tags/tag2205.xml"/><Relationship Id="rId85" Type="http://schemas.openxmlformats.org/officeDocument/2006/relationships/tags" Target="../tags/tag1965.xml"/><Relationship Id="rId150" Type="http://schemas.openxmlformats.org/officeDocument/2006/relationships/tags" Target="../tags/tag2030.xml"/><Relationship Id="rId171" Type="http://schemas.openxmlformats.org/officeDocument/2006/relationships/tags" Target="../tags/tag2051.xml"/><Relationship Id="rId192" Type="http://schemas.openxmlformats.org/officeDocument/2006/relationships/tags" Target="../tags/tag2072.xml"/><Relationship Id="rId206" Type="http://schemas.openxmlformats.org/officeDocument/2006/relationships/tags" Target="../tags/tag2086.xml"/><Relationship Id="rId227" Type="http://schemas.openxmlformats.org/officeDocument/2006/relationships/tags" Target="../tags/tag2107.xml"/><Relationship Id="rId248" Type="http://schemas.openxmlformats.org/officeDocument/2006/relationships/tags" Target="../tags/tag2128.xml"/><Relationship Id="rId269" Type="http://schemas.openxmlformats.org/officeDocument/2006/relationships/tags" Target="../tags/tag2149.xml"/><Relationship Id="rId12" Type="http://schemas.openxmlformats.org/officeDocument/2006/relationships/tags" Target="../tags/tag1892.xml"/><Relationship Id="rId33" Type="http://schemas.openxmlformats.org/officeDocument/2006/relationships/tags" Target="../tags/tag1913.xml"/><Relationship Id="rId108" Type="http://schemas.openxmlformats.org/officeDocument/2006/relationships/tags" Target="../tags/tag1988.xml"/><Relationship Id="rId129" Type="http://schemas.openxmlformats.org/officeDocument/2006/relationships/tags" Target="../tags/tag2009.xml"/><Relationship Id="rId280" Type="http://schemas.openxmlformats.org/officeDocument/2006/relationships/tags" Target="../tags/tag2160.xml"/><Relationship Id="rId315" Type="http://schemas.openxmlformats.org/officeDocument/2006/relationships/tags" Target="../tags/tag2195.xml"/><Relationship Id="rId336" Type="http://schemas.openxmlformats.org/officeDocument/2006/relationships/tags" Target="../tags/tag2216.xml"/><Relationship Id="rId54" Type="http://schemas.openxmlformats.org/officeDocument/2006/relationships/tags" Target="../tags/tag1934.xml"/><Relationship Id="rId75" Type="http://schemas.openxmlformats.org/officeDocument/2006/relationships/tags" Target="../tags/tag1955.xml"/><Relationship Id="rId96" Type="http://schemas.openxmlformats.org/officeDocument/2006/relationships/tags" Target="../tags/tag1976.xml"/><Relationship Id="rId140" Type="http://schemas.openxmlformats.org/officeDocument/2006/relationships/tags" Target="../tags/tag2020.xml"/><Relationship Id="rId161" Type="http://schemas.openxmlformats.org/officeDocument/2006/relationships/tags" Target="../tags/tag2041.xml"/><Relationship Id="rId182" Type="http://schemas.openxmlformats.org/officeDocument/2006/relationships/tags" Target="../tags/tag2062.xml"/><Relationship Id="rId217" Type="http://schemas.openxmlformats.org/officeDocument/2006/relationships/tags" Target="../tags/tag2097.xml"/><Relationship Id="rId6" Type="http://schemas.openxmlformats.org/officeDocument/2006/relationships/tags" Target="../tags/tag1886.xml"/><Relationship Id="rId238" Type="http://schemas.openxmlformats.org/officeDocument/2006/relationships/tags" Target="../tags/tag2118.xml"/><Relationship Id="rId259" Type="http://schemas.openxmlformats.org/officeDocument/2006/relationships/tags" Target="../tags/tag2139.xml"/><Relationship Id="rId23" Type="http://schemas.openxmlformats.org/officeDocument/2006/relationships/tags" Target="../tags/tag1903.xml"/><Relationship Id="rId119" Type="http://schemas.openxmlformats.org/officeDocument/2006/relationships/tags" Target="../tags/tag1999.xml"/><Relationship Id="rId270" Type="http://schemas.openxmlformats.org/officeDocument/2006/relationships/tags" Target="../tags/tag2150.xml"/><Relationship Id="rId291" Type="http://schemas.openxmlformats.org/officeDocument/2006/relationships/tags" Target="../tags/tag2171.xml"/><Relationship Id="rId305" Type="http://schemas.openxmlformats.org/officeDocument/2006/relationships/tags" Target="../tags/tag2185.xml"/><Relationship Id="rId326" Type="http://schemas.openxmlformats.org/officeDocument/2006/relationships/tags" Target="../tags/tag2206.xml"/><Relationship Id="rId44" Type="http://schemas.openxmlformats.org/officeDocument/2006/relationships/tags" Target="../tags/tag1924.xml"/><Relationship Id="rId65" Type="http://schemas.openxmlformats.org/officeDocument/2006/relationships/tags" Target="../tags/tag1945.xml"/><Relationship Id="rId86" Type="http://schemas.openxmlformats.org/officeDocument/2006/relationships/tags" Target="../tags/tag1966.xml"/><Relationship Id="rId130" Type="http://schemas.openxmlformats.org/officeDocument/2006/relationships/tags" Target="../tags/tag2010.xml"/><Relationship Id="rId151" Type="http://schemas.openxmlformats.org/officeDocument/2006/relationships/tags" Target="../tags/tag2031.xml"/><Relationship Id="rId172" Type="http://schemas.openxmlformats.org/officeDocument/2006/relationships/tags" Target="../tags/tag2052.xml"/><Relationship Id="rId193" Type="http://schemas.openxmlformats.org/officeDocument/2006/relationships/tags" Target="../tags/tag2073.xml"/><Relationship Id="rId207" Type="http://schemas.openxmlformats.org/officeDocument/2006/relationships/tags" Target="../tags/tag2087.xml"/><Relationship Id="rId228" Type="http://schemas.openxmlformats.org/officeDocument/2006/relationships/tags" Target="../tags/tag2108.xml"/><Relationship Id="rId249" Type="http://schemas.openxmlformats.org/officeDocument/2006/relationships/tags" Target="../tags/tag2129.xml"/><Relationship Id="rId13" Type="http://schemas.openxmlformats.org/officeDocument/2006/relationships/tags" Target="../tags/tag1893.xml"/><Relationship Id="rId109" Type="http://schemas.openxmlformats.org/officeDocument/2006/relationships/tags" Target="../tags/tag1989.xml"/><Relationship Id="rId260" Type="http://schemas.openxmlformats.org/officeDocument/2006/relationships/tags" Target="../tags/tag2140.xml"/><Relationship Id="rId281" Type="http://schemas.openxmlformats.org/officeDocument/2006/relationships/tags" Target="../tags/tag2161.xml"/><Relationship Id="rId316" Type="http://schemas.openxmlformats.org/officeDocument/2006/relationships/tags" Target="../tags/tag2196.xml"/><Relationship Id="rId337" Type="http://schemas.openxmlformats.org/officeDocument/2006/relationships/tags" Target="../tags/tag2217.xml"/><Relationship Id="rId34" Type="http://schemas.openxmlformats.org/officeDocument/2006/relationships/tags" Target="../tags/tag1914.xml"/><Relationship Id="rId55" Type="http://schemas.openxmlformats.org/officeDocument/2006/relationships/tags" Target="../tags/tag1935.xml"/><Relationship Id="rId76" Type="http://schemas.openxmlformats.org/officeDocument/2006/relationships/tags" Target="../tags/tag1956.xml"/><Relationship Id="rId97" Type="http://schemas.openxmlformats.org/officeDocument/2006/relationships/tags" Target="../tags/tag1977.xml"/><Relationship Id="rId120" Type="http://schemas.openxmlformats.org/officeDocument/2006/relationships/tags" Target="../tags/tag2000.xml"/><Relationship Id="rId141" Type="http://schemas.openxmlformats.org/officeDocument/2006/relationships/tags" Target="../tags/tag2021.xml"/><Relationship Id="rId7" Type="http://schemas.openxmlformats.org/officeDocument/2006/relationships/tags" Target="../tags/tag1887.xml"/><Relationship Id="rId162" Type="http://schemas.openxmlformats.org/officeDocument/2006/relationships/tags" Target="../tags/tag2042.xml"/><Relationship Id="rId183" Type="http://schemas.openxmlformats.org/officeDocument/2006/relationships/tags" Target="../tags/tag2063.xml"/><Relationship Id="rId218" Type="http://schemas.openxmlformats.org/officeDocument/2006/relationships/tags" Target="../tags/tag2098.xml"/><Relationship Id="rId239" Type="http://schemas.openxmlformats.org/officeDocument/2006/relationships/tags" Target="../tags/tag2119.xml"/><Relationship Id="rId250" Type="http://schemas.openxmlformats.org/officeDocument/2006/relationships/tags" Target="../tags/tag2130.xml"/><Relationship Id="rId271" Type="http://schemas.openxmlformats.org/officeDocument/2006/relationships/tags" Target="../tags/tag2151.xml"/><Relationship Id="rId292" Type="http://schemas.openxmlformats.org/officeDocument/2006/relationships/tags" Target="../tags/tag2172.xml"/><Relationship Id="rId306" Type="http://schemas.openxmlformats.org/officeDocument/2006/relationships/tags" Target="../tags/tag2186.xml"/><Relationship Id="rId24" Type="http://schemas.openxmlformats.org/officeDocument/2006/relationships/tags" Target="../tags/tag1904.xml"/><Relationship Id="rId45" Type="http://schemas.openxmlformats.org/officeDocument/2006/relationships/tags" Target="../tags/tag1925.xml"/><Relationship Id="rId66" Type="http://schemas.openxmlformats.org/officeDocument/2006/relationships/tags" Target="../tags/tag1946.xml"/><Relationship Id="rId87" Type="http://schemas.openxmlformats.org/officeDocument/2006/relationships/tags" Target="../tags/tag1967.xml"/><Relationship Id="rId110" Type="http://schemas.openxmlformats.org/officeDocument/2006/relationships/tags" Target="../tags/tag1990.xml"/><Relationship Id="rId131" Type="http://schemas.openxmlformats.org/officeDocument/2006/relationships/tags" Target="../tags/tag2011.xml"/><Relationship Id="rId327" Type="http://schemas.openxmlformats.org/officeDocument/2006/relationships/tags" Target="../tags/tag2207.xml"/><Relationship Id="rId152" Type="http://schemas.openxmlformats.org/officeDocument/2006/relationships/tags" Target="../tags/tag2032.xml"/><Relationship Id="rId173" Type="http://schemas.openxmlformats.org/officeDocument/2006/relationships/tags" Target="../tags/tag2053.xml"/><Relationship Id="rId194" Type="http://schemas.openxmlformats.org/officeDocument/2006/relationships/tags" Target="../tags/tag2074.xml"/><Relationship Id="rId208" Type="http://schemas.openxmlformats.org/officeDocument/2006/relationships/tags" Target="../tags/tag2088.xml"/><Relationship Id="rId229" Type="http://schemas.openxmlformats.org/officeDocument/2006/relationships/tags" Target="../tags/tag2109.xml"/><Relationship Id="rId240" Type="http://schemas.openxmlformats.org/officeDocument/2006/relationships/tags" Target="../tags/tag2120.xml"/><Relationship Id="rId261" Type="http://schemas.openxmlformats.org/officeDocument/2006/relationships/tags" Target="../tags/tag2141.xml"/><Relationship Id="rId14" Type="http://schemas.openxmlformats.org/officeDocument/2006/relationships/tags" Target="../tags/tag1894.xml"/><Relationship Id="rId35" Type="http://schemas.openxmlformats.org/officeDocument/2006/relationships/tags" Target="../tags/tag1915.xml"/><Relationship Id="rId56" Type="http://schemas.openxmlformats.org/officeDocument/2006/relationships/tags" Target="../tags/tag1936.xml"/><Relationship Id="rId77" Type="http://schemas.openxmlformats.org/officeDocument/2006/relationships/tags" Target="../tags/tag1957.xml"/><Relationship Id="rId100" Type="http://schemas.openxmlformats.org/officeDocument/2006/relationships/tags" Target="../tags/tag1980.xml"/><Relationship Id="rId282" Type="http://schemas.openxmlformats.org/officeDocument/2006/relationships/tags" Target="../tags/tag2162.xml"/><Relationship Id="rId317" Type="http://schemas.openxmlformats.org/officeDocument/2006/relationships/tags" Target="../tags/tag2197.xml"/><Relationship Id="rId338" Type="http://schemas.openxmlformats.org/officeDocument/2006/relationships/tags" Target="../tags/tag2218.xml"/><Relationship Id="rId8" Type="http://schemas.openxmlformats.org/officeDocument/2006/relationships/tags" Target="../tags/tag1888.xml"/><Relationship Id="rId98" Type="http://schemas.openxmlformats.org/officeDocument/2006/relationships/tags" Target="../tags/tag1978.xml"/><Relationship Id="rId121" Type="http://schemas.openxmlformats.org/officeDocument/2006/relationships/tags" Target="../tags/tag2001.xml"/><Relationship Id="rId142" Type="http://schemas.openxmlformats.org/officeDocument/2006/relationships/tags" Target="../tags/tag2022.xml"/><Relationship Id="rId163" Type="http://schemas.openxmlformats.org/officeDocument/2006/relationships/tags" Target="../tags/tag2043.xml"/><Relationship Id="rId184" Type="http://schemas.openxmlformats.org/officeDocument/2006/relationships/tags" Target="../tags/tag2064.xml"/><Relationship Id="rId219" Type="http://schemas.openxmlformats.org/officeDocument/2006/relationships/tags" Target="../tags/tag2099.xml"/><Relationship Id="rId230" Type="http://schemas.openxmlformats.org/officeDocument/2006/relationships/tags" Target="../tags/tag2110.xml"/><Relationship Id="rId251" Type="http://schemas.openxmlformats.org/officeDocument/2006/relationships/tags" Target="../tags/tag2131.xml"/><Relationship Id="rId25" Type="http://schemas.openxmlformats.org/officeDocument/2006/relationships/tags" Target="../tags/tag1905.xml"/><Relationship Id="rId46" Type="http://schemas.openxmlformats.org/officeDocument/2006/relationships/tags" Target="../tags/tag1926.xml"/><Relationship Id="rId67" Type="http://schemas.openxmlformats.org/officeDocument/2006/relationships/tags" Target="../tags/tag1947.xml"/><Relationship Id="rId116" Type="http://schemas.openxmlformats.org/officeDocument/2006/relationships/tags" Target="../tags/tag1996.xml"/><Relationship Id="rId137" Type="http://schemas.openxmlformats.org/officeDocument/2006/relationships/tags" Target="../tags/tag2017.xml"/><Relationship Id="rId158" Type="http://schemas.openxmlformats.org/officeDocument/2006/relationships/tags" Target="../tags/tag2038.xml"/><Relationship Id="rId272" Type="http://schemas.openxmlformats.org/officeDocument/2006/relationships/tags" Target="../tags/tag2152.xml"/><Relationship Id="rId293" Type="http://schemas.openxmlformats.org/officeDocument/2006/relationships/tags" Target="../tags/tag2173.xml"/><Relationship Id="rId302" Type="http://schemas.openxmlformats.org/officeDocument/2006/relationships/tags" Target="../tags/tag2182.xml"/><Relationship Id="rId307" Type="http://schemas.openxmlformats.org/officeDocument/2006/relationships/tags" Target="../tags/tag2187.xml"/><Relationship Id="rId323" Type="http://schemas.openxmlformats.org/officeDocument/2006/relationships/tags" Target="../tags/tag2203.xml"/><Relationship Id="rId328" Type="http://schemas.openxmlformats.org/officeDocument/2006/relationships/tags" Target="../tags/tag2208.xml"/><Relationship Id="rId20" Type="http://schemas.openxmlformats.org/officeDocument/2006/relationships/tags" Target="../tags/tag1900.xml"/><Relationship Id="rId41" Type="http://schemas.openxmlformats.org/officeDocument/2006/relationships/tags" Target="../tags/tag1921.xml"/><Relationship Id="rId62" Type="http://schemas.openxmlformats.org/officeDocument/2006/relationships/tags" Target="../tags/tag1942.xml"/><Relationship Id="rId83" Type="http://schemas.openxmlformats.org/officeDocument/2006/relationships/tags" Target="../tags/tag1963.xml"/><Relationship Id="rId88" Type="http://schemas.openxmlformats.org/officeDocument/2006/relationships/tags" Target="../tags/tag1968.xml"/><Relationship Id="rId111" Type="http://schemas.openxmlformats.org/officeDocument/2006/relationships/tags" Target="../tags/tag1991.xml"/><Relationship Id="rId132" Type="http://schemas.openxmlformats.org/officeDocument/2006/relationships/tags" Target="../tags/tag2012.xml"/><Relationship Id="rId153" Type="http://schemas.openxmlformats.org/officeDocument/2006/relationships/tags" Target="../tags/tag2033.xml"/><Relationship Id="rId174" Type="http://schemas.openxmlformats.org/officeDocument/2006/relationships/tags" Target="../tags/tag2054.xml"/><Relationship Id="rId179" Type="http://schemas.openxmlformats.org/officeDocument/2006/relationships/tags" Target="../tags/tag2059.xml"/><Relationship Id="rId195" Type="http://schemas.openxmlformats.org/officeDocument/2006/relationships/tags" Target="../tags/tag2075.xml"/><Relationship Id="rId209" Type="http://schemas.openxmlformats.org/officeDocument/2006/relationships/tags" Target="../tags/tag2089.xml"/><Relationship Id="rId190" Type="http://schemas.openxmlformats.org/officeDocument/2006/relationships/tags" Target="../tags/tag2070.xml"/><Relationship Id="rId204" Type="http://schemas.openxmlformats.org/officeDocument/2006/relationships/tags" Target="../tags/tag2084.xml"/><Relationship Id="rId220" Type="http://schemas.openxmlformats.org/officeDocument/2006/relationships/tags" Target="../tags/tag2100.xml"/><Relationship Id="rId225" Type="http://schemas.openxmlformats.org/officeDocument/2006/relationships/tags" Target="../tags/tag2105.xml"/><Relationship Id="rId241" Type="http://schemas.openxmlformats.org/officeDocument/2006/relationships/tags" Target="../tags/tag2121.xml"/><Relationship Id="rId246" Type="http://schemas.openxmlformats.org/officeDocument/2006/relationships/tags" Target="../tags/tag2126.xml"/><Relationship Id="rId267" Type="http://schemas.openxmlformats.org/officeDocument/2006/relationships/tags" Target="../tags/tag2147.xml"/><Relationship Id="rId288" Type="http://schemas.openxmlformats.org/officeDocument/2006/relationships/tags" Target="../tags/tag2168.xml"/><Relationship Id="rId15" Type="http://schemas.openxmlformats.org/officeDocument/2006/relationships/tags" Target="../tags/tag1895.xml"/><Relationship Id="rId36" Type="http://schemas.openxmlformats.org/officeDocument/2006/relationships/tags" Target="../tags/tag1916.xml"/><Relationship Id="rId57" Type="http://schemas.openxmlformats.org/officeDocument/2006/relationships/tags" Target="../tags/tag1937.xml"/><Relationship Id="rId106" Type="http://schemas.openxmlformats.org/officeDocument/2006/relationships/tags" Target="../tags/tag1986.xml"/><Relationship Id="rId127" Type="http://schemas.openxmlformats.org/officeDocument/2006/relationships/tags" Target="../tags/tag2007.xml"/><Relationship Id="rId262" Type="http://schemas.openxmlformats.org/officeDocument/2006/relationships/tags" Target="../tags/tag2142.xml"/><Relationship Id="rId283" Type="http://schemas.openxmlformats.org/officeDocument/2006/relationships/tags" Target="../tags/tag2163.xml"/><Relationship Id="rId313" Type="http://schemas.openxmlformats.org/officeDocument/2006/relationships/tags" Target="../tags/tag2193.xml"/><Relationship Id="rId318" Type="http://schemas.openxmlformats.org/officeDocument/2006/relationships/tags" Target="../tags/tag2198.xml"/><Relationship Id="rId339" Type="http://schemas.openxmlformats.org/officeDocument/2006/relationships/tags" Target="../tags/tag2219.xml"/><Relationship Id="rId10" Type="http://schemas.openxmlformats.org/officeDocument/2006/relationships/tags" Target="../tags/tag1890.xml"/><Relationship Id="rId31" Type="http://schemas.openxmlformats.org/officeDocument/2006/relationships/tags" Target="../tags/tag1911.xml"/><Relationship Id="rId52" Type="http://schemas.openxmlformats.org/officeDocument/2006/relationships/tags" Target="../tags/tag1932.xml"/><Relationship Id="rId73" Type="http://schemas.openxmlformats.org/officeDocument/2006/relationships/tags" Target="../tags/tag1953.xml"/><Relationship Id="rId78" Type="http://schemas.openxmlformats.org/officeDocument/2006/relationships/tags" Target="../tags/tag1958.xml"/><Relationship Id="rId94" Type="http://schemas.openxmlformats.org/officeDocument/2006/relationships/tags" Target="../tags/tag1974.xml"/><Relationship Id="rId99" Type="http://schemas.openxmlformats.org/officeDocument/2006/relationships/tags" Target="../tags/tag1979.xml"/><Relationship Id="rId101" Type="http://schemas.openxmlformats.org/officeDocument/2006/relationships/tags" Target="../tags/tag1981.xml"/><Relationship Id="rId122" Type="http://schemas.openxmlformats.org/officeDocument/2006/relationships/tags" Target="../tags/tag2002.xml"/><Relationship Id="rId143" Type="http://schemas.openxmlformats.org/officeDocument/2006/relationships/tags" Target="../tags/tag2023.xml"/><Relationship Id="rId148" Type="http://schemas.openxmlformats.org/officeDocument/2006/relationships/tags" Target="../tags/tag2028.xml"/><Relationship Id="rId164" Type="http://schemas.openxmlformats.org/officeDocument/2006/relationships/tags" Target="../tags/tag2044.xml"/><Relationship Id="rId169" Type="http://schemas.openxmlformats.org/officeDocument/2006/relationships/tags" Target="../tags/tag2049.xml"/><Relationship Id="rId185" Type="http://schemas.openxmlformats.org/officeDocument/2006/relationships/tags" Target="../tags/tag2065.xml"/><Relationship Id="rId334" Type="http://schemas.openxmlformats.org/officeDocument/2006/relationships/tags" Target="../tags/tag2214.xml"/><Relationship Id="rId4" Type="http://schemas.openxmlformats.org/officeDocument/2006/relationships/tags" Target="../tags/tag1884.xml"/><Relationship Id="rId9" Type="http://schemas.openxmlformats.org/officeDocument/2006/relationships/tags" Target="../tags/tag1889.xml"/><Relationship Id="rId180" Type="http://schemas.openxmlformats.org/officeDocument/2006/relationships/tags" Target="../tags/tag2060.xml"/><Relationship Id="rId210" Type="http://schemas.openxmlformats.org/officeDocument/2006/relationships/tags" Target="../tags/tag2090.xml"/><Relationship Id="rId215" Type="http://schemas.openxmlformats.org/officeDocument/2006/relationships/tags" Target="../tags/tag2095.xml"/><Relationship Id="rId236" Type="http://schemas.openxmlformats.org/officeDocument/2006/relationships/tags" Target="../tags/tag2116.xml"/><Relationship Id="rId257" Type="http://schemas.openxmlformats.org/officeDocument/2006/relationships/tags" Target="../tags/tag2137.xml"/><Relationship Id="rId278" Type="http://schemas.openxmlformats.org/officeDocument/2006/relationships/tags" Target="../tags/tag2158.xml"/><Relationship Id="rId26" Type="http://schemas.openxmlformats.org/officeDocument/2006/relationships/tags" Target="../tags/tag1906.xml"/><Relationship Id="rId231" Type="http://schemas.openxmlformats.org/officeDocument/2006/relationships/tags" Target="../tags/tag2111.xml"/><Relationship Id="rId252" Type="http://schemas.openxmlformats.org/officeDocument/2006/relationships/tags" Target="../tags/tag2132.xml"/><Relationship Id="rId273" Type="http://schemas.openxmlformats.org/officeDocument/2006/relationships/tags" Target="../tags/tag2153.xml"/><Relationship Id="rId294" Type="http://schemas.openxmlformats.org/officeDocument/2006/relationships/tags" Target="../tags/tag2174.xml"/><Relationship Id="rId308" Type="http://schemas.openxmlformats.org/officeDocument/2006/relationships/tags" Target="../tags/tag2188.xml"/><Relationship Id="rId329" Type="http://schemas.openxmlformats.org/officeDocument/2006/relationships/tags" Target="../tags/tag2209.xml"/><Relationship Id="rId47" Type="http://schemas.openxmlformats.org/officeDocument/2006/relationships/tags" Target="../tags/tag1927.xml"/><Relationship Id="rId68" Type="http://schemas.openxmlformats.org/officeDocument/2006/relationships/tags" Target="../tags/tag1948.xml"/><Relationship Id="rId89" Type="http://schemas.openxmlformats.org/officeDocument/2006/relationships/tags" Target="../tags/tag1969.xml"/><Relationship Id="rId112" Type="http://schemas.openxmlformats.org/officeDocument/2006/relationships/tags" Target="../tags/tag1992.xml"/><Relationship Id="rId133" Type="http://schemas.openxmlformats.org/officeDocument/2006/relationships/tags" Target="../tags/tag2013.xml"/><Relationship Id="rId154" Type="http://schemas.openxmlformats.org/officeDocument/2006/relationships/tags" Target="../tags/tag2034.xml"/><Relationship Id="rId175" Type="http://schemas.openxmlformats.org/officeDocument/2006/relationships/tags" Target="../tags/tag2055.xml"/><Relationship Id="rId340" Type="http://schemas.openxmlformats.org/officeDocument/2006/relationships/tags" Target="../tags/tag2220.xml"/><Relationship Id="rId196" Type="http://schemas.openxmlformats.org/officeDocument/2006/relationships/tags" Target="../tags/tag2076.xml"/><Relationship Id="rId200" Type="http://schemas.openxmlformats.org/officeDocument/2006/relationships/tags" Target="../tags/tag2080.xml"/><Relationship Id="rId16" Type="http://schemas.openxmlformats.org/officeDocument/2006/relationships/tags" Target="../tags/tag1896.xml"/><Relationship Id="rId221" Type="http://schemas.openxmlformats.org/officeDocument/2006/relationships/tags" Target="../tags/tag2101.xml"/><Relationship Id="rId242" Type="http://schemas.openxmlformats.org/officeDocument/2006/relationships/tags" Target="../tags/tag2122.xml"/><Relationship Id="rId263" Type="http://schemas.openxmlformats.org/officeDocument/2006/relationships/tags" Target="../tags/tag2143.xml"/><Relationship Id="rId284" Type="http://schemas.openxmlformats.org/officeDocument/2006/relationships/tags" Target="../tags/tag2164.xml"/><Relationship Id="rId319" Type="http://schemas.openxmlformats.org/officeDocument/2006/relationships/tags" Target="../tags/tag2199.xml"/><Relationship Id="rId37" Type="http://schemas.openxmlformats.org/officeDocument/2006/relationships/tags" Target="../tags/tag1917.xml"/><Relationship Id="rId58" Type="http://schemas.openxmlformats.org/officeDocument/2006/relationships/tags" Target="../tags/tag1938.xml"/><Relationship Id="rId79" Type="http://schemas.openxmlformats.org/officeDocument/2006/relationships/tags" Target="../tags/tag1959.xml"/><Relationship Id="rId102" Type="http://schemas.openxmlformats.org/officeDocument/2006/relationships/tags" Target="../tags/tag1982.xml"/><Relationship Id="rId123" Type="http://schemas.openxmlformats.org/officeDocument/2006/relationships/tags" Target="../tags/tag2003.xml"/><Relationship Id="rId144" Type="http://schemas.openxmlformats.org/officeDocument/2006/relationships/tags" Target="../tags/tag2024.xml"/><Relationship Id="rId330" Type="http://schemas.openxmlformats.org/officeDocument/2006/relationships/tags" Target="../tags/tag2210.xml"/><Relationship Id="rId90" Type="http://schemas.openxmlformats.org/officeDocument/2006/relationships/tags" Target="../tags/tag1970.xml"/><Relationship Id="rId165" Type="http://schemas.openxmlformats.org/officeDocument/2006/relationships/tags" Target="../tags/tag2045.xml"/><Relationship Id="rId186" Type="http://schemas.openxmlformats.org/officeDocument/2006/relationships/tags" Target="../tags/tag2066.xml"/><Relationship Id="rId211" Type="http://schemas.openxmlformats.org/officeDocument/2006/relationships/tags" Target="../tags/tag2091.xml"/><Relationship Id="rId232" Type="http://schemas.openxmlformats.org/officeDocument/2006/relationships/tags" Target="../tags/tag2112.xml"/><Relationship Id="rId253" Type="http://schemas.openxmlformats.org/officeDocument/2006/relationships/tags" Target="../tags/tag2133.xml"/><Relationship Id="rId274" Type="http://schemas.openxmlformats.org/officeDocument/2006/relationships/tags" Target="../tags/tag2154.xml"/><Relationship Id="rId295" Type="http://schemas.openxmlformats.org/officeDocument/2006/relationships/tags" Target="../tags/tag2175.xml"/><Relationship Id="rId309" Type="http://schemas.openxmlformats.org/officeDocument/2006/relationships/tags" Target="../tags/tag2189.xml"/><Relationship Id="rId27" Type="http://schemas.openxmlformats.org/officeDocument/2006/relationships/tags" Target="../tags/tag1907.xml"/><Relationship Id="rId48" Type="http://schemas.openxmlformats.org/officeDocument/2006/relationships/tags" Target="../tags/tag1928.xml"/><Relationship Id="rId69" Type="http://schemas.openxmlformats.org/officeDocument/2006/relationships/tags" Target="../tags/tag1949.xml"/><Relationship Id="rId113" Type="http://schemas.openxmlformats.org/officeDocument/2006/relationships/tags" Target="../tags/tag1993.xml"/><Relationship Id="rId134" Type="http://schemas.openxmlformats.org/officeDocument/2006/relationships/tags" Target="../tags/tag2014.xml"/><Relationship Id="rId320" Type="http://schemas.openxmlformats.org/officeDocument/2006/relationships/tags" Target="../tags/tag2200.xml"/><Relationship Id="rId80" Type="http://schemas.openxmlformats.org/officeDocument/2006/relationships/tags" Target="../tags/tag1960.xml"/><Relationship Id="rId155" Type="http://schemas.openxmlformats.org/officeDocument/2006/relationships/tags" Target="../tags/tag2035.xml"/><Relationship Id="rId176" Type="http://schemas.openxmlformats.org/officeDocument/2006/relationships/tags" Target="../tags/tag2056.xml"/><Relationship Id="rId197" Type="http://schemas.openxmlformats.org/officeDocument/2006/relationships/tags" Target="../tags/tag2077.xml"/><Relationship Id="rId341" Type="http://schemas.openxmlformats.org/officeDocument/2006/relationships/tags" Target="../tags/tag2221.xml"/><Relationship Id="rId201" Type="http://schemas.openxmlformats.org/officeDocument/2006/relationships/tags" Target="../tags/tag2081.xml"/><Relationship Id="rId222" Type="http://schemas.openxmlformats.org/officeDocument/2006/relationships/tags" Target="../tags/tag2102.xml"/><Relationship Id="rId243" Type="http://schemas.openxmlformats.org/officeDocument/2006/relationships/tags" Target="../tags/tag2123.xml"/><Relationship Id="rId264" Type="http://schemas.openxmlformats.org/officeDocument/2006/relationships/tags" Target="../tags/tag2144.xml"/><Relationship Id="rId285" Type="http://schemas.openxmlformats.org/officeDocument/2006/relationships/tags" Target="../tags/tag2165.xml"/><Relationship Id="rId17" Type="http://schemas.openxmlformats.org/officeDocument/2006/relationships/tags" Target="../tags/tag1897.xml"/><Relationship Id="rId38" Type="http://schemas.openxmlformats.org/officeDocument/2006/relationships/tags" Target="../tags/tag1918.xml"/><Relationship Id="rId59" Type="http://schemas.openxmlformats.org/officeDocument/2006/relationships/tags" Target="../tags/tag1939.xml"/><Relationship Id="rId103" Type="http://schemas.openxmlformats.org/officeDocument/2006/relationships/tags" Target="../tags/tag1983.xml"/><Relationship Id="rId124" Type="http://schemas.openxmlformats.org/officeDocument/2006/relationships/tags" Target="../tags/tag2004.xml"/><Relationship Id="rId310" Type="http://schemas.openxmlformats.org/officeDocument/2006/relationships/tags" Target="../tags/tag2190.xml"/><Relationship Id="rId70" Type="http://schemas.openxmlformats.org/officeDocument/2006/relationships/tags" Target="../tags/tag1950.xml"/><Relationship Id="rId91" Type="http://schemas.openxmlformats.org/officeDocument/2006/relationships/tags" Target="../tags/tag1971.xml"/><Relationship Id="rId145" Type="http://schemas.openxmlformats.org/officeDocument/2006/relationships/tags" Target="../tags/tag2025.xml"/><Relationship Id="rId166" Type="http://schemas.openxmlformats.org/officeDocument/2006/relationships/tags" Target="../tags/tag2046.xml"/><Relationship Id="rId187" Type="http://schemas.openxmlformats.org/officeDocument/2006/relationships/tags" Target="../tags/tag2067.xml"/><Relationship Id="rId331" Type="http://schemas.openxmlformats.org/officeDocument/2006/relationships/tags" Target="../tags/tag2211.xml"/><Relationship Id="rId1" Type="http://schemas.openxmlformats.org/officeDocument/2006/relationships/tags" Target="../tags/tag1881.xml"/><Relationship Id="rId212" Type="http://schemas.openxmlformats.org/officeDocument/2006/relationships/tags" Target="../tags/tag2092.xml"/><Relationship Id="rId233" Type="http://schemas.openxmlformats.org/officeDocument/2006/relationships/tags" Target="../tags/tag2113.xml"/><Relationship Id="rId254" Type="http://schemas.openxmlformats.org/officeDocument/2006/relationships/tags" Target="../tags/tag2134.xml"/><Relationship Id="rId28" Type="http://schemas.openxmlformats.org/officeDocument/2006/relationships/tags" Target="../tags/tag1908.xml"/><Relationship Id="rId49" Type="http://schemas.openxmlformats.org/officeDocument/2006/relationships/tags" Target="../tags/tag1929.xml"/><Relationship Id="rId114" Type="http://schemas.openxmlformats.org/officeDocument/2006/relationships/tags" Target="../tags/tag1994.xml"/><Relationship Id="rId275" Type="http://schemas.openxmlformats.org/officeDocument/2006/relationships/tags" Target="../tags/tag2155.xml"/><Relationship Id="rId296" Type="http://schemas.openxmlformats.org/officeDocument/2006/relationships/tags" Target="../tags/tag2176.xml"/><Relationship Id="rId300" Type="http://schemas.openxmlformats.org/officeDocument/2006/relationships/tags" Target="../tags/tag2180.xml"/><Relationship Id="rId60" Type="http://schemas.openxmlformats.org/officeDocument/2006/relationships/tags" Target="../tags/tag1940.xml"/><Relationship Id="rId81" Type="http://schemas.openxmlformats.org/officeDocument/2006/relationships/tags" Target="../tags/tag1961.xml"/><Relationship Id="rId135" Type="http://schemas.openxmlformats.org/officeDocument/2006/relationships/tags" Target="../tags/tag2015.xml"/><Relationship Id="rId156" Type="http://schemas.openxmlformats.org/officeDocument/2006/relationships/tags" Target="../tags/tag2036.xml"/><Relationship Id="rId177" Type="http://schemas.openxmlformats.org/officeDocument/2006/relationships/tags" Target="../tags/tag2057.xml"/><Relationship Id="rId198" Type="http://schemas.openxmlformats.org/officeDocument/2006/relationships/tags" Target="../tags/tag2078.xml"/><Relationship Id="rId321" Type="http://schemas.openxmlformats.org/officeDocument/2006/relationships/tags" Target="../tags/tag2201.xml"/><Relationship Id="rId342" Type="http://schemas.openxmlformats.org/officeDocument/2006/relationships/tags" Target="../tags/tag2222.xml"/><Relationship Id="rId202" Type="http://schemas.openxmlformats.org/officeDocument/2006/relationships/tags" Target="../tags/tag2082.xml"/><Relationship Id="rId223" Type="http://schemas.openxmlformats.org/officeDocument/2006/relationships/tags" Target="../tags/tag2103.xml"/><Relationship Id="rId244" Type="http://schemas.openxmlformats.org/officeDocument/2006/relationships/tags" Target="../tags/tag2124.xml"/><Relationship Id="rId18" Type="http://schemas.openxmlformats.org/officeDocument/2006/relationships/tags" Target="../tags/tag1898.xml"/><Relationship Id="rId39" Type="http://schemas.openxmlformats.org/officeDocument/2006/relationships/tags" Target="../tags/tag1919.xml"/><Relationship Id="rId265" Type="http://schemas.openxmlformats.org/officeDocument/2006/relationships/tags" Target="../tags/tag2145.xml"/><Relationship Id="rId286" Type="http://schemas.openxmlformats.org/officeDocument/2006/relationships/tags" Target="../tags/tag2166.xml"/><Relationship Id="rId50" Type="http://schemas.openxmlformats.org/officeDocument/2006/relationships/tags" Target="../tags/tag1930.xml"/><Relationship Id="rId104" Type="http://schemas.openxmlformats.org/officeDocument/2006/relationships/tags" Target="../tags/tag1984.xml"/><Relationship Id="rId125" Type="http://schemas.openxmlformats.org/officeDocument/2006/relationships/tags" Target="../tags/tag2005.xml"/><Relationship Id="rId146" Type="http://schemas.openxmlformats.org/officeDocument/2006/relationships/tags" Target="../tags/tag2026.xml"/><Relationship Id="rId167" Type="http://schemas.openxmlformats.org/officeDocument/2006/relationships/tags" Target="../tags/tag2047.xml"/><Relationship Id="rId188" Type="http://schemas.openxmlformats.org/officeDocument/2006/relationships/tags" Target="../tags/tag2068.xml"/><Relationship Id="rId311" Type="http://schemas.openxmlformats.org/officeDocument/2006/relationships/tags" Target="../tags/tag2191.xml"/><Relationship Id="rId332" Type="http://schemas.openxmlformats.org/officeDocument/2006/relationships/tags" Target="../tags/tag2212.xml"/><Relationship Id="rId71" Type="http://schemas.openxmlformats.org/officeDocument/2006/relationships/tags" Target="../tags/tag1951.xml"/><Relationship Id="rId92" Type="http://schemas.openxmlformats.org/officeDocument/2006/relationships/tags" Target="../tags/tag1972.xml"/><Relationship Id="rId213" Type="http://schemas.openxmlformats.org/officeDocument/2006/relationships/tags" Target="../tags/tag2093.xml"/><Relationship Id="rId234" Type="http://schemas.openxmlformats.org/officeDocument/2006/relationships/tags" Target="../tags/tag2114.xml"/><Relationship Id="rId2" Type="http://schemas.openxmlformats.org/officeDocument/2006/relationships/tags" Target="../tags/tag1882.xml"/><Relationship Id="rId29" Type="http://schemas.openxmlformats.org/officeDocument/2006/relationships/tags" Target="../tags/tag1909.xml"/><Relationship Id="rId255" Type="http://schemas.openxmlformats.org/officeDocument/2006/relationships/tags" Target="../tags/tag2135.xml"/><Relationship Id="rId276" Type="http://schemas.openxmlformats.org/officeDocument/2006/relationships/tags" Target="../tags/tag2156.xml"/><Relationship Id="rId297" Type="http://schemas.openxmlformats.org/officeDocument/2006/relationships/tags" Target="../tags/tag2177.xml"/><Relationship Id="rId40" Type="http://schemas.openxmlformats.org/officeDocument/2006/relationships/tags" Target="../tags/tag1920.xml"/><Relationship Id="rId115" Type="http://schemas.openxmlformats.org/officeDocument/2006/relationships/tags" Target="../tags/tag1995.xml"/><Relationship Id="rId136" Type="http://schemas.openxmlformats.org/officeDocument/2006/relationships/tags" Target="../tags/tag2016.xml"/><Relationship Id="rId157" Type="http://schemas.openxmlformats.org/officeDocument/2006/relationships/tags" Target="../tags/tag2037.xml"/><Relationship Id="rId178" Type="http://schemas.openxmlformats.org/officeDocument/2006/relationships/tags" Target="../tags/tag2058.xml"/><Relationship Id="rId301" Type="http://schemas.openxmlformats.org/officeDocument/2006/relationships/tags" Target="../tags/tag2181.xml"/><Relationship Id="rId322" Type="http://schemas.openxmlformats.org/officeDocument/2006/relationships/tags" Target="../tags/tag2202.xml"/><Relationship Id="rId343" Type="http://schemas.openxmlformats.org/officeDocument/2006/relationships/slideLayout" Target="../slideLayouts/slideLayout1.xml"/><Relationship Id="rId61" Type="http://schemas.openxmlformats.org/officeDocument/2006/relationships/tags" Target="../tags/tag1941.xml"/><Relationship Id="rId82" Type="http://schemas.openxmlformats.org/officeDocument/2006/relationships/tags" Target="../tags/tag1962.xml"/><Relationship Id="rId199" Type="http://schemas.openxmlformats.org/officeDocument/2006/relationships/tags" Target="../tags/tag2079.xml"/><Relationship Id="rId203" Type="http://schemas.openxmlformats.org/officeDocument/2006/relationships/tags" Target="../tags/tag2083.xml"/><Relationship Id="rId19" Type="http://schemas.openxmlformats.org/officeDocument/2006/relationships/tags" Target="../tags/tag1899.xml"/><Relationship Id="rId224" Type="http://schemas.openxmlformats.org/officeDocument/2006/relationships/tags" Target="../tags/tag2104.xml"/><Relationship Id="rId245" Type="http://schemas.openxmlformats.org/officeDocument/2006/relationships/tags" Target="../tags/tag2125.xml"/><Relationship Id="rId266" Type="http://schemas.openxmlformats.org/officeDocument/2006/relationships/tags" Target="../tags/tag2146.xml"/><Relationship Id="rId287" Type="http://schemas.openxmlformats.org/officeDocument/2006/relationships/tags" Target="../tags/tag2167.xml"/><Relationship Id="rId30" Type="http://schemas.openxmlformats.org/officeDocument/2006/relationships/tags" Target="../tags/tag1910.xml"/><Relationship Id="rId105" Type="http://schemas.openxmlformats.org/officeDocument/2006/relationships/tags" Target="../tags/tag1985.xml"/><Relationship Id="rId126" Type="http://schemas.openxmlformats.org/officeDocument/2006/relationships/tags" Target="../tags/tag2006.xml"/><Relationship Id="rId147" Type="http://schemas.openxmlformats.org/officeDocument/2006/relationships/tags" Target="../tags/tag2027.xml"/><Relationship Id="rId168" Type="http://schemas.openxmlformats.org/officeDocument/2006/relationships/tags" Target="../tags/tag2048.xml"/><Relationship Id="rId312" Type="http://schemas.openxmlformats.org/officeDocument/2006/relationships/tags" Target="../tags/tag2192.xml"/><Relationship Id="rId333" Type="http://schemas.openxmlformats.org/officeDocument/2006/relationships/tags" Target="../tags/tag2213.xml"/><Relationship Id="rId51" Type="http://schemas.openxmlformats.org/officeDocument/2006/relationships/tags" Target="../tags/tag1931.xml"/><Relationship Id="rId72" Type="http://schemas.openxmlformats.org/officeDocument/2006/relationships/tags" Target="../tags/tag1952.xml"/><Relationship Id="rId93" Type="http://schemas.openxmlformats.org/officeDocument/2006/relationships/tags" Target="../tags/tag1973.xml"/><Relationship Id="rId189" Type="http://schemas.openxmlformats.org/officeDocument/2006/relationships/tags" Target="../tags/tag2069.xml"/><Relationship Id="rId3" Type="http://schemas.openxmlformats.org/officeDocument/2006/relationships/tags" Target="../tags/tag1883.xml"/><Relationship Id="rId214" Type="http://schemas.openxmlformats.org/officeDocument/2006/relationships/tags" Target="../tags/tag2094.xml"/><Relationship Id="rId235" Type="http://schemas.openxmlformats.org/officeDocument/2006/relationships/tags" Target="../tags/tag2115.xml"/><Relationship Id="rId256" Type="http://schemas.openxmlformats.org/officeDocument/2006/relationships/tags" Target="../tags/tag2136.xml"/><Relationship Id="rId277" Type="http://schemas.openxmlformats.org/officeDocument/2006/relationships/tags" Target="../tags/tag2157.xml"/><Relationship Id="rId298" Type="http://schemas.openxmlformats.org/officeDocument/2006/relationships/tags" Target="../tags/tag217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248.xml"/><Relationship Id="rId21" Type="http://schemas.openxmlformats.org/officeDocument/2006/relationships/tags" Target="../tags/tag2243.xml"/><Relationship Id="rId34" Type="http://schemas.openxmlformats.org/officeDocument/2006/relationships/tags" Target="../tags/tag2256.xml"/><Relationship Id="rId42" Type="http://schemas.openxmlformats.org/officeDocument/2006/relationships/tags" Target="../tags/tag2264.xml"/><Relationship Id="rId47" Type="http://schemas.openxmlformats.org/officeDocument/2006/relationships/tags" Target="../tags/tag2269.xml"/><Relationship Id="rId50" Type="http://schemas.openxmlformats.org/officeDocument/2006/relationships/tags" Target="../tags/tag2272.xml"/><Relationship Id="rId55" Type="http://schemas.openxmlformats.org/officeDocument/2006/relationships/tags" Target="../tags/tag2277.xml"/><Relationship Id="rId63" Type="http://schemas.openxmlformats.org/officeDocument/2006/relationships/tags" Target="../tags/tag2285.xml"/><Relationship Id="rId68" Type="http://schemas.openxmlformats.org/officeDocument/2006/relationships/tags" Target="../tags/tag2290.xml"/><Relationship Id="rId76" Type="http://schemas.openxmlformats.org/officeDocument/2006/relationships/tags" Target="../tags/tag2298.xml"/><Relationship Id="rId84" Type="http://schemas.openxmlformats.org/officeDocument/2006/relationships/tags" Target="../tags/tag2306.xml"/><Relationship Id="rId89" Type="http://schemas.openxmlformats.org/officeDocument/2006/relationships/tags" Target="../tags/tag2311.xml"/><Relationship Id="rId97" Type="http://schemas.openxmlformats.org/officeDocument/2006/relationships/slideLayout" Target="../slideLayouts/slideLayout1.xml"/><Relationship Id="rId7" Type="http://schemas.openxmlformats.org/officeDocument/2006/relationships/tags" Target="../tags/tag2229.xml"/><Relationship Id="rId71" Type="http://schemas.openxmlformats.org/officeDocument/2006/relationships/tags" Target="../tags/tag2293.xml"/><Relationship Id="rId92" Type="http://schemas.openxmlformats.org/officeDocument/2006/relationships/tags" Target="../tags/tag2314.xml"/><Relationship Id="rId2" Type="http://schemas.openxmlformats.org/officeDocument/2006/relationships/tags" Target="../tags/tag2224.xml"/><Relationship Id="rId16" Type="http://schemas.openxmlformats.org/officeDocument/2006/relationships/tags" Target="../tags/tag2238.xml"/><Relationship Id="rId29" Type="http://schemas.openxmlformats.org/officeDocument/2006/relationships/tags" Target="../tags/tag2251.xml"/><Relationship Id="rId11" Type="http://schemas.openxmlformats.org/officeDocument/2006/relationships/tags" Target="../tags/tag2233.xml"/><Relationship Id="rId24" Type="http://schemas.openxmlformats.org/officeDocument/2006/relationships/tags" Target="../tags/tag2246.xml"/><Relationship Id="rId32" Type="http://schemas.openxmlformats.org/officeDocument/2006/relationships/tags" Target="../tags/tag2254.xml"/><Relationship Id="rId37" Type="http://schemas.openxmlformats.org/officeDocument/2006/relationships/tags" Target="../tags/tag2259.xml"/><Relationship Id="rId40" Type="http://schemas.openxmlformats.org/officeDocument/2006/relationships/tags" Target="../tags/tag2262.xml"/><Relationship Id="rId45" Type="http://schemas.openxmlformats.org/officeDocument/2006/relationships/tags" Target="../tags/tag2267.xml"/><Relationship Id="rId53" Type="http://schemas.openxmlformats.org/officeDocument/2006/relationships/tags" Target="../tags/tag2275.xml"/><Relationship Id="rId58" Type="http://schemas.openxmlformats.org/officeDocument/2006/relationships/tags" Target="../tags/tag2280.xml"/><Relationship Id="rId66" Type="http://schemas.openxmlformats.org/officeDocument/2006/relationships/tags" Target="../tags/tag2288.xml"/><Relationship Id="rId74" Type="http://schemas.openxmlformats.org/officeDocument/2006/relationships/tags" Target="../tags/tag2296.xml"/><Relationship Id="rId79" Type="http://schemas.openxmlformats.org/officeDocument/2006/relationships/tags" Target="../tags/tag2301.xml"/><Relationship Id="rId87" Type="http://schemas.openxmlformats.org/officeDocument/2006/relationships/tags" Target="../tags/tag2309.xml"/><Relationship Id="rId5" Type="http://schemas.openxmlformats.org/officeDocument/2006/relationships/tags" Target="../tags/tag2227.xml"/><Relationship Id="rId61" Type="http://schemas.openxmlformats.org/officeDocument/2006/relationships/tags" Target="../tags/tag2283.xml"/><Relationship Id="rId82" Type="http://schemas.openxmlformats.org/officeDocument/2006/relationships/tags" Target="../tags/tag2304.xml"/><Relationship Id="rId90" Type="http://schemas.openxmlformats.org/officeDocument/2006/relationships/tags" Target="../tags/tag2312.xml"/><Relationship Id="rId95" Type="http://schemas.openxmlformats.org/officeDocument/2006/relationships/tags" Target="../tags/tag2317.xml"/><Relationship Id="rId19" Type="http://schemas.openxmlformats.org/officeDocument/2006/relationships/tags" Target="../tags/tag2241.xml"/><Relationship Id="rId14" Type="http://schemas.openxmlformats.org/officeDocument/2006/relationships/tags" Target="../tags/tag2236.xml"/><Relationship Id="rId22" Type="http://schemas.openxmlformats.org/officeDocument/2006/relationships/tags" Target="../tags/tag2244.xml"/><Relationship Id="rId27" Type="http://schemas.openxmlformats.org/officeDocument/2006/relationships/tags" Target="../tags/tag2249.xml"/><Relationship Id="rId30" Type="http://schemas.openxmlformats.org/officeDocument/2006/relationships/tags" Target="../tags/tag2252.xml"/><Relationship Id="rId35" Type="http://schemas.openxmlformats.org/officeDocument/2006/relationships/tags" Target="../tags/tag2257.xml"/><Relationship Id="rId43" Type="http://schemas.openxmlformats.org/officeDocument/2006/relationships/tags" Target="../tags/tag2265.xml"/><Relationship Id="rId48" Type="http://schemas.openxmlformats.org/officeDocument/2006/relationships/tags" Target="../tags/tag2270.xml"/><Relationship Id="rId56" Type="http://schemas.openxmlformats.org/officeDocument/2006/relationships/tags" Target="../tags/tag2278.xml"/><Relationship Id="rId64" Type="http://schemas.openxmlformats.org/officeDocument/2006/relationships/tags" Target="../tags/tag2286.xml"/><Relationship Id="rId69" Type="http://schemas.openxmlformats.org/officeDocument/2006/relationships/tags" Target="../tags/tag2291.xml"/><Relationship Id="rId77" Type="http://schemas.openxmlformats.org/officeDocument/2006/relationships/tags" Target="../tags/tag2299.xml"/><Relationship Id="rId8" Type="http://schemas.openxmlformats.org/officeDocument/2006/relationships/tags" Target="../tags/tag2230.xml"/><Relationship Id="rId51" Type="http://schemas.openxmlformats.org/officeDocument/2006/relationships/tags" Target="../tags/tag2273.xml"/><Relationship Id="rId72" Type="http://schemas.openxmlformats.org/officeDocument/2006/relationships/tags" Target="../tags/tag2294.xml"/><Relationship Id="rId80" Type="http://schemas.openxmlformats.org/officeDocument/2006/relationships/tags" Target="../tags/tag2302.xml"/><Relationship Id="rId85" Type="http://schemas.openxmlformats.org/officeDocument/2006/relationships/tags" Target="../tags/tag2307.xml"/><Relationship Id="rId93" Type="http://schemas.openxmlformats.org/officeDocument/2006/relationships/tags" Target="../tags/tag2315.xml"/><Relationship Id="rId98" Type="http://schemas.openxmlformats.org/officeDocument/2006/relationships/customXml" Target="../ink/ink4.xml"/><Relationship Id="rId3" Type="http://schemas.openxmlformats.org/officeDocument/2006/relationships/tags" Target="../tags/tag2225.xml"/><Relationship Id="rId12" Type="http://schemas.openxmlformats.org/officeDocument/2006/relationships/tags" Target="../tags/tag2234.xml"/><Relationship Id="rId17" Type="http://schemas.openxmlformats.org/officeDocument/2006/relationships/tags" Target="../tags/tag2239.xml"/><Relationship Id="rId25" Type="http://schemas.openxmlformats.org/officeDocument/2006/relationships/tags" Target="../tags/tag2247.xml"/><Relationship Id="rId33" Type="http://schemas.openxmlformats.org/officeDocument/2006/relationships/tags" Target="../tags/tag2255.xml"/><Relationship Id="rId38" Type="http://schemas.openxmlformats.org/officeDocument/2006/relationships/tags" Target="../tags/tag2260.xml"/><Relationship Id="rId46" Type="http://schemas.openxmlformats.org/officeDocument/2006/relationships/tags" Target="../tags/tag2268.xml"/><Relationship Id="rId59" Type="http://schemas.openxmlformats.org/officeDocument/2006/relationships/tags" Target="../tags/tag2281.xml"/><Relationship Id="rId67" Type="http://schemas.openxmlformats.org/officeDocument/2006/relationships/tags" Target="../tags/tag2289.xml"/><Relationship Id="rId20" Type="http://schemas.openxmlformats.org/officeDocument/2006/relationships/tags" Target="../tags/tag2242.xml"/><Relationship Id="rId41" Type="http://schemas.openxmlformats.org/officeDocument/2006/relationships/tags" Target="../tags/tag2263.xml"/><Relationship Id="rId54" Type="http://schemas.openxmlformats.org/officeDocument/2006/relationships/tags" Target="../tags/tag2276.xml"/><Relationship Id="rId62" Type="http://schemas.openxmlformats.org/officeDocument/2006/relationships/tags" Target="../tags/tag2284.xml"/><Relationship Id="rId70" Type="http://schemas.openxmlformats.org/officeDocument/2006/relationships/tags" Target="../tags/tag2292.xml"/><Relationship Id="rId75" Type="http://schemas.openxmlformats.org/officeDocument/2006/relationships/tags" Target="../tags/tag2297.xml"/><Relationship Id="rId83" Type="http://schemas.openxmlformats.org/officeDocument/2006/relationships/tags" Target="../tags/tag2305.xml"/><Relationship Id="rId88" Type="http://schemas.openxmlformats.org/officeDocument/2006/relationships/tags" Target="../tags/tag2310.xml"/><Relationship Id="rId91" Type="http://schemas.openxmlformats.org/officeDocument/2006/relationships/tags" Target="../tags/tag2313.xml"/><Relationship Id="rId96" Type="http://schemas.openxmlformats.org/officeDocument/2006/relationships/tags" Target="../tags/tag2318.xml"/><Relationship Id="rId1" Type="http://schemas.openxmlformats.org/officeDocument/2006/relationships/tags" Target="../tags/tag2223.xml"/><Relationship Id="rId6" Type="http://schemas.openxmlformats.org/officeDocument/2006/relationships/tags" Target="../tags/tag2228.xml"/><Relationship Id="rId15" Type="http://schemas.openxmlformats.org/officeDocument/2006/relationships/tags" Target="../tags/tag2237.xml"/><Relationship Id="rId23" Type="http://schemas.openxmlformats.org/officeDocument/2006/relationships/tags" Target="../tags/tag2245.xml"/><Relationship Id="rId28" Type="http://schemas.openxmlformats.org/officeDocument/2006/relationships/tags" Target="../tags/tag2250.xml"/><Relationship Id="rId36" Type="http://schemas.openxmlformats.org/officeDocument/2006/relationships/tags" Target="../tags/tag2258.xml"/><Relationship Id="rId49" Type="http://schemas.openxmlformats.org/officeDocument/2006/relationships/tags" Target="../tags/tag2271.xml"/><Relationship Id="rId57" Type="http://schemas.openxmlformats.org/officeDocument/2006/relationships/tags" Target="../tags/tag2279.xml"/><Relationship Id="rId10" Type="http://schemas.openxmlformats.org/officeDocument/2006/relationships/tags" Target="../tags/tag2232.xml"/><Relationship Id="rId31" Type="http://schemas.openxmlformats.org/officeDocument/2006/relationships/tags" Target="../tags/tag2253.xml"/><Relationship Id="rId44" Type="http://schemas.openxmlformats.org/officeDocument/2006/relationships/tags" Target="../tags/tag2266.xml"/><Relationship Id="rId52" Type="http://schemas.openxmlformats.org/officeDocument/2006/relationships/tags" Target="../tags/tag2274.xml"/><Relationship Id="rId60" Type="http://schemas.openxmlformats.org/officeDocument/2006/relationships/tags" Target="../tags/tag2282.xml"/><Relationship Id="rId65" Type="http://schemas.openxmlformats.org/officeDocument/2006/relationships/tags" Target="../tags/tag2287.xml"/><Relationship Id="rId73" Type="http://schemas.openxmlformats.org/officeDocument/2006/relationships/tags" Target="../tags/tag2295.xml"/><Relationship Id="rId78" Type="http://schemas.openxmlformats.org/officeDocument/2006/relationships/tags" Target="../tags/tag2300.xml"/><Relationship Id="rId81" Type="http://schemas.openxmlformats.org/officeDocument/2006/relationships/tags" Target="../tags/tag2303.xml"/><Relationship Id="rId86" Type="http://schemas.openxmlformats.org/officeDocument/2006/relationships/tags" Target="../tags/tag2308.xml"/><Relationship Id="rId94" Type="http://schemas.openxmlformats.org/officeDocument/2006/relationships/tags" Target="../tags/tag2316.xml"/><Relationship Id="rId99" Type="http://schemas.openxmlformats.org/officeDocument/2006/relationships/image" Target="../media/image1.emf"/><Relationship Id="rId4" Type="http://schemas.openxmlformats.org/officeDocument/2006/relationships/tags" Target="../tags/tag2226.xml"/><Relationship Id="rId9" Type="http://schemas.openxmlformats.org/officeDocument/2006/relationships/tags" Target="../tags/tag2231.xml"/><Relationship Id="rId13" Type="http://schemas.openxmlformats.org/officeDocument/2006/relationships/tags" Target="../tags/tag2235.xml"/><Relationship Id="rId18" Type="http://schemas.openxmlformats.org/officeDocument/2006/relationships/tags" Target="../tags/tag2240.xml"/><Relationship Id="rId39" Type="http://schemas.openxmlformats.org/officeDocument/2006/relationships/tags" Target="../tags/tag226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79.xml"/><Relationship Id="rId299" Type="http://schemas.openxmlformats.org/officeDocument/2006/relationships/tags" Target="../tags/tag461.xml"/><Relationship Id="rId303" Type="http://schemas.openxmlformats.org/officeDocument/2006/relationships/tags" Target="../tags/tag465.xml"/><Relationship Id="rId21" Type="http://schemas.openxmlformats.org/officeDocument/2006/relationships/tags" Target="../tags/tag183.xml"/><Relationship Id="rId42" Type="http://schemas.openxmlformats.org/officeDocument/2006/relationships/tags" Target="../tags/tag204.xml"/><Relationship Id="rId63" Type="http://schemas.openxmlformats.org/officeDocument/2006/relationships/tags" Target="../tags/tag225.xml"/><Relationship Id="rId84" Type="http://schemas.openxmlformats.org/officeDocument/2006/relationships/tags" Target="../tags/tag246.xml"/><Relationship Id="rId138" Type="http://schemas.openxmlformats.org/officeDocument/2006/relationships/tags" Target="../tags/tag300.xml"/><Relationship Id="rId159" Type="http://schemas.openxmlformats.org/officeDocument/2006/relationships/tags" Target="../tags/tag321.xml"/><Relationship Id="rId170" Type="http://schemas.openxmlformats.org/officeDocument/2006/relationships/tags" Target="../tags/tag332.xml"/><Relationship Id="rId191" Type="http://schemas.openxmlformats.org/officeDocument/2006/relationships/tags" Target="../tags/tag353.xml"/><Relationship Id="rId205" Type="http://schemas.openxmlformats.org/officeDocument/2006/relationships/tags" Target="../tags/tag367.xml"/><Relationship Id="rId226" Type="http://schemas.openxmlformats.org/officeDocument/2006/relationships/tags" Target="../tags/tag388.xml"/><Relationship Id="rId247" Type="http://schemas.openxmlformats.org/officeDocument/2006/relationships/tags" Target="../tags/tag409.xml"/><Relationship Id="rId107" Type="http://schemas.openxmlformats.org/officeDocument/2006/relationships/tags" Target="../tags/tag269.xml"/><Relationship Id="rId268" Type="http://schemas.openxmlformats.org/officeDocument/2006/relationships/tags" Target="../tags/tag430.xml"/><Relationship Id="rId289" Type="http://schemas.openxmlformats.org/officeDocument/2006/relationships/tags" Target="../tags/tag451.xml"/><Relationship Id="rId11" Type="http://schemas.openxmlformats.org/officeDocument/2006/relationships/tags" Target="../tags/tag173.xml"/><Relationship Id="rId32" Type="http://schemas.openxmlformats.org/officeDocument/2006/relationships/tags" Target="../tags/tag194.xml"/><Relationship Id="rId53" Type="http://schemas.openxmlformats.org/officeDocument/2006/relationships/tags" Target="../tags/tag215.xml"/><Relationship Id="rId74" Type="http://schemas.openxmlformats.org/officeDocument/2006/relationships/tags" Target="../tags/tag236.xml"/><Relationship Id="rId128" Type="http://schemas.openxmlformats.org/officeDocument/2006/relationships/tags" Target="../tags/tag290.xml"/><Relationship Id="rId149" Type="http://schemas.openxmlformats.org/officeDocument/2006/relationships/tags" Target="../tags/tag311.xml"/><Relationship Id="rId5" Type="http://schemas.openxmlformats.org/officeDocument/2006/relationships/tags" Target="../tags/tag167.xml"/><Relationship Id="rId95" Type="http://schemas.openxmlformats.org/officeDocument/2006/relationships/tags" Target="../tags/tag257.xml"/><Relationship Id="rId160" Type="http://schemas.openxmlformats.org/officeDocument/2006/relationships/tags" Target="../tags/tag322.xml"/><Relationship Id="rId181" Type="http://schemas.openxmlformats.org/officeDocument/2006/relationships/tags" Target="../tags/tag343.xml"/><Relationship Id="rId216" Type="http://schemas.openxmlformats.org/officeDocument/2006/relationships/tags" Target="../tags/tag378.xml"/><Relationship Id="rId237" Type="http://schemas.openxmlformats.org/officeDocument/2006/relationships/tags" Target="../tags/tag399.xml"/><Relationship Id="rId258" Type="http://schemas.openxmlformats.org/officeDocument/2006/relationships/tags" Target="../tags/tag420.xml"/><Relationship Id="rId279" Type="http://schemas.openxmlformats.org/officeDocument/2006/relationships/tags" Target="../tags/tag441.xml"/><Relationship Id="rId22" Type="http://schemas.openxmlformats.org/officeDocument/2006/relationships/tags" Target="../tags/tag184.xml"/><Relationship Id="rId43" Type="http://schemas.openxmlformats.org/officeDocument/2006/relationships/tags" Target="../tags/tag205.xml"/><Relationship Id="rId64" Type="http://schemas.openxmlformats.org/officeDocument/2006/relationships/tags" Target="../tags/tag226.xml"/><Relationship Id="rId118" Type="http://schemas.openxmlformats.org/officeDocument/2006/relationships/tags" Target="../tags/tag280.xml"/><Relationship Id="rId139" Type="http://schemas.openxmlformats.org/officeDocument/2006/relationships/tags" Target="../tags/tag301.xml"/><Relationship Id="rId290" Type="http://schemas.openxmlformats.org/officeDocument/2006/relationships/tags" Target="../tags/tag452.xml"/><Relationship Id="rId304" Type="http://schemas.openxmlformats.org/officeDocument/2006/relationships/tags" Target="../tags/tag466.xml"/><Relationship Id="rId85" Type="http://schemas.openxmlformats.org/officeDocument/2006/relationships/tags" Target="../tags/tag247.xml"/><Relationship Id="rId150" Type="http://schemas.openxmlformats.org/officeDocument/2006/relationships/tags" Target="../tags/tag312.xml"/><Relationship Id="rId171" Type="http://schemas.openxmlformats.org/officeDocument/2006/relationships/tags" Target="../tags/tag333.xml"/><Relationship Id="rId192" Type="http://schemas.openxmlformats.org/officeDocument/2006/relationships/tags" Target="../tags/tag354.xml"/><Relationship Id="rId206" Type="http://schemas.openxmlformats.org/officeDocument/2006/relationships/tags" Target="../tags/tag368.xml"/><Relationship Id="rId227" Type="http://schemas.openxmlformats.org/officeDocument/2006/relationships/tags" Target="../tags/tag389.xml"/><Relationship Id="rId248" Type="http://schemas.openxmlformats.org/officeDocument/2006/relationships/tags" Target="../tags/tag410.xml"/><Relationship Id="rId269" Type="http://schemas.openxmlformats.org/officeDocument/2006/relationships/tags" Target="../tags/tag431.xml"/><Relationship Id="rId12" Type="http://schemas.openxmlformats.org/officeDocument/2006/relationships/tags" Target="../tags/tag174.xml"/><Relationship Id="rId33" Type="http://schemas.openxmlformats.org/officeDocument/2006/relationships/tags" Target="../tags/tag195.xml"/><Relationship Id="rId108" Type="http://schemas.openxmlformats.org/officeDocument/2006/relationships/tags" Target="../tags/tag270.xml"/><Relationship Id="rId129" Type="http://schemas.openxmlformats.org/officeDocument/2006/relationships/tags" Target="../tags/tag291.xml"/><Relationship Id="rId280" Type="http://schemas.openxmlformats.org/officeDocument/2006/relationships/tags" Target="../tags/tag442.xml"/><Relationship Id="rId54" Type="http://schemas.openxmlformats.org/officeDocument/2006/relationships/tags" Target="../tags/tag216.xml"/><Relationship Id="rId75" Type="http://schemas.openxmlformats.org/officeDocument/2006/relationships/tags" Target="../tags/tag237.xml"/><Relationship Id="rId96" Type="http://schemas.openxmlformats.org/officeDocument/2006/relationships/tags" Target="../tags/tag258.xml"/><Relationship Id="rId140" Type="http://schemas.openxmlformats.org/officeDocument/2006/relationships/tags" Target="../tags/tag302.xml"/><Relationship Id="rId161" Type="http://schemas.openxmlformats.org/officeDocument/2006/relationships/tags" Target="../tags/tag323.xml"/><Relationship Id="rId182" Type="http://schemas.openxmlformats.org/officeDocument/2006/relationships/tags" Target="../tags/tag344.xml"/><Relationship Id="rId217" Type="http://schemas.openxmlformats.org/officeDocument/2006/relationships/tags" Target="../tags/tag379.xml"/><Relationship Id="rId6" Type="http://schemas.openxmlformats.org/officeDocument/2006/relationships/tags" Target="../tags/tag168.xml"/><Relationship Id="rId238" Type="http://schemas.openxmlformats.org/officeDocument/2006/relationships/tags" Target="../tags/tag400.xml"/><Relationship Id="rId259" Type="http://schemas.openxmlformats.org/officeDocument/2006/relationships/tags" Target="../tags/tag421.xml"/><Relationship Id="rId23" Type="http://schemas.openxmlformats.org/officeDocument/2006/relationships/tags" Target="../tags/tag185.xml"/><Relationship Id="rId119" Type="http://schemas.openxmlformats.org/officeDocument/2006/relationships/tags" Target="../tags/tag281.xml"/><Relationship Id="rId270" Type="http://schemas.openxmlformats.org/officeDocument/2006/relationships/tags" Target="../tags/tag432.xml"/><Relationship Id="rId291" Type="http://schemas.openxmlformats.org/officeDocument/2006/relationships/tags" Target="../tags/tag453.xml"/><Relationship Id="rId305" Type="http://schemas.openxmlformats.org/officeDocument/2006/relationships/slideLayout" Target="../slideLayouts/slideLayout1.xml"/><Relationship Id="rId44" Type="http://schemas.openxmlformats.org/officeDocument/2006/relationships/tags" Target="../tags/tag206.xml"/><Relationship Id="rId65" Type="http://schemas.openxmlformats.org/officeDocument/2006/relationships/tags" Target="../tags/tag227.xml"/><Relationship Id="rId86" Type="http://schemas.openxmlformats.org/officeDocument/2006/relationships/tags" Target="../tags/tag248.xml"/><Relationship Id="rId130" Type="http://schemas.openxmlformats.org/officeDocument/2006/relationships/tags" Target="../tags/tag292.xml"/><Relationship Id="rId151" Type="http://schemas.openxmlformats.org/officeDocument/2006/relationships/tags" Target="../tags/tag313.xml"/><Relationship Id="rId172" Type="http://schemas.openxmlformats.org/officeDocument/2006/relationships/tags" Target="../tags/tag334.xml"/><Relationship Id="rId193" Type="http://schemas.openxmlformats.org/officeDocument/2006/relationships/tags" Target="../tags/tag355.xml"/><Relationship Id="rId207" Type="http://schemas.openxmlformats.org/officeDocument/2006/relationships/tags" Target="../tags/tag369.xml"/><Relationship Id="rId228" Type="http://schemas.openxmlformats.org/officeDocument/2006/relationships/tags" Target="../tags/tag390.xml"/><Relationship Id="rId249" Type="http://schemas.openxmlformats.org/officeDocument/2006/relationships/tags" Target="../tags/tag411.xml"/><Relationship Id="rId13" Type="http://schemas.openxmlformats.org/officeDocument/2006/relationships/tags" Target="../tags/tag175.xml"/><Relationship Id="rId109" Type="http://schemas.openxmlformats.org/officeDocument/2006/relationships/tags" Target="../tags/tag271.xml"/><Relationship Id="rId260" Type="http://schemas.openxmlformats.org/officeDocument/2006/relationships/tags" Target="../tags/tag422.xml"/><Relationship Id="rId281" Type="http://schemas.openxmlformats.org/officeDocument/2006/relationships/tags" Target="../tags/tag443.xml"/><Relationship Id="rId34" Type="http://schemas.openxmlformats.org/officeDocument/2006/relationships/tags" Target="../tags/tag196.xml"/><Relationship Id="rId55" Type="http://schemas.openxmlformats.org/officeDocument/2006/relationships/tags" Target="../tags/tag217.xml"/><Relationship Id="rId76" Type="http://schemas.openxmlformats.org/officeDocument/2006/relationships/tags" Target="../tags/tag238.xml"/><Relationship Id="rId97" Type="http://schemas.openxmlformats.org/officeDocument/2006/relationships/tags" Target="../tags/tag259.xml"/><Relationship Id="rId120" Type="http://schemas.openxmlformats.org/officeDocument/2006/relationships/tags" Target="../tags/tag282.xml"/><Relationship Id="rId141" Type="http://schemas.openxmlformats.org/officeDocument/2006/relationships/tags" Target="../tags/tag303.xml"/><Relationship Id="rId7" Type="http://schemas.openxmlformats.org/officeDocument/2006/relationships/tags" Target="../tags/tag169.xml"/><Relationship Id="rId162" Type="http://schemas.openxmlformats.org/officeDocument/2006/relationships/tags" Target="../tags/tag324.xml"/><Relationship Id="rId183" Type="http://schemas.openxmlformats.org/officeDocument/2006/relationships/tags" Target="../tags/tag345.xml"/><Relationship Id="rId218" Type="http://schemas.openxmlformats.org/officeDocument/2006/relationships/tags" Target="../tags/tag380.xml"/><Relationship Id="rId239" Type="http://schemas.openxmlformats.org/officeDocument/2006/relationships/tags" Target="../tags/tag401.xml"/><Relationship Id="rId2" Type="http://schemas.openxmlformats.org/officeDocument/2006/relationships/tags" Target="../tags/tag164.xml"/><Relationship Id="rId29" Type="http://schemas.openxmlformats.org/officeDocument/2006/relationships/tags" Target="../tags/tag191.xml"/><Relationship Id="rId250" Type="http://schemas.openxmlformats.org/officeDocument/2006/relationships/tags" Target="../tags/tag412.xml"/><Relationship Id="rId255" Type="http://schemas.openxmlformats.org/officeDocument/2006/relationships/tags" Target="../tags/tag417.xml"/><Relationship Id="rId271" Type="http://schemas.openxmlformats.org/officeDocument/2006/relationships/tags" Target="../tags/tag433.xml"/><Relationship Id="rId276" Type="http://schemas.openxmlformats.org/officeDocument/2006/relationships/tags" Target="../tags/tag438.xml"/><Relationship Id="rId292" Type="http://schemas.openxmlformats.org/officeDocument/2006/relationships/tags" Target="../tags/tag454.xml"/><Relationship Id="rId297" Type="http://schemas.openxmlformats.org/officeDocument/2006/relationships/tags" Target="../tags/tag459.xml"/><Relationship Id="rId24" Type="http://schemas.openxmlformats.org/officeDocument/2006/relationships/tags" Target="../tags/tag186.xml"/><Relationship Id="rId40" Type="http://schemas.openxmlformats.org/officeDocument/2006/relationships/tags" Target="../tags/tag202.xml"/><Relationship Id="rId45" Type="http://schemas.openxmlformats.org/officeDocument/2006/relationships/tags" Target="../tags/tag207.xml"/><Relationship Id="rId66" Type="http://schemas.openxmlformats.org/officeDocument/2006/relationships/tags" Target="../tags/tag228.xml"/><Relationship Id="rId87" Type="http://schemas.openxmlformats.org/officeDocument/2006/relationships/tags" Target="../tags/tag249.xml"/><Relationship Id="rId110" Type="http://schemas.openxmlformats.org/officeDocument/2006/relationships/tags" Target="../tags/tag272.xml"/><Relationship Id="rId115" Type="http://schemas.openxmlformats.org/officeDocument/2006/relationships/tags" Target="../tags/tag277.xml"/><Relationship Id="rId131" Type="http://schemas.openxmlformats.org/officeDocument/2006/relationships/tags" Target="../tags/tag293.xml"/><Relationship Id="rId136" Type="http://schemas.openxmlformats.org/officeDocument/2006/relationships/tags" Target="../tags/tag298.xml"/><Relationship Id="rId157" Type="http://schemas.openxmlformats.org/officeDocument/2006/relationships/tags" Target="../tags/tag319.xml"/><Relationship Id="rId178" Type="http://schemas.openxmlformats.org/officeDocument/2006/relationships/tags" Target="../tags/tag340.xml"/><Relationship Id="rId301" Type="http://schemas.openxmlformats.org/officeDocument/2006/relationships/tags" Target="../tags/tag463.xml"/><Relationship Id="rId61" Type="http://schemas.openxmlformats.org/officeDocument/2006/relationships/tags" Target="../tags/tag223.xml"/><Relationship Id="rId82" Type="http://schemas.openxmlformats.org/officeDocument/2006/relationships/tags" Target="../tags/tag244.xml"/><Relationship Id="rId152" Type="http://schemas.openxmlformats.org/officeDocument/2006/relationships/tags" Target="../tags/tag314.xml"/><Relationship Id="rId173" Type="http://schemas.openxmlformats.org/officeDocument/2006/relationships/tags" Target="../tags/tag335.xml"/><Relationship Id="rId194" Type="http://schemas.openxmlformats.org/officeDocument/2006/relationships/tags" Target="../tags/tag356.xml"/><Relationship Id="rId199" Type="http://schemas.openxmlformats.org/officeDocument/2006/relationships/tags" Target="../tags/tag361.xml"/><Relationship Id="rId203" Type="http://schemas.openxmlformats.org/officeDocument/2006/relationships/tags" Target="../tags/tag365.xml"/><Relationship Id="rId208" Type="http://schemas.openxmlformats.org/officeDocument/2006/relationships/tags" Target="../tags/tag370.xml"/><Relationship Id="rId229" Type="http://schemas.openxmlformats.org/officeDocument/2006/relationships/tags" Target="../tags/tag391.xml"/><Relationship Id="rId19" Type="http://schemas.openxmlformats.org/officeDocument/2006/relationships/tags" Target="../tags/tag181.xml"/><Relationship Id="rId224" Type="http://schemas.openxmlformats.org/officeDocument/2006/relationships/tags" Target="../tags/tag386.xml"/><Relationship Id="rId240" Type="http://schemas.openxmlformats.org/officeDocument/2006/relationships/tags" Target="../tags/tag402.xml"/><Relationship Id="rId245" Type="http://schemas.openxmlformats.org/officeDocument/2006/relationships/tags" Target="../tags/tag407.xml"/><Relationship Id="rId261" Type="http://schemas.openxmlformats.org/officeDocument/2006/relationships/tags" Target="../tags/tag423.xml"/><Relationship Id="rId266" Type="http://schemas.openxmlformats.org/officeDocument/2006/relationships/tags" Target="../tags/tag428.xml"/><Relationship Id="rId287" Type="http://schemas.openxmlformats.org/officeDocument/2006/relationships/tags" Target="../tags/tag449.xml"/><Relationship Id="rId14" Type="http://schemas.openxmlformats.org/officeDocument/2006/relationships/tags" Target="../tags/tag176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56" Type="http://schemas.openxmlformats.org/officeDocument/2006/relationships/tags" Target="../tags/tag218.xml"/><Relationship Id="rId77" Type="http://schemas.openxmlformats.org/officeDocument/2006/relationships/tags" Target="../tags/tag239.xml"/><Relationship Id="rId100" Type="http://schemas.openxmlformats.org/officeDocument/2006/relationships/tags" Target="../tags/tag262.xml"/><Relationship Id="rId105" Type="http://schemas.openxmlformats.org/officeDocument/2006/relationships/tags" Target="../tags/tag267.xml"/><Relationship Id="rId126" Type="http://schemas.openxmlformats.org/officeDocument/2006/relationships/tags" Target="../tags/tag288.xml"/><Relationship Id="rId147" Type="http://schemas.openxmlformats.org/officeDocument/2006/relationships/tags" Target="../tags/tag309.xml"/><Relationship Id="rId168" Type="http://schemas.openxmlformats.org/officeDocument/2006/relationships/tags" Target="../tags/tag330.xml"/><Relationship Id="rId282" Type="http://schemas.openxmlformats.org/officeDocument/2006/relationships/tags" Target="../tags/tag444.xml"/><Relationship Id="rId8" Type="http://schemas.openxmlformats.org/officeDocument/2006/relationships/tags" Target="../tags/tag170.xml"/><Relationship Id="rId51" Type="http://schemas.openxmlformats.org/officeDocument/2006/relationships/tags" Target="../tags/tag213.xml"/><Relationship Id="rId72" Type="http://schemas.openxmlformats.org/officeDocument/2006/relationships/tags" Target="../tags/tag234.xml"/><Relationship Id="rId93" Type="http://schemas.openxmlformats.org/officeDocument/2006/relationships/tags" Target="../tags/tag255.xml"/><Relationship Id="rId98" Type="http://schemas.openxmlformats.org/officeDocument/2006/relationships/tags" Target="../tags/tag260.xml"/><Relationship Id="rId121" Type="http://schemas.openxmlformats.org/officeDocument/2006/relationships/tags" Target="../tags/tag283.xml"/><Relationship Id="rId142" Type="http://schemas.openxmlformats.org/officeDocument/2006/relationships/tags" Target="../tags/tag304.xml"/><Relationship Id="rId163" Type="http://schemas.openxmlformats.org/officeDocument/2006/relationships/tags" Target="../tags/tag325.xml"/><Relationship Id="rId184" Type="http://schemas.openxmlformats.org/officeDocument/2006/relationships/tags" Target="../tags/tag346.xml"/><Relationship Id="rId189" Type="http://schemas.openxmlformats.org/officeDocument/2006/relationships/tags" Target="../tags/tag351.xml"/><Relationship Id="rId219" Type="http://schemas.openxmlformats.org/officeDocument/2006/relationships/tags" Target="../tags/tag381.xml"/><Relationship Id="rId3" Type="http://schemas.openxmlformats.org/officeDocument/2006/relationships/tags" Target="../tags/tag165.xml"/><Relationship Id="rId214" Type="http://schemas.openxmlformats.org/officeDocument/2006/relationships/tags" Target="../tags/tag376.xml"/><Relationship Id="rId230" Type="http://schemas.openxmlformats.org/officeDocument/2006/relationships/tags" Target="../tags/tag392.xml"/><Relationship Id="rId235" Type="http://schemas.openxmlformats.org/officeDocument/2006/relationships/tags" Target="../tags/tag397.xml"/><Relationship Id="rId251" Type="http://schemas.openxmlformats.org/officeDocument/2006/relationships/tags" Target="../tags/tag413.xml"/><Relationship Id="rId256" Type="http://schemas.openxmlformats.org/officeDocument/2006/relationships/tags" Target="../tags/tag418.xml"/><Relationship Id="rId277" Type="http://schemas.openxmlformats.org/officeDocument/2006/relationships/tags" Target="../tags/tag439.xml"/><Relationship Id="rId298" Type="http://schemas.openxmlformats.org/officeDocument/2006/relationships/tags" Target="../tags/tag460.xml"/><Relationship Id="rId25" Type="http://schemas.openxmlformats.org/officeDocument/2006/relationships/tags" Target="../tags/tag187.xml"/><Relationship Id="rId46" Type="http://schemas.openxmlformats.org/officeDocument/2006/relationships/tags" Target="../tags/tag208.xml"/><Relationship Id="rId67" Type="http://schemas.openxmlformats.org/officeDocument/2006/relationships/tags" Target="../tags/tag229.xml"/><Relationship Id="rId116" Type="http://schemas.openxmlformats.org/officeDocument/2006/relationships/tags" Target="../tags/tag278.xml"/><Relationship Id="rId137" Type="http://schemas.openxmlformats.org/officeDocument/2006/relationships/tags" Target="../tags/tag299.xml"/><Relationship Id="rId158" Type="http://schemas.openxmlformats.org/officeDocument/2006/relationships/tags" Target="../tags/tag320.xml"/><Relationship Id="rId272" Type="http://schemas.openxmlformats.org/officeDocument/2006/relationships/tags" Target="../tags/tag434.xml"/><Relationship Id="rId293" Type="http://schemas.openxmlformats.org/officeDocument/2006/relationships/tags" Target="../tags/tag455.xml"/><Relationship Id="rId302" Type="http://schemas.openxmlformats.org/officeDocument/2006/relationships/tags" Target="../tags/tag464.xml"/><Relationship Id="rId20" Type="http://schemas.openxmlformats.org/officeDocument/2006/relationships/tags" Target="../tags/tag182.xml"/><Relationship Id="rId41" Type="http://schemas.openxmlformats.org/officeDocument/2006/relationships/tags" Target="../tags/tag203.xml"/><Relationship Id="rId62" Type="http://schemas.openxmlformats.org/officeDocument/2006/relationships/tags" Target="../tags/tag224.xml"/><Relationship Id="rId83" Type="http://schemas.openxmlformats.org/officeDocument/2006/relationships/tags" Target="../tags/tag245.xml"/><Relationship Id="rId88" Type="http://schemas.openxmlformats.org/officeDocument/2006/relationships/tags" Target="../tags/tag250.xml"/><Relationship Id="rId111" Type="http://schemas.openxmlformats.org/officeDocument/2006/relationships/tags" Target="../tags/tag273.xml"/><Relationship Id="rId132" Type="http://schemas.openxmlformats.org/officeDocument/2006/relationships/tags" Target="../tags/tag294.xml"/><Relationship Id="rId153" Type="http://schemas.openxmlformats.org/officeDocument/2006/relationships/tags" Target="../tags/tag315.xml"/><Relationship Id="rId174" Type="http://schemas.openxmlformats.org/officeDocument/2006/relationships/tags" Target="../tags/tag336.xml"/><Relationship Id="rId179" Type="http://schemas.openxmlformats.org/officeDocument/2006/relationships/tags" Target="../tags/tag341.xml"/><Relationship Id="rId195" Type="http://schemas.openxmlformats.org/officeDocument/2006/relationships/tags" Target="../tags/tag357.xml"/><Relationship Id="rId209" Type="http://schemas.openxmlformats.org/officeDocument/2006/relationships/tags" Target="../tags/tag371.xml"/><Relationship Id="rId190" Type="http://schemas.openxmlformats.org/officeDocument/2006/relationships/tags" Target="../tags/tag352.xml"/><Relationship Id="rId204" Type="http://schemas.openxmlformats.org/officeDocument/2006/relationships/tags" Target="../tags/tag366.xml"/><Relationship Id="rId220" Type="http://schemas.openxmlformats.org/officeDocument/2006/relationships/tags" Target="../tags/tag382.xml"/><Relationship Id="rId225" Type="http://schemas.openxmlformats.org/officeDocument/2006/relationships/tags" Target="../tags/tag387.xml"/><Relationship Id="rId241" Type="http://schemas.openxmlformats.org/officeDocument/2006/relationships/tags" Target="../tags/tag403.xml"/><Relationship Id="rId246" Type="http://schemas.openxmlformats.org/officeDocument/2006/relationships/tags" Target="../tags/tag408.xml"/><Relationship Id="rId267" Type="http://schemas.openxmlformats.org/officeDocument/2006/relationships/tags" Target="../tags/tag429.xml"/><Relationship Id="rId288" Type="http://schemas.openxmlformats.org/officeDocument/2006/relationships/tags" Target="../tags/tag450.xml"/><Relationship Id="rId15" Type="http://schemas.openxmlformats.org/officeDocument/2006/relationships/tags" Target="../tags/tag177.xml"/><Relationship Id="rId36" Type="http://schemas.openxmlformats.org/officeDocument/2006/relationships/tags" Target="../tags/tag198.xml"/><Relationship Id="rId57" Type="http://schemas.openxmlformats.org/officeDocument/2006/relationships/tags" Target="../tags/tag219.xml"/><Relationship Id="rId106" Type="http://schemas.openxmlformats.org/officeDocument/2006/relationships/tags" Target="../tags/tag268.xml"/><Relationship Id="rId127" Type="http://schemas.openxmlformats.org/officeDocument/2006/relationships/tags" Target="../tags/tag289.xml"/><Relationship Id="rId262" Type="http://schemas.openxmlformats.org/officeDocument/2006/relationships/tags" Target="../tags/tag424.xml"/><Relationship Id="rId283" Type="http://schemas.openxmlformats.org/officeDocument/2006/relationships/tags" Target="../tags/tag445.xml"/><Relationship Id="rId10" Type="http://schemas.openxmlformats.org/officeDocument/2006/relationships/tags" Target="../tags/tag172.xml"/><Relationship Id="rId31" Type="http://schemas.openxmlformats.org/officeDocument/2006/relationships/tags" Target="../tags/tag193.xml"/><Relationship Id="rId52" Type="http://schemas.openxmlformats.org/officeDocument/2006/relationships/tags" Target="../tags/tag214.xml"/><Relationship Id="rId73" Type="http://schemas.openxmlformats.org/officeDocument/2006/relationships/tags" Target="../tags/tag235.xml"/><Relationship Id="rId78" Type="http://schemas.openxmlformats.org/officeDocument/2006/relationships/tags" Target="../tags/tag240.xml"/><Relationship Id="rId94" Type="http://schemas.openxmlformats.org/officeDocument/2006/relationships/tags" Target="../tags/tag256.xml"/><Relationship Id="rId99" Type="http://schemas.openxmlformats.org/officeDocument/2006/relationships/tags" Target="../tags/tag261.xml"/><Relationship Id="rId101" Type="http://schemas.openxmlformats.org/officeDocument/2006/relationships/tags" Target="../tags/tag263.xml"/><Relationship Id="rId122" Type="http://schemas.openxmlformats.org/officeDocument/2006/relationships/tags" Target="../tags/tag284.xml"/><Relationship Id="rId143" Type="http://schemas.openxmlformats.org/officeDocument/2006/relationships/tags" Target="../tags/tag305.xml"/><Relationship Id="rId148" Type="http://schemas.openxmlformats.org/officeDocument/2006/relationships/tags" Target="../tags/tag310.xml"/><Relationship Id="rId164" Type="http://schemas.openxmlformats.org/officeDocument/2006/relationships/tags" Target="../tags/tag326.xml"/><Relationship Id="rId169" Type="http://schemas.openxmlformats.org/officeDocument/2006/relationships/tags" Target="../tags/tag331.xml"/><Relationship Id="rId185" Type="http://schemas.openxmlformats.org/officeDocument/2006/relationships/tags" Target="../tags/tag347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80" Type="http://schemas.openxmlformats.org/officeDocument/2006/relationships/tags" Target="../tags/tag342.xml"/><Relationship Id="rId210" Type="http://schemas.openxmlformats.org/officeDocument/2006/relationships/tags" Target="../tags/tag372.xml"/><Relationship Id="rId215" Type="http://schemas.openxmlformats.org/officeDocument/2006/relationships/tags" Target="../tags/tag377.xml"/><Relationship Id="rId236" Type="http://schemas.openxmlformats.org/officeDocument/2006/relationships/tags" Target="../tags/tag398.xml"/><Relationship Id="rId257" Type="http://schemas.openxmlformats.org/officeDocument/2006/relationships/tags" Target="../tags/tag419.xml"/><Relationship Id="rId278" Type="http://schemas.openxmlformats.org/officeDocument/2006/relationships/tags" Target="../tags/tag440.xml"/><Relationship Id="rId26" Type="http://schemas.openxmlformats.org/officeDocument/2006/relationships/tags" Target="../tags/tag188.xml"/><Relationship Id="rId231" Type="http://schemas.openxmlformats.org/officeDocument/2006/relationships/tags" Target="../tags/tag393.xml"/><Relationship Id="rId252" Type="http://schemas.openxmlformats.org/officeDocument/2006/relationships/tags" Target="../tags/tag414.xml"/><Relationship Id="rId273" Type="http://schemas.openxmlformats.org/officeDocument/2006/relationships/tags" Target="../tags/tag435.xml"/><Relationship Id="rId294" Type="http://schemas.openxmlformats.org/officeDocument/2006/relationships/tags" Target="../tags/tag456.xml"/><Relationship Id="rId47" Type="http://schemas.openxmlformats.org/officeDocument/2006/relationships/tags" Target="../tags/tag209.xml"/><Relationship Id="rId68" Type="http://schemas.openxmlformats.org/officeDocument/2006/relationships/tags" Target="../tags/tag230.xml"/><Relationship Id="rId89" Type="http://schemas.openxmlformats.org/officeDocument/2006/relationships/tags" Target="../tags/tag251.xml"/><Relationship Id="rId112" Type="http://schemas.openxmlformats.org/officeDocument/2006/relationships/tags" Target="../tags/tag274.xml"/><Relationship Id="rId133" Type="http://schemas.openxmlformats.org/officeDocument/2006/relationships/tags" Target="../tags/tag295.xml"/><Relationship Id="rId154" Type="http://schemas.openxmlformats.org/officeDocument/2006/relationships/tags" Target="../tags/tag316.xml"/><Relationship Id="rId175" Type="http://schemas.openxmlformats.org/officeDocument/2006/relationships/tags" Target="../tags/tag337.xml"/><Relationship Id="rId196" Type="http://schemas.openxmlformats.org/officeDocument/2006/relationships/tags" Target="../tags/tag358.xml"/><Relationship Id="rId200" Type="http://schemas.openxmlformats.org/officeDocument/2006/relationships/tags" Target="../tags/tag362.xml"/><Relationship Id="rId16" Type="http://schemas.openxmlformats.org/officeDocument/2006/relationships/tags" Target="../tags/tag178.xml"/><Relationship Id="rId221" Type="http://schemas.openxmlformats.org/officeDocument/2006/relationships/tags" Target="../tags/tag383.xml"/><Relationship Id="rId242" Type="http://schemas.openxmlformats.org/officeDocument/2006/relationships/tags" Target="../tags/tag404.xml"/><Relationship Id="rId263" Type="http://schemas.openxmlformats.org/officeDocument/2006/relationships/tags" Target="../tags/tag425.xml"/><Relationship Id="rId284" Type="http://schemas.openxmlformats.org/officeDocument/2006/relationships/tags" Target="../tags/tag446.xml"/><Relationship Id="rId37" Type="http://schemas.openxmlformats.org/officeDocument/2006/relationships/tags" Target="../tags/tag199.xml"/><Relationship Id="rId58" Type="http://schemas.openxmlformats.org/officeDocument/2006/relationships/tags" Target="../tags/tag220.xml"/><Relationship Id="rId79" Type="http://schemas.openxmlformats.org/officeDocument/2006/relationships/tags" Target="../tags/tag241.xml"/><Relationship Id="rId102" Type="http://schemas.openxmlformats.org/officeDocument/2006/relationships/tags" Target="../tags/tag264.xml"/><Relationship Id="rId123" Type="http://schemas.openxmlformats.org/officeDocument/2006/relationships/tags" Target="../tags/tag285.xml"/><Relationship Id="rId144" Type="http://schemas.openxmlformats.org/officeDocument/2006/relationships/tags" Target="../tags/tag306.xml"/><Relationship Id="rId90" Type="http://schemas.openxmlformats.org/officeDocument/2006/relationships/tags" Target="../tags/tag252.xml"/><Relationship Id="rId165" Type="http://schemas.openxmlformats.org/officeDocument/2006/relationships/tags" Target="../tags/tag327.xml"/><Relationship Id="rId186" Type="http://schemas.openxmlformats.org/officeDocument/2006/relationships/tags" Target="../tags/tag348.xml"/><Relationship Id="rId211" Type="http://schemas.openxmlformats.org/officeDocument/2006/relationships/tags" Target="../tags/tag373.xml"/><Relationship Id="rId232" Type="http://schemas.openxmlformats.org/officeDocument/2006/relationships/tags" Target="../tags/tag394.xml"/><Relationship Id="rId253" Type="http://schemas.openxmlformats.org/officeDocument/2006/relationships/tags" Target="../tags/tag415.xml"/><Relationship Id="rId274" Type="http://schemas.openxmlformats.org/officeDocument/2006/relationships/tags" Target="../tags/tag436.xml"/><Relationship Id="rId295" Type="http://schemas.openxmlformats.org/officeDocument/2006/relationships/tags" Target="../tags/tag457.xml"/><Relationship Id="rId27" Type="http://schemas.openxmlformats.org/officeDocument/2006/relationships/tags" Target="../tags/tag189.xml"/><Relationship Id="rId48" Type="http://schemas.openxmlformats.org/officeDocument/2006/relationships/tags" Target="../tags/tag210.xml"/><Relationship Id="rId69" Type="http://schemas.openxmlformats.org/officeDocument/2006/relationships/tags" Target="../tags/tag231.xml"/><Relationship Id="rId113" Type="http://schemas.openxmlformats.org/officeDocument/2006/relationships/tags" Target="../tags/tag275.xml"/><Relationship Id="rId134" Type="http://schemas.openxmlformats.org/officeDocument/2006/relationships/tags" Target="../tags/tag296.xml"/><Relationship Id="rId80" Type="http://schemas.openxmlformats.org/officeDocument/2006/relationships/tags" Target="../tags/tag242.xml"/><Relationship Id="rId155" Type="http://schemas.openxmlformats.org/officeDocument/2006/relationships/tags" Target="../tags/tag317.xml"/><Relationship Id="rId176" Type="http://schemas.openxmlformats.org/officeDocument/2006/relationships/tags" Target="../tags/tag338.xml"/><Relationship Id="rId197" Type="http://schemas.openxmlformats.org/officeDocument/2006/relationships/tags" Target="../tags/tag359.xml"/><Relationship Id="rId201" Type="http://schemas.openxmlformats.org/officeDocument/2006/relationships/tags" Target="../tags/tag363.xml"/><Relationship Id="rId222" Type="http://schemas.openxmlformats.org/officeDocument/2006/relationships/tags" Target="../tags/tag384.xml"/><Relationship Id="rId243" Type="http://schemas.openxmlformats.org/officeDocument/2006/relationships/tags" Target="../tags/tag405.xml"/><Relationship Id="rId264" Type="http://schemas.openxmlformats.org/officeDocument/2006/relationships/tags" Target="../tags/tag426.xml"/><Relationship Id="rId285" Type="http://schemas.openxmlformats.org/officeDocument/2006/relationships/tags" Target="../tags/tag447.xml"/><Relationship Id="rId17" Type="http://schemas.openxmlformats.org/officeDocument/2006/relationships/tags" Target="../tags/tag179.xml"/><Relationship Id="rId38" Type="http://schemas.openxmlformats.org/officeDocument/2006/relationships/tags" Target="../tags/tag200.xml"/><Relationship Id="rId59" Type="http://schemas.openxmlformats.org/officeDocument/2006/relationships/tags" Target="../tags/tag221.xml"/><Relationship Id="rId103" Type="http://schemas.openxmlformats.org/officeDocument/2006/relationships/tags" Target="../tags/tag265.xml"/><Relationship Id="rId124" Type="http://schemas.openxmlformats.org/officeDocument/2006/relationships/tags" Target="../tags/tag286.xml"/><Relationship Id="rId70" Type="http://schemas.openxmlformats.org/officeDocument/2006/relationships/tags" Target="../tags/tag232.xml"/><Relationship Id="rId91" Type="http://schemas.openxmlformats.org/officeDocument/2006/relationships/tags" Target="../tags/tag253.xml"/><Relationship Id="rId145" Type="http://schemas.openxmlformats.org/officeDocument/2006/relationships/tags" Target="../tags/tag307.xml"/><Relationship Id="rId166" Type="http://schemas.openxmlformats.org/officeDocument/2006/relationships/tags" Target="../tags/tag328.xml"/><Relationship Id="rId187" Type="http://schemas.openxmlformats.org/officeDocument/2006/relationships/tags" Target="../tags/tag349.xml"/><Relationship Id="rId1" Type="http://schemas.openxmlformats.org/officeDocument/2006/relationships/tags" Target="../tags/tag163.xml"/><Relationship Id="rId212" Type="http://schemas.openxmlformats.org/officeDocument/2006/relationships/tags" Target="../tags/tag374.xml"/><Relationship Id="rId233" Type="http://schemas.openxmlformats.org/officeDocument/2006/relationships/tags" Target="../tags/tag395.xml"/><Relationship Id="rId254" Type="http://schemas.openxmlformats.org/officeDocument/2006/relationships/tags" Target="../tags/tag416.xml"/><Relationship Id="rId28" Type="http://schemas.openxmlformats.org/officeDocument/2006/relationships/tags" Target="../tags/tag190.xml"/><Relationship Id="rId49" Type="http://schemas.openxmlformats.org/officeDocument/2006/relationships/tags" Target="../tags/tag211.xml"/><Relationship Id="rId114" Type="http://schemas.openxmlformats.org/officeDocument/2006/relationships/tags" Target="../tags/tag276.xml"/><Relationship Id="rId275" Type="http://schemas.openxmlformats.org/officeDocument/2006/relationships/tags" Target="../tags/tag437.xml"/><Relationship Id="rId296" Type="http://schemas.openxmlformats.org/officeDocument/2006/relationships/tags" Target="../tags/tag458.xml"/><Relationship Id="rId300" Type="http://schemas.openxmlformats.org/officeDocument/2006/relationships/tags" Target="../tags/tag462.xml"/><Relationship Id="rId60" Type="http://schemas.openxmlformats.org/officeDocument/2006/relationships/tags" Target="../tags/tag222.xml"/><Relationship Id="rId81" Type="http://schemas.openxmlformats.org/officeDocument/2006/relationships/tags" Target="../tags/tag243.xml"/><Relationship Id="rId135" Type="http://schemas.openxmlformats.org/officeDocument/2006/relationships/tags" Target="../tags/tag297.xml"/><Relationship Id="rId156" Type="http://schemas.openxmlformats.org/officeDocument/2006/relationships/tags" Target="../tags/tag318.xml"/><Relationship Id="rId177" Type="http://schemas.openxmlformats.org/officeDocument/2006/relationships/tags" Target="../tags/tag339.xml"/><Relationship Id="rId198" Type="http://schemas.openxmlformats.org/officeDocument/2006/relationships/tags" Target="../tags/tag360.xml"/><Relationship Id="rId202" Type="http://schemas.openxmlformats.org/officeDocument/2006/relationships/tags" Target="../tags/tag364.xml"/><Relationship Id="rId223" Type="http://schemas.openxmlformats.org/officeDocument/2006/relationships/tags" Target="../tags/tag385.xml"/><Relationship Id="rId244" Type="http://schemas.openxmlformats.org/officeDocument/2006/relationships/tags" Target="../tags/tag406.xml"/><Relationship Id="rId18" Type="http://schemas.openxmlformats.org/officeDocument/2006/relationships/tags" Target="../tags/tag180.xml"/><Relationship Id="rId39" Type="http://schemas.openxmlformats.org/officeDocument/2006/relationships/tags" Target="../tags/tag201.xml"/><Relationship Id="rId265" Type="http://schemas.openxmlformats.org/officeDocument/2006/relationships/tags" Target="../tags/tag427.xml"/><Relationship Id="rId286" Type="http://schemas.openxmlformats.org/officeDocument/2006/relationships/tags" Target="../tags/tag448.xml"/><Relationship Id="rId50" Type="http://schemas.openxmlformats.org/officeDocument/2006/relationships/tags" Target="../tags/tag212.xml"/><Relationship Id="rId104" Type="http://schemas.openxmlformats.org/officeDocument/2006/relationships/tags" Target="../tags/tag266.xml"/><Relationship Id="rId125" Type="http://schemas.openxmlformats.org/officeDocument/2006/relationships/tags" Target="../tags/tag287.xml"/><Relationship Id="rId146" Type="http://schemas.openxmlformats.org/officeDocument/2006/relationships/tags" Target="../tags/tag308.xml"/><Relationship Id="rId167" Type="http://schemas.openxmlformats.org/officeDocument/2006/relationships/tags" Target="../tags/tag329.xml"/><Relationship Id="rId188" Type="http://schemas.openxmlformats.org/officeDocument/2006/relationships/tags" Target="../tags/tag350.xml"/><Relationship Id="rId71" Type="http://schemas.openxmlformats.org/officeDocument/2006/relationships/tags" Target="../tags/tag233.xml"/><Relationship Id="rId92" Type="http://schemas.openxmlformats.org/officeDocument/2006/relationships/tags" Target="../tags/tag254.xml"/><Relationship Id="rId213" Type="http://schemas.openxmlformats.org/officeDocument/2006/relationships/tags" Target="../tags/tag375.xml"/><Relationship Id="rId234" Type="http://schemas.openxmlformats.org/officeDocument/2006/relationships/tags" Target="../tags/tag39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38" Type="http://schemas.openxmlformats.org/officeDocument/2006/relationships/tags" Target="../tags/tag604.xml"/><Relationship Id="rId154" Type="http://schemas.openxmlformats.org/officeDocument/2006/relationships/tags" Target="../tags/tag620.xml"/><Relationship Id="rId159" Type="http://schemas.openxmlformats.org/officeDocument/2006/relationships/tags" Target="../tags/tag625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144" Type="http://schemas.openxmlformats.org/officeDocument/2006/relationships/tags" Target="../tags/tag610.xml"/><Relationship Id="rId149" Type="http://schemas.openxmlformats.org/officeDocument/2006/relationships/tags" Target="../tags/tag615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60" Type="http://schemas.openxmlformats.org/officeDocument/2006/relationships/tags" Target="../tags/tag626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34" Type="http://schemas.openxmlformats.org/officeDocument/2006/relationships/tags" Target="../tags/tag600.xml"/><Relationship Id="rId139" Type="http://schemas.openxmlformats.org/officeDocument/2006/relationships/tags" Target="../tags/tag605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150" Type="http://schemas.openxmlformats.org/officeDocument/2006/relationships/tags" Target="../tags/tag616.xml"/><Relationship Id="rId155" Type="http://schemas.openxmlformats.org/officeDocument/2006/relationships/tags" Target="../tags/tag621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59" Type="http://schemas.openxmlformats.org/officeDocument/2006/relationships/tags" Target="../tags/tag525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40" Type="http://schemas.openxmlformats.org/officeDocument/2006/relationships/tags" Target="../tags/tag606.xml"/><Relationship Id="rId145" Type="http://schemas.openxmlformats.org/officeDocument/2006/relationships/tags" Target="../tags/tag611.xml"/><Relationship Id="rId153" Type="http://schemas.openxmlformats.org/officeDocument/2006/relationships/tags" Target="../tags/tag619.xml"/><Relationship Id="rId161" Type="http://schemas.openxmlformats.org/officeDocument/2006/relationships/slideLayout" Target="../slideLayouts/slideLayout1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143" Type="http://schemas.openxmlformats.org/officeDocument/2006/relationships/tags" Target="../tags/tag609.xml"/><Relationship Id="rId148" Type="http://schemas.openxmlformats.org/officeDocument/2006/relationships/tags" Target="../tags/tag614.xml"/><Relationship Id="rId151" Type="http://schemas.openxmlformats.org/officeDocument/2006/relationships/tags" Target="../tags/tag617.xml"/><Relationship Id="rId156" Type="http://schemas.openxmlformats.org/officeDocument/2006/relationships/tags" Target="../tags/tag622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141" Type="http://schemas.openxmlformats.org/officeDocument/2006/relationships/tags" Target="../tags/tag607.xml"/><Relationship Id="rId146" Type="http://schemas.openxmlformats.org/officeDocument/2006/relationships/tags" Target="../tags/tag612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157" Type="http://schemas.openxmlformats.org/officeDocument/2006/relationships/tags" Target="../tags/tag623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52" Type="http://schemas.openxmlformats.org/officeDocument/2006/relationships/tags" Target="../tags/tag618.xml"/><Relationship Id="rId19" Type="http://schemas.openxmlformats.org/officeDocument/2006/relationships/tags" Target="../tags/tag485.xml"/><Relationship Id="rId14" Type="http://schemas.openxmlformats.org/officeDocument/2006/relationships/tags" Target="../tags/tag480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56" Type="http://schemas.openxmlformats.org/officeDocument/2006/relationships/tags" Target="../tags/tag522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26" Type="http://schemas.openxmlformats.org/officeDocument/2006/relationships/tags" Target="../tags/tag592.xml"/><Relationship Id="rId147" Type="http://schemas.openxmlformats.org/officeDocument/2006/relationships/tags" Target="../tags/tag613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142" Type="http://schemas.openxmlformats.org/officeDocument/2006/relationships/tags" Target="../tags/tag608.xml"/><Relationship Id="rId3" Type="http://schemas.openxmlformats.org/officeDocument/2006/relationships/tags" Target="../tags/tag469.xml"/><Relationship Id="rId25" Type="http://schemas.openxmlformats.org/officeDocument/2006/relationships/tags" Target="../tags/tag491.xml"/><Relationship Id="rId46" Type="http://schemas.openxmlformats.org/officeDocument/2006/relationships/tags" Target="../tags/tag512.xml"/><Relationship Id="rId67" Type="http://schemas.openxmlformats.org/officeDocument/2006/relationships/tags" Target="../tags/tag533.xml"/><Relationship Id="rId116" Type="http://schemas.openxmlformats.org/officeDocument/2006/relationships/tags" Target="../tags/tag582.xml"/><Relationship Id="rId137" Type="http://schemas.openxmlformats.org/officeDocument/2006/relationships/tags" Target="../tags/tag603.xml"/><Relationship Id="rId158" Type="http://schemas.openxmlformats.org/officeDocument/2006/relationships/tags" Target="../tags/tag62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43.xml"/><Relationship Id="rId21" Type="http://schemas.openxmlformats.org/officeDocument/2006/relationships/tags" Target="../tags/tag647.xml"/><Relationship Id="rId42" Type="http://schemas.openxmlformats.org/officeDocument/2006/relationships/tags" Target="../tags/tag668.xml"/><Relationship Id="rId63" Type="http://schemas.openxmlformats.org/officeDocument/2006/relationships/tags" Target="../tags/tag689.xml"/><Relationship Id="rId84" Type="http://schemas.openxmlformats.org/officeDocument/2006/relationships/tags" Target="../tags/tag710.xml"/><Relationship Id="rId138" Type="http://schemas.openxmlformats.org/officeDocument/2006/relationships/tags" Target="../tags/tag764.xml"/><Relationship Id="rId159" Type="http://schemas.openxmlformats.org/officeDocument/2006/relationships/tags" Target="../tags/tag785.xml"/><Relationship Id="rId170" Type="http://schemas.openxmlformats.org/officeDocument/2006/relationships/tags" Target="../tags/tag796.xml"/><Relationship Id="rId191" Type="http://schemas.openxmlformats.org/officeDocument/2006/relationships/tags" Target="../tags/tag817.xml"/><Relationship Id="rId205" Type="http://schemas.openxmlformats.org/officeDocument/2006/relationships/tags" Target="../tags/tag831.xml"/><Relationship Id="rId226" Type="http://schemas.openxmlformats.org/officeDocument/2006/relationships/tags" Target="../tags/tag852.xml"/><Relationship Id="rId247" Type="http://schemas.openxmlformats.org/officeDocument/2006/relationships/tags" Target="../tags/tag873.xml"/><Relationship Id="rId107" Type="http://schemas.openxmlformats.org/officeDocument/2006/relationships/tags" Target="../tags/tag733.xml"/><Relationship Id="rId11" Type="http://schemas.openxmlformats.org/officeDocument/2006/relationships/tags" Target="../tags/tag637.xml"/><Relationship Id="rId32" Type="http://schemas.openxmlformats.org/officeDocument/2006/relationships/tags" Target="../tags/tag658.xml"/><Relationship Id="rId53" Type="http://schemas.openxmlformats.org/officeDocument/2006/relationships/tags" Target="../tags/tag679.xml"/><Relationship Id="rId74" Type="http://schemas.openxmlformats.org/officeDocument/2006/relationships/tags" Target="../tags/tag700.xml"/><Relationship Id="rId128" Type="http://schemas.openxmlformats.org/officeDocument/2006/relationships/tags" Target="../tags/tag754.xml"/><Relationship Id="rId149" Type="http://schemas.openxmlformats.org/officeDocument/2006/relationships/tags" Target="../tags/tag775.xml"/><Relationship Id="rId5" Type="http://schemas.openxmlformats.org/officeDocument/2006/relationships/tags" Target="../tags/tag631.xml"/><Relationship Id="rId95" Type="http://schemas.openxmlformats.org/officeDocument/2006/relationships/tags" Target="../tags/tag721.xml"/><Relationship Id="rId160" Type="http://schemas.openxmlformats.org/officeDocument/2006/relationships/tags" Target="../tags/tag786.xml"/><Relationship Id="rId181" Type="http://schemas.openxmlformats.org/officeDocument/2006/relationships/tags" Target="../tags/tag807.xml"/><Relationship Id="rId216" Type="http://schemas.openxmlformats.org/officeDocument/2006/relationships/tags" Target="../tags/tag842.xml"/><Relationship Id="rId237" Type="http://schemas.openxmlformats.org/officeDocument/2006/relationships/tags" Target="../tags/tag863.xml"/><Relationship Id="rId258" Type="http://schemas.openxmlformats.org/officeDocument/2006/relationships/tags" Target="../tags/tag884.xml"/><Relationship Id="rId22" Type="http://schemas.openxmlformats.org/officeDocument/2006/relationships/tags" Target="../tags/tag648.xml"/><Relationship Id="rId43" Type="http://schemas.openxmlformats.org/officeDocument/2006/relationships/tags" Target="../tags/tag669.xml"/><Relationship Id="rId64" Type="http://schemas.openxmlformats.org/officeDocument/2006/relationships/tags" Target="../tags/tag690.xml"/><Relationship Id="rId118" Type="http://schemas.openxmlformats.org/officeDocument/2006/relationships/tags" Target="../tags/tag744.xml"/><Relationship Id="rId139" Type="http://schemas.openxmlformats.org/officeDocument/2006/relationships/tags" Target="../tags/tag765.xml"/><Relationship Id="rId85" Type="http://schemas.openxmlformats.org/officeDocument/2006/relationships/tags" Target="../tags/tag711.xml"/><Relationship Id="rId150" Type="http://schemas.openxmlformats.org/officeDocument/2006/relationships/tags" Target="../tags/tag776.xml"/><Relationship Id="rId171" Type="http://schemas.openxmlformats.org/officeDocument/2006/relationships/tags" Target="../tags/tag797.xml"/><Relationship Id="rId192" Type="http://schemas.openxmlformats.org/officeDocument/2006/relationships/tags" Target="../tags/tag818.xml"/><Relationship Id="rId206" Type="http://schemas.openxmlformats.org/officeDocument/2006/relationships/tags" Target="../tags/tag832.xml"/><Relationship Id="rId227" Type="http://schemas.openxmlformats.org/officeDocument/2006/relationships/tags" Target="../tags/tag853.xml"/><Relationship Id="rId248" Type="http://schemas.openxmlformats.org/officeDocument/2006/relationships/tags" Target="../tags/tag874.xml"/><Relationship Id="rId12" Type="http://schemas.openxmlformats.org/officeDocument/2006/relationships/tags" Target="../tags/tag638.xml"/><Relationship Id="rId33" Type="http://schemas.openxmlformats.org/officeDocument/2006/relationships/tags" Target="../tags/tag659.xml"/><Relationship Id="rId108" Type="http://schemas.openxmlformats.org/officeDocument/2006/relationships/tags" Target="../tags/tag734.xml"/><Relationship Id="rId129" Type="http://schemas.openxmlformats.org/officeDocument/2006/relationships/tags" Target="../tags/tag755.xml"/><Relationship Id="rId54" Type="http://schemas.openxmlformats.org/officeDocument/2006/relationships/tags" Target="../tags/tag680.xml"/><Relationship Id="rId75" Type="http://schemas.openxmlformats.org/officeDocument/2006/relationships/tags" Target="../tags/tag701.xml"/><Relationship Id="rId96" Type="http://schemas.openxmlformats.org/officeDocument/2006/relationships/tags" Target="../tags/tag722.xml"/><Relationship Id="rId140" Type="http://schemas.openxmlformats.org/officeDocument/2006/relationships/tags" Target="../tags/tag766.xml"/><Relationship Id="rId161" Type="http://schemas.openxmlformats.org/officeDocument/2006/relationships/tags" Target="../tags/tag787.xml"/><Relationship Id="rId182" Type="http://schemas.openxmlformats.org/officeDocument/2006/relationships/tags" Target="../tags/tag808.xml"/><Relationship Id="rId217" Type="http://schemas.openxmlformats.org/officeDocument/2006/relationships/tags" Target="../tags/tag843.xml"/><Relationship Id="rId6" Type="http://schemas.openxmlformats.org/officeDocument/2006/relationships/tags" Target="../tags/tag632.xml"/><Relationship Id="rId238" Type="http://schemas.openxmlformats.org/officeDocument/2006/relationships/tags" Target="../tags/tag864.xml"/><Relationship Id="rId259" Type="http://schemas.openxmlformats.org/officeDocument/2006/relationships/tags" Target="../tags/tag885.xml"/><Relationship Id="rId23" Type="http://schemas.openxmlformats.org/officeDocument/2006/relationships/tags" Target="../tags/tag649.xml"/><Relationship Id="rId28" Type="http://schemas.openxmlformats.org/officeDocument/2006/relationships/tags" Target="../tags/tag654.xml"/><Relationship Id="rId49" Type="http://schemas.openxmlformats.org/officeDocument/2006/relationships/tags" Target="../tags/tag675.xml"/><Relationship Id="rId114" Type="http://schemas.openxmlformats.org/officeDocument/2006/relationships/tags" Target="../tags/tag740.xml"/><Relationship Id="rId119" Type="http://schemas.openxmlformats.org/officeDocument/2006/relationships/tags" Target="../tags/tag745.xml"/><Relationship Id="rId44" Type="http://schemas.openxmlformats.org/officeDocument/2006/relationships/tags" Target="../tags/tag670.xml"/><Relationship Id="rId60" Type="http://schemas.openxmlformats.org/officeDocument/2006/relationships/tags" Target="../tags/tag686.xml"/><Relationship Id="rId65" Type="http://schemas.openxmlformats.org/officeDocument/2006/relationships/tags" Target="../tags/tag691.xml"/><Relationship Id="rId81" Type="http://schemas.openxmlformats.org/officeDocument/2006/relationships/tags" Target="../tags/tag707.xml"/><Relationship Id="rId86" Type="http://schemas.openxmlformats.org/officeDocument/2006/relationships/tags" Target="../tags/tag712.xml"/><Relationship Id="rId130" Type="http://schemas.openxmlformats.org/officeDocument/2006/relationships/tags" Target="../tags/tag756.xml"/><Relationship Id="rId135" Type="http://schemas.openxmlformats.org/officeDocument/2006/relationships/tags" Target="../tags/tag761.xml"/><Relationship Id="rId151" Type="http://schemas.openxmlformats.org/officeDocument/2006/relationships/tags" Target="../tags/tag777.xml"/><Relationship Id="rId156" Type="http://schemas.openxmlformats.org/officeDocument/2006/relationships/tags" Target="../tags/tag782.xml"/><Relationship Id="rId177" Type="http://schemas.openxmlformats.org/officeDocument/2006/relationships/tags" Target="../tags/tag803.xml"/><Relationship Id="rId198" Type="http://schemas.openxmlformats.org/officeDocument/2006/relationships/tags" Target="../tags/tag824.xml"/><Relationship Id="rId172" Type="http://schemas.openxmlformats.org/officeDocument/2006/relationships/tags" Target="../tags/tag798.xml"/><Relationship Id="rId193" Type="http://schemas.openxmlformats.org/officeDocument/2006/relationships/tags" Target="../tags/tag819.xml"/><Relationship Id="rId202" Type="http://schemas.openxmlformats.org/officeDocument/2006/relationships/tags" Target="../tags/tag828.xml"/><Relationship Id="rId207" Type="http://schemas.openxmlformats.org/officeDocument/2006/relationships/tags" Target="../tags/tag833.xml"/><Relationship Id="rId223" Type="http://schemas.openxmlformats.org/officeDocument/2006/relationships/tags" Target="../tags/tag849.xml"/><Relationship Id="rId228" Type="http://schemas.openxmlformats.org/officeDocument/2006/relationships/tags" Target="../tags/tag854.xml"/><Relationship Id="rId244" Type="http://schemas.openxmlformats.org/officeDocument/2006/relationships/tags" Target="../tags/tag870.xml"/><Relationship Id="rId249" Type="http://schemas.openxmlformats.org/officeDocument/2006/relationships/tags" Target="../tags/tag875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39" Type="http://schemas.openxmlformats.org/officeDocument/2006/relationships/tags" Target="../tags/tag665.xml"/><Relationship Id="rId109" Type="http://schemas.openxmlformats.org/officeDocument/2006/relationships/tags" Target="../tags/tag735.xml"/><Relationship Id="rId260" Type="http://schemas.openxmlformats.org/officeDocument/2006/relationships/tags" Target="../tags/tag886.xml"/><Relationship Id="rId265" Type="http://schemas.openxmlformats.org/officeDocument/2006/relationships/tags" Target="../tags/tag891.xml"/><Relationship Id="rId34" Type="http://schemas.openxmlformats.org/officeDocument/2006/relationships/tags" Target="../tags/tag660.xml"/><Relationship Id="rId50" Type="http://schemas.openxmlformats.org/officeDocument/2006/relationships/tags" Target="../tags/tag676.xml"/><Relationship Id="rId55" Type="http://schemas.openxmlformats.org/officeDocument/2006/relationships/tags" Target="../tags/tag681.xml"/><Relationship Id="rId76" Type="http://schemas.openxmlformats.org/officeDocument/2006/relationships/tags" Target="../tags/tag702.xml"/><Relationship Id="rId97" Type="http://schemas.openxmlformats.org/officeDocument/2006/relationships/tags" Target="../tags/tag723.xml"/><Relationship Id="rId104" Type="http://schemas.openxmlformats.org/officeDocument/2006/relationships/tags" Target="../tags/tag730.xml"/><Relationship Id="rId120" Type="http://schemas.openxmlformats.org/officeDocument/2006/relationships/tags" Target="../tags/tag746.xml"/><Relationship Id="rId125" Type="http://schemas.openxmlformats.org/officeDocument/2006/relationships/tags" Target="../tags/tag751.xml"/><Relationship Id="rId141" Type="http://schemas.openxmlformats.org/officeDocument/2006/relationships/tags" Target="../tags/tag767.xml"/><Relationship Id="rId146" Type="http://schemas.openxmlformats.org/officeDocument/2006/relationships/tags" Target="../tags/tag772.xml"/><Relationship Id="rId167" Type="http://schemas.openxmlformats.org/officeDocument/2006/relationships/tags" Target="../tags/tag793.xml"/><Relationship Id="rId188" Type="http://schemas.openxmlformats.org/officeDocument/2006/relationships/tags" Target="../tags/tag814.xml"/><Relationship Id="rId7" Type="http://schemas.openxmlformats.org/officeDocument/2006/relationships/tags" Target="../tags/tag633.xml"/><Relationship Id="rId71" Type="http://schemas.openxmlformats.org/officeDocument/2006/relationships/tags" Target="../tags/tag697.xml"/><Relationship Id="rId92" Type="http://schemas.openxmlformats.org/officeDocument/2006/relationships/tags" Target="../tags/tag718.xml"/><Relationship Id="rId162" Type="http://schemas.openxmlformats.org/officeDocument/2006/relationships/tags" Target="../tags/tag788.xml"/><Relationship Id="rId183" Type="http://schemas.openxmlformats.org/officeDocument/2006/relationships/tags" Target="../tags/tag809.xml"/><Relationship Id="rId213" Type="http://schemas.openxmlformats.org/officeDocument/2006/relationships/tags" Target="../tags/tag839.xml"/><Relationship Id="rId218" Type="http://schemas.openxmlformats.org/officeDocument/2006/relationships/tags" Target="../tags/tag844.xml"/><Relationship Id="rId234" Type="http://schemas.openxmlformats.org/officeDocument/2006/relationships/tags" Target="../tags/tag860.xml"/><Relationship Id="rId239" Type="http://schemas.openxmlformats.org/officeDocument/2006/relationships/tags" Target="../tags/tag865.xml"/><Relationship Id="rId2" Type="http://schemas.openxmlformats.org/officeDocument/2006/relationships/tags" Target="../tags/tag628.xml"/><Relationship Id="rId29" Type="http://schemas.openxmlformats.org/officeDocument/2006/relationships/tags" Target="../tags/tag655.xml"/><Relationship Id="rId250" Type="http://schemas.openxmlformats.org/officeDocument/2006/relationships/tags" Target="../tags/tag876.xml"/><Relationship Id="rId255" Type="http://schemas.openxmlformats.org/officeDocument/2006/relationships/tags" Target="../tags/tag881.xml"/><Relationship Id="rId24" Type="http://schemas.openxmlformats.org/officeDocument/2006/relationships/tags" Target="../tags/tag650.xml"/><Relationship Id="rId40" Type="http://schemas.openxmlformats.org/officeDocument/2006/relationships/tags" Target="../tags/tag666.xml"/><Relationship Id="rId45" Type="http://schemas.openxmlformats.org/officeDocument/2006/relationships/tags" Target="../tags/tag671.xml"/><Relationship Id="rId66" Type="http://schemas.openxmlformats.org/officeDocument/2006/relationships/tags" Target="../tags/tag692.xml"/><Relationship Id="rId87" Type="http://schemas.openxmlformats.org/officeDocument/2006/relationships/tags" Target="../tags/tag713.xml"/><Relationship Id="rId110" Type="http://schemas.openxmlformats.org/officeDocument/2006/relationships/tags" Target="../tags/tag736.xml"/><Relationship Id="rId115" Type="http://schemas.openxmlformats.org/officeDocument/2006/relationships/tags" Target="../tags/tag741.xml"/><Relationship Id="rId131" Type="http://schemas.openxmlformats.org/officeDocument/2006/relationships/tags" Target="../tags/tag757.xml"/><Relationship Id="rId136" Type="http://schemas.openxmlformats.org/officeDocument/2006/relationships/tags" Target="../tags/tag762.xml"/><Relationship Id="rId157" Type="http://schemas.openxmlformats.org/officeDocument/2006/relationships/tags" Target="../tags/tag783.xml"/><Relationship Id="rId178" Type="http://schemas.openxmlformats.org/officeDocument/2006/relationships/tags" Target="../tags/tag804.xml"/><Relationship Id="rId61" Type="http://schemas.openxmlformats.org/officeDocument/2006/relationships/tags" Target="../tags/tag687.xml"/><Relationship Id="rId82" Type="http://schemas.openxmlformats.org/officeDocument/2006/relationships/tags" Target="../tags/tag708.xml"/><Relationship Id="rId152" Type="http://schemas.openxmlformats.org/officeDocument/2006/relationships/tags" Target="../tags/tag778.xml"/><Relationship Id="rId173" Type="http://schemas.openxmlformats.org/officeDocument/2006/relationships/tags" Target="../tags/tag799.xml"/><Relationship Id="rId194" Type="http://schemas.openxmlformats.org/officeDocument/2006/relationships/tags" Target="../tags/tag820.xml"/><Relationship Id="rId199" Type="http://schemas.openxmlformats.org/officeDocument/2006/relationships/tags" Target="../tags/tag825.xml"/><Relationship Id="rId203" Type="http://schemas.openxmlformats.org/officeDocument/2006/relationships/tags" Target="../tags/tag829.xml"/><Relationship Id="rId208" Type="http://schemas.openxmlformats.org/officeDocument/2006/relationships/tags" Target="../tags/tag834.xml"/><Relationship Id="rId229" Type="http://schemas.openxmlformats.org/officeDocument/2006/relationships/tags" Target="../tags/tag855.xml"/><Relationship Id="rId19" Type="http://schemas.openxmlformats.org/officeDocument/2006/relationships/tags" Target="../tags/tag645.xml"/><Relationship Id="rId224" Type="http://schemas.openxmlformats.org/officeDocument/2006/relationships/tags" Target="../tags/tag850.xml"/><Relationship Id="rId240" Type="http://schemas.openxmlformats.org/officeDocument/2006/relationships/tags" Target="../tags/tag866.xml"/><Relationship Id="rId245" Type="http://schemas.openxmlformats.org/officeDocument/2006/relationships/tags" Target="../tags/tag871.xml"/><Relationship Id="rId261" Type="http://schemas.openxmlformats.org/officeDocument/2006/relationships/tags" Target="../tags/tag887.xml"/><Relationship Id="rId266" Type="http://schemas.openxmlformats.org/officeDocument/2006/relationships/tags" Target="../tags/tag892.xml"/><Relationship Id="rId14" Type="http://schemas.openxmlformats.org/officeDocument/2006/relationships/tags" Target="../tags/tag640.xml"/><Relationship Id="rId30" Type="http://schemas.openxmlformats.org/officeDocument/2006/relationships/tags" Target="../tags/tag656.xml"/><Relationship Id="rId35" Type="http://schemas.openxmlformats.org/officeDocument/2006/relationships/tags" Target="../tags/tag661.xml"/><Relationship Id="rId56" Type="http://schemas.openxmlformats.org/officeDocument/2006/relationships/tags" Target="../tags/tag682.xml"/><Relationship Id="rId77" Type="http://schemas.openxmlformats.org/officeDocument/2006/relationships/tags" Target="../tags/tag703.xml"/><Relationship Id="rId100" Type="http://schemas.openxmlformats.org/officeDocument/2006/relationships/tags" Target="../tags/tag726.xml"/><Relationship Id="rId105" Type="http://schemas.openxmlformats.org/officeDocument/2006/relationships/tags" Target="../tags/tag731.xml"/><Relationship Id="rId126" Type="http://schemas.openxmlformats.org/officeDocument/2006/relationships/tags" Target="../tags/tag752.xml"/><Relationship Id="rId147" Type="http://schemas.openxmlformats.org/officeDocument/2006/relationships/tags" Target="../tags/tag773.xml"/><Relationship Id="rId168" Type="http://schemas.openxmlformats.org/officeDocument/2006/relationships/tags" Target="../tags/tag794.xml"/><Relationship Id="rId8" Type="http://schemas.openxmlformats.org/officeDocument/2006/relationships/tags" Target="../tags/tag634.xml"/><Relationship Id="rId51" Type="http://schemas.openxmlformats.org/officeDocument/2006/relationships/tags" Target="../tags/tag677.xml"/><Relationship Id="rId72" Type="http://schemas.openxmlformats.org/officeDocument/2006/relationships/tags" Target="../tags/tag698.xml"/><Relationship Id="rId93" Type="http://schemas.openxmlformats.org/officeDocument/2006/relationships/tags" Target="../tags/tag719.xml"/><Relationship Id="rId98" Type="http://schemas.openxmlformats.org/officeDocument/2006/relationships/tags" Target="../tags/tag724.xml"/><Relationship Id="rId121" Type="http://schemas.openxmlformats.org/officeDocument/2006/relationships/tags" Target="../tags/tag747.xml"/><Relationship Id="rId142" Type="http://schemas.openxmlformats.org/officeDocument/2006/relationships/tags" Target="../tags/tag768.xml"/><Relationship Id="rId163" Type="http://schemas.openxmlformats.org/officeDocument/2006/relationships/tags" Target="../tags/tag789.xml"/><Relationship Id="rId184" Type="http://schemas.openxmlformats.org/officeDocument/2006/relationships/tags" Target="../tags/tag810.xml"/><Relationship Id="rId189" Type="http://schemas.openxmlformats.org/officeDocument/2006/relationships/tags" Target="../tags/tag815.xml"/><Relationship Id="rId219" Type="http://schemas.openxmlformats.org/officeDocument/2006/relationships/tags" Target="../tags/tag845.xml"/><Relationship Id="rId3" Type="http://schemas.openxmlformats.org/officeDocument/2006/relationships/tags" Target="../tags/tag629.xml"/><Relationship Id="rId214" Type="http://schemas.openxmlformats.org/officeDocument/2006/relationships/tags" Target="../tags/tag840.xml"/><Relationship Id="rId230" Type="http://schemas.openxmlformats.org/officeDocument/2006/relationships/tags" Target="../tags/tag856.xml"/><Relationship Id="rId235" Type="http://schemas.openxmlformats.org/officeDocument/2006/relationships/tags" Target="../tags/tag861.xml"/><Relationship Id="rId251" Type="http://schemas.openxmlformats.org/officeDocument/2006/relationships/tags" Target="../tags/tag877.xml"/><Relationship Id="rId256" Type="http://schemas.openxmlformats.org/officeDocument/2006/relationships/tags" Target="../tags/tag882.xml"/><Relationship Id="rId25" Type="http://schemas.openxmlformats.org/officeDocument/2006/relationships/tags" Target="../tags/tag651.xml"/><Relationship Id="rId46" Type="http://schemas.openxmlformats.org/officeDocument/2006/relationships/tags" Target="../tags/tag672.xml"/><Relationship Id="rId67" Type="http://schemas.openxmlformats.org/officeDocument/2006/relationships/tags" Target="../tags/tag693.xml"/><Relationship Id="rId116" Type="http://schemas.openxmlformats.org/officeDocument/2006/relationships/tags" Target="../tags/tag742.xml"/><Relationship Id="rId137" Type="http://schemas.openxmlformats.org/officeDocument/2006/relationships/tags" Target="../tags/tag763.xml"/><Relationship Id="rId158" Type="http://schemas.openxmlformats.org/officeDocument/2006/relationships/tags" Target="../tags/tag784.xml"/><Relationship Id="rId20" Type="http://schemas.openxmlformats.org/officeDocument/2006/relationships/tags" Target="../tags/tag646.xml"/><Relationship Id="rId41" Type="http://schemas.openxmlformats.org/officeDocument/2006/relationships/tags" Target="../tags/tag667.xml"/><Relationship Id="rId62" Type="http://schemas.openxmlformats.org/officeDocument/2006/relationships/tags" Target="../tags/tag688.xml"/><Relationship Id="rId83" Type="http://schemas.openxmlformats.org/officeDocument/2006/relationships/tags" Target="../tags/tag709.xml"/><Relationship Id="rId88" Type="http://schemas.openxmlformats.org/officeDocument/2006/relationships/tags" Target="../tags/tag714.xml"/><Relationship Id="rId111" Type="http://schemas.openxmlformats.org/officeDocument/2006/relationships/tags" Target="../tags/tag737.xml"/><Relationship Id="rId132" Type="http://schemas.openxmlformats.org/officeDocument/2006/relationships/tags" Target="../tags/tag758.xml"/><Relationship Id="rId153" Type="http://schemas.openxmlformats.org/officeDocument/2006/relationships/tags" Target="../tags/tag779.xml"/><Relationship Id="rId174" Type="http://schemas.openxmlformats.org/officeDocument/2006/relationships/tags" Target="../tags/tag800.xml"/><Relationship Id="rId179" Type="http://schemas.openxmlformats.org/officeDocument/2006/relationships/tags" Target="../tags/tag805.xml"/><Relationship Id="rId195" Type="http://schemas.openxmlformats.org/officeDocument/2006/relationships/tags" Target="../tags/tag821.xml"/><Relationship Id="rId209" Type="http://schemas.openxmlformats.org/officeDocument/2006/relationships/tags" Target="../tags/tag835.xml"/><Relationship Id="rId190" Type="http://schemas.openxmlformats.org/officeDocument/2006/relationships/tags" Target="../tags/tag816.xml"/><Relationship Id="rId204" Type="http://schemas.openxmlformats.org/officeDocument/2006/relationships/tags" Target="../tags/tag830.xml"/><Relationship Id="rId220" Type="http://schemas.openxmlformats.org/officeDocument/2006/relationships/tags" Target="../tags/tag846.xml"/><Relationship Id="rId225" Type="http://schemas.openxmlformats.org/officeDocument/2006/relationships/tags" Target="../tags/tag851.xml"/><Relationship Id="rId241" Type="http://schemas.openxmlformats.org/officeDocument/2006/relationships/tags" Target="../tags/tag867.xml"/><Relationship Id="rId246" Type="http://schemas.openxmlformats.org/officeDocument/2006/relationships/tags" Target="../tags/tag872.xml"/><Relationship Id="rId267" Type="http://schemas.openxmlformats.org/officeDocument/2006/relationships/slideLayout" Target="../slideLayouts/slideLayout1.xml"/><Relationship Id="rId15" Type="http://schemas.openxmlformats.org/officeDocument/2006/relationships/tags" Target="../tags/tag641.xml"/><Relationship Id="rId36" Type="http://schemas.openxmlformats.org/officeDocument/2006/relationships/tags" Target="../tags/tag662.xml"/><Relationship Id="rId57" Type="http://schemas.openxmlformats.org/officeDocument/2006/relationships/tags" Target="../tags/tag683.xml"/><Relationship Id="rId106" Type="http://schemas.openxmlformats.org/officeDocument/2006/relationships/tags" Target="../tags/tag732.xml"/><Relationship Id="rId127" Type="http://schemas.openxmlformats.org/officeDocument/2006/relationships/tags" Target="../tags/tag753.xml"/><Relationship Id="rId262" Type="http://schemas.openxmlformats.org/officeDocument/2006/relationships/tags" Target="../tags/tag888.xml"/><Relationship Id="rId10" Type="http://schemas.openxmlformats.org/officeDocument/2006/relationships/tags" Target="../tags/tag636.xml"/><Relationship Id="rId31" Type="http://schemas.openxmlformats.org/officeDocument/2006/relationships/tags" Target="../tags/tag657.xml"/><Relationship Id="rId52" Type="http://schemas.openxmlformats.org/officeDocument/2006/relationships/tags" Target="../tags/tag678.xml"/><Relationship Id="rId73" Type="http://schemas.openxmlformats.org/officeDocument/2006/relationships/tags" Target="../tags/tag699.xml"/><Relationship Id="rId78" Type="http://schemas.openxmlformats.org/officeDocument/2006/relationships/tags" Target="../tags/tag704.xml"/><Relationship Id="rId94" Type="http://schemas.openxmlformats.org/officeDocument/2006/relationships/tags" Target="../tags/tag720.xml"/><Relationship Id="rId99" Type="http://schemas.openxmlformats.org/officeDocument/2006/relationships/tags" Target="../tags/tag725.xml"/><Relationship Id="rId101" Type="http://schemas.openxmlformats.org/officeDocument/2006/relationships/tags" Target="../tags/tag727.xml"/><Relationship Id="rId122" Type="http://schemas.openxmlformats.org/officeDocument/2006/relationships/tags" Target="../tags/tag748.xml"/><Relationship Id="rId143" Type="http://schemas.openxmlformats.org/officeDocument/2006/relationships/tags" Target="../tags/tag769.xml"/><Relationship Id="rId148" Type="http://schemas.openxmlformats.org/officeDocument/2006/relationships/tags" Target="../tags/tag774.xml"/><Relationship Id="rId164" Type="http://schemas.openxmlformats.org/officeDocument/2006/relationships/tags" Target="../tags/tag790.xml"/><Relationship Id="rId169" Type="http://schemas.openxmlformats.org/officeDocument/2006/relationships/tags" Target="../tags/tag795.xml"/><Relationship Id="rId185" Type="http://schemas.openxmlformats.org/officeDocument/2006/relationships/tags" Target="../tags/tag811.xml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80" Type="http://schemas.openxmlformats.org/officeDocument/2006/relationships/tags" Target="../tags/tag806.xml"/><Relationship Id="rId210" Type="http://schemas.openxmlformats.org/officeDocument/2006/relationships/tags" Target="../tags/tag836.xml"/><Relationship Id="rId215" Type="http://schemas.openxmlformats.org/officeDocument/2006/relationships/tags" Target="../tags/tag841.xml"/><Relationship Id="rId236" Type="http://schemas.openxmlformats.org/officeDocument/2006/relationships/tags" Target="../tags/tag862.xml"/><Relationship Id="rId257" Type="http://schemas.openxmlformats.org/officeDocument/2006/relationships/tags" Target="../tags/tag883.xml"/><Relationship Id="rId26" Type="http://schemas.openxmlformats.org/officeDocument/2006/relationships/tags" Target="../tags/tag652.xml"/><Relationship Id="rId231" Type="http://schemas.openxmlformats.org/officeDocument/2006/relationships/tags" Target="../tags/tag857.xml"/><Relationship Id="rId252" Type="http://schemas.openxmlformats.org/officeDocument/2006/relationships/tags" Target="../tags/tag878.xml"/><Relationship Id="rId47" Type="http://schemas.openxmlformats.org/officeDocument/2006/relationships/tags" Target="../tags/tag673.xml"/><Relationship Id="rId68" Type="http://schemas.openxmlformats.org/officeDocument/2006/relationships/tags" Target="../tags/tag694.xml"/><Relationship Id="rId89" Type="http://schemas.openxmlformats.org/officeDocument/2006/relationships/tags" Target="../tags/tag715.xml"/><Relationship Id="rId112" Type="http://schemas.openxmlformats.org/officeDocument/2006/relationships/tags" Target="../tags/tag738.xml"/><Relationship Id="rId133" Type="http://schemas.openxmlformats.org/officeDocument/2006/relationships/tags" Target="../tags/tag759.xml"/><Relationship Id="rId154" Type="http://schemas.openxmlformats.org/officeDocument/2006/relationships/tags" Target="../tags/tag780.xml"/><Relationship Id="rId175" Type="http://schemas.openxmlformats.org/officeDocument/2006/relationships/tags" Target="../tags/tag801.xml"/><Relationship Id="rId196" Type="http://schemas.openxmlformats.org/officeDocument/2006/relationships/tags" Target="../tags/tag822.xml"/><Relationship Id="rId200" Type="http://schemas.openxmlformats.org/officeDocument/2006/relationships/tags" Target="../tags/tag826.xml"/><Relationship Id="rId16" Type="http://schemas.openxmlformats.org/officeDocument/2006/relationships/tags" Target="../tags/tag642.xml"/><Relationship Id="rId221" Type="http://schemas.openxmlformats.org/officeDocument/2006/relationships/tags" Target="../tags/tag847.xml"/><Relationship Id="rId242" Type="http://schemas.openxmlformats.org/officeDocument/2006/relationships/tags" Target="../tags/tag868.xml"/><Relationship Id="rId263" Type="http://schemas.openxmlformats.org/officeDocument/2006/relationships/tags" Target="../tags/tag889.xml"/><Relationship Id="rId37" Type="http://schemas.openxmlformats.org/officeDocument/2006/relationships/tags" Target="../tags/tag663.xml"/><Relationship Id="rId58" Type="http://schemas.openxmlformats.org/officeDocument/2006/relationships/tags" Target="../tags/tag684.xml"/><Relationship Id="rId79" Type="http://schemas.openxmlformats.org/officeDocument/2006/relationships/tags" Target="../tags/tag705.xml"/><Relationship Id="rId102" Type="http://schemas.openxmlformats.org/officeDocument/2006/relationships/tags" Target="../tags/tag728.xml"/><Relationship Id="rId123" Type="http://schemas.openxmlformats.org/officeDocument/2006/relationships/tags" Target="../tags/tag749.xml"/><Relationship Id="rId144" Type="http://schemas.openxmlformats.org/officeDocument/2006/relationships/tags" Target="../tags/tag770.xml"/><Relationship Id="rId90" Type="http://schemas.openxmlformats.org/officeDocument/2006/relationships/tags" Target="../tags/tag716.xml"/><Relationship Id="rId165" Type="http://schemas.openxmlformats.org/officeDocument/2006/relationships/tags" Target="../tags/tag791.xml"/><Relationship Id="rId186" Type="http://schemas.openxmlformats.org/officeDocument/2006/relationships/tags" Target="../tags/tag812.xml"/><Relationship Id="rId211" Type="http://schemas.openxmlformats.org/officeDocument/2006/relationships/tags" Target="../tags/tag837.xml"/><Relationship Id="rId232" Type="http://schemas.openxmlformats.org/officeDocument/2006/relationships/tags" Target="../tags/tag858.xml"/><Relationship Id="rId253" Type="http://schemas.openxmlformats.org/officeDocument/2006/relationships/tags" Target="../tags/tag879.xml"/><Relationship Id="rId27" Type="http://schemas.openxmlformats.org/officeDocument/2006/relationships/tags" Target="../tags/tag653.xml"/><Relationship Id="rId48" Type="http://schemas.openxmlformats.org/officeDocument/2006/relationships/tags" Target="../tags/tag674.xml"/><Relationship Id="rId69" Type="http://schemas.openxmlformats.org/officeDocument/2006/relationships/tags" Target="../tags/tag695.xml"/><Relationship Id="rId113" Type="http://schemas.openxmlformats.org/officeDocument/2006/relationships/tags" Target="../tags/tag739.xml"/><Relationship Id="rId134" Type="http://schemas.openxmlformats.org/officeDocument/2006/relationships/tags" Target="../tags/tag760.xml"/><Relationship Id="rId80" Type="http://schemas.openxmlformats.org/officeDocument/2006/relationships/tags" Target="../tags/tag706.xml"/><Relationship Id="rId155" Type="http://schemas.openxmlformats.org/officeDocument/2006/relationships/tags" Target="../tags/tag781.xml"/><Relationship Id="rId176" Type="http://schemas.openxmlformats.org/officeDocument/2006/relationships/tags" Target="../tags/tag802.xml"/><Relationship Id="rId197" Type="http://schemas.openxmlformats.org/officeDocument/2006/relationships/tags" Target="../tags/tag823.xml"/><Relationship Id="rId201" Type="http://schemas.openxmlformats.org/officeDocument/2006/relationships/tags" Target="../tags/tag827.xml"/><Relationship Id="rId222" Type="http://schemas.openxmlformats.org/officeDocument/2006/relationships/tags" Target="../tags/tag848.xml"/><Relationship Id="rId243" Type="http://schemas.openxmlformats.org/officeDocument/2006/relationships/tags" Target="../tags/tag869.xml"/><Relationship Id="rId264" Type="http://schemas.openxmlformats.org/officeDocument/2006/relationships/tags" Target="../tags/tag890.xml"/><Relationship Id="rId17" Type="http://schemas.openxmlformats.org/officeDocument/2006/relationships/tags" Target="../tags/tag643.xml"/><Relationship Id="rId38" Type="http://schemas.openxmlformats.org/officeDocument/2006/relationships/tags" Target="../tags/tag664.xml"/><Relationship Id="rId59" Type="http://schemas.openxmlformats.org/officeDocument/2006/relationships/tags" Target="../tags/tag685.xml"/><Relationship Id="rId103" Type="http://schemas.openxmlformats.org/officeDocument/2006/relationships/tags" Target="../tags/tag729.xml"/><Relationship Id="rId124" Type="http://schemas.openxmlformats.org/officeDocument/2006/relationships/tags" Target="../tags/tag750.xml"/><Relationship Id="rId70" Type="http://schemas.openxmlformats.org/officeDocument/2006/relationships/tags" Target="../tags/tag696.xml"/><Relationship Id="rId91" Type="http://schemas.openxmlformats.org/officeDocument/2006/relationships/tags" Target="../tags/tag717.xml"/><Relationship Id="rId145" Type="http://schemas.openxmlformats.org/officeDocument/2006/relationships/tags" Target="../tags/tag771.xml"/><Relationship Id="rId166" Type="http://schemas.openxmlformats.org/officeDocument/2006/relationships/tags" Target="../tags/tag792.xml"/><Relationship Id="rId187" Type="http://schemas.openxmlformats.org/officeDocument/2006/relationships/tags" Target="../tags/tag813.xml"/><Relationship Id="rId1" Type="http://schemas.openxmlformats.org/officeDocument/2006/relationships/tags" Target="../tags/tag627.xml"/><Relationship Id="rId212" Type="http://schemas.openxmlformats.org/officeDocument/2006/relationships/tags" Target="../tags/tag838.xml"/><Relationship Id="rId233" Type="http://schemas.openxmlformats.org/officeDocument/2006/relationships/tags" Target="../tags/tag859.xml"/><Relationship Id="rId254" Type="http://schemas.openxmlformats.org/officeDocument/2006/relationships/tags" Target="../tags/tag88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009.xml"/><Relationship Id="rId21" Type="http://schemas.openxmlformats.org/officeDocument/2006/relationships/tags" Target="../tags/tag913.xml"/><Relationship Id="rId42" Type="http://schemas.openxmlformats.org/officeDocument/2006/relationships/tags" Target="../tags/tag934.xml"/><Relationship Id="rId63" Type="http://schemas.openxmlformats.org/officeDocument/2006/relationships/tags" Target="../tags/tag955.xml"/><Relationship Id="rId84" Type="http://schemas.openxmlformats.org/officeDocument/2006/relationships/tags" Target="../tags/tag976.xml"/><Relationship Id="rId138" Type="http://schemas.openxmlformats.org/officeDocument/2006/relationships/tags" Target="../tags/tag1030.xml"/><Relationship Id="rId159" Type="http://schemas.openxmlformats.org/officeDocument/2006/relationships/tags" Target="../tags/tag1051.xml"/><Relationship Id="rId170" Type="http://schemas.openxmlformats.org/officeDocument/2006/relationships/tags" Target="../tags/tag1062.xml"/><Relationship Id="rId191" Type="http://schemas.openxmlformats.org/officeDocument/2006/relationships/tags" Target="../tags/tag1083.xml"/><Relationship Id="rId205" Type="http://schemas.openxmlformats.org/officeDocument/2006/relationships/tags" Target="../tags/tag1097.xml"/><Relationship Id="rId107" Type="http://schemas.openxmlformats.org/officeDocument/2006/relationships/tags" Target="../tags/tag999.xml"/><Relationship Id="rId11" Type="http://schemas.openxmlformats.org/officeDocument/2006/relationships/tags" Target="../tags/tag903.xml"/><Relationship Id="rId32" Type="http://schemas.openxmlformats.org/officeDocument/2006/relationships/tags" Target="../tags/tag924.xml"/><Relationship Id="rId53" Type="http://schemas.openxmlformats.org/officeDocument/2006/relationships/tags" Target="../tags/tag945.xml"/><Relationship Id="rId74" Type="http://schemas.openxmlformats.org/officeDocument/2006/relationships/tags" Target="../tags/tag966.xml"/><Relationship Id="rId128" Type="http://schemas.openxmlformats.org/officeDocument/2006/relationships/tags" Target="../tags/tag1020.xml"/><Relationship Id="rId149" Type="http://schemas.openxmlformats.org/officeDocument/2006/relationships/tags" Target="../tags/tag1041.xml"/><Relationship Id="rId5" Type="http://schemas.openxmlformats.org/officeDocument/2006/relationships/tags" Target="../tags/tag897.xml"/><Relationship Id="rId95" Type="http://schemas.openxmlformats.org/officeDocument/2006/relationships/tags" Target="../tags/tag987.xml"/><Relationship Id="rId160" Type="http://schemas.openxmlformats.org/officeDocument/2006/relationships/tags" Target="../tags/tag1052.xml"/><Relationship Id="rId181" Type="http://schemas.openxmlformats.org/officeDocument/2006/relationships/tags" Target="../tags/tag1073.xml"/><Relationship Id="rId216" Type="http://schemas.openxmlformats.org/officeDocument/2006/relationships/tags" Target="../tags/tag1108.xml"/><Relationship Id="rId211" Type="http://schemas.openxmlformats.org/officeDocument/2006/relationships/tags" Target="../tags/tag1103.xml"/><Relationship Id="rId22" Type="http://schemas.openxmlformats.org/officeDocument/2006/relationships/tags" Target="../tags/tag914.xml"/><Relationship Id="rId27" Type="http://schemas.openxmlformats.org/officeDocument/2006/relationships/tags" Target="../tags/tag919.xml"/><Relationship Id="rId43" Type="http://schemas.openxmlformats.org/officeDocument/2006/relationships/tags" Target="../tags/tag935.xml"/><Relationship Id="rId48" Type="http://schemas.openxmlformats.org/officeDocument/2006/relationships/tags" Target="../tags/tag940.xml"/><Relationship Id="rId64" Type="http://schemas.openxmlformats.org/officeDocument/2006/relationships/tags" Target="../tags/tag956.xml"/><Relationship Id="rId69" Type="http://schemas.openxmlformats.org/officeDocument/2006/relationships/tags" Target="../tags/tag961.xml"/><Relationship Id="rId113" Type="http://schemas.openxmlformats.org/officeDocument/2006/relationships/tags" Target="../tags/tag1005.xml"/><Relationship Id="rId118" Type="http://schemas.openxmlformats.org/officeDocument/2006/relationships/tags" Target="../tags/tag1010.xml"/><Relationship Id="rId134" Type="http://schemas.openxmlformats.org/officeDocument/2006/relationships/tags" Target="../tags/tag1026.xml"/><Relationship Id="rId139" Type="http://schemas.openxmlformats.org/officeDocument/2006/relationships/tags" Target="../tags/tag1031.xml"/><Relationship Id="rId80" Type="http://schemas.openxmlformats.org/officeDocument/2006/relationships/tags" Target="../tags/tag972.xml"/><Relationship Id="rId85" Type="http://schemas.openxmlformats.org/officeDocument/2006/relationships/tags" Target="../tags/tag977.xml"/><Relationship Id="rId150" Type="http://schemas.openxmlformats.org/officeDocument/2006/relationships/tags" Target="../tags/tag1042.xml"/><Relationship Id="rId155" Type="http://schemas.openxmlformats.org/officeDocument/2006/relationships/tags" Target="../tags/tag1047.xml"/><Relationship Id="rId171" Type="http://schemas.openxmlformats.org/officeDocument/2006/relationships/tags" Target="../tags/tag1063.xml"/><Relationship Id="rId176" Type="http://schemas.openxmlformats.org/officeDocument/2006/relationships/tags" Target="../tags/tag1068.xml"/><Relationship Id="rId192" Type="http://schemas.openxmlformats.org/officeDocument/2006/relationships/tags" Target="../tags/tag1084.xml"/><Relationship Id="rId197" Type="http://schemas.openxmlformats.org/officeDocument/2006/relationships/tags" Target="../tags/tag1089.xml"/><Relationship Id="rId206" Type="http://schemas.openxmlformats.org/officeDocument/2006/relationships/tags" Target="../tags/tag1098.xml"/><Relationship Id="rId201" Type="http://schemas.openxmlformats.org/officeDocument/2006/relationships/tags" Target="../tags/tag1093.xml"/><Relationship Id="rId222" Type="http://schemas.openxmlformats.org/officeDocument/2006/relationships/tags" Target="../tags/tag1114.xml"/><Relationship Id="rId12" Type="http://schemas.openxmlformats.org/officeDocument/2006/relationships/tags" Target="../tags/tag904.xml"/><Relationship Id="rId17" Type="http://schemas.openxmlformats.org/officeDocument/2006/relationships/tags" Target="../tags/tag909.xml"/><Relationship Id="rId33" Type="http://schemas.openxmlformats.org/officeDocument/2006/relationships/tags" Target="../tags/tag925.xml"/><Relationship Id="rId38" Type="http://schemas.openxmlformats.org/officeDocument/2006/relationships/tags" Target="../tags/tag930.xml"/><Relationship Id="rId59" Type="http://schemas.openxmlformats.org/officeDocument/2006/relationships/tags" Target="../tags/tag951.xml"/><Relationship Id="rId103" Type="http://schemas.openxmlformats.org/officeDocument/2006/relationships/tags" Target="../tags/tag995.xml"/><Relationship Id="rId108" Type="http://schemas.openxmlformats.org/officeDocument/2006/relationships/tags" Target="../tags/tag1000.xml"/><Relationship Id="rId124" Type="http://schemas.openxmlformats.org/officeDocument/2006/relationships/tags" Target="../tags/tag1016.xml"/><Relationship Id="rId129" Type="http://schemas.openxmlformats.org/officeDocument/2006/relationships/tags" Target="../tags/tag1021.xml"/><Relationship Id="rId54" Type="http://schemas.openxmlformats.org/officeDocument/2006/relationships/tags" Target="../tags/tag946.xml"/><Relationship Id="rId70" Type="http://schemas.openxmlformats.org/officeDocument/2006/relationships/tags" Target="../tags/tag962.xml"/><Relationship Id="rId75" Type="http://schemas.openxmlformats.org/officeDocument/2006/relationships/tags" Target="../tags/tag967.xml"/><Relationship Id="rId91" Type="http://schemas.openxmlformats.org/officeDocument/2006/relationships/tags" Target="../tags/tag983.xml"/><Relationship Id="rId96" Type="http://schemas.openxmlformats.org/officeDocument/2006/relationships/tags" Target="../tags/tag988.xml"/><Relationship Id="rId140" Type="http://schemas.openxmlformats.org/officeDocument/2006/relationships/tags" Target="../tags/tag1032.xml"/><Relationship Id="rId145" Type="http://schemas.openxmlformats.org/officeDocument/2006/relationships/tags" Target="../tags/tag1037.xml"/><Relationship Id="rId161" Type="http://schemas.openxmlformats.org/officeDocument/2006/relationships/tags" Target="../tags/tag1053.xml"/><Relationship Id="rId166" Type="http://schemas.openxmlformats.org/officeDocument/2006/relationships/tags" Target="../tags/tag1058.xml"/><Relationship Id="rId182" Type="http://schemas.openxmlformats.org/officeDocument/2006/relationships/tags" Target="../tags/tag1074.xml"/><Relationship Id="rId187" Type="http://schemas.openxmlformats.org/officeDocument/2006/relationships/tags" Target="../tags/tag1079.xml"/><Relationship Id="rId217" Type="http://schemas.openxmlformats.org/officeDocument/2006/relationships/tags" Target="../tags/tag1109.xml"/><Relationship Id="rId1" Type="http://schemas.openxmlformats.org/officeDocument/2006/relationships/tags" Target="../tags/tag893.xml"/><Relationship Id="rId6" Type="http://schemas.openxmlformats.org/officeDocument/2006/relationships/tags" Target="../tags/tag898.xml"/><Relationship Id="rId212" Type="http://schemas.openxmlformats.org/officeDocument/2006/relationships/tags" Target="../tags/tag1104.xml"/><Relationship Id="rId23" Type="http://schemas.openxmlformats.org/officeDocument/2006/relationships/tags" Target="../tags/tag915.xml"/><Relationship Id="rId28" Type="http://schemas.openxmlformats.org/officeDocument/2006/relationships/tags" Target="../tags/tag920.xml"/><Relationship Id="rId49" Type="http://schemas.openxmlformats.org/officeDocument/2006/relationships/tags" Target="../tags/tag941.xml"/><Relationship Id="rId114" Type="http://schemas.openxmlformats.org/officeDocument/2006/relationships/tags" Target="../tags/tag1006.xml"/><Relationship Id="rId119" Type="http://schemas.openxmlformats.org/officeDocument/2006/relationships/tags" Target="../tags/tag1011.xml"/><Relationship Id="rId44" Type="http://schemas.openxmlformats.org/officeDocument/2006/relationships/tags" Target="../tags/tag936.xml"/><Relationship Id="rId60" Type="http://schemas.openxmlformats.org/officeDocument/2006/relationships/tags" Target="../tags/tag952.xml"/><Relationship Id="rId65" Type="http://schemas.openxmlformats.org/officeDocument/2006/relationships/tags" Target="../tags/tag957.xml"/><Relationship Id="rId81" Type="http://schemas.openxmlformats.org/officeDocument/2006/relationships/tags" Target="../tags/tag973.xml"/><Relationship Id="rId86" Type="http://schemas.openxmlformats.org/officeDocument/2006/relationships/tags" Target="../tags/tag978.xml"/><Relationship Id="rId130" Type="http://schemas.openxmlformats.org/officeDocument/2006/relationships/tags" Target="../tags/tag1022.xml"/><Relationship Id="rId135" Type="http://schemas.openxmlformats.org/officeDocument/2006/relationships/tags" Target="../tags/tag1027.xml"/><Relationship Id="rId151" Type="http://schemas.openxmlformats.org/officeDocument/2006/relationships/tags" Target="../tags/tag1043.xml"/><Relationship Id="rId156" Type="http://schemas.openxmlformats.org/officeDocument/2006/relationships/tags" Target="../tags/tag1048.xml"/><Relationship Id="rId177" Type="http://schemas.openxmlformats.org/officeDocument/2006/relationships/tags" Target="../tags/tag1069.xml"/><Relationship Id="rId198" Type="http://schemas.openxmlformats.org/officeDocument/2006/relationships/tags" Target="../tags/tag1090.xml"/><Relationship Id="rId172" Type="http://schemas.openxmlformats.org/officeDocument/2006/relationships/tags" Target="../tags/tag1064.xml"/><Relationship Id="rId193" Type="http://schemas.openxmlformats.org/officeDocument/2006/relationships/tags" Target="../tags/tag1085.xml"/><Relationship Id="rId202" Type="http://schemas.openxmlformats.org/officeDocument/2006/relationships/tags" Target="../tags/tag1094.xml"/><Relationship Id="rId207" Type="http://schemas.openxmlformats.org/officeDocument/2006/relationships/tags" Target="../tags/tag1099.xml"/><Relationship Id="rId223" Type="http://schemas.openxmlformats.org/officeDocument/2006/relationships/slideLayout" Target="../slideLayouts/slideLayout1.xml"/><Relationship Id="rId13" Type="http://schemas.openxmlformats.org/officeDocument/2006/relationships/tags" Target="../tags/tag905.xml"/><Relationship Id="rId18" Type="http://schemas.openxmlformats.org/officeDocument/2006/relationships/tags" Target="../tags/tag910.xml"/><Relationship Id="rId39" Type="http://schemas.openxmlformats.org/officeDocument/2006/relationships/tags" Target="../tags/tag931.xml"/><Relationship Id="rId109" Type="http://schemas.openxmlformats.org/officeDocument/2006/relationships/tags" Target="../tags/tag1001.xml"/><Relationship Id="rId34" Type="http://schemas.openxmlformats.org/officeDocument/2006/relationships/tags" Target="../tags/tag926.xml"/><Relationship Id="rId50" Type="http://schemas.openxmlformats.org/officeDocument/2006/relationships/tags" Target="../tags/tag942.xml"/><Relationship Id="rId55" Type="http://schemas.openxmlformats.org/officeDocument/2006/relationships/tags" Target="../tags/tag947.xml"/><Relationship Id="rId76" Type="http://schemas.openxmlformats.org/officeDocument/2006/relationships/tags" Target="../tags/tag968.xml"/><Relationship Id="rId97" Type="http://schemas.openxmlformats.org/officeDocument/2006/relationships/tags" Target="../tags/tag989.xml"/><Relationship Id="rId104" Type="http://schemas.openxmlformats.org/officeDocument/2006/relationships/tags" Target="../tags/tag996.xml"/><Relationship Id="rId120" Type="http://schemas.openxmlformats.org/officeDocument/2006/relationships/tags" Target="../tags/tag1012.xml"/><Relationship Id="rId125" Type="http://schemas.openxmlformats.org/officeDocument/2006/relationships/tags" Target="../tags/tag1017.xml"/><Relationship Id="rId141" Type="http://schemas.openxmlformats.org/officeDocument/2006/relationships/tags" Target="../tags/tag1033.xml"/><Relationship Id="rId146" Type="http://schemas.openxmlformats.org/officeDocument/2006/relationships/tags" Target="../tags/tag1038.xml"/><Relationship Id="rId167" Type="http://schemas.openxmlformats.org/officeDocument/2006/relationships/tags" Target="../tags/tag1059.xml"/><Relationship Id="rId188" Type="http://schemas.openxmlformats.org/officeDocument/2006/relationships/tags" Target="../tags/tag1080.xml"/><Relationship Id="rId7" Type="http://schemas.openxmlformats.org/officeDocument/2006/relationships/tags" Target="../tags/tag899.xml"/><Relationship Id="rId71" Type="http://schemas.openxmlformats.org/officeDocument/2006/relationships/tags" Target="../tags/tag963.xml"/><Relationship Id="rId92" Type="http://schemas.openxmlformats.org/officeDocument/2006/relationships/tags" Target="../tags/tag984.xml"/><Relationship Id="rId162" Type="http://schemas.openxmlformats.org/officeDocument/2006/relationships/tags" Target="../tags/tag1054.xml"/><Relationship Id="rId183" Type="http://schemas.openxmlformats.org/officeDocument/2006/relationships/tags" Target="../tags/tag1075.xml"/><Relationship Id="rId213" Type="http://schemas.openxmlformats.org/officeDocument/2006/relationships/tags" Target="../tags/tag1105.xml"/><Relationship Id="rId218" Type="http://schemas.openxmlformats.org/officeDocument/2006/relationships/tags" Target="../tags/tag1110.xml"/><Relationship Id="rId2" Type="http://schemas.openxmlformats.org/officeDocument/2006/relationships/tags" Target="../tags/tag894.xml"/><Relationship Id="rId29" Type="http://schemas.openxmlformats.org/officeDocument/2006/relationships/tags" Target="../tags/tag921.xml"/><Relationship Id="rId24" Type="http://schemas.openxmlformats.org/officeDocument/2006/relationships/tags" Target="../tags/tag916.xml"/><Relationship Id="rId40" Type="http://schemas.openxmlformats.org/officeDocument/2006/relationships/tags" Target="../tags/tag932.xml"/><Relationship Id="rId45" Type="http://schemas.openxmlformats.org/officeDocument/2006/relationships/tags" Target="../tags/tag937.xml"/><Relationship Id="rId66" Type="http://schemas.openxmlformats.org/officeDocument/2006/relationships/tags" Target="../tags/tag958.xml"/><Relationship Id="rId87" Type="http://schemas.openxmlformats.org/officeDocument/2006/relationships/tags" Target="../tags/tag979.xml"/><Relationship Id="rId110" Type="http://schemas.openxmlformats.org/officeDocument/2006/relationships/tags" Target="../tags/tag1002.xml"/><Relationship Id="rId115" Type="http://schemas.openxmlformats.org/officeDocument/2006/relationships/tags" Target="../tags/tag1007.xml"/><Relationship Id="rId131" Type="http://schemas.openxmlformats.org/officeDocument/2006/relationships/tags" Target="../tags/tag1023.xml"/><Relationship Id="rId136" Type="http://schemas.openxmlformats.org/officeDocument/2006/relationships/tags" Target="../tags/tag1028.xml"/><Relationship Id="rId157" Type="http://schemas.openxmlformats.org/officeDocument/2006/relationships/tags" Target="../tags/tag1049.xml"/><Relationship Id="rId178" Type="http://schemas.openxmlformats.org/officeDocument/2006/relationships/tags" Target="../tags/tag1070.xml"/><Relationship Id="rId61" Type="http://schemas.openxmlformats.org/officeDocument/2006/relationships/tags" Target="../tags/tag953.xml"/><Relationship Id="rId82" Type="http://schemas.openxmlformats.org/officeDocument/2006/relationships/tags" Target="../tags/tag974.xml"/><Relationship Id="rId152" Type="http://schemas.openxmlformats.org/officeDocument/2006/relationships/tags" Target="../tags/tag1044.xml"/><Relationship Id="rId173" Type="http://schemas.openxmlformats.org/officeDocument/2006/relationships/tags" Target="../tags/tag1065.xml"/><Relationship Id="rId194" Type="http://schemas.openxmlformats.org/officeDocument/2006/relationships/tags" Target="../tags/tag1086.xml"/><Relationship Id="rId199" Type="http://schemas.openxmlformats.org/officeDocument/2006/relationships/tags" Target="../tags/tag1091.xml"/><Relationship Id="rId203" Type="http://schemas.openxmlformats.org/officeDocument/2006/relationships/tags" Target="../tags/tag1095.xml"/><Relationship Id="rId208" Type="http://schemas.openxmlformats.org/officeDocument/2006/relationships/tags" Target="../tags/tag1100.xml"/><Relationship Id="rId19" Type="http://schemas.openxmlformats.org/officeDocument/2006/relationships/tags" Target="../tags/tag911.xml"/><Relationship Id="rId14" Type="http://schemas.openxmlformats.org/officeDocument/2006/relationships/tags" Target="../tags/tag906.xml"/><Relationship Id="rId30" Type="http://schemas.openxmlformats.org/officeDocument/2006/relationships/tags" Target="../tags/tag922.xml"/><Relationship Id="rId35" Type="http://schemas.openxmlformats.org/officeDocument/2006/relationships/tags" Target="../tags/tag927.xml"/><Relationship Id="rId56" Type="http://schemas.openxmlformats.org/officeDocument/2006/relationships/tags" Target="../tags/tag948.xml"/><Relationship Id="rId77" Type="http://schemas.openxmlformats.org/officeDocument/2006/relationships/tags" Target="../tags/tag969.xml"/><Relationship Id="rId100" Type="http://schemas.openxmlformats.org/officeDocument/2006/relationships/tags" Target="../tags/tag992.xml"/><Relationship Id="rId105" Type="http://schemas.openxmlformats.org/officeDocument/2006/relationships/tags" Target="../tags/tag997.xml"/><Relationship Id="rId126" Type="http://schemas.openxmlformats.org/officeDocument/2006/relationships/tags" Target="../tags/tag1018.xml"/><Relationship Id="rId147" Type="http://schemas.openxmlformats.org/officeDocument/2006/relationships/tags" Target="../tags/tag1039.xml"/><Relationship Id="rId168" Type="http://schemas.openxmlformats.org/officeDocument/2006/relationships/tags" Target="../tags/tag1060.xml"/><Relationship Id="rId8" Type="http://schemas.openxmlformats.org/officeDocument/2006/relationships/tags" Target="../tags/tag900.xml"/><Relationship Id="rId51" Type="http://schemas.openxmlformats.org/officeDocument/2006/relationships/tags" Target="../tags/tag943.xml"/><Relationship Id="rId72" Type="http://schemas.openxmlformats.org/officeDocument/2006/relationships/tags" Target="../tags/tag964.xml"/><Relationship Id="rId93" Type="http://schemas.openxmlformats.org/officeDocument/2006/relationships/tags" Target="../tags/tag985.xml"/><Relationship Id="rId98" Type="http://schemas.openxmlformats.org/officeDocument/2006/relationships/tags" Target="../tags/tag990.xml"/><Relationship Id="rId121" Type="http://schemas.openxmlformats.org/officeDocument/2006/relationships/tags" Target="../tags/tag1013.xml"/><Relationship Id="rId142" Type="http://schemas.openxmlformats.org/officeDocument/2006/relationships/tags" Target="../tags/tag1034.xml"/><Relationship Id="rId163" Type="http://schemas.openxmlformats.org/officeDocument/2006/relationships/tags" Target="../tags/tag1055.xml"/><Relationship Id="rId184" Type="http://schemas.openxmlformats.org/officeDocument/2006/relationships/tags" Target="../tags/tag1076.xml"/><Relationship Id="rId189" Type="http://schemas.openxmlformats.org/officeDocument/2006/relationships/tags" Target="../tags/tag1081.xml"/><Relationship Id="rId219" Type="http://schemas.openxmlformats.org/officeDocument/2006/relationships/tags" Target="../tags/tag1111.xml"/><Relationship Id="rId3" Type="http://schemas.openxmlformats.org/officeDocument/2006/relationships/tags" Target="../tags/tag895.xml"/><Relationship Id="rId214" Type="http://schemas.openxmlformats.org/officeDocument/2006/relationships/tags" Target="../tags/tag1106.xml"/><Relationship Id="rId25" Type="http://schemas.openxmlformats.org/officeDocument/2006/relationships/tags" Target="../tags/tag917.xml"/><Relationship Id="rId46" Type="http://schemas.openxmlformats.org/officeDocument/2006/relationships/tags" Target="../tags/tag938.xml"/><Relationship Id="rId67" Type="http://schemas.openxmlformats.org/officeDocument/2006/relationships/tags" Target="../tags/tag959.xml"/><Relationship Id="rId116" Type="http://schemas.openxmlformats.org/officeDocument/2006/relationships/tags" Target="../tags/tag1008.xml"/><Relationship Id="rId137" Type="http://schemas.openxmlformats.org/officeDocument/2006/relationships/tags" Target="../tags/tag1029.xml"/><Relationship Id="rId158" Type="http://schemas.openxmlformats.org/officeDocument/2006/relationships/tags" Target="../tags/tag1050.xml"/><Relationship Id="rId20" Type="http://schemas.openxmlformats.org/officeDocument/2006/relationships/tags" Target="../tags/tag912.xml"/><Relationship Id="rId41" Type="http://schemas.openxmlformats.org/officeDocument/2006/relationships/tags" Target="../tags/tag933.xml"/><Relationship Id="rId62" Type="http://schemas.openxmlformats.org/officeDocument/2006/relationships/tags" Target="../tags/tag954.xml"/><Relationship Id="rId83" Type="http://schemas.openxmlformats.org/officeDocument/2006/relationships/tags" Target="../tags/tag975.xml"/><Relationship Id="rId88" Type="http://schemas.openxmlformats.org/officeDocument/2006/relationships/tags" Target="../tags/tag980.xml"/><Relationship Id="rId111" Type="http://schemas.openxmlformats.org/officeDocument/2006/relationships/tags" Target="../tags/tag1003.xml"/><Relationship Id="rId132" Type="http://schemas.openxmlformats.org/officeDocument/2006/relationships/tags" Target="../tags/tag1024.xml"/><Relationship Id="rId153" Type="http://schemas.openxmlformats.org/officeDocument/2006/relationships/tags" Target="../tags/tag1045.xml"/><Relationship Id="rId174" Type="http://schemas.openxmlformats.org/officeDocument/2006/relationships/tags" Target="../tags/tag1066.xml"/><Relationship Id="rId179" Type="http://schemas.openxmlformats.org/officeDocument/2006/relationships/tags" Target="../tags/tag1071.xml"/><Relationship Id="rId195" Type="http://schemas.openxmlformats.org/officeDocument/2006/relationships/tags" Target="../tags/tag1087.xml"/><Relationship Id="rId209" Type="http://schemas.openxmlformats.org/officeDocument/2006/relationships/tags" Target="../tags/tag1101.xml"/><Relationship Id="rId190" Type="http://schemas.openxmlformats.org/officeDocument/2006/relationships/tags" Target="../tags/tag1082.xml"/><Relationship Id="rId204" Type="http://schemas.openxmlformats.org/officeDocument/2006/relationships/tags" Target="../tags/tag1096.xml"/><Relationship Id="rId220" Type="http://schemas.openxmlformats.org/officeDocument/2006/relationships/tags" Target="../tags/tag1112.xml"/><Relationship Id="rId15" Type="http://schemas.openxmlformats.org/officeDocument/2006/relationships/tags" Target="../tags/tag907.xml"/><Relationship Id="rId36" Type="http://schemas.openxmlformats.org/officeDocument/2006/relationships/tags" Target="../tags/tag928.xml"/><Relationship Id="rId57" Type="http://schemas.openxmlformats.org/officeDocument/2006/relationships/tags" Target="../tags/tag949.xml"/><Relationship Id="rId106" Type="http://schemas.openxmlformats.org/officeDocument/2006/relationships/tags" Target="../tags/tag998.xml"/><Relationship Id="rId127" Type="http://schemas.openxmlformats.org/officeDocument/2006/relationships/tags" Target="../tags/tag1019.xml"/><Relationship Id="rId10" Type="http://schemas.openxmlformats.org/officeDocument/2006/relationships/tags" Target="../tags/tag902.xml"/><Relationship Id="rId31" Type="http://schemas.openxmlformats.org/officeDocument/2006/relationships/tags" Target="../tags/tag923.xml"/><Relationship Id="rId52" Type="http://schemas.openxmlformats.org/officeDocument/2006/relationships/tags" Target="../tags/tag944.xml"/><Relationship Id="rId73" Type="http://schemas.openxmlformats.org/officeDocument/2006/relationships/tags" Target="../tags/tag965.xml"/><Relationship Id="rId78" Type="http://schemas.openxmlformats.org/officeDocument/2006/relationships/tags" Target="../tags/tag970.xml"/><Relationship Id="rId94" Type="http://schemas.openxmlformats.org/officeDocument/2006/relationships/tags" Target="../tags/tag986.xml"/><Relationship Id="rId99" Type="http://schemas.openxmlformats.org/officeDocument/2006/relationships/tags" Target="../tags/tag991.xml"/><Relationship Id="rId101" Type="http://schemas.openxmlformats.org/officeDocument/2006/relationships/tags" Target="../tags/tag993.xml"/><Relationship Id="rId122" Type="http://schemas.openxmlformats.org/officeDocument/2006/relationships/tags" Target="../tags/tag1014.xml"/><Relationship Id="rId143" Type="http://schemas.openxmlformats.org/officeDocument/2006/relationships/tags" Target="../tags/tag1035.xml"/><Relationship Id="rId148" Type="http://schemas.openxmlformats.org/officeDocument/2006/relationships/tags" Target="../tags/tag1040.xml"/><Relationship Id="rId164" Type="http://schemas.openxmlformats.org/officeDocument/2006/relationships/tags" Target="../tags/tag1056.xml"/><Relationship Id="rId169" Type="http://schemas.openxmlformats.org/officeDocument/2006/relationships/tags" Target="../tags/tag1061.xml"/><Relationship Id="rId185" Type="http://schemas.openxmlformats.org/officeDocument/2006/relationships/tags" Target="../tags/tag1077.xml"/><Relationship Id="rId4" Type="http://schemas.openxmlformats.org/officeDocument/2006/relationships/tags" Target="../tags/tag896.xml"/><Relationship Id="rId9" Type="http://schemas.openxmlformats.org/officeDocument/2006/relationships/tags" Target="../tags/tag901.xml"/><Relationship Id="rId180" Type="http://schemas.openxmlformats.org/officeDocument/2006/relationships/tags" Target="../tags/tag1072.xml"/><Relationship Id="rId210" Type="http://schemas.openxmlformats.org/officeDocument/2006/relationships/tags" Target="../tags/tag1102.xml"/><Relationship Id="rId215" Type="http://schemas.openxmlformats.org/officeDocument/2006/relationships/tags" Target="../tags/tag1107.xml"/><Relationship Id="rId26" Type="http://schemas.openxmlformats.org/officeDocument/2006/relationships/tags" Target="../tags/tag918.xml"/><Relationship Id="rId47" Type="http://schemas.openxmlformats.org/officeDocument/2006/relationships/tags" Target="../tags/tag939.xml"/><Relationship Id="rId68" Type="http://schemas.openxmlformats.org/officeDocument/2006/relationships/tags" Target="../tags/tag960.xml"/><Relationship Id="rId89" Type="http://schemas.openxmlformats.org/officeDocument/2006/relationships/tags" Target="../tags/tag981.xml"/><Relationship Id="rId112" Type="http://schemas.openxmlformats.org/officeDocument/2006/relationships/tags" Target="../tags/tag1004.xml"/><Relationship Id="rId133" Type="http://schemas.openxmlformats.org/officeDocument/2006/relationships/tags" Target="../tags/tag1025.xml"/><Relationship Id="rId154" Type="http://schemas.openxmlformats.org/officeDocument/2006/relationships/tags" Target="../tags/tag1046.xml"/><Relationship Id="rId175" Type="http://schemas.openxmlformats.org/officeDocument/2006/relationships/tags" Target="../tags/tag1067.xml"/><Relationship Id="rId196" Type="http://schemas.openxmlformats.org/officeDocument/2006/relationships/tags" Target="../tags/tag1088.xml"/><Relationship Id="rId200" Type="http://schemas.openxmlformats.org/officeDocument/2006/relationships/tags" Target="../tags/tag1092.xml"/><Relationship Id="rId16" Type="http://schemas.openxmlformats.org/officeDocument/2006/relationships/tags" Target="../tags/tag908.xml"/><Relationship Id="rId221" Type="http://schemas.openxmlformats.org/officeDocument/2006/relationships/tags" Target="../tags/tag1113.xml"/><Relationship Id="rId37" Type="http://schemas.openxmlformats.org/officeDocument/2006/relationships/tags" Target="../tags/tag929.xml"/><Relationship Id="rId58" Type="http://schemas.openxmlformats.org/officeDocument/2006/relationships/tags" Target="../tags/tag950.xml"/><Relationship Id="rId79" Type="http://schemas.openxmlformats.org/officeDocument/2006/relationships/tags" Target="../tags/tag971.xml"/><Relationship Id="rId102" Type="http://schemas.openxmlformats.org/officeDocument/2006/relationships/tags" Target="../tags/tag994.xml"/><Relationship Id="rId123" Type="http://schemas.openxmlformats.org/officeDocument/2006/relationships/tags" Target="../tags/tag1015.xml"/><Relationship Id="rId144" Type="http://schemas.openxmlformats.org/officeDocument/2006/relationships/tags" Target="../tags/tag1036.xml"/><Relationship Id="rId90" Type="http://schemas.openxmlformats.org/officeDocument/2006/relationships/tags" Target="../tags/tag982.xml"/><Relationship Id="rId165" Type="http://schemas.openxmlformats.org/officeDocument/2006/relationships/tags" Target="../tags/tag1057.xml"/><Relationship Id="rId186" Type="http://schemas.openxmlformats.org/officeDocument/2006/relationships/tags" Target="../tags/tag107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31.xml"/><Relationship Id="rId21" Type="http://schemas.openxmlformats.org/officeDocument/2006/relationships/tags" Target="../tags/tag1135.xml"/><Relationship Id="rId42" Type="http://schemas.openxmlformats.org/officeDocument/2006/relationships/tags" Target="../tags/tag1156.xml"/><Relationship Id="rId63" Type="http://schemas.openxmlformats.org/officeDocument/2006/relationships/tags" Target="../tags/tag1177.xml"/><Relationship Id="rId84" Type="http://schemas.openxmlformats.org/officeDocument/2006/relationships/tags" Target="../tags/tag1198.xml"/><Relationship Id="rId138" Type="http://schemas.openxmlformats.org/officeDocument/2006/relationships/tags" Target="../tags/tag1252.xml"/><Relationship Id="rId159" Type="http://schemas.openxmlformats.org/officeDocument/2006/relationships/tags" Target="../tags/tag1273.xml"/><Relationship Id="rId170" Type="http://schemas.openxmlformats.org/officeDocument/2006/relationships/tags" Target="../tags/tag1284.xml"/><Relationship Id="rId191" Type="http://schemas.openxmlformats.org/officeDocument/2006/relationships/tags" Target="../tags/tag1305.xml"/><Relationship Id="rId196" Type="http://schemas.openxmlformats.org/officeDocument/2006/relationships/tags" Target="../tags/tag1310.xml"/><Relationship Id="rId200" Type="http://schemas.openxmlformats.org/officeDocument/2006/relationships/tags" Target="../tags/tag1314.xml"/><Relationship Id="rId16" Type="http://schemas.openxmlformats.org/officeDocument/2006/relationships/tags" Target="../tags/tag1130.xml"/><Relationship Id="rId107" Type="http://schemas.openxmlformats.org/officeDocument/2006/relationships/tags" Target="../tags/tag1221.xml"/><Relationship Id="rId11" Type="http://schemas.openxmlformats.org/officeDocument/2006/relationships/tags" Target="../tags/tag1125.xml"/><Relationship Id="rId32" Type="http://schemas.openxmlformats.org/officeDocument/2006/relationships/tags" Target="../tags/tag1146.xml"/><Relationship Id="rId37" Type="http://schemas.openxmlformats.org/officeDocument/2006/relationships/tags" Target="../tags/tag1151.xml"/><Relationship Id="rId53" Type="http://schemas.openxmlformats.org/officeDocument/2006/relationships/tags" Target="../tags/tag1167.xml"/><Relationship Id="rId58" Type="http://schemas.openxmlformats.org/officeDocument/2006/relationships/tags" Target="../tags/tag1172.xml"/><Relationship Id="rId74" Type="http://schemas.openxmlformats.org/officeDocument/2006/relationships/tags" Target="../tags/tag1188.xml"/><Relationship Id="rId79" Type="http://schemas.openxmlformats.org/officeDocument/2006/relationships/tags" Target="../tags/tag1193.xml"/><Relationship Id="rId102" Type="http://schemas.openxmlformats.org/officeDocument/2006/relationships/tags" Target="../tags/tag1216.xml"/><Relationship Id="rId123" Type="http://schemas.openxmlformats.org/officeDocument/2006/relationships/tags" Target="../tags/tag1237.xml"/><Relationship Id="rId128" Type="http://schemas.openxmlformats.org/officeDocument/2006/relationships/tags" Target="../tags/tag1242.xml"/><Relationship Id="rId144" Type="http://schemas.openxmlformats.org/officeDocument/2006/relationships/tags" Target="../tags/tag1258.xml"/><Relationship Id="rId149" Type="http://schemas.openxmlformats.org/officeDocument/2006/relationships/tags" Target="../tags/tag1263.xml"/><Relationship Id="rId5" Type="http://schemas.openxmlformats.org/officeDocument/2006/relationships/tags" Target="../tags/tag1119.xml"/><Relationship Id="rId90" Type="http://schemas.openxmlformats.org/officeDocument/2006/relationships/tags" Target="../tags/tag1204.xml"/><Relationship Id="rId95" Type="http://schemas.openxmlformats.org/officeDocument/2006/relationships/tags" Target="../tags/tag1209.xml"/><Relationship Id="rId160" Type="http://schemas.openxmlformats.org/officeDocument/2006/relationships/tags" Target="../tags/tag1274.xml"/><Relationship Id="rId165" Type="http://schemas.openxmlformats.org/officeDocument/2006/relationships/tags" Target="../tags/tag1279.xml"/><Relationship Id="rId181" Type="http://schemas.openxmlformats.org/officeDocument/2006/relationships/tags" Target="../tags/tag1295.xml"/><Relationship Id="rId186" Type="http://schemas.openxmlformats.org/officeDocument/2006/relationships/tags" Target="../tags/tag1300.xml"/><Relationship Id="rId22" Type="http://schemas.openxmlformats.org/officeDocument/2006/relationships/tags" Target="../tags/tag1136.xml"/><Relationship Id="rId27" Type="http://schemas.openxmlformats.org/officeDocument/2006/relationships/tags" Target="../tags/tag1141.xml"/><Relationship Id="rId43" Type="http://schemas.openxmlformats.org/officeDocument/2006/relationships/tags" Target="../tags/tag1157.xml"/><Relationship Id="rId48" Type="http://schemas.openxmlformats.org/officeDocument/2006/relationships/tags" Target="../tags/tag1162.xml"/><Relationship Id="rId64" Type="http://schemas.openxmlformats.org/officeDocument/2006/relationships/tags" Target="../tags/tag1178.xml"/><Relationship Id="rId69" Type="http://schemas.openxmlformats.org/officeDocument/2006/relationships/tags" Target="../tags/tag1183.xml"/><Relationship Id="rId113" Type="http://schemas.openxmlformats.org/officeDocument/2006/relationships/tags" Target="../tags/tag1227.xml"/><Relationship Id="rId118" Type="http://schemas.openxmlformats.org/officeDocument/2006/relationships/tags" Target="../tags/tag1232.xml"/><Relationship Id="rId134" Type="http://schemas.openxmlformats.org/officeDocument/2006/relationships/tags" Target="../tags/tag1248.xml"/><Relationship Id="rId139" Type="http://schemas.openxmlformats.org/officeDocument/2006/relationships/tags" Target="../tags/tag1253.xml"/><Relationship Id="rId80" Type="http://schemas.openxmlformats.org/officeDocument/2006/relationships/tags" Target="../tags/tag1194.xml"/><Relationship Id="rId85" Type="http://schemas.openxmlformats.org/officeDocument/2006/relationships/tags" Target="../tags/tag1199.xml"/><Relationship Id="rId150" Type="http://schemas.openxmlformats.org/officeDocument/2006/relationships/tags" Target="../tags/tag1264.xml"/><Relationship Id="rId155" Type="http://schemas.openxmlformats.org/officeDocument/2006/relationships/tags" Target="../tags/tag1269.xml"/><Relationship Id="rId171" Type="http://schemas.openxmlformats.org/officeDocument/2006/relationships/tags" Target="../tags/tag1285.xml"/><Relationship Id="rId176" Type="http://schemas.openxmlformats.org/officeDocument/2006/relationships/tags" Target="../tags/tag1290.xml"/><Relationship Id="rId192" Type="http://schemas.openxmlformats.org/officeDocument/2006/relationships/tags" Target="../tags/tag1306.xml"/><Relationship Id="rId197" Type="http://schemas.openxmlformats.org/officeDocument/2006/relationships/tags" Target="../tags/tag1311.xml"/><Relationship Id="rId201" Type="http://schemas.openxmlformats.org/officeDocument/2006/relationships/tags" Target="../tags/tag1315.xml"/><Relationship Id="rId12" Type="http://schemas.openxmlformats.org/officeDocument/2006/relationships/tags" Target="../tags/tag1126.xml"/><Relationship Id="rId17" Type="http://schemas.openxmlformats.org/officeDocument/2006/relationships/tags" Target="../tags/tag1131.xml"/><Relationship Id="rId33" Type="http://schemas.openxmlformats.org/officeDocument/2006/relationships/tags" Target="../tags/tag1147.xml"/><Relationship Id="rId38" Type="http://schemas.openxmlformats.org/officeDocument/2006/relationships/tags" Target="../tags/tag1152.xml"/><Relationship Id="rId59" Type="http://schemas.openxmlformats.org/officeDocument/2006/relationships/tags" Target="../tags/tag1173.xml"/><Relationship Id="rId103" Type="http://schemas.openxmlformats.org/officeDocument/2006/relationships/tags" Target="../tags/tag1217.xml"/><Relationship Id="rId108" Type="http://schemas.openxmlformats.org/officeDocument/2006/relationships/tags" Target="../tags/tag1222.xml"/><Relationship Id="rId124" Type="http://schemas.openxmlformats.org/officeDocument/2006/relationships/tags" Target="../tags/tag1238.xml"/><Relationship Id="rId129" Type="http://schemas.openxmlformats.org/officeDocument/2006/relationships/tags" Target="../tags/tag1243.xml"/><Relationship Id="rId54" Type="http://schemas.openxmlformats.org/officeDocument/2006/relationships/tags" Target="../tags/tag1168.xml"/><Relationship Id="rId70" Type="http://schemas.openxmlformats.org/officeDocument/2006/relationships/tags" Target="../tags/tag1184.xml"/><Relationship Id="rId75" Type="http://schemas.openxmlformats.org/officeDocument/2006/relationships/tags" Target="../tags/tag1189.xml"/><Relationship Id="rId91" Type="http://schemas.openxmlformats.org/officeDocument/2006/relationships/tags" Target="../tags/tag1205.xml"/><Relationship Id="rId96" Type="http://schemas.openxmlformats.org/officeDocument/2006/relationships/tags" Target="../tags/tag1210.xml"/><Relationship Id="rId140" Type="http://schemas.openxmlformats.org/officeDocument/2006/relationships/tags" Target="../tags/tag1254.xml"/><Relationship Id="rId145" Type="http://schemas.openxmlformats.org/officeDocument/2006/relationships/tags" Target="../tags/tag1259.xml"/><Relationship Id="rId161" Type="http://schemas.openxmlformats.org/officeDocument/2006/relationships/tags" Target="../tags/tag1275.xml"/><Relationship Id="rId166" Type="http://schemas.openxmlformats.org/officeDocument/2006/relationships/tags" Target="../tags/tag1280.xml"/><Relationship Id="rId182" Type="http://schemas.openxmlformats.org/officeDocument/2006/relationships/tags" Target="../tags/tag1296.xml"/><Relationship Id="rId187" Type="http://schemas.openxmlformats.org/officeDocument/2006/relationships/tags" Target="../tags/tag1301.xml"/><Relationship Id="rId1" Type="http://schemas.openxmlformats.org/officeDocument/2006/relationships/tags" Target="../tags/tag1115.xml"/><Relationship Id="rId6" Type="http://schemas.openxmlformats.org/officeDocument/2006/relationships/tags" Target="../tags/tag1120.xml"/><Relationship Id="rId23" Type="http://schemas.openxmlformats.org/officeDocument/2006/relationships/tags" Target="../tags/tag1137.xml"/><Relationship Id="rId28" Type="http://schemas.openxmlformats.org/officeDocument/2006/relationships/tags" Target="../tags/tag1142.xml"/><Relationship Id="rId49" Type="http://schemas.openxmlformats.org/officeDocument/2006/relationships/tags" Target="../tags/tag1163.xml"/><Relationship Id="rId114" Type="http://schemas.openxmlformats.org/officeDocument/2006/relationships/tags" Target="../tags/tag1228.xml"/><Relationship Id="rId119" Type="http://schemas.openxmlformats.org/officeDocument/2006/relationships/tags" Target="../tags/tag1233.xml"/><Relationship Id="rId44" Type="http://schemas.openxmlformats.org/officeDocument/2006/relationships/tags" Target="../tags/tag1158.xml"/><Relationship Id="rId60" Type="http://schemas.openxmlformats.org/officeDocument/2006/relationships/tags" Target="../tags/tag1174.xml"/><Relationship Id="rId65" Type="http://schemas.openxmlformats.org/officeDocument/2006/relationships/tags" Target="../tags/tag1179.xml"/><Relationship Id="rId81" Type="http://schemas.openxmlformats.org/officeDocument/2006/relationships/tags" Target="../tags/tag1195.xml"/><Relationship Id="rId86" Type="http://schemas.openxmlformats.org/officeDocument/2006/relationships/tags" Target="../tags/tag1200.xml"/><Relationship Id="rId130" Type="http://schemas.openxmlformats.org/officeDocument/2006/relationships/tags" Target="../tags/tag1244.xml"/><Relationship Id="rId135" Type="http://schemas.openxmlformats.org/officeDocument/2006/relationships/tags" Target="../tags/tag1249.xml"/><Relationship Id="rId151" Type="http://schemas.openxmlformats.org/officeDocument/2006/relationships/tags" Target="../tags/tag1265.xml"/><Relationship Id="rId156" Type="http://schemas.openxmlformats.org/officeDocument/2006/relationships/tags" Target="../tags/tag1270.xml"/><Relationship Id="rId177" Type="http://schemas.openxmlformats.org/officeDocument/2006/relationships/tags" Target="../tags/tag1291.xml"/><Relationship Id="rId198" Type="http://schemas.openxmlformats.org/officeDocument/2006/relationships/tags" Target="../tags/tag1312.xml"/><Relationship Id="rId172" Type="http://schemas.openxmlformats.org/officeDocument/2006/relationships/tags" Target="../tags/tag1286.xml"/><Relationship Id="rId193" Type="http://schemas.openxmlformats.org/officeDocument/2006/relationships/tags" Target="../tags/tag1307.xml"/><Relationship Id="rId202" Type="http://schemas.openxmlformats.org/officeDocument/2006/relationships/slideLayout" Target="../slideLayouts/slideLayout1.xml"/><Relationship Id="rId13" Type="http://schemas.openxmlformats.org/officeDocument/2006/relationships/tags" Target="../tags/tag1127.xml"/><Relationship Id="rId18" Type="http://schemas.openxmlformats.org/officeDocument/2006/relationships/tags" Target="../tags/tag1132.xml"/><Relationship Id="rId39" Type="http://schemas.openxmlformats.org/officeDocument/2006/relationships/tags" Target="../tags/tag1153.xml"/><Relationship Id="rId109" Type="http://schemas.openxmlformats.org/officeDocument/2006/relationships/tags" Target="../tags/tag1223.xml"/><Relationship Id="rId34" Type="http://schemas.openxmlformats.org/officeDocument/2006/relationships/tags" Target="../tags/tag1148.xml"/><Relationship Id="rId50" Type="http://schemas.openxmlformats.org/officeDocument/2006/relationships/tags" Target="../tags/tag1164.xml"/><Relationship Id="rId55" Type="http://schemas.openxmlformats.org/officeDocument/2006/relationships/tags" Target="../tags/tag1169.xml"/><Relationship Id="rId76" Type="http://schemas.openxmlformats.org/officeDocument/2006/relationships/tags" Target="../tags/tag1190.xml"/><Relationship Id="rId97" Type="http://schemas.openxmlformats.org/officeDocument/2006/relationships/tags" Target="../tags/tag1211.xml"/><Relationship Id="rId104" Type="http://schemas.openxmlformats.org/officeDocument/2006/relationships/tags" Target="../tags/tag1218.xml"/><Relationship Id="rId120" Type="http://schemas.openxmlformats.org/officeDocument/2006/relationships/tags" Target="../tags/tag1234.xml"/><Relationship Id="rId125" Type="http://schemas.openxmlformats.org/officeDocument/2006/relationships/tags" Target="../tags/tag1239.xml"/><Relationship Id="rId141" Type="http://schemas.openxmlformats.org/officeDocument/2006/relationships/tags" Target="../tags/tag1255.xml"/><Relationship Id="rId146" Type="http://schemas.openxmlformats.org/officeDocument/2006/relationships/tags" Target="../tags/tag1260.xml"/><Relationship Id="rId167" Type="http://schemas.openxmlformats.org/officeDocument/2006/relationships/tags" Target="../tags/tag1281.xml"/><Relationship Id="rId188" Type="http://schemas.openxmlformats.org/officeDocument/2006/relationships/tags" Target="../tags/tag1302.xml"/><Relationship Id="rId7" Type="http://schemas.openxmlformats.org/officeDocument/2006/relationships/tags" Target="../tags/tag1121.xml"/><Relationship Id="rId71" Type="http://schemas.openxmlformats.org/officeDocument/2006/relationships/tags" Target="../tags/tag1185.xml"/><Relationship Id="rId92" Type="http://schemas.openxmlformats.org/officeDocument/2006/relationships/tags" Target="../tags/tag1206.xml"/><Relationship Id="rId162" Type="http://schemas.openxmlformats.org/officeDocument/2006/relationships/tags" Target="../tags/tag1276.xml"/><Relationship Id="rId183" Type="http://schemas.openxmlformats.org/officeDocument/2006/relationships/tags" Target="../tags/tag1297.xml"/><Relationship Id="rId2" Type="http://schemas.openxmlformats.org/officeDocument/2006/relationships/tags" Target="../tags/tag1116.xml"/><Relationship Id="rId29" Type="http://schemas.openxmlformats.org/officeDocument/2006/relationships/tags" Target="../tags/tag1143.xml"/><Relationship Id="rId24" Type="http://schemas.openxmlformats.org/officeDocument/2006/relationships/tags" Target="../tags/tag1138.xml"/><Relationship Id="rId40" Type="http://schemas.openxmlformats.org/officeDocument/2006/relationships/tags" Target="../tags/tag1154.xml"/><Relationship Id="rId45" Type="http://schemas.openxmlformats.org/officeDocument/2006/relationships/tags" Target="../tags/tag1159.xml"/><Relationship Id="rId66" Type="http://schemas.openxmlformats.org/officeDocument/2006/relationships/tags" Target="../tags/tag1180.xml"/><Relationship Id="rId87" Type="http://schemas.openxmlformats.org/officeDocument/2006/relationships/tags" Target="../tags/tag1201.xml"/><Relationship Id="rId110" Type="http://schemas.openxmlformats.org/officeDocument/2006/relationships/tags" Target="../tags/tag1224.xml"/><Relationship Id="rId115" Type="http://schemas.openxmlformats.org/officeDocument/2006/relationships/tags" Target="../tags/tag1229.xml"/><Relationship Id="rId131" Type="http://schemas.openxmlformats.org/officeDocument/2006/relationships/tags" Target="../tags/tag1245.xml"/><Relationship Id="rId136" Type="http://schemas.openxmlformats.org/officeDocument/2006/relationships/tags" Target="../tags/tag1250.xml"/><Relationship Id="rId157" Type="http://schemas.openxmlformats.org/officeDocument/2006/relationships/tags" Target="../tags/tag1271.xml"/><Relationship Id="rId178" Type="http://schemas.openxmlformats.org/officeDocument/2006/relationships/tags" Target="../tags/tag1292.xml"/><Relationship Id="rId61" Type="http://schemas.openxmlformats.org/officeDocument/2006/relationships/tags" Target="../tags/tag1175.xml"/><Relationship Id="rId82" Type="http://schemas.openxmlformats.org/officeDocument/2006/relationships/tags" Target="../tags/tag1196.xml"/><Relationship Id="rId152" Type="http://schemas.openxmlformats.org/officeDocument/2006/relationships/tags" Target="../tags/tag1266.xml"/><Relationship Id="rId173" Type="http://schemas.openxmlformats.org/officeDocument/2006/relationships/tags" Target="../tags/tag1287.xml"/><Relationship Id="rId194" Type="http://schemas.openxmlformats.org/officeDocument/2006/relationships/tags" Target="../tags/tag1308.xml"/><Relationship Id="rId199" Type="http://schemas.openxmlformats.org/officeDocument/2006/relationships/tags" Target="../tags/tag1313.xml"/><Relationship Id="rId19" Type="http://schemas.openxmlformats.org/officeDocument/2006/relationships/tags" Target="../tags/tag1133.xml"/><Relationship Id="rId14" Type="http://schemas.openxmlformats.org/officeDocument/2006/relationships/tags" Target="../tags/tag1128.xml"/><Relationship Id="rId30" Type="http://schemas.openxmlformats.org/officeDocument/2006/relationships/tags" Target="../tags/tag1144.xml"/><Relationship Id="rId35" Type="http://schemas.openxmlformats.org/officeDocument/2006/relationships/tags" Target="../tags/tag1149.xml"/><Relationship Id="rId56" Type="http://schemas.openxmlformats.org/officeDocument/2006/relationships/tags" Target="../tags/tag1170.xml"/><Relationship Id="rId77" Type="http://schemas.openxmlformats.org/officeDocument/2006/relationships/tags" Target="../tags/tag1191.xml"/><Relationship Id="rId100" Type="http://schemas.openxmlformats.org/officeDocument/2006/relationships/tags" Target="../tags/tag1214.xml"/><Relationship Id="rId105" Type="http://schemas.openxmlformats.org/officeDocument/2006/relationships/tags" Target="../tags/tag1219.xml"/><Relationship Id="rId126" Type="http://schemas.openxmlformats.org/officeDocument/2006/relationships/tags" Target="../tags/tag1240.xml"/><Relationship Id="rId147" Type="http://schemas.openxmlformats.org/officeDocument/2006/relationships/tags" Target="../tags/tag1261.xml"/><Relationship Id="rId168" Type="http://schemas.openxmlformats.org/officeDocument/2006/relationships/tags" Target="../tags/tag1282.xml"/><Relationship Id="rId8" Type="http://schemas.openxmlformats.org/officeDocument/2006/relationships/tags" Target="../tags/tag1122.xml"/><Relationship Id="rId51" Type="http://schemas.openxmlformats.org/officeDocument/2006/relationships/tags" Target="../tags/tag1165.xml"/><Relationship Id="rId72" Type="http://schemas.openxmlformats.org/officeDocument/2006/relationships/tags" Target="../tags/tag1186.xml"/><Relationship Id="rId93" Type="http://schemas.openxmlformats.org/officeDocument/2006/relationships/tags" Target="../tags/tag1207.xml"/><Relationship Id="rId98" Type="http://schemas.openxmlformats.org/officeDocument/2006/relationships/tags" Target="../tags/tag1212.xml"/><Relationship Id="rId121" Type="http://schemas.openxmlformats.org/officeDocument/2006/relationships/tags" Target="../tags/tag1235.xml"/><Relationship Id="rId142" Type="http://schemas.openxmlformats.org/officeDocument/2006/relationships/tags" Target="../tags/tag1256.xml"/><Relationship Id="rId163" Type="http://schemas.openxmlformats.org/officeDocument/2006/relationships/tags" Target="../tags/tag1277.xml"/><Relationship Id="rId184" Type="http://schemas.openxmlformats.org/officeDocument/2006/relationships/tags" Target="../tags/tag1298.xml"/><Relationship Id="rId189" Type="http://schemas.openxmlformats.org/officeDocument/2006/relationships/tags" Target="../tags/tag1303.xml"/><Relationship Id="rId3" Type="http://schemas.openxmlformats.org/officeDocument/2006/relationships/tags" Target="../tags/tag1117.xml"/><Relationship Id="rId25" Type="http://schemas.openxmlformats.org/officeDocument/2006/relationships/tags" Target="../tags/tag1139.xml"/><Relationship Id="rId46" Type="http://schemas.openxmlformats.org/officeDocument/2006/relationships/tags" Target="../tags/tag1160.xml"/><Relationship Id="rId67" Type="http://schemas.openxmlformats.org/officeDocument/2006/relationships/tags" Target="../tags/tag1181.xml"/><Relationship Id="rId116" Type="http://schemas.openxmlformats.org/officeDocument/2006/relationships/tags" Target="../tags/tag1230.xml"/><Relationship Id="rId137" Type="http://schemas.openxmlformats.org/officeDocument/2006/relationships/tags" Target="../tags/tag1251.xml"/><Relationship Id="rId158" Type="http://schemas.openxmlformats.org/officeDocument/2006/relationships/tags" Target="../tags/tag1272.xml"/><Relationship Id="rId20" Type="http://schemas.openxmlformats.org/officeDocument/2006/relationships/tags" Target="../tags/tag1134.xml"/><Relationship Id="rId41" Type="http://schemas.openxmlformats.org/officeDocument/2006/relationships/tags" Target="../tags/tag1155.xml"/><Relationship Id="rId62" Type="http://schemas.openxmlformats.org/officeDocument/2006/relationships/tags" Target="../tags/tag1176.xml"/><Relationship Id="rId83" Type="http://schemas.openxmlformats.org/officeDocument/2006/relationships/tags" Target="../tags/tag1197.xml"/><Relationship Id="rId88" Type="http://schemas.openxmlformats.org/officeDocument/2006/relationships/tags" Target="../tags/tag1202.xml"/><Relationship Id="rId111" Type="http://schemas.openxmlformats.org/officeDocument/2006/relationships/tags" Target="../tags/tag1225.xml"/><Relationship Id="rId132" Type="http://schemas.openxmlformats.org/officeDocument/2006/relationships/tags" Target="../tags/tag1246.xml"/><Relationship Id="rId153" Type="http://schemas.openxmlformats.org/officeDocument/2006/relationships/tags" Target="../tags/tag1267.xml"/><Relationship Id="rId174" Type="http://schemas.openxmlformats.org/officeDocument/2006/relationships/tags" Target="../tags/tag1288.xml"/><Relationship Id="rId179" Type="http://schemas.openxmlformats.org/officeDocument/2006/relationships/tags" Target="../tags/tag1293.xml"/><Relationship Id="rId195" Type="http://schemas.openxmlformats.org/officeDocument/2006/relationships/tags" Target="../tags/tag1309.xml"/><Relationship Id="rId190" Type="http://schemas.openxmlformats.org/officeDocument/2006/relationships/tags" Target="../tags/tag1304.xml"/><Relationship Id="rId15" Type="http://schemas.openxmlformats.org/officeDocument/2006/relationships/tags" Target="../tags/tag1129.xml"/><Relationship Id="rId36" Type="http://schemas.openxmlformats.org/officeDocument/2006/relationships/tags" Target="../tags/tag1150.xml"/><Relationship Id="rId57" Type="http://schemas.openxmlformats.org/officeDocument/2006/relationships/tags" Target="../tags/tag1171.xml"/><Relationship Id="rId106" Type="http://schemas.openxmlformats.org/officeDocument/2006/relationships/tags" Target="../tags/tag1220.xml"/><Relationship Id="rId127" Type="http://schemas.openxmlformats.org/officeDocument/2006/relationships/tags" Target="../tags/tag1241.xml"/><Relationship Id="rId10" Type="http://schemas.openxmlformats.org/officeDocument/2006/relationships/tags" Target="../tags/tag1124.xml"/><Relationship Id="rId31" Type="http://schemas.openxmlformats.org/officeDocument/2006/relationships/tags" Target="../tags/tag1145.xml"/><Relationship Id="rId52" Type="http://schemas.openxmlformats.org/officeDocument/2006/relationships/tags" Target="../tags/tag1166.xml"/><Relationship Id="rId73" Type="http://schemas.openxmlformats.org/officeDocument/2006/relationships/tags" Target="../tags/tag1187.xml"/><Relationship Id="rId78" Type="http://schemas.openxmlformats.org/officeDocument/2006/relationships/tags" Target="../tags/tag1192.xml"/><Relationship Id="rId94" Type="http://schemas.openxmlformats.org/officeDocument/2006/relationships/tags" Target="../tags/tag1208.xml"/><Relationship Id="rId99" Type="http://schemas.openxmlformats.org/officeDocument/2006/relationships/tags" Target="../tags/tag1213.xml"/><Relationship Id="rId101" Type="http://schemas.openxmlformats.org/officeDocument/2006/relationships/tags" Target="../tags/tag1215.xml"/><Relationship Id="rId122" Type="http://schemas.openxmlformats.org/officeDocument/2006/relationships/tags" Target="../tags/tag1236.xml"/><Relationship Id="rId143" Type="http://schemas.openxmlformats.org/officeDocument/2006/relationships/tags" Target="../tags/tag1257.xml"/><Relationship Id="rId148" Type="http://schemas.openxmlformats.org/officeDocument/2006/relationships/tags" Target="../tags/tag1262.xml"/><Relationship Id="rId164" Type="http://schemas.openxmlformats.org/officeDocument/2006/relationships/tags" Target="../tags/tag1278.xml"/><Relationship Id="rId169" Type="http://schemas.openxmlformats.org/officeDocument/2006/relationships/tags" Target="../tags/tag1283.xml"/><Relationship Id="rId185" Type="http://schemas.openxmlformats.org/officeDocument/2006/relationships/tags" Target="../tags/tag1299.xml"/><Relationship Id="rId4" Type="http://schemas.openxmlformats.org/officeDocument/2006/relationships/tags" Target="../tags/tag1118.xml"/><Relationship Id="rId9" Type="http://schemas.openxmlformats.org/officeDocument/2006/relationships/tags" Target="../tags/tag1123.xml"/><Relationship Id="rId180" Type="http://schemas.openxmlformats.org/officeDocument/2006/relationships/tags" Target="../tags/tag1294.xml"/><Relationship Id="rId26" Type="http://schemas.openxmlformats.org/officeDocument/2006/relationships/tags" Target="../tags/tag1140.xml"/><Relationship Id="rId47" Type="http://schemas.openxmlformats.org/officeDocument/2006/relationships/tags" Target="../tags/tag1161.xml"/><Relationship Id="rId68" Type="http://schemas.openxmlformats.org/officeDocument/2006/relationships/tags" Target="../tags/tag1182.xml"/><Relationship Id="rId89" Type="http://schemas.openxmlformats.org/officeDocument/2006/relationships/tags" Target="../tags/tag1203.xml"/><Relationship Id="rId112" Type="http://schemas.openxmlformats.org/officeDocument/2006/relationships/tags" Target="../tags/tag1226.xml"/><Relationship Id="rId133" Type="http://schemas.openxmlformats.org/officeDocument/2006/relationships/tags" Target="../tags/tag1247.xml"/><Relationship Id="rId154" Type="http://schemas.openxmlformats.org/officeDocument/2006/relationships/tags" Target="../tags/tag1268.xml"/><Relationship Id="rId175" Type="http://schemas.openxmlformats.org/officeDocument/2006/relationships/tags" Target="../tags/tag128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341.xml"/><Relationship Id="rId117" Type="http://schemas.openxmlformats.org/officeDocument/2006/relationships/tags" Target="../tags/tag1432.xml"/><Relationship Id="rId21" Type="http://schemas.openxmlformats.org/officeDocument/2006/relationships/tags" Target="../tags/tag1336.xml"/><Relationship Id="rId42" Type="http://schemas.openxmlformats.org/officeDocument/2006/relationships/tags" Target="../tags/tag1357.xml"/><Relationship Id="rId47" Type="http://schemas.openxmlformats.org/officeDocument/2006/relationships/tags" Target="../tags/tag1362.xml"/><Relationship Id="rId63" Type="http://schemas.openxmlformats.org/officeDocument/2006/relationships/tags" Target="../tags/tag1378.xml"/><Relationship Id="rId68" Type="http://schemas.openxmlformats.org/officeDocument/2006/relationships/tags" Target="../tags/tag1383.xml"/><Relationship Id="rId84" Type="http://schemas.openxmlformats.org/officeDocument/2006/relationships/tags" Target="../tags/tag1399.xml"/><Relationship Id="rId89" Type="http://schemas.openxmlformats.org/officeDocument/2006/relationships/tags" Target="../tags/tag1404.xml"/><Relationship Id="rId112" Type="http://schemas.openxmlformats.org/officeDocument/2006/relationships/tags" Target="../tags/tag1427.xml"/><Relationship Id="rId133" Type="http://schemas.openxmlformats.org/officeDocument/2006/relationships/tags" Target="../tags/tag1448.xml"/><Relationship Id="rId138" Type="http://schemas.openxmlformats.org/officeDocument/2006/relationships/tags" Target="../tags/tag1453.xml"/><Relationship Id="rId154" Type="http://schemas.openxmlformats.org/officeDocument/2006/relationships/tags" Target="../tags/tag1469.xml"/><Relationship Id="rId159" Type="http://schemas.openxmlformats.org/officeDocument/2006/relationships/tags" Target="../tags/tag1474.xml"/><Relationship Id="rId175" Type="http://schemas.openxmlformats.org/officeDocument/2006/relationships/tags" Target="../tags/tag1490.xml"/><Relationship Id="rId170" Type="http://schemas.openxmlformats.org/officeDocument/2006/relationships/tags" Target="../tags/tag1485.xml"/><Relationship Id="rId16" Type="http://schemas.openxmlformats.org/officeDocument/2006/relationships/tags" Target="../tags/tag1331.xml"/><Relationship Id="rId107" Type="http://schemas.openxmlformats.org/officeDocument/2006/relationships/tags" Target="../tags/tag1422.xml"/><Relationship Id="rId11" Type="http://schemas.openxmlformats.org/officeDocument/2006/relationships/tags" Target="../tags/tag1326.xml"/><Relationship Id="rId32" Type="http://schemas.openxmlformats.org/officeDocument/2006/relationships/tags" Target="../tags/tag1347.xml"/><Relationship Id="rId37" Type="http://schemas.openxmlformats.org/officeDocument/2006/relationships/tags" Target="../tags/tag1352.xml"/><Relationship Id="rId53" Type="http://schemas.openxmlformats.org/officeDocument/2006/relationships/tags" Target="../tags/tag1368.xml"/><Relationship Id="rId58" Type="http://schemas.openxmlformats.org/officeDocument/2006/relationships/tags" Target="../tags/tag1373.xml"/><Relationship Id="rId74" Type="http://schemas.openxmlformats.org/officeDocument/2006/relationships/tags" Target="../tags/tag1389.xml"/><Relationship Id="rId79" Type="http://schemas.openxmlformats.org/officeDocument/2006/relationships/tags" Target="../tags/tag1394.xml"/><Relationship Id="rId102" Type="http://schemas.openxmlformats.org/officeDocument/2006/relationships/tags" Target="../tags/tag1417.xml"/><Relationship Id="rId123" Type="http://schemas.openxmlformats.org/officeDocument/2006/relationships/tags" Target="../tags/tag1438.xml"/><Relationship Id="rId128" Type="http://schemas.openxmlformats.org/officeDocument/2006/relationships/tags" Target="../tags/tag1443.xml"/><Relationship Id="rId144" Type="http://schemas.openxmlformats.org/officeDocument/2006/relationships/tags" Target="../tags/tag1459.xml"/><Relationship Id="rId149" Type="http://schemas.openxmlformats.org/officeDocument/2006/relationships/tags" Target="../tags/tag1464.xml"/><Relationship Id="rId5" Type="http://schemas.openxmlformats.org/officeDocument/2006/relationships/tags" Target="../tags/tag1320.xml"/><Relationship Id="rId90" Type="http://schemas.openxmlformats.org/officeDocument/2006/relationships/tags" Target="../tags/tag1405.xml"/><Relationship Id="rId95" Type="http://schemas.openxmlformats.org/officeDocument/2006/relationships/tags" Target="../tags/tag1410.xml"/><Relationship Id="rId160" Type="http://schemas.openxmlformats.org/officeDocument/2006/relationships/tags" Target="../tags/tag1475.xml"/><Relationship Id="rId165" Type="http://schemas.openxmlformats.org/officeDocument/2006/relationships/tags" Target="../tags/tag1480.xml"/><Relationship Id="rId22" Type="http://schemas.openxmlformats.org/officeDocument/2006/relationships/tags" Target="../tags/tag1337.xml"/><Relationship Id="rId27" Type="http://schemas.openxmlformats.org/officeDocument/2006/relationships/tags" Target="../tags/tag1342.xml"/><Relationship Id="rId43" Type="http://schemas.openxmlformats.org/officeDocument/2006/relationships/tags" Target="../tags/tag1358.xml"/><Relationship Id="rId48" Type="http://schemas.openxmlformats.org/officeDocument/2006/relationships/tags" Target="../tags/tag1363.xml"/><Relationship Id="rId64" Type="http://schemas.openxmlformats.org/officeDocument/2006/relationships/tags" Target="../tags/tag1379.xml"/><Relationship Id="rId69" Type="http://schemas.openxmlformats.org/officeDocument/2006/relationships/tags" Target="../tags/tag1384.xml"/><Relationship Id="rId113" Type="http://schemas.openxmlformats.org/officeDocument/2006/relationships/tags" Target="../tags/tag1428.xml"/><Relationship Id="rId118" Type="http://schemas.openxmlformats.org/officeDocument/2006/relationships/tags" Target="../tags/tag1433.xml"/><Relationship Id="rId134" Type="http://schemas.openxmlformats.org/officeDocument/2006/relationships/tags" Target="../tags/tag1449.xml"/><Relationship Id="rId139" Type="http://schemas.openxmlformats.org/officeDocument/2006/relationships/tags" Target="../tags/tag1454.xml"/><Relationship Id="rId80" Type="http://schemas.openxmlformats.org/officeDocument/2006/relationships/tags" Target="../tags/tag1395.xml"/><Relationship Id="rId85" Type="http://schemas.openxmlformats.org/officeDocument/2006/relationships/tags" Target="../tags/tag1400.xml"/><Relationship Id="rId150" Type="http://schemas.openxmlformats.org/officeDocument/2006/relationships/tags" Target="../tags/tag1465.xml"/><Relationship Id="rId155" Type="http://schemas.openxmlformats.org/officeDocument/2006/relationships/tags" Target="../tags/tag1470.xml"/><Relationship Id="rId171" Type="http://schemas.openxmlformats.org/officeDocument/2006/relationships/tags" Target="../tags/tag1486.xml"/><Relationship Id="rId176" Type="http://schemas.openxmlformats.org/officeDocument/2006/relationships/tags" Target="../tags/tag1491.xml"/><Relationship Id="rId12" Type="http://schemas.openxmlformats.org/officeDocument/2006/relationships/tags" Target="../tags/tag1327.xml"/><Relationship Id="rId17" Type="http://schemas.openxmlformats.org/officeDocument/2006/relationships/tags" Target="../tags/tag1332.xml"/><Relationship Id="rId33" Type="http://schemas.openxmlformats.org/officeDocument/2006/relationships/tags" Target="../tags/tag1348.xml"/><Relationship Id="rId38" Type="http://schemas.openxmlformats.org/officeDocument/2006/relationships/tags" Target="../tags/tag1353.xml"/><Relationship Id="rId59" Type="http://schemas.openxmlformats.org/officeDocument/2006/relationships/tags" Target="../tags/tag1374.xml"/><Relationship Id="rId103" Type="http://schemas.openxmlformats.org/officeDocument/2006/relationships/tags" Target="../tags/tag1418.xml"/><Relationship Id="rId108" Type="http://schemas.openxmlformats.org/officeDocument/2006/relationships/tags" Target="../tags/tag1423.xml"/><Relationship Id="rId124" Type="http://schemas.openxmlformats.org/officeDocument/2006/relationships/tags" Target="../tags/tag1439.xml"/><Relationship Id="rId129" Type="http://schemas.openxmlformats.org/officeDocument/2006/relationships/tags" Target="../tags/tag1444.xml"/><Relationship Id="rId54" Type="http://schemas.openxmlformats.org/officeDocument/2006/relationships/tags" Target="../tags/tag1369.xml"/><Relationship Id="rId70" Type="http://schemas.openxmlformats.org/officeDocument/2006/relationships/tags" Target="../tags/tag1385.xml"/><Relationship Id="rId75" Type="http://schemas.openxmlformats.org/officeDocument/2006/relationships/tags" Target="../tags/tag1390.xml"/><Relationship Id="rId91" Type="http://schemas.openxmlformats.org/officeDocument/2006/relationships/tags" Target="../tags/tag1406.xml"/><Relationship Id="rId96" Type="http://schemas.openxmlformats.org/officeDocument/2006/relationships/tags" Target="../tags/tag1411.xml"/><Relationship Id="rId140" Type="http://schemas.openxmlformats.org/officeDocument/2006/relationships/tags" Target="../tags/tag1455.xml"/><Relationship Id="rId145" Type="http://schemas.openxmlformats.org/officeDocument/2006/relationships/tags" Target="../tags/tag1460.xml"/><Relationship Id="rId161" Type="http://schemas.openxmlformats.org/officeDocument/2006/relationships/tags" Target="../tags/tag1476.xml"/><Relationship Id="rId166" Type="http://schemas.openxmlformats.org/officeDocument/2006/relationships/tags" Target="../tags/tag1481.xml"/><Relationship Id="rId1" Type="http://schemas.openxmlformats.org/officeDocument/2006/relationships/tags" Target="../tags/tag1316.xml"/><Relationship Id="rId6" Type="http://schemas.openxmlformats.org/officeDocument/2006/relationships/tags" Target="../tags/tag1321.xml"/><Relationship Id="rId23" Type="http://schemas.openxmlformats.org/officeDocument/2006/relationships/tags" Target="../tags/tag1338.xml"/><Relationship Id="rId28" Type="http://schemas.openxmlformats.org/officeDocument/2006/relationships/tags" Target="../tags/tag1343.xml"/><Relationship Id="rId49" Type="http://schemas.openxmlformats.org/officeDocument/2006/relationships/tags" Target="../tags/tag1364.xml"/><Relationship Id="rId114" Type="http://schemas.openxmlformats.org/officeDocument/2006/relationships/tags" Target="../tags/tag1429.xml"/><Relationship Id="rId119" Type="http://schemas.openxmlformats.org/officeDocument/2006/relationships/tags" Target="../tags/tag1434.xml"/><Relationship Id="rId10" Type="http://schemas.openxmlformats.org/officeDocument/2006/relationships/tags" Target="../tags/tag1325.xml"/><Relationship Id="rId31" Type="http://schemas.openxmlformats.org/officeDocument/2006/relationships/tags" Target="../tags/tag1346.xml"/><Relationship Id="rId44" Type="http://schemas.openxmlformats.org/officeDocument/2006/relationships/tags" Target="../tags/tag1359.xml"/><Relationship Id="rId52" Type="http://schemas.openxmlformats.org/officeDocument/2006/relationships/tags" Target="../tags/tag1367.xml"/><Relationship Id="rId60" Type="http://schemas.openxmlformats.org/officeDocument/2006/relationships/tags" Target="../tags/tag1375.xml"/><Relationship Id="rId65" Type="http://schemas.openxmlformats.org/officeDocument/2006/relationships/tags" Target="../tags/tag1380.xml"/><Relationship Id="rId73" Type="http://schemas.openxmlformats.org/officeDocument/2006/relationships/tags" Target="../tags/tag1388.xml"/><Relationship Id="rId78" Type="http://schemas.openxmlformats.org/officeDocument/2006/relationships/tags" Target="../tags/tag1393.xml"/><Relationship Id="rId81" Type="http://schemas.openxmlformats.org/officeDocument/2006/relationships/tags" Target="../tags/tag1396.xml"/><Relationship Id="rId86" Type="http://schemas.openxmlformats.org/officeDocument/2006/relationships/tags" Target="../tags/tag1401.xml"/><Relationship Id="rId94" Type="http://schemas.openxmlformats.org/officeDocument/2006/relationships/tags" Target="../tags/tag1409.xml"/><Relationship Id="rId99" Type="http://schemas.openxmlformats.org/officeDocument/2006/relationships/tags" Target="../tags/tag1414.xml"/><Relationship Id="rId101" Type="http://schemas.openxmlformats.org/officeDocument/2006/relationships/tags" Target="../tags/tag1416.xml"/><Relationship Id="rId122" Type="http://schemas.openxmlformats.org/officeDocument/2006/relationships/tags" Target="../tags/tag1437.xml"/><Relationship Id="rId130" Type="http://schemas.openxmlformats.org/officeDocument/2006/relationships/tags" Target="../tags/tag1445.xml"/><Relationship Id="rId135" Type="http://schemas.openxmlformats.org/officeDocument/2006/relationships/tags" Target="../tags/tag1450.xml"/><Relationship Id="rId143" Type="http://schemas.openxmlformats.org/officeDocument/2006/relationships/tags" Target="../tags/tag1458.xml"/><Relationship Id="rId148" Type="http://schemas.openxmlformats.org/officeDocument/2006/relationships/tags" Target="../tags/tag1463.xml"/><Relationship Id="rId151" Type="http://schemas.openxmlformats.org/officeDocument/2006/relationships/tags" Target="../tags/tag1466.xml"/><Relationship Id="rId156" Type="http://schemas.openxmlformats.org/officeDocument/2006/relationships/tags" Target="../tags/tag1471.xml"/><Relationship Id="rId164" Type="http://schemas.openxmlformats.org/officeDocument/2006/relationships/tags" Target="../tags/tag1479.xml"/><Relationship Id="rId169" Type="http://schemas.openxmlformats.org/officeDocument/2006/relationships/tags" Target="../tags/tag1484.xml"/><Relationship Id="rId177" Type="http://schemas.openxmlformats.org/officeDocument/2006/relationships/tags" Target="../tags/tag1492.xml"/><Relationship Id="rId4" Type="http://schemas.openxmlformats.org/officeDocument/2006/relationships/tags" Target="../tags/tag1319.xml"/><Relationship Id="rId9" Type="http://schemas.openxmlformats.org/officeDocument/2006/relationships/tags" Target="../tags/tag1324.xml"/><Relationship Id="rId172" Type="http://schemas.openxmlformats.org/officeDocument/2006/relationships/tags" Target="../tags/tag1487.xml"/><Relationship Id="rId13" Type="http://schemas.openxmlformats.org/officeDocument/2006/relationships/tags" Target="../tags/tag1328.xml"/><Relationship Id="rId18" Type="http://schemas.openxmlformats.org/officeDocument/2006/relationships/tags" Target="../tags/tag1333.xml"/><Relationship Id="rId39" Type="http://schemas.openxmlformats.org/officeDocument/2006/relationships/tags" Target="../tags/tag1354.xml"/><Relationship Id="rId109" Type="http://schemas.openxmlformats.org/officeDocument/2006/relationships/tags" Target="../tags/tag1424.xml"/><Relationship Id="rId34" Type="http://schemas.openxmlformats.org/officeDocument/2006/relationships/tags" Target="../tags/tag1349.xml"/><Relationship Id="rId50" Type="http://schemas.openxmlformats.org/officeDocument/2006/relationships/tags" Target="../tags/tag1365.xml"/><Relationship Id="rId55" Type="http://schemas.openxmlformats.org/officeDocument/2006/relationships/tags" Target="../tags/tag1370.xml"/><Relationship Id="rId76" Type="http://schemas.openxmlformats.org/officeDocument/2006/relationships/tags" Target="../tags/tag1391.xml"/><Relationship Id="rId97" Type="http://schemas.openxmlformats.org/officeDocument/2006/relationships/tags" Target="../tags/tag1412.xml"/><Relationship Id="rId104" Type="http://schemas.openxmlformats.org/officeDocument/2006/relationships/tags" Target="../tags/tag1419.xml"/><Relationship Id="rId120" Type="http://schemas.openxmlformats.org/officeDocument/2006/relationships/tags" Target="../tags/tag1435.xml"/><Relationship Id="rId125" Type="http://schemas.openxmlformats.org/officeDocument/2006/relationships/tags" Target="../tags/tag1440.xml"/><Relationship Id="rId141" Type="http://schemas.openxmlformats.org/officeDocument/2006/relationships/tags" Target="../tags/tag1456.xml"/><Relationship Id="rId146" Type="http://schemas.openxmlformats.org/officeDocument/2006/relationships/tags" Target="../tags/tag1461.xml"/><Relationship Id="rId167" Type="http://schemas.openxmlformats.org/officeDocument/2006/relationships/tags" Target="../tags/tag1482.xml"/><Relationship Id="rId7" Type="http://schemas.openxmlformats.org/officeDocument/2006/relationships/tags" Target="../tags/tag1322.xml"/><Relationship Id="rId71" Type="http://schemas.openxmlformats.org/officeDocument/2006/relationships/tags" Target="../tags/tag1386.xml"/><Relationship Id="rId92" Type="http://schemas.openxmlformats.org/officeDocument/2006/relationships/tags" Target="../tags/tag1407.xml"/><Relationship Id="rId162" Type="http://schemas.openxmlformats.org/officeDocument/2006/relationships/tags" Target="../tags/tag1477.xml"/><Relationship Id="rId2" Type="http://schemas.openxmlformats.org/officeDocument/2006/relationships/tags" Target="../tags/tag1317.xml"/><Relationship Id="rId29" Type="http://schemas.openxmlformats.org/officeDocument/2006/relationships/tags" Target="../tags/tag1344.xml"/><Relationship Id="rId24" Type="http://schemas.openxmlformats.org/officeDocument/2006/relationships/tags" Target="../tags/tag1339.xml"/><Relationship Id="rId40" Type="http://schemas.openxmlformats.org/officeDocument/2006/relationships/tags" Target="../tags/tag1355.xml"/><Relationship Id="rId45" Type="http://schemas.openxmlformats.org/officeDocument/2006/relationships/tags" Target="../tags/tag1360.xml"/><Relationship Id="rId66" Type="http://schemas.openxmlformats.org/officeDocument/2006/relationships/tags" Target="../tags/tag1381.xml"/><Relationship Id="rId87" Type="http://schemas.openxmlformats.org/officeDocument/2006/relationships/tags" Target="../tags/tag1402.xml"/><Relationship Id="rId110" Type="http://schemas.openxmlformats.org/officeDocument/2006/relationships/tags" Target="../tags/tag1425.xml"/><Relationship Id="rId115" Type="http://schemas.openxmlformats.org/officeDocument/2006/relationships/tags" Target="../tags/tag1430.xml"/><Relationship Id="rId131" Type="http://schemas.openxmlformats.org/officeDocument/2006/relationships/tags" Target="../tags/tag1446.xml"/><Relationship Id="rId136" Type="http://schemas.openxmlformats.org/officeDocument/2006/relationships/tags" Target="../tags/tag1451.xml"/><Relationship Id="rId157" Type="http://schemas.openxmlformats.org/officeDocument/2006/relationships/tags" Target="../tags/tag1472.xml"/><Relationship Id="rId178" Type="http://schemas.openxmlformats.org/officeDocument/2006/relationships/tags" Target="../tags/tag1493.xml"/><Relationship Id="rId61" Type="http://schemas.openxmlformats.org/officeDocument/2006/relationships/tags" Target="../tags/tag1376.xml"/><Relationship Id="rId82" Type="http://schemas.openxmlformats.org/officeDocument/2006/relationships/tags" Target="../tags/tag1397.xml"/><Relationship Id="rId152" Type="http://schemas.openxmlformats.org/officeDocument/2006/relationships/tags" Target="../tags/tag1467.xml"/><Relationship Id="rId173" Type="http://schemas.openxmlformats.org/officeDocument/2006/relationships/tags" Target="../tags/tag1488.xml"/><Relationship Id="rId19" Type="http://schemas.openxmlformats.org/officeDocument/2006/relationships/tags" Target="../tags/tag1334.xml"/><Relationship Id="rId14" Type="http://schemas.openxmlformats.org/officeDocument/2006/relationships/tags" Target="../tags/tag1329.xml"/><Relationship Id="rId30" Type="http://schemas.openxmlformats.org/officeDocument/2006/relationships/tags" Target="../tags/tag1345.xml"/><Relationship Id="rId35" Type="http://schemas.openxmlformats.org/officeDocument/2006/relationships/tags" Target="../tags/tag1350.xml"/><Relationship Id="rId56" Type="http://schemas.openxmlformats.org/officeDocument/2006/relationships/tags" Target="../tags/tag1371.xml"/><Relationship Id="rId77" Type="http://schemas.openxmlformats.org/officeDocument/2006/relationships/tags" Target="../tags/tag1392.xml"/><Relationship Id="rId100" Type="http://schemas.openxmlformats.org/officeDocument/2006/relationships/tags" Target="../tags/tag1415.xml"/><Relationship Id="rId105" Type="http://schemas.openxmlformats.org/officeDocument/2006/relationships/tags" Target="../tags/tag1420.xml"/><Relationship Id="rId126" Type="http://schemas.openxmlformats.org/officeDocument/2006/relationships/tags" Target="../tags/tag1441.xml"/><Relationship Id="rId147" Type="http://schemas.openxmlformats.org/officeDocument/2006/relationships/tags" Target="../tags/tag1462.xml"/><Relationship Id="rId168" Type="http://schemas.openxmlformats.org/officeDocument/2006/relationships/tags" Target="../tags/tag1483.xml"/><Relationship Id="rId8" Type="http://schemas.openxmlformats.org/officeDocument/2006/relationships/tags" Target="../tags/tag1323.xml"/><Relationship Id="rId51" Type="http://schemas.openxmlformats.org/officeDocument/2006/relationships/tags" Target="../tags/tag1366.xml"/><Relationship Id="rId72" Type="http://schemas.openxmlformats.org/officeDocument/2006/relationships/tags" Target="../tags/tag1387.xml"/><Relationship Id="rId93" Type="http://schemas.openxmlformats.org/officeDocument/2006/relationships/tags" Target="../tags/tag1408.xml"/><Relationship Id="rId98" Type="http://schemas.openxmlformats.org/officeDocument/2006/relationships/tags" Target="../tags/tag1413.xml"/><Relationship Id="rId121" Type="http://schemas.openxmlformats.org/officeDocument/2006/relationships/tags" Target="../tags/tag1436.xml"/><Relationship Id="rId142" Type="http://schemas.openxmlformats.org/officeDocument/2006/relationships/tags" Target="../tags/tag1457.xml"/><Relationship Id="rId163" Type="http://schemas.openxmlformats.org/officeDocument/2006/relationships/tags" Target="../tags/tag1478.xml"/><Relationship Id="rId3" Type="http://schemas.openxmlformats.org/officeDocument/2006/relationships/tags" Target="../tags/tag1318.xml"/><Relationship Id="rId25" Type="http://schemas.openxmlformats.org/officeDocument/2006/relationships/tags" Target="../tags/tag1340.xml"/><Relationship Id="rId46" Type="http://schemas.openxmlformats.org/officeDocument/2006/relationships/tags" Target="../tags/tag1361.xml"/><Relationship Id="rId67" Type="http://schemas.openxmlformats.org/officeDocument/2006/relationships/tags" Target="../tags/tag1382.xml"/><Relationship Id="rId116" Type="http://schemas.openxmlformats.org/officeDocument/2006/relationships/tags" Target="../tags/tag1431.xml"/><Relationship Id="rId137" Type="http://schemas.openxmlformats.org/officeDocument/2006/relationships/tags" Target="../tags/tag1452.xml"/><Relationship Id="rId158" Type="http://schemas.openxmlformats.org/officeDocument/2006/relationships/tags" Target="../tags/tag1473.xml"/><Relationship Id="rId20" Type="http://schemas.openxmlformats.org/officeDocument/2006/relationships/tags" Target="../tags/tag1335.xml"/><Relationship Id="rId41" Type="http://schemas.openxmlformats.org/officeDocument/2006/relationships/tags" Target="../tags/tag1356.xml"/><Relationship Id="rId62" Type="http://schemas.openxmlformats.org/officeDocument/2006/relationships/tags" Target="../tags/tag1377.xml"/><Relationship Id="rId83" Type="http://schemas.openxmlformats.org/officeDocument/2006/relationships/tags" Target="../tags/tag1398.xml"/><Relationship Id="rId88" Type="http://schemas.openxmlformats.org/officeDocument/2006/relationships/tags" Target="../tags/tag1403.xml"/><Relationship Id="rId111" Type="http://schemas.openxmlformats.org/officeDocument/2006/relationships/tags" Target="../tags/tag1426.xml"/><Relationship Id="rId132" Type="http://schemas.openxmlformats.org/officeDocument/2006/relationships/tags" Target="../tags/tag1447.xml"/><Relationship Id="rId153" Type="http://schemas.openxmlformats.org/officeDocument/2006/relationships/tags" Target="../tags/tag1468.xml"/><Relationship Id="rId174" Type="http://schemas.openxmlformats.org/officeDocument/2006/relationships/tags" Target="../tags/tag1489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1330.xml"/><Relationship Id="rId36" Type="http://schemas.openxmlformats.org/officeDocument/2006/relationships/tags" Target="../tags/tag1351.xml"/><Relationship Id="rId57" Type="http://schemas.openxmlformats.org/officeDocument/2006/relationships/tags" Target="../tags/tag1372.xml"/><Relationship Id="rId106" Type="http://schemas.openxmlformats.org/officeDocument/2006/relationships/tags" Target="../tags/tag1421.xml"/><Relationship Id="rId127" Type="http://schemas.openxmlformats.org/officeDocument/2006/relationships/tags" Target="../tags/tag144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610.xml"/><Relationship Id="rId21" Type="http://schemas.openxmlformats.org/officeDocument/2006/relationships/tags" Target="../tags/tag1514.xml"/><Relationship Id="rId42" Type="http://schemas.openxmlformats.org/officeDocument/2006/relationships/tags" Target="../tags/tag1535.xml"/><Relationship Id="rId63" Type="http://schemas.openxmlformats.org/officeDocument/2006/relationships/tags" Target="../tags/tag1556.xml"/><Relationship Id="rId84" Type="http://schemas.openxmlformats.org/officeDocument/2006/relationships/tags" Target="../tags/tag1577.xml"/><Relationship Id="rId138" Type="http://schemas.openxmlformats.org/officeDocument/2006/relationships/tags" Target="../tags/tag1631.xml"/><Relationship Id="rId159" Type="http://schemas.openxmlformats.org/officeDocument/2006/relationships/tags" Target="../tags/tag1652.xml"/><Relationship Id="rId170" Type="http://schemas.openxmlformats.org/officeDocument/2006/relationships/tags" Target="../tags/tag1663.xml"/><Relationship Id="rId191" Type="http://schemas.openxmlformats.org/officeDocument/2006/relationships/tags" Target="../tags/tag1684.xml"/><Relationship Id="rId205" Type="http://schemas.openxmlformats.org/officeDocument/2006/relationships/tags" Target="../tags/tag1698.xml"/><Relationship Id="rId226" Type="http://schemas.openxmlformats.org/officeDocument/2006/relationships/tags" Target="../tags/tag1719.xml"/><Relationship Id="rId107" Type="http://schemas.openxmlformats.org/officeDocument/2006/relationships/tags" Target="../tags/tag1600.xml"/><Relationship Id="rId11" Type="http://schemas.openxmlformats.org/officeDocument/2006/relationships/tags" Target="../tags/tag1504.xml"/><Relationship Id="rId32" Type="http://schemas.openxmlformats.org/officeDocument/2006/relationships/tags" Target="../tags/tag1525.xml"/><Relationship Id="rId53" Type="http://schemas.openxmlformats.org/officeDocument/2006/relationships/tags" Target="../tags/tag1546.xml"/><Relationship Id="rId74" Type="http://schemas.openxmlformats.org/officeDocument/2006/relationships/tags" Target="../tags/tag1567.xml"/><Relationship Id="rId128" Type="http://schemas.openxmlformats.org/officeDocument/2006/relationships/tags" Target="../tags/tag1621.xml"/><Relationship Id="rId149" Type="http://schemas.openxmlformats.org/officeDocument/2006/relationships/tags" Target="../tags/tag1642.xml"/><Relationship Id="rId5" Type="http://schemas.openxmlformats.org/officeDocument/2006/relationships/tags" Target="../tags/tag1498.xml"/><Relationship Id="rId95" Type="http://schemas.openxmlformats.org/officeDocument/2006/relationships/tags" Target="../tags/tag1588.xml"/><Relationship Id="rId160" Type="http://schemas.openxmlformats.org/officeDocument/2006/relationships/tags" Target="../tags/tag1653.xml"/><Relationship Id="rId181" Type="http://schemas.openxmlformats.org/officeDocument/2006/relationships/tags" Target="../tags/tag1674.xml"/><Relationship Id="rId216" Type="http://schemas.openxmlformats.org/officeDocument/2006/relationships/tags" Target="../tags/tag1709.xml"/><Relationship Id="rId237" Type="http://schemas.openxmlformats.org/officeDocument/2006/relationships/tags" Target="../tags/tag1730.xml"/><Relationship Id="rId22" Type="http://schemas.openxmlformats.org/officeDocument/2006/relationships/tags" Target="../tags/tag1515.xml"/><Relationship Id="rId43" Type="http://schemas.openxmlformats.org/officeDocument/2006/relationships/tags" Target="../tags/tag1536.xml"/><Relationship Id="rId64" Type="http://schemas.openxmlformats.org/officeDocument/2006/relationships/tags" Target="../tags/tag1557.xml"/><Relationship Id="rId118" Type="http://schemas.openxmlformats.org/officeDocument/2006/relationships/tags" Target="../tags/tag1611.xml"/><Relationship Id="rId139" Type="http://schemas.openxmlformats.org/officeDocument/2006/relationships/tags" Target="../tags/tag1632.xml"/><Relationship Id="rId85" Type="http://schemas.openxmlformats.org/officeDocument/2006/relationships/tags" Target="../tags/tag1578.xml"/><Relationship Id="rId150" Type="http://schemas.openxmlformats.org/officeDocument/2006/relationships/tags" Target="../tags/tag1643.xml"/><Relationship Id="rId171" Type="http://schemas.openxmlformats.org/officeDocument/2006/relationships/tags" Target="../tags/tag1664.xml"/><Relationship Id="rId192" Type="http://schemas.openxmlformats.org/officeDocument/2006/relationships/tags" Target="../tags/tag1685.xml"/><Relationship Id="rId206" Type="http://schemas.openxmlformats.org/officeDocument/2006/relationships/tags" Target="../tags/tag1699.xml"/><Relationship Id="rId227" Type="http://schemas.openxmlformats.org/officeDocument/2006/relationships/tags" Target="../tags/tag1720.xml"/><Relationship Id="rId201" Type="http://schemas.openxmlformats.org/officeDocument/2006/relationships/tags" Target="../tags/tag1694.xml"/><Relationship Id="rId222" Type="http://schemas.openxmlformats.org/officeDocument/2006/relationships/tags" Target="../tags/tag1715.xml"/><Relationship Id="rId12" Type="http://schemas.openxmlformats.org/officeDocument/2006/relationships/tags" Target="../tags/tag1505.xml"/><Relationship Id="rId17" Type="http://schemas.openxmlformats.org/officeDocument/2006/relationships/tags" Target="../tags/tag1510.xml"/><Relationship Id="rId33" Type="http://schemas.openxmlformats.org/officeDocument/2006/relationships/tags" Target="../tags/tag1526.xml"/><Relationship Id="rId38" Type="http://schemas.openxmlformats.org/officeDocument/2006/relationships/tags" Target="../tags/tag1531.xml"/><Relationship Id="rId59" Type="http://schemas.openxmlformats.org/officeDocument/2006/relationships/tags" Target="../tags/tag1552.xml"/><Relationship Id="rId103" Type="http://schemas.openxmlformats.org/officeDocument/2006/relationships/tags" Target="../tags/tag1596.xml"/><Relationship Id="rId108" Type="http://schemas.openxmlformats.org/officeDocument/2006/relationships/tags" Target="../tags/tag1601.xml"/><Relationship Id="rId124" Type="http://schemas.openxmlformats.org/officeDocument/2006/relationships/tags" Target="../tags/tag1617.xml"/><Relationship Id="rId129" Type="http://schemas.openxmlformats.org/officeDocument/2006/relationships/tags" Target="../tags/tag1622.xml"/><Relationship Id="rId54" Type="http://schemas.openxmlformats.org/officeDocument/2006/relationships/tags" Target="../tags/tag1547.xml"/><Relationship Id="rId70" Type="http://schemas.openxmlformats.org/officeDocument/2006/relationships/tags" Target="../tags/tag1563.xml"/><Relationship Id="rId75" Type="http://schemas.openxmlformats.org/officeDocument/2006/relationships/tags" Target="../tags/tag1568.xml"/><Relationship Id="rId91" Type="http://schemas.openxmlformats.org/officeDocument/2006/relationships/tags" Target="../tags/tag1584.xml"/><Relationship Id="rId96" Type="http://schemas.openxmlformats.org/officeDocument/2006/relationships/tags" Target="../tags/tag1589.xml"/><Relationship Id="rId140" Type="http://schemas.openxmlformats.org/officeDocument/2006/relationships/tags" Target="../tags/tag1633.xml"/><Relationship Id="rId145" Type="http://schemas.openxmlformats.org/officeDocument/2006/relationships/tags" Target="../tags/tag1638.xml"/><Relationship Id="rId161" Type="http://schemas.openxmlformats.org/officeDocument/2006/relationships/tags" Target="../tags/tag1654.xml"/><Relationship Id="rId166" Type="http://schemas.openxmlformats.org/officeDocument/2006/relationships/tags" Target="../tags/tag1659.xml"/><Relationship Id="rId182" Type="http://schemas.openxmlformats.org/officeDocument/2006/relationships/tags" Target="../tags/tag1675.xml"/><Relationship Id="rId187" Type="http://schemas.openxmlformats.org/officeDocument/2006/relationships/tags" Target="../tags/tag1680.xml"/><Relationship Id="rId217" Type="http://schemas.openxmlformats.org/officeDocument/2006/relationships/tags" Target="../tags/tag1710.xml"/><Relationship Id="rId1" Type="http://schemas.openxmlformats.org/officeDocument/2006/relationships/tags" Target="../tags/tag1494.xml"/><Relationship Id="rId6" Type="http://schemas.openxmlformats.org/officeDocument/2006/relationships/tags" Target="../tags/tag1499.xml"/><Relationship Id="rId212" Type="http://schemas.openxmlformats.org/officeDocument/2006/relationships/tags" Target="../tags/tag1705.xml"/><Relationship Id="rId233" Type="http://schemas.openxmlformats.org/officeDocument/2006/relationships/tags" Target="../tags/tag1726.xml"/><Relationship Id="rId238" Type="http://schemas.openxmlformats.org/officeDocument/2006/relationships/tags" Target="../tags/tag1731.xml"/><Relationship Id="rId23" Type="http://schemas.openxmlformats.org/officeDocument/2006/relationships/tags" Target="../tags/tag1516.xml"/><Relationship Id="rId28" Type="http://schemas.openxmlformats.org/officeDocument/2006/relationships/tags" Target="../tags/tag1521.xml"/><Relationship Id="rId49" Type="http://schemas.openxmlformats.org/officeDocument/2006/relationships/tags" Target="../tags/tag1542.xml"/><Relationship Id="rId114" Type="http://schemas.openxmlformats.org/officeDocument/2006/relationships/tags" Target="../tags/tag1607.xml"/><Relationship Id="rId119" Type="http://schemas.openxmlformats.org/officeDocument/2006/relationships/tags" Target="../tags/tag1612.xml"/><Relationship Id="rId44" Type="http://schemas.openxmlformats.org/officeDocument/2006/relationships/tags" Target="../tags/tag1537.xml"/><Relationship Id="rId60" Type="http://schemas.openxmlformats.org/officeDocument/2006/relationships/tags" Target="../tags/tag1553.xml"/><Relationship Id="rId65" Type="http://schemas.openxmlformats.org/officeDocument/2006/relationships/tags" Target="../tags/tag1558.xml"/><Relationship Id="rId81" Type="http://schemas.openxmlformats.org/officeDocument/2006/relationships/tags" Target="../tags/tag1574.xml"/><Relationship Id="rId86" Type="http://schemas.openxmlformats.org/officeDocument/2006/relationships/tags" Target="../tags/tag1579.xml"/><Relationship Id="rId130" Type="http://schemas.openxmlformats.org/officeDocument/2006/relationships/tags" Target="../tags/tag1623.xml"/><Relationship Id="rId135" Type="http://schemas.openxmlformats.org/officeDocument/2006/relationships/tags" Target="../tags/tag1628.xml"/><Relationship Id="rId151" Type="http://schemas.openxmlformats.org/officeDocument/2006/relationships/tags" Target="../tags/tag1644.xml"/><Relationship Id="rId156" Type="http://schemas.openxmlformats.org/officeDocument/2006/relationships/tags" Target="../tags/tag1649.xml"/><Relationship Id="rId177" Type="http://schemas.openxmlformats.org/officeDocument/2006/relationships/tags" Target="../tags/tag1670.xml"/><Relationship Id="rId198" Type="http://schemas.openxmlformats.org/officeDocument/2006/relationships/tags" Target="../tags/tag1691.xml"/><Relationship Id="rId172" Type="http://schemas.openxmlformats.org/officeDocument/2006/relationships/tags" Target="../tags/tag1665.xml"/><Relationship Id="rId193" Type="http://schemas.openxmlformats.org/officeDocument/2006/relationships/tags" Target="../tags/tag1686.xml"/><Relationship Id="rId202" Type="http://schemas.openxmlformats.org/officeDocument/2006/relationships/tags" Target="../tags/tag1695.xml"/><Relationship Id="rId207" Type="http://schemas.openxmlformats.org/officeDocument/2006/relationships/tags" Target="../tags/tag1700.xml"/><Relationship Id="rId223" Type="http://schemas.openxmlformats.org/officeDocument/2006/relationships/tags" Target="../tags/tag1716.xml"/><Relationship Id="rId228" Type="http://schemas.openxmlformats.org/officeDocument/2006/relationships/tags" Target="../tags/tag1721.xml"/><Relationship Id="rId13" Type="http://schemas.openxmlformats.org/officeDocument/2006/relationships/tags" Target="../tags/tag1506.xml"/><Relationship Id="rId18" Type="http://schemas.openxmlformats.org/officeDocument/2006/relationships/tags" Target="../tags/tag1511.xml"/><Relationship Id="rId39" Type="http://schemas.openxmlformats.org/officeDocument/2006/relationships/tags" Target="../tags/tag1532.xml"/><Relationship Id="rId109" Type="http://schemas.openxmlformats.org/officeDocument/2006/relationships/tags" Target="../tags/tag1602.xml"/><Relationship Id="rId34" Type="http://schemas.openxmlformats.org/officeDocument/2006/relationships/tags" Target="../tags/tag1527.xml"/><Relationship Id="rId50" Type="http://schemas.openxmlformats.org/officeDocument/2006/relationships/tags" Target="../tags/tag1543.xml"/><Relationship Id="rId55" Type="http://schemas.openxmlformats.org/officeDocument/2006/relationships/tags" Target="../tags/tag1548.xml"/><Relationship Id="rId76" Type="http://schemas.openxmlformats.org/officeDocument/2006/relationships/tags" Target="../tags/tag1569.xml"/><Relationship Id="rId97" Type="http://schemas.openxmlformats.org/officeDocument/2006/relationships/tags" Target="../tags/tag1590.xml"/><Relationship Id="rId104" Type="http://schemas.openxmlformats.org/officeDocument/2006/relationships/tags" Target="../tags/tag1597.xml"/><Relationship Id="rId120" Type="http://schemas.openxmlformats.org/officeDocument/2006/relationships/tags" Target="../tags/tag1613.xml"/><Relationship Id="rId125" Type="http://schemas.openxmlformats.org/officeDocument/2006/relationships/tags" Target="../tags/tag1618.xml"/><Relationship Id="rId141" Type="http://schemas.openxmlformats.org/officeDocument/2006/relationships/tags" Target="../tags/tag1634.xml"/><Relationship Id="rId146" Type="http://schemas.openxmlformats.org/officeDocument/2006/relationships/tags" Target="../tags/tag1639.xml"/><Relationship Id="rId167" Type="http://schemas.openxmlformats.org/officeDocument/2006/relationships/tags" Target="../tags/tag1660.xml"/><Relationship Id="rId188" Type="http://schemas.openxmlformats.org/officeDocument/2006/relationships/tags" Target="../tags/tag1681.xml"/><Relationship Id="rId7" Type="http://schemas.openxmlformats.org/officeDocument/2006/relationships/tags" Target="../tags/tag1500.xml"/><Relationship Id="rId71" Type="http://schemas.openxmlformats.org/officeDocument/2006/relationships/tags" Target="../tags/tag1564.xml"/><Relationship Id="rId92" Type="http://schemas.openxmlformats.org/officeDocument/2006/relationships/tags" Target="../tags/tag1585.xml"/><Relationship Id="rId162" Type="http://schemas.openxmlformats.org/officeDocument/2006/relationships/tags" Target="../tags/tag1655.xml"/><Relationship Id="rId183" Type="http://schemas.openxmlformats.org/officeDocument/2006/relationships/tags" Target="../tags/tag1676.xml"/><Relationship Id="rId213" Type="http://schemas.openxmlformats.org/officeDocument/2006/relationships/tags" Target="../tags/tag1706.xml"/><Relationship Id="rId218" Type="http://schemas.openxmlformats.org/officeDocument/2006/relationships/tags" Target="../tags/tag1711.xml"/><Relationship Id="rId234" Type="http://schemas.openxmlformats.org/officeDocument/2006/relationships/tags" Target="../tags/tag1727.xml"/><Relationship Id="rId239" Type="http://schemas.openxmlformats.org/officeDocument/2006/relationships/tags" Target="../tags/tag1732.xml"/><Relationship Id="rId2" Type="http://schemas.openxmlformats.org/officeDocument/2006/relationships/tags" Target="../tags/tag1495.xml"/><Relationship Id="rId29" Type="http://schemas.openxmlformats.org/officeDocument/2006/relationships/tags" Target="../tags/tag1522.xml"/><Relationship Id="rId24" Type="http://schemas.openxmlformats.org/officeDocument/2006/relationships/tags" Target="../tags/tag1517.xml"/><Relationship Id="rId40" Type="http://schemas.openxmlformats.org/officeDocument/2006/relationships/tags" Target="../tags/tag1533.xml"/><Relationship Id="rId45" Type="http://schemas.openxmlformats.org/officeDocument/2006/relationships/tags" Target="../tags/tag1538.xml"/><Relationship Id="rId66" Type="http://schemas.openxmlformats.org/officeDocument/2006/relationships/tags" Target="../tags/tag1559.xml"/><Relationship Id="rId87" Type="http://schemas.openxmlformats.org/officeDocument/2006/relationships/tags" Target="../tags/tag1580.xml"/><Relationship Id="rId110" Type="http://schemas.openxmlformats.org/officeDocument/2006/relationships/tags" Target="../tags/tag1603.xml"/><Relationship Id="rId115" Type="http://schemas.openxmlformats.org/officeDocument/2006/relationships/tags" Target="../tags/tag1608.xml"/><Relationship Id="rId131" Type="http://schemas.openxmlformats.org/officeDocument/2006/relationships/tags" Target="../tags/tag1624.xml"/><Relationship Id="rId136" Type="http://schemas.openxmlformats.org/officeDocument/2006/relationships/tags" Target="../tags/tag1629.xml"/><Relationship Id="rId157" Type="http://schemas.openxmlformats.org/officeDocument/2006/relationships/tags" Target="../tags/tag1650.xml"/><Relationship Id="rId178" Type="http://schemas.openxmlformats.org/officeDocument/2006/relationships/tags" Target="../tags/tag1671.xml"/><Relationship Id="rId61" Type="http://schemas.openxmlformats.org/officeDocument/2006/relationships/tags" Target="../tags/tag1554.xml"/><Relationship Id="rId82" Type="http://schemas.openxmlformats.org/officeDocument/2006/relationships/tags" Target="../tags/tag1575.xml"/><Relationship Id="rId152" Type="http://schemas.openxmlformats.org/officeDocument/2006/relationships/tags" Target="../tags/tag1645.xml"/><Relationship Id="rId173" Type="http://schemas.openxmlformats.org/officeDocument/2006/relationships/tags" Target="../tags/tag1666.xml"/><Relationship Id="rId194" Type="http://schemas.openxmlformats.org/officeDocument/2006/relationships/tags" Target="../tags/tag1687.xml"/><Relationship Id="rId199" Type="http://schemas.openxmlformats.org/officeDocument/2006/relationships/tags" Target="../tags/tag1692.xml"/><Relationship Id="rId203" Type="http://schemas.openxmlformats.org/officeDocument/2006/relationships/tags" Target="../tags/tag1696.xml"/><Relationship Id="rId208" Type="http://schemas.openxmlformats.org/officeDocument/2006/relationships/tags" Target="../tags/tag1701.xml"/><Relationship Id="rId229" Type="http://schemas.openxmlformats.org/officeDocument/2006/relationships/tags" Target="../tags/tag1722.xml"/><Relationship Id="rId19" Type="http://schemas.openxmlformats.org/officeDocument/2006/relationships/tags" Target="../tags/tag1512.xml"/><Relationship Id="rId224" Type="http://schemas.openxmlformats.org/officeDocument/2006/relationships/tags" Target="../tags/tag1717.xml"/><Relationship Id="rId240" Type="http://schemas.openxmlformats.org/officeDocument/2006/relationships/tags" Target="../tags/tag1733.xml"/><Relationship Id="rId14" Type="http://schemas.openxmlformats.org/officeDocument/2006/relationships/tags" Target="../tags/tag1507.xml"/><Relationship Id="rId30" Type="http://schemas.openxmlformats.org/officeDocument/2006/relationships/tags" Target="../tags/tag1523.xml"/><Relationship Id="rId35" Type="http://schemas.openxmlformats.org/officeDocument/2006/relationships/tags" Target="../tags/tag1528.xml"/><Relationship Id="rId56" Type="http://schemas.openxmlformats.org/officeDocument/2006/relationships/tags" Target="../tags/tag1549.xml"/><Relationship Id="rId77" Type="http://schemas.openxmlformats.org/officeDocument/2006/relationships/tags" Target="../tags/tag1570.xml"/><Relationship Id="rId100" Type="http://schemas.openxmlformats.org/officeDocument/2006/relationships/tags" Target="../tags/tag1593.xml"/><Relationship Id="rId105" Type="http://schemas.openxmlformats.org/officeDocument/2006/relationships/tags" Target="../tags/tag1598.xml"/><Relationship Id="rId126" Type="http://schemas.openxmlformats.org/officeDocument/2006/relationships/tags" Target="../tags/tag1619.xml"/><Relationship Id="rId147" Type="http://schemas.openxmlformats.org/officeDocument/2006/relationships/tags" Target="../tags/tag1640.xml"/><Relationship Id="rId168" Type="http://schemas.openxmlformats.org/officeDocument/2006/relationships/tags" Target="../tags/tag1661.xml"/><Relationship Id="rId8" Type="http://schemas.openxmlformats.org/officeDocument/2006/relationships/tags" Target="../tags/tag1501.xml"/><Relationship Id="rId51" Type="http://schemas.openxmlformats.org/officeDocument/2006/relationships/tags" Target="../tags/tag1544.xml"/><Relationship Id="rId72" Type="http://schemas.openxmlformats.org/officeDocument/2006/relationships/tags" Target="../tags/tag1565.xml"/><Relationship Id="rId93" Type="http://schemas.openxmlformats.org/officeDocument/2006/relationships/tags" Target="../tags/tag1586.xml"/><Relationship Id="rId98" Type="http://schemas.openxmlformats.org/officeDocument/2006/relationships/tags" Target="../tags/tag1591.xml"/><Relationship Id="rId121" Type="http://schemas.openxmlformats.org/officeDocument/2006/relationships/tags" Target="../tags/tag1614.xml"/><Relationship Id="rId142" Type="http://schemas.openxmlformats.org/officeDocument/2006/relationships/tags" Target="../tags/tag1635.xml"/><Relationship Id="rId163" Type="http://schemas.openxmlformats.org/officeDocument/2006/relationships/tags" Target="../tags/tag1656.xml"/><Relationship Id="rId184" Type="http://schemas.openxmlformats.org/officeDocument/2006/relationships/tags" Target="../tags/tag1677.xml"/><Relationship Id="rId189" Type="http://schemas.openxmlformats.org/officeDocument/2006/relationships/tags" Target="../tags/tag1682.xml"/><Relationship Id="rId219" Type="http://schemas.openxmlformats.org/officeDocument/2006/relationships/tags" Target="../tags/tag1712.xml"/><Relationship Id="rId3" Type="http://schemas.openxmlformats.org/officeDocument/2006/relationships/tags" Target="../tags/tag1496.xml"/><Relationship Id="rId214" Type="http://schemas.openxmlformats.org/officeDocument/2006/relationships/tags" Target="../tags/tag1707.xml"/><Relationship Id="rId230" Type="http://schemas.openxmlformats.org/officeDocument/2006/relationships/tags" Target="../tags/tag1723.xml"/><Relationship Id="rId235" Type="http://schemas.openxmlformats.org/officeDocument/2006/relationships/tags" Target="../tags/tag1728.xml"/><Relationship Id="rId25" Type="http://schemas.openxmlformats.org/officeDocument/2006/relationships/tags" Target="../tags/tag1518.xml"/><Relationship Id="rId46" Type="http://schemas.openxmlformats.org/officeDocument/2006/relationships/tags" Target="../tags/tag1539.xml"/><Relationship Id="rId67" Type="http://schemas.openxmlformats.org/officeDocument/2006/relationships/tags" Target="../tags/tag1560.xml"/><Relationship Id="rId116" Type="http://schemas.openxmlformats.org/officeDocument/2006/relationships/tags" Target="../tags/tag1609.xml"/><Relationship Id="rId137" Type="http://schemas.openxmlformats.org/officeDocument/2006/relationships/tags" Target="../tags/tag1630.xml"/><Relationship Id="rId158" Type="http://schemas.openxmlformats.org/officeDocument/2006/relationships/tags" Target="../tags/tag1651.xml"/><Relationship Id="rId20" Type="http://schemas.openxmlformats.org/officeDocument/2006/relationships/tags" Target="../tags/tag1513.xml"/><Relationship Id="rId41" Type="http://schemas.openxmlformats.org/officeDocument/2006/relationships/tags" Target="../tags/tag1534.xml"/><Relationship Id="rId62" Type="http://schemas.openxmlformats.org/officeDocument/2006/relationships/tags" Target="../tags/tag1555.xml"/><Relationship Id="rId83" Type="http://schemas.openxmlformats.org/officeDocument/2006/relationships/tags" Target="../tags/tag1576.xml"/><Relationship Id="rId88" Type="http://schemas.openxmlformats.org/officeDocument/2006/relationships/tags" Target="../tags/tag1581.xml"/><Relationship Id="rId111" Type="http://schemas.openxmlformats.org/officeDocument/2006/relationships/tags" Target="../tags/tag1604.xml"/><Relationship Id="rId132" Type="http://schemas.openxmlformats.org/officeDocument/2006/relationships/tags" Target="../tags/tag1625.xml"/><Relationship Id="rId153" Type="http://schemas.openxmlformats.org/officeDocument/2006/relationships/tags" Target="../tags/tag1646.xml"/><Relationship Id="rId174" Type="http://schemas.openxmlformats.org/officeDocument/2006/relationships/tags" Target="../tags/tag1667.xml"/><Relationship Id="rId179" Type="http://schemas.openxmlformats.org/officeDocument/2006/relationships/tags" Target="../tags/tag1672.xml"/><Relationship Id="rId195" Type="http://schemas.openxmlformats.org/officeDocument/2006/relationships/tags" Target="../tags/tag1688.xml"/><Relationship Id="rId209" Type="http://schemas.openxmlformats.org/officeDocument/2006/relationships/tags" Target="../tags/tag1702.xml"/><Relationship Id="rId190" Type="http://schemas.openxmlformats.org/officeDocument/2006/relationships/tags" Target="../tags/tag1683.xml"/><Relationship Id="rId204" Type="http://schemas.openxmlformats.org/officeDocument/2006/relationships/tags" Target="../tags/tag1697.xml"/><Relationship Id="rId220" Type="http://schemas.openxmlformats.org/officeDocument/2006/relationships/tags" Target="../tags/tag1713.xml"/><Relationship Id="rId225" Type="http://schemas.openxmlformats.org/officeDocument/2006/relationships/tags" Target="../tags/tag1718.xml"/><Relationship Id="rId241" Type="http://schemas.openxmlformats.org/officeDocument/2006/relationships/tags" Target="../tags/tag1734.xml"/><Relationship Id="rId15" Type="http://schemas.openxmlformats.org/officeDocument/2006/relationships/tags" Target="../tags/tag1508.xml"/><Relationship Id="rId36" Type="http://schemas.openxmlformats.org/officeDocument/2006/relationships/tags" Target="../tags/tag1529.xml"/><Relationship Id="rId57" Type="http://schemas.openxmlformats.org/officeDocument/2006/relationships/tags" Target="../tags/tag1550.xml"/><Relationship Id="rId106" Type="http://schemas.openxmlformats.org/officeDocument/2006/relationships/tags" Target="../tags/tag1599.xml"/><Relationship Id="rId127" Type="http://schemas.openxmlformats.org/officeDocument/2006/relationships/tags" Target="../tags/tag1620.xml"/><Relationship Id="rId10" Type="http://schemas.openxmlformats.org/officeDocument/2006/relationships/tags" Target="../tags/tag1503.xml"/><Relationship Id="rId31" Type="http://schemas.openxmlformats.org/officeDocument/2006/relationships/tags" Target="../tags/tag1524.xml"/><Relationship Id="rId52" Type="http://schemas.openxmlformats.org/officeDocument/2006/relationships/tags" Target="../tags/tag1545.xml"/><Relationship Id="rId73" Type="http://schemas.openxmlformats.org/officeDocument/2006/relationships/tags" Target="../tags/tag1566.xml"/><Relationship Id="rId78" Type="http://schemas.openxmlformats.org/officeDocument/2006/relationships/tags" Target="../tags/tag1571.xml"/><Relationship Id="rId94" Type="http://schemas.openxmlformats.org/officeDocument/2006/relationships/tags" Target="../tags/tag1587.xml"/><Relationship Id="rId99" Type="http://schemas.openxmlformats.org/officeDocument/2006/relationships/tags" Target="../tags/tag1592.xml"/><Relationship Id="rId101" Type="http://schemas.openxmlformats.org/officeDocument/2006/relationships/tags" Target="../tags/tag1594.xml"/><Relationship Id="rId122" Type="http://schemas.openxmlformats.org/officeDocument/2006/relationships/tags" Target="../tags/tag1615.xml"/><Relationship Id="rId143" Type="http://schemas.openxmlformats.org/officeDocument/2006/relationships/tags" Target="../tags/tag1636.xml"/><Relationship Id="rId148" Type="http://schemas.openxmlformats.org/officeDocument/2006/relationships/tags" Target="../tags/tag1641.xml"/><Relationship Id="rId164" Type="http://schemas.openxmlformats.org/officeDocument/2006/relationships/tags" Target="../tags/tag1657.xml"/><Relationship Id="rId169" Type="http://schemas.openxmlformats.org/officeDocument/2006/relationships/tags" Target="../tags/tag1662.xml"/><Relationship Id="rId185" Type="http://schemas.openxmlformats.org/officeDocument/2006/relationships/tags" Target="../tags/tag1678.xml"/><Relationship Id="rId4" Type="http://schemas.openxmlformats.org/officeDocument/2006/relationships/tags" Target="../tags/tag1497.xml"/><Relationship Id="rId9" Type="http://schemas.openxmlformats.org/officeDocument/2006/relationships/tags" Target="../tags/tag1502.xml"/><Relationship Id="rId180" Type="http://schemas.openxmlformats.org/officeDocument/2006/relationships/tags" Target="../tags/tag1673.xml"/><Relationship Id="rId210" Type="http://schemas.openxmlformats.org/officeDocument/2006/relationships/tags" Target="../tags/tag1703.xml"/><Relationship Id="rId215" Type="http://schemas.openxmlformats.org/officeDocument/2006/relationships/tags" Target="../tags/tag1708.xml"/><Relationship Id="rId236" Type="http://schemas.openxmlformats.org/officeDocument/2006/relationships/tags" Target="../tags/tag1729.xml"/><Relationship Id="rId26" Type="http://schemas.openxmlformats.org/officeDocument/2006/relationships/tags" Target="../tags/tag1519.xml"/><Relationship Id="rId231" Type="http://schemas.openxmlformats.org/officeDocument/2006/relationships/tags" Target="../tags/tag1724.xml"/><Relationship Id="rId47" Type="http://schemas.openxmlformats.org/officeDocument/2006/relationships/tags" Target="../tags/tag1540.xml"/><Relationship Id="rId68" Type="http://schemas.openxmlformats.org/officeDocument/2006/relationships/tags" Target="../tags/tag1561.xml"/><Relationship Id="rId89" Type="http://schemas.openxmlformats.org/officeDocument/2006/relationships/tags" Target="../tags/tag1582.xml"/><Relationship Id="rId112" Type="http://schemas.openxmlformats.org/officeDocument/2006/relationships/tags" Target="../tags/tag1605.xml"/><Relationship Id="rId133" Type="http://schemas.openxmlformats.org/officeDocument/2006/relationships/tags" Target="../tags/tag1626.xml"/><Relationship Id="rId154" Type="http://schemas.openxmlformats.org/officeDocument/2006/relationships/tags" Target="../tags/tag1647.xml"/><Relationship Id="rId175" Type="http://schemas.openxmlformats.org/officeDocument/2006/relationships/tags" Target="../tags/tag1668.xml"/><Relationship Id="rId196" Type="http://schemas.openxmlformats.org/officeDocument/2006/relationships/tags" Target="../tags/tag1689.xml"/><Relationship Id="rId200" Type="http://schemas.openxmlformats.org/officeDocument/2006/relationships/tags" Target="../tags/tag1693.xml"/><Relationship Id="rId16" Type="http://schemas.openxmlformats.org/officeDocument/2006/relationships/tags" Target="../tags/tag1509.xml"/><Relationship Id="rId221" Type="http://schemas.openxmlformats.org/officeDocument/2006/relationships/tags" Target="../tags/tag1714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1530.xml"/><Relationship Id="rId58" Type="http://schemas.openxmlformats.org/officeDocument/2006/relationships/tags" Target="../tags/tag1551.xml"/><Relationship Id="rId79" Type="http://schemas.openxmlformats.org/officeDocument/2006/relationships/tags" Target="../tags/tag1572.xml"/><Relationship Id="rId102" Type="http://schemas.openxmlformats.org/officeDocument/2006/relationships/tags" Target="../tags/tag1595.xml"/><Relationship Id="rId123" Type="http://schemas.openxmlformats.org/officeDocument/2006/relationships/tags" Target="../tags/tag1616.xml"/><Relationship Id="rId144" Type="http://schemas.openxmlformats.org/officeDocument/2006/relationships/tags" Target="../tags/tag1637.xml"/><Relationship Id="rId90" Type="http://schemas.openxmlformats.org/officeDocument/2006/relationships/tags" Target="../tags/tag1583.xml"/><Relationship Id="rId165" Type="http://schemas.openxmlformats.org/officeDocument/2006/relationships/tags" Target="../tags/tag1658.xml"/><Relationship Id="rId186" Type="http://schemas.openxmlformats.org/officeDocument/2006/relationships/tags" Target="../tags/tag1679.xml"/><Relationship Id="rId211" Type="http://schemas.openxmlformats.org/officeDocument/2006/relationships/tags" Target="../tags/tag1704.xml"/><Relationship Id="rId232" Type="http://schemas.openxmlformats.org/officeDocument/2006/relationships/tags" Target="../tags/tag1725.xml"/><Relationship Id="rId27" Type="http://schemas.openxmlformats.org/officeDocument/2006/relationships/tags" Target="../tags/tag1520.xml"/><Relationship Id="rId48" Type="http://schemas.openxmlformats.org/officeDocument/2006/relationships/tags" Target="../tags/tag1541.xml"/><Relationship Id="rId69" Type="http://schemas.openxmlformats.org/officeDocument/2006/relationships/tags" Target="../tags/tag1562.xml"/><Relationship Id="rId113" Type="http://schemas.openxmlformats.org/officeDocument/2006/relationships/tags" Target="../tags/tag1606.xml"/><Relationship Id="rId134" Type="http://schemas.openxmlformats.org/officeDocument/2006/relationships/tags" Target="../tags/tag1627.xml"/><Relationship Id="rId80" Type="http://schemas.openxmlformats.org/officeDocument/2006/relationships/tags" Target="../tags/tag1573.xml"/><Relationship Id="rId155" Type="http://schemas.openxmlformats.org/officeDocument/2006/relationships/tags" Target="../tags/tag1648.xml"/><Relationship Id="rId176" Type="http://schemas.openxmlformats.org/officeDocument/2006/relationships/tags" Target="../tags/tag1669.xml"/><Relationship Id="rId197" Type="http://schemas.openxmlformats.org/officeDocument/2006/relationships/tags" Target="../tags/tag169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760.xml"/><Relationship Id="rId117" Type="http://schemas.openxmlformats.org/officeDocument/2006/relationships/tags" Target="../tags/tag1851.xml"/><Relationship Id="rId21" Type="http://schemas.openxmlformats.org/officeDocument/2006/relationships/tags" Target="../tags/tag1755.xml"/><Relationship Id="rId42" Type="http://schemas.openxmlformats.org/officeDocument/2006/relationships/tags" Target="../tags/tag1776.xml"/><Relationship Id="rId47" Type="http://schemas.openxmlformats.org/officeDocument/2006/relationships/tags" Target="../tags/tag1781.xml"/><Relationship Id="rId63" Type="http://schemas.openxmlformats.org/officeDocument/2006/relationships/tags" Target="../tags/tag1797.xml"/><Relationship Id="rId68" Type="http://schemas.openxmlformats.org/officeDocument/2006/relationships/tags" Target="../tags/tag1802.xml"/><Relationship Id="rId84" Type="http://schemas.openxmlformats.org/officeDocument/2006/relationships/tags" Target="../tags/tag1818.xml"/><Relationship Id="rId89" Type="http://schemas.openxmlformats.org/officeDocument/2006/relationships/tags" Target="../tags/tag1823.xml"/><Relationship Id="rId112" Type="http://schemas.openxmlformats.org/officeDocument/2006/relationships/tags" Target="../tags/tag1846.xml"/><Relationship Id="rId133" Type="http://schemas.openxmlformats.org/officeDocument/2006/relationships/tags" Target="../tags/tag1867.xml"/><Relationship Id="rId138" Type="http://schemas.openxmlformats.org/officeDocument/2006/relationships/tags" Target="../tags/tag1872.xml"/><Relationship Id="rId16" Type="http://schemas.openxmlformats.org/officeDocument/2006/relationships/tags" Target="../tags/tag1750.xml"/><Relationship Id="rId107" Type="http://schemas.openxmlformats.org/officeDocument/2006/relationships/tags" Target="../tags/tag1841.xml"/><Relationship Id="rId11" Type="http://schemas.openxmlformats.org/officeDocument/2006/relationships/tags" Target="../tags/tag1745.xml"/><Relationship Id="rId32" Type="http://schemas.openxmlformats.org/officeDocument/2006/relationships/tags" Target="../tags/tag1766.xml"/><Relationship Id="rId37" Type="http://schemas.openxmlformats.org/officeDocument/2006/relationships/tags" Target="../tags/tag1771.xml"/><Relationship Id="rId53" Type="http://schemas.openxmlformats.org/officeDocument/2006/relationships/tags" Target="../tags/tag1787.xml"/><Relationship Id="rId58" Type="http://schemas.openxmlformats.org/officeDocument/2006/relationships/tags" Target="../tags/tag1792.xml"/><Relationship Id="rId74" Type="http://schemas.openxmlformats.org/officeDocument/2006/relationships/tags" Target="../tags/tag1808.xml"/><Relationship Id="rId79" Type="http://schemas.openxmlformats.org/officeDocument/2006/relationships/tags" Target="../tags/tag1813.xml"/><Relationship Id="rId102" Type="http://schemas.openxmlformats.org/officeDocument/2006/relationships/tags" Target="../tags/tag1836.xml"/><Relationship Id="rId123" Type="http://schemas.openxmlformats.org/officeDocument/2006/relationships/tags" Target="../tags/tag1857.xml"/><Relationship Id="rId128" Type="http://schemas.openxmlformats.org/officeDocument/2006/relationships/tags" Target="../tags/tag1862.xml"/><Relationship Id="rId144" Type="http://schemas.openxmlformats.org/officeDocument/2006/relationships/tags" Target="../tags/tag1878.xml"/><Relationship Id="rId5" Type="http://schemas.openxmlformats.org/officeDocument/2006/relationships/tags" Target="../tags/tag1739.xml"/><Relationship Id="rId90" Type="http://schemas.openxmlformats.org/officeDocument/2006/relationships/tags" Target="../tags/tag1824.xml"/><Relationship Id="rId95" Type="http://schemas.openxmlformats.org/officeDocument/2006/relationships/tags" Target="../tags/tag1829.xml"/><Relationship Id="rId22" Type="http://schemas.openxmlformats.org/officeDocument/2006/relationships/tags" Target="../tags/tag1756.xml"/><Relationship Id="rId27" Type="http://schemas.openxmlformats.org/officeDocument/2006/relationships/tags" Target="../tags/tag1761.xml"/><Relationship Id="rId43" Type="http://schemas.openxmlformats.org/officeDocument/2006/relationships/tags" Target="../tags/tag1777.xml"/><Relationship Id="rId48" Type="http://schemas.openxmlformats.org/officeDocument/2006/relationships/tags" Target="../tags/tag1782.xml"/><Relationship Id="rId64" Type="http://schemas.openxmlformats.org/officeDocument/2006/relationships/tags" Target="../tags/tag1798.xml"/><Relationship Id="rId69" Type="http://schemas.openxmlformats.org/officeDocument/2006/relationships/tags" Target="../tags/tag1803.xml"/><Relationship Id="rId113" Type="http://schemas.openxmlformats.org/officeDocument/2006/relationships/tags" Target="../tags/tag1847.xml"/><Relationship Id="rId118" Type="http://schemas.openxmlformats.org/officeDocument/2006/relationships/tags" Target="../tags/tag1852.xml"/><Relationship Id="rId134" Type="http://schemas.openxmlformats.org/officeDocument/2006/relationships/tags" Target="../tags/tag1868.xml"/><Relationship Id="rId139" Type="http://schemas.openxmlformats.org/officeDocument/2006/relationships/tags" Target="../tags/tag1873.xml"/><Relationship Id="rId80" Type="http://schemas.openxmlformats.org/officeDocument/2006/relationships/tags" Target="../tags/tag1814.xml"/><Relationship Id="rId85" Type="http://schemas.openxmlformats.org/officeDocument/2006/relationships/tags" Target="../tags/tag1819.xml"/><Relationship Id="rId3" Type="http://schemas.openxmlformats.org/officeDocument/2006/relationships/tags" Target="../tags/tag1737.xml"/><Relationship Id="rId12" Type="http://schemas.openxmlformats.org/officeDocument/2006/relationships/tags" Target="../tags/tag1746.xml"/><Relationship Id="rId17" Type="http://schemas.openxmlformats.org/officeDocument/2006/relationships/tags" Target="../tags/tag1751.xml"/><Relationship Id="rId25" Type="http://schemas.openxmlformats.org/officeDocument/2006/relationships/tags" Target="../tags/tag1759.xml"/><Relationship Id="rId33" Type="http://schemas.openxmlformats.org/officeDocument/2006/relationships/tags" Target="../tags/tag1767.xml"/><Relationship Id="rId38" Type="http://schemas.openxmlformats.org/officeDocument/2006/relationships/tags" Target="../tags/tag1772.xml"/><Relationship Id="rId46" Type="http://schemas.openxmlformats.org/officeDocument/2006/relationships/tags" Target="../tags/tag1780.xml"/><Relationship Id="rId59" Type="http://schemas.openxmlformats.org/officeDocument/2006/relationships/tags" Target="../tags/tag1793.xml"/><Relationship Id="rId67" Type="http://schemas.openxmlformats.org/officeDocument/2006/relationships/tags" Target="../tags/tag1801.xml"/><Relationship Id="rId103" Type="http://schemas.openxmlformats.org/officeDocument/2006/relationships/tags" Target="../tags/tag1837.xml"/><Relationship Id="rId108" Type="http://schemas.openxmlformats.org/officeDocument/2006/relationships/tags" Target="../tags/tag1842.xml"/><Relationship Id="rId116" Type="http://schemas.openxmlformats.org/officeDocument/2006/relationships/tags" Target="../tags/tag1850.xml"/><Relationship Id="rId124" Type="http://schemas.openxmlformats.org/officeDocument/2006/relationships/tags" Target="../tags/tag1858.xml"/><Relationship Id="rId129" Type="http://schemas.openxmlformats.org/officeDocument/2006/relationships/tags" Target="../tags/tag1863.xml"/><Relationship Id="rId137" Type="http://schemas.openxmlformats.org/officeDocument/2006/relationships/tags" Target="../tags/tag1871.xml"/><Relationship Id="rId20" Type="http://schemas.openxmlformats.org/officeDocument/2006/relationships/tags" Target="../tags/tag1754.xml"/><Relationship Id="rId41" Type="http://schemas.openxmlformats.org/officeDocument/2006/relationships/tags" Target="../tags/tag1775.xml"/><Relationship Id="rId54" Type="http://schemas.openxmlformats.org/officeDocument/2006/relationships/tags" Target="../tags/tag1788.xml"/><Relationship Id="rId62" Type="http://schemas.openxmlformats.org/officeDocument/2006/relationships/tags" Target="../tags/tag1796.xml"/><Relationship Id="rId70" Type="http://schemas.openxmlformats.org/officeDocument/2006/relationships/tags" Target="../tags/tag1804.xml"/><Relationship Id="rId75" Type="http://schemas.openxmlformats.org/officeDocument/2006/relationships/tags" Target="../tags/tag1809.xml"/><Relationship Id="rId83" Type="http://schemas.openxmlformats.org/officeDocument/2006/relationships/tags" Target="../tags/tag1817.xml"/><Relationship Id="rId88" Type="http://schemas.openxmlformats.org/officeDocument/2006/relationships/tags" Target="../tags/tag1822.xml"/><Relationship Id="rId91" Type="http://schemas.openxmlformats.org/officeDocument/2006/relationships/tags" Target="../tags/tag1825.xml"/><Relationship Id="rId96" Type="http://schemas.openxmlformats.org/officeDocument/2006/relationships/tags" Target="../tags/tag1830.xml"/><Relationship Id="rId111" Type="http://schemas.openxmlformats.org/officeDocument/2006/relationships/tags" Target="../tags/tag1845.xml"/><Relationship Id="rId132" Type="http://schemas.openxmlformats.org/officeDocument/2006/relationships/tags" Target="../tags/tag1866.xml"/><Relationship Id="rId140" Type="http://schemas.openxmlformats.org/officeDocument/2006/relationships/tags" Target="../tags/tag1874.xml"/><Relationship Id="rId145" Type="http://schemas.openxmlformats.org/officeDocument/2006/relationships/tags" Target="../tags/tag1879.xml"/><Relationship Id="rId1" Type="http://schemas.openxmlformats.org/officeDocument/2006/relationships/tags" Target="../tags/tag1735.xml"/><Relationship Id="rId6" Type="http://schemas.openxmlformats.org/officeDocument/2006/relationships/tags" Target="../tags/tag1740.xml"/><Relationship Id="rId15" Type="http://schemas.openxmlformats.org/officeDocument/2006/relationships/tags" Target="../tags/tag1749.xml"/><Relationship Id="rId23" Type="http://schemas.openxmlformats.org/officeDocument/2006/relationships/tags" Target="../tags/tag1757.xml"/><Relationship Id="rId28" Type="http://schemas.openxmlformats.org/officeDocument/2006/relationships/tags" Target="../tags/tag1762.xml"/><Relationship Id="rId36" Type="http://schemas.openxmlformats.org/officeDocument/2006/relationships/tags" Target="../tags/tag1770.xml"/><Relationship Id="rId49" Type="http://schemas.openxmlformats.org/officeDocument/2006/relationships/tags" Target="../tags/tag1783.xml"/><Relationship Id="rId57" Type="http://schemas.openxmlformats.org/officeDocument/2006/relationships/tags" Target="../tags/tag1791.xml"/><Relationship Id="rId106" Type="http://schemas.openxmlformats.org/officeDocument/2006/relationships/tags" Target="../tags/tag1840.xml"/><Relationship Id="rId114" Type="http://schemas.openxmlformats.org/officeDocument/2006/relationships/tags" Target="../tags/tag1848.xml"/><Relationship Id="rId119" Type="http://schemas.openxmlformats.org/officeDocument/2006/relationships/tags" Target="../tags/tag1853.xml"/><Relationship Id="rId127" Type="http://schemas.openxmlformats.org/officeDocument/2006/relationships/tags" Target="../tags/tag1861.xml"/><Relationship Id="rId10" Type="http://schemas.openxmlformats.org/officeDocument/2006/relationships/tags" Target="../tags/tag1744.xml"/><Relationship Id="rId31" Type="http://schemas.openxmlformats.org/officeDocument/2006/relationships/tags" Target="../tags/tag1765.xml"/><Relationship Id="rId44" Type="http://schemas.openxmlformats.org/officeDocument/2006/relationships/tags" Target="../tags/tag1778.xml"/><Relationship Id="rId52" Type="http://schemas.openxmlformats.org/officeDocument/2006/relationships/tags" Target="../tags/tag1786.xml"/><Relationship Id="rId60" Type="http://schemas.openxmlformats.org/officeDocument/2006/relationships/tags" Target="../tags/tag1794.xml"/><Relationship Id="rId65" Type="http://schemas.openxmlformats.org/officeDocument/2006/relationships/tags" Target="../tags/tag1799.xml"/><Relationship Id="rId73" Type="http://schemas.openxmlformats.org/officeDocument/2006/relationships/tags" Target="../tags/tag1807.xml"/><Relationship Id="rId78" Type="http://schemas.openxmlformats.org/officeDocument/2006/relationships/tags" Target="../tags/tag1812.xml"/><Relationship Id="rId81" Type="http://schemas.openxmlformats.org/officeDocument/2006/relationships/tags" Target="../tags/tag1815.xml"/><Relationship Id="rId86" Type="http://schemas.openxmlformats.org/officeDocument/2006/relationships/tags" Target="../tags/tag1820.xml"/><Relationship Id="rId94" Type="http://schemas.openxmlformats.org/officeDocument/2006/relationships/tags" Target="../tags/tag1828.xml"/><Relationship Id="rId99" Type="http://schemas.openxmlformats.org/officeDocument/2006/relationships/tags" Target="../tags/tag1833.xml"/><Relationship Id="rId101" Type="http://schemas.openxmlformats.org/officeDocument/2006/relationships/tags" Target="../tags/tag1835.xml"/><Relationship Id="rId122" Type="http://schemas.openxmlformats.org/officeDocument/2006/relationships/tags" Target="../tags/tag1856.xml"/><Relationship Id="rId130" Type="http://schemas.openxmlformats.org/officeDocument/2006/relationships/tags" Target="../tags/tag1864.xml"/><Relationship Id="rId135" Type="http://schemas.openxmlformats.org/officeDocument/2006/relationships/tags" Target="../tags/tag1869.xml"/><Relationship Id="rId143" Type="http://schemas.openxmlformats.org/officeDocument/2006/relationships/tags" Target="../tags/tag1877.xml"/><Relationship Id="rId4" Type="http://schemas.openxmlformats.org/officeDocument/2006/relationships/tags" Target="../tags/tag1738.xml"/><Relationship Id="rId9" Type="http://schemas.openxmlformats.org/officeDocument/2006/relationships/tags" Target="../tags/tag1743.xml"/><Relationship Id="rId13" Type="http://schemas.openxmlformats.org/officeDocument/2006/relationships/tags" Target="../tags/tag1747.xml"/><Relationship Id="rId18" Type="http://schemas.openxmlformats.org/officeDocument/2006/relationships/tags" Target="../tags/tag1752.xml"/><Relationship Id="rId39" Type="http://schemas.openxmlformats.org/officeDocument/2006/relationships/tags" Target="../tags/tag1773.xml"/><Relationship Id="rId109" Type="http://schemas.openxmlformats.org/officeDocument/2006/relationships/tags" Target="../tags/tag1843.xml"/><Relationship Id="rId34" Type="http://schemas.openxmlformats.org/officeDocument/2006/relationships/tags" Target="../tags/tag1768.xml"/><Relationship Id="rId50" Type="http://schemas.openxmlformats.org/officeDocument/2006/relationships/tags" Target="../tags/tag1784.xml"/><Relationship Id="rId55" Type="http://schemas.openxmlformats.org/officeDocument/2006/relationships/tags" Target="../tags/tag1789.xml"/><Relationship Id="rId76" Type="http://schemas.openxmlformats.org/officeDocument/2006/relationships/tags" Target="../tags/tag1810.xml"/><Relationship Id="rId97" Type="http://schemas.openxmlformats.org/officeDocument/2006/relationships/tags" Target="../tags/tag1831.xml"/><Relationship Id="rId104" Type="http://schemas.openxmlformats.org/officeDocument/2006/relationships/tags" Target="../tags/tag1838.xml"/><Relationship Id="rId120" Type="http://schemas.openxmlformats.org/officeDocument/2006/relationships/tags" Target="../tags/tag1854.xml"/><Relationship Id="rId125" Type="http://schemas.openxmlformats.org/officeDocument/2006/relationships/tags" Target="../tags/tag1859.xml"/><Relationship Id="rId141" Type="http://schemas.openxmlformats.org/officeDocument/2006/relationships/tags" Target="../tags/tag1875.xml"/><Relationship Id="rId146" Type="http://schemas.openxmlformats.org/officeDocument/2006/relationships/tags" Target="../tags/tag1880.xml"/><Relationship Id="rId7" Type="http://schemas.openxmlformats.org/officeDocument/2006/relationships/tags" Target="../tags/tag1741.xml"/><Relationship Id="rId71" Type="http://schemas.openxmlformats.org/officeDocument/2006/relationships/tags" Target="../tags/tag1805.xml"/><Relationship Id="rId92" Type="http://schemas.openxmlformats.org/officeDocument/2006/relationships/tags" Target="../tags/tag1826.xml"/><Relationship Id="rId2" Type="http://schemas.openxmlformats.org/officeDocument/2006/relationships/tags" Target="../tags/tag1736.xml"/><Relationship Id="rId29" Type="http://schemas.openxmlformats.org/officeDocument/2006/relationships/tags" Target="../tags/tag1763.xml"/><Relationship Id="rId24" Type="http://schemas.openxmlformats.org/officeDocument/2006/relationships/tags" Target="../tags/tag1758.xml"/><Relationship Id="rId40" Type="http://schemas.openxmlformats.org/officeDocument/2006/relationships/tags" Target="../tags/tag1774.xml"/><Relationship Id="rId45" Type="http://schemas.openxmlformats.org/officeDocument/2006/relationships/tags" Target="../tags/tag1779.xml"/><Relationship Id="rId66" Type="http://schemas.openxmlformats.org/officeDocument/2006/relationships/tags" Target="../tags/tag1800.xml"/><Relationship Id="rId87" Type="http://schemas.openxmlformats.org/officeDocument/2006/relationships/tags" Target="../tags/tag1821.xml"/><Relationship Id="rId110" Type="http://schemas.openxmlformats.org/officeDocument/2006/relationships/tags" Target="../tags/tag1844.xml"/><Relationship Id="rId115" Type="http://schemas.openxmlformats.org/officeDocument/2006/relationships/tags" Target="../tags/tag1849.xml"/><Relationship Id="rId131" Type="http://schemas.openxmlformats.org/officeDocument/2006/relationships/tags" Target="../tags/tag1865.xml"/><Relationship Id="rId136" Type="http://schemas.openxmlformats.org/officeDocument/2006/relationships/tags" Target="../tags/tag1870.xml"/><Relationship Id="rId61" Type="http://schemas.openxmlformats.org/officeDocument/2006/relationships/tags" Target="../tags/tag1795.xml"/><Relationship Id="rId82" Type="http://schemas.openxmlformats.org/officeDocument/2006/relationships/tags" Target="../tags/tag1816.xml"/><Relationship Id="rId19" Type="http://schemas.openxmlformats.org/officeDocument/2006/relationships/tags" Target="../tags/tag1753.xml"/><Relationship Id="rId14" Type="http://schemas.openxmlformats.org/officeDocument/2006/relationships/tags" Target="../tags/tag1748.xml"/><Relationship Id="rId30" Type="http://schemas.openxmlformats.org/officeDocument/2006/relationships/tags" Target="../tags/tag1764.xml"/><Relationship Id="rId35" Type="http://schemas.openxmlformats.org/officeDocument/2006/relationships/tags" Target="../tags/tag1769.xml"/><Relationship Id="rId56" Type="http://schemas.openxmlformats.org/officeDocument/2006/relationships/tags" Target="../tags/tag1790.xml"/><Relationship Id="rId77" Type="http://schemas.openxmlformats.org/officeDocument/2006/relationships/tags" Target="../tags/tag1811.xml"/><Relationship Id="rId100" Type="http://schemas.openxmlformats.org/officeDocument/2006/relationships/tags" Target="../tags/tag1834.xml"/><Relationship Id="rId105" Type="http://schemas.openxmlformats.org/officeDocument/2006/relationships/tags" Target="../tags/tag1839.xml"/><Relationship Id="rId126" Type="http://schemas.openxmlformats.org/officeDocument/2006/relationships/tags" Target="../tags/tag1860.xml"/><Relationship Id="rId147" Type="http://schemas.openxmlformats.org/officeDocument/2006/relationships/slideLayout" Target="../slideLayouts/slideLayout1.xml"/><Relationship Id="rId8" Type="http://schemas.openxmlformats.org/officeDocument/2006/relationships/tags" Target="../tags/tag1742.xml"/><Relationship Id="rId51" Type="http://schemas.openxmlformats.org/officeDocument/2006/relationships/tags" Target="../tags/tag1785.xml"/><Relationship Id="rId72" Type="http://schemas.openxmlformats.org/officeDocument/2006/relationships/tags" Target="../tags/tag1806.xml"/><Relationship Id="rId93" Type="http://schemas.openxmlformats.org/officeDocument/2006/relationships/tags" Target="../tags/tag1827.xml"/><Relationship Id="rId98" Type="http://schemas.openxmlformats.org/officeDocument/2006/relationships/tags" Target="../tags/tag1832.xml"/><Relationship Id="rId121" Type="http://schemas.openxmlformats.org/officeDocument/2006/relationships/tags" Target="../tags/tag1855.xml"/><Relationship Id="rId142" Type="http://schemas.openxmlformats.org/officeDocument/2006/relationships/tags" Target="../tags/tag18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SMARTInkShape-Group135"/>
          <p:cNvGrpSpPr/>
          <p:nvPr/>
        </p:nvGrpSpPr>
        <p:grpSpPr>
          <a:xfrm>
            <a:off x="5893062" y="5080000"/>
            <a:ext cx="397190" cy="289737"/>
            <a:chOff x="5893062" y="5080000"/>
            <a:chExt cx="397190" cy="289737"/>
          </a:xfrm>
        </p:grpSpPr>
        <p:sp>
          <p:nvSpPr>
            <p:cNvPr id="185" name="SMARTInkShape-672"/>
            <p:cNvSpPr/>
            <p:nvPr>
              <p:custDataLst>
                <p:tags r:id="rId160"/>
              </p:custDataLst>
            </p:nvPr>
          </p:nvSpPr>
          <p:spPr>
            <a:xfrm>
              <a:off x="5905500" y="5133503"/>
              <a:ext cx="114301" cy="236234"/>
            </a:xfrm>
            <a:custGeom>
              <a:avLst/>
              <a:gdLst/>
              <a:ahLst/>
              <a:cxnLst/>
              <a:rect l="0" t="0" r="0" b="0"/>
              <a:pathLst>
                <a:path w="114301" h="236234">
                  <a:moveTo>
                    <a:pt x="6350" y="86197"/>
                  </a:moveTo>
                  <a:lnTo>
                    <a:pt x="6350" y="86197"/>
                  </a:lnTo>
                  <a:lnTo>
                    <a:pt x="2979" y="86197"/>
                  </a:lnTo>
                  <a:lnTo>
                    <a:pt x="1986" y="86903"/>
                  </a:lnTo>
                  <a:lnTo>
                    <a:pt x="1324" y="88078"/>
                  </a:lnTo>
                  <a:lnTo>
                    <a:pt x="588" y="92676"/>
                  </a:lnTo>
                  <a:lnTo>
                    <a:pt x="51" y="131347"/>
                  </a:lnTo>
                  <a:lnTo>
                    <a:pt x="10" y="174608"/>
                  </a:lnTo>
                  <a:lnTo>
                    <a:pt x="2" y="220763"/>
                  </a:lnTo>
                  <a:lnTo>
                    <a:pt x="0" y="236233"/>
                  </a:lnTo>
                  <a:lnTo>
                    <a:pt x="1881" y="197386"/>
                  </a:lnTo>
                  <a:lnTo>
                    <a:pt x="5775" y="165953"/>
                  </a:lnTo>
                  <a:lnTo>
                    <a:pt x="12209" y="123761"/>
                  </a:lnTo>
                  <a:lnTo>
                    <a:pt x="21654" y="82431"/>
                  </a:lnTo>
                  <a:lnTo>
                    <a:pt x="31497" y="47128"/>
                  </a:lnTo>
                  <a:lnTo>
                    <a:pt x="43925" y="3379"/>
                  </a:lnTo>
                  <a:lnTo>
                    <a:pt x="45511" y="1352"/>
                  </a:lnTo>
                  <a:lnTo>
                    <a:pt x="47273" y="0"/>
                  </a:lnTo>
                  <a:lnTo>
                    <a:pt x="49861" y="1216"/>
                  </a:lnTo>
                  <a:lnTo>
                    <a:pt x="56497" y="8211"/>
                  </a:lnTo>
                  <a:lnTo>
                    <a:pt x="68168" y="27420"/>
                  </a:lnTo>
                  <a:lnTo>
                    <a:pt x="76024" y="65676"/>
                  </a:lnTo>
                  <a:lnTo>
                    <a:pt x="85163" y="103792"/>
                  </a:lnTo>
                  <a:lnTo>
                    <a:pt x="94929" y="147110"/>
                  </a:lnTo>
                  <a:lnTo>
                    <a:pt x="104380" y="185915"/>
                  </a:lnTo>
                  <a:lnTo>
                    <a:pt x="104148" y="202134"/>
                  </a:lnTo>
                  <a:lnTo>
                    <a:pt x="114300" y="232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73"/>
            <p:cNvSpPr/>
            <p:nvPr>
              <p:custDataLst>
                <p:tags r:id="rId161"/>
              </p:custDataLst>
            </p:nvPr>
          </p:nvSpPr>
          <p:spPr>
            <a:xfrm>
              <a:off x="5893062" y="5245100"/>
              <a:ext cx="75939" cy="12701"/>
            </a:xfrm>
            <a:custGeom>
              <a:avLst/>
              <a:gdLst/>
              <a:ahLst/>
              <a:cxnLst/>
              <a:rect l="0" t="0" r="0" b="0"/>
              <a:pathLst>
                <a:path w="75939" h="127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187" y="0"/>
                  </a:lnTo>
                  <a:lnTo>
                    <a:pt x="48075" y="9460"/>
                  </a:lnTo>
                  <a:lnTo>
                    <a:pt x="75938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74"/>
            <p:cNvSpPr/>
            <p:nvPr>
              <p:custDataLst>
                <p:tags r:id="rId162"/>
              </p:custDataLst>
            </p:nvPr>
          </p:nvSpPr>
          <p:spPr>
            <a:xfrm>
              <a:off x="6102350" y="5080000"/>
              <a:ext cx="187902" cy="242509"/>
            </a:xfrm>
            <a:custGeom>
              <a:avLst/>
              <a:gdLst/>
              <a:ahLst/>
              <a:cxnLst/>
              <a:rect l="0" t="0" r="0" b="0"/>
              <a:pathLst>
                <a:path w="187902" h="242509">
                  <a:moveTo>
                    <a:pt x="0" y="114300"/>
                  </a:moveTo>
                  <a:lnTo>
                    <a:pt x="0" y="114300"/>
                  </a:lnTo>
                  <a:lnTo>
                    <a:pt x="3371" y="117671"/>
                  </a:lnTo>
                  <a:lnTo>
                    <a:pt x="5026" y="121207"/>
                  </a:lnTo>
                  <a:lnTo>
                    <a:pt x="5467" y="123138"/>
                  </a:lnTo>
                  <a:lnTo>
                    <a:pt x="14198" y="141446"/>
                  </a:lnTo>
                  <a:lnTo>
                    <a:pt x="14868" y="159972"/>
                  </a:lnTo>
                  <a:lnTo>
                    <a:pt x="23734" y="202778"/>
                  </a:lnTo>
                  <a:lnTo>
                    <a:pt x="31064" y="242053"/>
                  </a:lnTo>
                  <a:lnTo>
                    <a:pt x="31293" y="242508"/>
                  </a:lnTo>
                  <a:lnTo>
                    <a:pt x="31445" y="242105"/>
                  </a:lnTo>
                  <a:lnTo>
                    <a:pt x="21606" y="200963"/>
                  </a:lnTo>
                  <a:lnTo>
                    <a:pt x="19102" y="159184"/>
                  </a:lnTo>
                  <a:lnTo>
                    <a:pt x="15616" y="113175"/>
                  </a:lnTo>
                  <a:lnTo>
                    <a:pt x="16282" y="74357"/>
                  </a:lnTo>
                  <a:lnTo>
                    <a:pt x="15087" y="70738"/>
                  </a:lnTo>
                  <a:lnTo>
                    <a:pt x="14996" y="68326"/>
                  </a:lnTo>
                  <a:lnTo>
                    <a:pt x="15642" y="66717"/>
                  </a:lnTo>
                  <a:lnTo>
                    <a:pt x="16778" y="65644"/>
                  </a:lnTo>
                  <a:lnTo>
                    <a:pt x="18947" y="65635"/>
                  </a:lnTo>
                  <a:lnTo>
                    <a:pt x="25119" y="67506"/>
                  </a:lnTo>
                  <a:lnTo>
                    <a:pt x="61753" y="102912"/>
                  </a:lnTo>
                  <a:lnTo>
                    <a:pt x="76466" y="125900"/>
                  </a:lnTo>
                  <a:lnTo>
                    <a:pt x="93865" y="170723"/>
                  </a:lnTo>
                  <a:lnTo>
                    <a:pt x="104344" y="201711"/>
                  </a:lnTo>
                  <a:lnTo>
                    <a:pt x="111350" y="213576"/>
                  </a:lnTo>
                  <a:lnTo>
                    <a:pt x="112333" y="216469"/>
                  </a:lnTo>
                  <a:lnTo>
                    <a:pt x="115105" y="216984"/>
                  </a:lnTo>
                  <a:lnTo>
                    <a:pt x="123830" y="213795"/>
                  </a:lnTo>
                  <a:lnTo>
                    <a:pt x="137272" y="200694"/>
                  </a:lnTo>
                  <a:lnTo>
                    <a:pt x="163734" y="157305"/>
                  </a:lnTo>
                  <a:lnTo>
                    <a:pt x="178393" y="112760"/>
                  </a:lnTo>
                  <a:lnTo>
                    <a:pt x="186670" y="74040"/>
                  </a:lnTo>
                  <a:lnTo>
                    <a:pt x="186241" y="28790"/>
                  </a:lnTo>
                  <a:lnTo>
                    <a:pt x="187901" y="1561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675"/>
          <p:cNvSpPr/>
          <p:nvPr>
            <p:custDataLst>
              <p:tags r:id="rId1"/>
            </p:custDataLst>
          </p:nvPr>
        </p:nvSpPr>
        <p:spPr>
          <a:xfrm>
            <a:off x="5309123" y="5264673"/>
            <a:ext cx="24878" cy="94728"/>
          </a:xfrm>
          <a:custGeom>
            <a:avLst/>
            <a:gdLst/>
            <a:ahLst/>
            <a:cxnLst/>
            <a:rect l="0" t="0" r="0" b="0"/>
            <a:pathLst>
              <a:path w="24878" h="94728">
                <a:moveTo>
                  <a:pt x="12177" y="12177"/>
                </a:moveTo>
                <a:lnTo>
                  <a:pt x="12177" y="12177"/>
                </a:lnTo>
                <a:lnTo>
                  <a:pt x="0" y="0"/>
                </a:lnTo>
                <a:lnTo>
                  <a:pt x="3004" y="3004"/>
                </a:lnTo>
                <a:lnTo>
                  <a:pt x="20151" y="43224"/>
                </a:lnTo>
                <a:lnTo>
                  <a:pt x="24877" y="947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137"/>
          <p:cNvGrpSpPr/>
          <p:nvPr/>
        </p:nvGrpSpPr>
        <p:grpSpPr>
          <a:xfrm>
            <a:off x="4821305" y="5008043"/>
            <a:ext cx="669124" cy="367670"/>
            <a:chOff x="4821305" y="5008043"/>
            <a:chExt cx="669124" cy="367670"/>
          </a:xfrm>
        </p:grpSpPr>
        <p:sp>
          <p:nvSpPr>
            <p:cNvPr id="190" name="SMARTInkShape-676"/>
            <p:cNvSpPr/>
            <p:nvPr>
              <p:custDataLst>
                <p:tags r:id="rId156"/>
              </p:custDataLst>
            </p:nvPr>
          </p:nvSpPr>
          <p:spPr>
            <a:xfrm>
              <a:off x="4821305" y="5172077"/>
              <a:ext cx="169796" cy="203636"/>
            </a:xfrm>
            <a:custGeom>
              <a:avLst/>
              <a:gdLst/>
              <a:ahLst/>
              <a:cxnLst/>
              <a:rect l="0" t="0" r="0" b="0"/>
              <a:pathLst>
                <a:path w="169796" h="203636">
                  <a:moveTo>
                    <a:pt x="74545" y="79373"/>
                  </a:moveTo>
                  <a:lnTo>
                    <a:pt x="74545" y="79373"/>
                  </a:lnTo>
                  <a:lnTo>
                    <a:pt x="74545" y="46363"/>
                  </a:lnTo>
                  <a:lnTo>
                    <a:pt x="70782" y="39772"/>
                  </a:lnTo>
                  <a:lnTo>
                    <a:pt x="57247" y="24978"/>
                  </a:lnTo>
                  <a:lnTo>
                    <a:pt x="46999" y="18884"/>
                  </a:lnTo>
                  <a:lnTo>
                    <a:pt x="41606" y="17211"/>
                  </a:lnTo>
                  <a:lnTo>
                    <a:pt x="38474" y="18176"/>
                  </a:lnTo>
                  <a:lnTo>
                    <a:pt x="31232" y="23012"/>
                  </a:lnTo>
                  <a:lnTo>
                    <a:pt x="15084" y="43389"/>
                  </a:lnTo>
                  <a:lnTo>
                    <a:pt x="6725" y="57970"/>
                  </a:lnTo>
                  <a:lnTo>
                    <a:pt x="0" y="100467"/>
                  </a:lnTo>
                  <a:lnTo>
                    <a:pt x="951" y="135717"/>
                  </a:lnTo>
                  <a:lnTo>
                    <a:pt x="21553" y="179055"/>
                  </a:lnTo>
                  <a:lnTo>
                    <a:pt x="34306" y="196084"/>
                  </a:lnTo>
                  <a:lnTo>
                    <a:pt x="44667" y="201800"/>
                  </a:lnTo>
                  <a:lnTo>
                    <a:pt x="56327" y="203635"/>
                  </a:lnTo>
                  <a:lnTo>
                    <a:pt x="87355" y="197267"/>
                  </a:lnTo>
                  <a:lnTo>
                    <a:pt x="102956" y="191367"/>
                  </a:lnTo>
                  <a:lnTo>
                    <a:pt x="116516" y="178408"/>
                  </a:lnTo>
                  <a:lnTo>
                    <a:pt x="121421" y="163371"/>
                  </a:lnTo>
                  <a:lnTo>
                    <a:pt x="127941" y="124971"/>
                  </a:lnTo>
                  <a:lnTo>
                    <a:pt x="127212" y="97273"/>
                  </a:lnTo>
                  <a:lnTo>
                    <a:pt x="115574" y="63336"/>
                  </a:lnTo>
                  <a:lnTo>
                    <a:pt x="86999" y="18829"/>
                  </a:lnTo>
                  <a:lnTo>
                    <a:pt x="72983" y="3970"/>
                  </a:lnTo>
                  <a:lnTo>
                    <a:pt x="64208" y="0"/>
                  </a:lnTo>
                  <a:lnTo>
                    <a:pt x="53723" y="1998"/>
                  </a:lnTo>
                  <a:lnTo>
                    <a:pt x="43419" y="7589"/>
                  </a:lnTo>
                  <a:lnTo>
                    <a:pt x="36487" y="14779"/>
                  </a:lnTo>
                  <a:lnTo>
                    <a:pt x="32936" y="26441"/>
                  </a:lnTo>
                  <a:lnTo>
                    <a:pt x="27516" y="54973"/>
                  </a:lnTo>
                  <a:lnTo>
                    <a:pt x="31536" y="64060"/>
                  </a:lnTo>
                  <a:lnTo>
                    <a:pt x="34583" y="67048"/>
                  </a:lnTo>
                  <a:lnTo>
                    <a:pt x="41732" y="70367"/>
                  </a:lnTo>
                  <a:lnTo>
                    <a:pt x="67959" y="76157"/>
                  </a:lnTo>
                  <a:lnTo>
                    <a:pt x="112030" y="73575"/>
                  </a:lnTo>
                  <a:lnTo>
                    <a:pt x="156483" y="69700"/>
                  </a:lnTo>
                  <a:lnTo>
                    <a:pt x="169795" y="66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77"/>
            <p:cNvSpPr/>
            <p:nvPr>
              <p:custDataLst>
                <p:tags r:id="rId157"/>
              </p:custDataLst>
            </p:nvPr>
          </p:nvSpPr>
          <p:spPr>
            <a:xfrm>
              <a:off x="4851430" y="5008043"/>
              <a:ext cx="101571" cy="112741"/>
            </a:xfrm>
            <a:custGeom>
              <a:avLst/>
              <a:gdLst/>
              <a:ahLst/>
              <a:cxnLst/>
              <a:rect l="0" t="0" r="0" b="0"/>
              <a:pathLst>
                <a:path w="101571" h="112741">
                  <a:moveTo>
                    <a:pt x="12670" y="46557"/>
                  </a:moveTo>
                  <a:lnTo>
                    <a:pt x="12670" y="46557"/>
                  </a:lnTo>
                  <a:lnTo>
                    <a:pt x="3831" y="46557"/>
                  </a:lnTo>
                  <a:lnTo>
                    <a:pt x="1686" y="55964"/>
                  </a:lnTo>
                  <a:lnTo>
                    <a:pt x="70" y="101418"/>
                  </a:lnTo>
                  <a:lnTo>
                    <a:pt x="0" y="111966"/>
                  </a:lnTo>
                  <a:lnTo>
                    <a:pt x="696" y="112740"/>
                  </a:lnTo>
                  <a:lnTo>
                    <a:pt x="1865" y="112551"/>
                  </a:lnTo>
                  <a:lnTo>
                    <a:pt x="3350" y="111720"/>
                  </a:lnTo>
                  <a:lnTo>
                    <a:pt x="5000" y="105152"/>
                  </a:lnTo>
                  <a:lnTo>
                    <a:pt x="13111" y="60238"/>
                  </a:lnTo>
                  <a:lnTo>
                    <a:pt x="21033" y="22623"/>
                  </a:lnTo>
                  <a:lnTo>
                    <a:pt x="27676" y="7697"/>
                  </a:lnTo>
                  <a:lnTo>
                    <a:pt x="32980" y="1064"/>
                  </a:lnTo>
                  <a:lnTo>
                    <a:pt x="37498" y="0"/>
                  </a:lnTo>
                  <a:lnTo>
                    <a:pt x="50045" y="700"/>
                  </a:lnTo>
                  <a:lnTo>
                    <a:pt x="61267" y="7126"/>
                  </a:lnTo>
                  <a:lnTo>
                    <a:pt x="70251" y="17037"/>
                  </a:lnTo>
                  <a:lnTo>
                    <a:pt x="84137" y="46851"/>
                  </a:lnTo>
                  <a:lnTo>
                    <a:pt x="90128" y="69556"/>
                  </a:lnTo>
                  <a:lnTo>
                    <a:pt x="101570" y="84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78"/>
            <p:cNvSpPr/>
            <p:nvPr>
              <p:custDataLst>
                <p:tags r:id="rId158"/>
              </p:custDataLst>
            </p:nvPr>
          </p:nvSpPr>
          <p:spPr>
            <a:xfrm>
              <a:off x="5289550" y="52006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79"/>
            <p:cNvSpPr/>
            <p:nvPr>
              <p:custDataLst>
                <p:tags r:id="rId159"/>
              </p:custDataLst>
            </p:nvPr>
          </p:nvSpPr>
          <p:spPr>
            <a:xfrm>
              <a:off x="5436233" y="5222792"/>
              <a:ext cx="54196" cy="145584"/>
            </a:xfrm>
            <a:custGeom>
              <a:avLst/>
              <a:gdLst/>
              <a:ahLst/>
              <a:cxnLst/>
              <a:rect l="0" t="0" r="0" b="0"/>
              <a:pathLst>
                <a:path w="54196" h="145584">
                  <a:moveTo>
                    <a:pt x="37467" y="22308"/>
                  </a:moveTo>
                  <a:lnTo>
                    <a:pt x="37467" y="22308"/>
                  </a:lnTo>
                  <a:lnTo>
                    <a:pt x="32398" y="16533"/>
                  </a:lnTo>
                  <a:lnTo>
                    <a:pt x="26635" y="7818"/>
                  </a:lnTo>
                  <a:lnTo>
                    <a:pt x="16267" y="488"/>
                  </a:lnTo>
                  <a:lnTo>
                    <a:pt x="13456" y="0"/>
                  </a:lnTo>
                  <a:lnTo>
                    <a:pt x="6570" y="1340"/>
                  </a:lnTo>
                  <a:lnTo>
                    <a:pt x="4169" y="3390"/>
                  </a:lnTo>
                  <a:lnTo>
                    <a:pt x="1501" y="9432"/>
                  </a:lnTo>
                  <a:lnTo>
                    <a:pt x="0" y="20766"/>
                  </a:lnTo>
                  <a:lnTo>
                    <a:pt x="3411" y="28913"/>
                  </a:lnTo>
                  <a:lnTo>
                    <a:pt x="32546" y="74603"/>
                  </a:lnTo>
                  <a:lnTo>
                    <a:pt x="52880" y="104432"/>
                  </a:lnTo>
                  <a:lnTo>
                    <a:pt x="54092" y="108807"/>
                  </a:lnTo>
                  <a:lnTo>
                    <a:pt x="54195" y="112430"/>
                  </a:lnTo>
                  <a:lnTo>
                    <a:pt x="52427" y="118336"/>
                  </a:lnTo>
                  <a:lnTo>
                    <a:pt x="44095" y="128999"/>
                  </a:lnTo>
                  <a:lnTo>
                    <a:pt x="24525" y="142513"/>
                  </a:lnTo>
                  <a:lnTo>
                    <a:pt x="20372" y="144778"/>
                  </a:lnTo>
                  <a:lnTo>
                    <a:pt x="16898" y="145583"/>
                  </a:lnTo>
                  <a:lnTo>
                    <a:pt x="13877" y="145413"/>
                  </a:lnTo>
                  <a:lnTo>
                    <a:pt x="5717" y="142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38"/>
          <p:cNvGrpSpPr/>
          <p:nvPr/>
        </p:nvGrpSpPr>
        <p:grpSpPr>
          <a:xfrm>
            <a:off x="6312078" y="109985"/>
            <a:ext cx="5539807" cy="3395216"/>
            <a:chOff x="6312078" y="109985"/>
            <a:chExt cx="5539807" cy="3395216"/>
          </a:xfrm>
        </p:grpSpPr>
        <p:sp>
          <p:nvSpPr>
            <p:cNvPr id="195" name="SMARTInkShape-680"/>
            <p:cNvSpPr/>
            <p:nvPr>
              <p:custDataLst>
                <p:tags r:id="rId152"/>
              </p:custDataLst>
            </p:nvPr>
          </p:nvSpPr>
          <p:spPr>
            <a:xfrm>
              <a:off x="7891430" y="109985"/>
              <a:ext cx="3960455" cy="1699471"/>
            </a:xfrm>
            <a:custGeom>
              <a:avLst/>
              <a:gdLst/>
              <a:ahLst/>
              <a:cxnLst/>
              <a:rect l="0" t="0" r="0" b="0"/>
              <a:pathLst>
                <a:path w="3960455" h="1699471">
                  <a:moveTo>
                    <a:pt x="1176370" y="131315"/>
                  </a:moveTo>
                  <a:lnTo>
                    <a:pt x="1176370" y="131315"/>
                  </a:lnTo>
                  <a:lnTo>
                    <a:pt x="1179740" y="127944"/>
                  </a:lnTo>
                  <a:lnTo>
                    <a:pt x="1179324" y="125540"/>
                  </a:lnTo>
                  <a:lnTo>
                    <a:pt x="1165247" y="104183"/>
                  </a:lnTo>
                  <a:lnTo>
                    <a:pt x="1146683" y="91828"/>
                  </a:lnTo>
                  <a:lnTo>
                    <a:pt x="1102298" y="67502"/>
                  </a:lnTo>
                  <a:lnTo>
                    <a:pt x="1065050" y="52827"/>
                  </a:lnTo>
                  <a:lnTo>
                    <a:pt x="1032351" y="41398"/>
                  </a:lnTo>
                  <a:lnTo>
                    <a:pt x="994769" y="31145"/>
                  </a:lnTo>
                  <a:lnTo>
                    <a:pt x="955252" y="23295"/>
                  </a:lnTo>
                  <a:lnTo>
                    <a:pt x="916523" y="19806"/>
                  </a:lnTo>
                  <a:lnTo>
                    <a:pt x="878145" y="18255"/>
                  </a:lnTo>
                  <a:lnTo>
                    <a:pt x="839215" y="19683"/>
                  </a:lnTo>
                  <a:lnTo>
                    <a:pt x="798393" y="27373"/>
                  </a:lnTo>
                  <a:lnTo>
                    <a:pt x="752969" y="41609"/>
                  </a:lnTo>
                  <a:lnTo>
                    <a:pt x="729003" y="50345"/>
                  </a:lnTo>
                  <a:lnTo>
                    <a:pt x="704558" y="59696"/>
                  </a:lnTo>
                  <a:lnTo>
                    <a:pt x="679796" y="69458"/>
                  </a:lnTo>
                  <a:lnTo>
                    <a:pt x="654820" y="79494"/>
                  </a:lnTo>
                  <a:lnTo>
                    <a:pt x="630410" y="90417"/>
                  </a:lnTo>
                  <a:lnTo>
                    <a:pt x="606375" y="101933"/>
                  </a:lnTo>
                  <a:lnTo>
                    <a:pt x="559677" y="126018"/>
                  </a:lnTo>
                  <a:lnTo>
                    <a:pt x="515405" y="150833"/>
                  </a:lnTo>
                  <a:lnTo>
                    <a:pt x="475971" y="174091"/>
                  </a:lnTo>
                  <a:lnTo>
                    <a:pt x="438927" y="196893"/>
                  </a:lnTo>
                  <a:lnTo>
                    <a:pt x="401295" y="221139"/>
                  </a:lnTo>
                  <a:lnTo>
                    <a:pt x="354522" y="261960"/>
                  </a:lnTo>
                  <a:lnTo>
                    <a:pt x="307110" y="308705"/>
                  </a:lnTo>
                  <a:lnTo>
                    <a:pt x="274036" y="343505"/>
                  </a:lnTo>
                  <a:lnTo>
                    <a:pt x="241227" y="381549"/>
                  </a:lnTo>
                  <a:lnTo>
                    <a:pt x="210182" y="424328"/>
                  </a:lnTo>
                  <a:lnTo>
                    <a:pt x="179922" y="471093"/>
                  </a:lnTo>
                  <a:lnTo>
                    <a:pt x="164938" y="495417"/>
                  </a:lnTo>
                  <a:lnTo>
                    <a:pt x="150716" y="519394"/>
                  </a:lnTo>
                  <a:lnTo>
                    <a:pt x="123623" y="566732"/>
                  </a:lnTo>
                  <a:lnTo>
                    <a:pt x="97471" y="611759"/>
                  </a:lnTo>
                  <a:lnTo>
                    <a:pt x="73148" y="654585"/>
                  </a:lnTo>
                  <a:lnTo>
                    <a:pt x="52931" y="694785"/>
                  </a:lnTo>
                  <a:lnTo>
                    <a:pt x="36419" y="733818"/>
                  </a:lnTo>
                  <a:lnTo>
                    <a:pt x="22730" y="773039"/>
                  </a:lnTo>
                  <a:lnTo>
                    <a:pt x="11943" y="813988"/>
                  </a:lnTo>
                  <a:lnTo>
                    <a:pt x="4326" y="853825"/>
                  </a:lnTo>
                  <a:lnTo>
                    <a:pt x="0" y="892697"/>
                  </a:lnTo>
                  <a:lnTo>
                    <a:pt x="429" y="931140"/>
                  </a:lnTo>
                  <a:lnTo>
                    <a:pt x="4853" y="969393"/>
                  </a:lnTo>
                  <a:lnTo>
                    <a:pt x="12229" y="1006855"/>
                  </a:lnTo>
                  <a:lnTo>
                    <a:pt x="22564" y="1042320"/>
                  </a:lnTo>
                  <a:lnTo>
                    <a:pt x="37974" y="1076897"/>
                  </a:lnTo>
                  <a:lnTo>
                    <a:pt x="57994" y="1111079"/>
                  </a:lnTo>
                  <a:lnTo>
                    <a:pt x="83355" y="1145086"/>
                  </a:lnTo>
                  <a:lnTo>
                    <a:pt x="125399" y="1192594"/>
                  </a:lnTo>
                  <a:lnTo>
                    <a:pt x="169137" y="1237950"/>
                  </a:lnTo>
                  <a:lnTo>
                    <a:pt x="216747" y="1279297"/>
                  </a:lnTo>
                  <a:lnTo>
                    <a:pt x="249867" y="1305457"/>
                  </a:lnTo>
                  <a:lnTo>
                    <a:pt x="284107" y="1331195"/>
                  </a:lnTo>
                  <a:lnTo>
                    <a:pt x="320492" y="1356745"/>
                  </a:lnTo>
                  <a:lnTo>
                    <a:pt x="359711" y="1380330"/>
                  </a:lnTo>
                  <a:lnTo>
                    <a:pt x="400660" y="1402572"/>
                  </a:lnTo>
                  <a:lnTo>
                    <a:pt x="442378" y="1424216"/>
                  </a:lnTo>
                  <a:lnTo>
                    <a:pt x="484438" y="1443714"/>
                  </a:lnTo>
                  <a:lnTo>
                    <a:pt x="527357" y="1462492"/>
                  </a:lnTo>
                  <a:lnTo>
                    <a:pt x="572300" y="1482597"/>
                  </a:lnTo>
                  <a:lnTo>
                    <a:pt x="596563" y="1492898"/>
                  </a:lnTo>
                  <a:lnTo>
                    <a:pt x="621909" y="1503292"/>
                  </a:lnTo>
                  <a:lnTo>
                    <a:pt x="647979" y="1513750"/>
                  </a:lnTo>
                  <a:lnTo>
                    <a:pt x="674532" y="1522838"/>
                  </a:lnTo>
                  <a:lnTo>
                    <a:pt x="701406" y="1531014"/>
                  </a:lnTo>
                  <a:lnTo>
                    <a:pt x="728493" y="1538581"/>
                  </a:lnTo>
                  <a:lnTo>
                    <a:pt x="757135" y="1546448"/>
                  </a:lnTo>
                  <a:lnTo>
                    <a:pt x="786814" y="1554515"/>
                  </a:lnTo>
                  <a:lnTo>
                    <a:pt x="817182" y="1562715"/>
                  </a:lnTo>
                  <a:lnTo>
                    <a:pt x="848011" y="1571004"/>
                  </a:lnTo>
                  <a:lnTo>
                    <a:pt x="879148" y="1579352"/>
                  </a:lnTo>
                  <a:lnTo>
                    <a:pt x="910490" y="1587739"/>
                  </a:lnTo>
                  <a:lnTo>
                    <a:pt x="941966" y="1594742"/>
                  </a:lnTo>
                  <a:lnTo>
                    <a:pt x="973534" y="1600822"/>
                  </a:lnTo>
                  <a:lnTo>
                    <a:pt x="1005162" y="1606286"/>
                  </a:lnTo>
                  <a:lnTo>
                    <a:pt x="1037536" y="1612046"/>
                  </a:lnTo>
                  <a:lnTo>
                    <a:pt x="1070408" y="1618002"/>
                  </a:lnTo>
                  <a:lnTo>
                    <a:pt x="1103612" y="1624090"/>
                  </a:lnTo>
                  <a:lnTo>
                    <a:pt x="1138448" y="1629559"/>
                  </a:lnTo>
                  <a:lnTo>
                    <a:pt x="1174371" y="1634617"/>
                  </a:lnTo>
                  <a:lnTo>
                    <a:pt x="1211021" y="1639399"/>
                  </a:lnTo>
                  <a:lnTo>
                    <a:pt x="1248153" y="1643999"/>
                  </a:lnTo>
                  <a:lnTo>
                    <a:pt x="1285610" y="1648477"/>
                  </a:lnTo>
                  <a:lnTo>
                    <a:pt x="1323280" y="1652873"/>
                  </a:lnTo>
                  <a:lnTo>
                    <a:pt x="1362504" y="1657215"/>
                  </a:lnTo>
                  <a:lnTo>
                    <a:pt x="1402765" y="1661520"/>
                  </a:lnTo>
                  <a:lnTo>
                    <a:pt x="1443716" y="1665802"/>
                  </a:lnTo>
                  <a:lnTo>
                    <a:pt x="1486540" y="1669362"/>
                  </a:lnTo>
                  <a:lnTo>
                    <a:pt x="1530611" y="1672441"/>
                  </a:lnTo>
                  <a:lnTo>
                    <a:pt x="1575515" y="1675199"/>
                  </a:lnTo>
                  <a:lnTo>
                    <a:pt x="1621678" y="1677743"/>
                  </a:lnTo>
                  <a:lnTo>
                    <a:pt x="1668681" y="1680145"/>
                  </a:lnTo>
                  <a:lnTo>
                    <a:pt x="1716244" y="1682452"/>
                  </a:lnTo>
                  <a:lnTo>
                    <a:pt x="1763474" y="1684695"/>
                  </a:lnTo>
                  <a:lnTo>
                    <a:pt x="1810484" y="1686896"/>
                  </a:lnTo>
                  <a:lnTo>
                    <a:pt x="1857347" y="1689069"/>
                  </a:lnTo>
                  <a:lnTo>
                    <a:pt x="1904111" y="1690518"/>
                  </a:lnTo>
                  <a:lnTo>
                    <a:pt x="1950807" y="1691484"/>
                  </a:lnTo>
                  <a:lnTo>
                    <a:pt x="1997462" y="1692127"/>
                  </a:lnTo>
                  <a:lnTo>
                    <a:pt x="2044792" y="1693262"/>
                  </a:lnTo>
                  <a:lnTo>
                    <a:pt x="2092572" y="1694724"/>
                  </a:lnTo>
                  <a:lnTo>
                    <a:pt x="2140655" y="1696404"/>
                  </a:lnTo>
                  <a:lnTo>
                    <a:pt x="2188231" y="1697524"/>
                  </a:lnTo>
                  <a:lnTo>
                    <a:pt x="2235472" y="1698271"/>
                  </a:lnTo>
                  <a:lnTo>
                    <a:pt x="2282489" y="1698769"/>
                  </a:lnTo>
                  <a:lnTo>
                    <a:pt x="2328649" y="1699101"/>
                  </a:lnTo>
                  <a:lnTo>
                    <a:pt x="2374240" y="1699323"/>
                  </a:lnTo>
                  <a:lnTo>
                    <a:pt x="2419448" y="1699470"/>
                  </a:lnTo>
                  <a:lnTo>
                    <a:pt x="2465111" y="1698863"/>
                  </a:lnTo>
                  <a:lnTo>
                    <a:pt x="2511075" y="1697752"/>
                  </a:lnTo>
                  <a:lnTo>
                    <a:pt x="2557240" y="1696306"/>
                  </a:lnTo>
                  <a:lnTo>
                    <a:pt x="2602128" y="1694637"/>
                  </a:lnTo>
                  <a:lnTo>
                    <a:pt x="2646163" y="1692819"/>
                  </a:lnTo>
                  <a:lnTo>
                    <a:pt x="2689633" y="1690901"/>
                  </a:lnTo>
                  <a:lnTo>
                    <a:pt x="2732722" y="1688211"/>
                  </a:lnTo>
                  <a:lnTo>
                    <a:pt x="2775562" y="1685007"/>
                  </a:lnTo>
                  <a:lnTo>
                    <a:pt x="2818231" y="1681459"/>
                  </a:lnTo>
                  <a:lnTo>
                    <a:pt x="2859377" y="1676978"/>
                  </a:lnTo>
                  <a:lnTo>
                    <a:pt x="2899506" y="1671874"/>
                  </a:lnTo>
                  <a:lnTo>
                    <a:pt x="2938962" y="1666354"/>
                  </a:lnTo>
                  <a:lnTo>
                    <a:pt x="2977259" y="1659147"/>
                  </a:lnTo>
                  <a:lnTo>
                    <a:pt x="3014786" y="1650814"/>
                  </a:lnTo>
                  <a:lnTo>
                    <a:pt x="3051797" y="1641731"/>
                  </a:lnTo>
                  <a:lnTo>
                    <a:pt x="3087054" y="1631442"/>
                  </a:lnTo>
                  <a:lnTo>
                    <a:pt x="3121142" y="1620350"/>
                  </a:lnTo>
                  <a:lnTo>
                    <a:pt x="3154453" y="1608721"/>
                  </a:lnTo>
                  <a:lnTo>
                    <a:pt x="3185831" y="1596736"/>
                  </a:lnTo>
                  <a:lnTo>
                    <a:pt x="3215921" y="1584512"/>
                  </a:lnTo>
                  <a:lnTo>
                    <a:pt x="3245153" y="1572130"/>
                  </a:lnTo>
                  <a:lnTo>
                    <a:pt x="3273815" y="1559642"/>
                  </a:lnTo>
                  <a:lnTo>
                    <a:pt x="3302096" y="1547083"/>
                  </a:lnTo>
                  <a:lnTo>
                    <a:pt x="3330120" y="1534477"/>
                  </a:lnTo>
                  <a:lnTo>
                    <a:pt x="3357269" y="1521134"/>
                  </a:lnTo>
                  <a:lnTo>
                    <a:pt x="3383836" y="1507300"/>
                  </a:lnTo>
                  <a:lnTo>
                    <a:pt x="3410014" y="1493138"/>
                  </a:lnTo>
                  <a:lnTo>
                    <a:pt x="3435932" y="1478758"/>
                  </a:lnTo>
                  <a:lnTo>
                    <a:pt x="3461679" y="1464233"/>
                  </a:lnTo>
                  <a:lnTo>
                    <a:pt x="3487309" y="1449610"/>
                  </a:lnTo>
                  <a:lnTo>
                    <a:pt x="3513569" y="1434923"/>
                  </a:lnTo>
                  <a:lnTo>
                    <a:pt x="3540247" y="1420192"/>
                  </a:lnTo>
                  <a:lnTo>
                    <a:pt x="3567205" y="1405433"/>
                  </a:lnTo>
                  <a:lnTo>
                    <a:pt x="3592939" y="1389244"/>
                  </a:lnTo>
                  <a:lnTo>
                    <a:pt x="3617854" y="1372101"/>
                  </a:lnTo>
                  <a:lnTo>
                    <a:pt x="3664824" y="1336825"/>
                  </a:lnTo>
                  <a:lnTo>
                    <a:pt x="3706867" y="1302333"/>
                  </a:lnTo>
                  <a:lnTo>
                    <a:pt x="3746720" y="1262543"/>
                  </a:lnTo>
                  <a:lnTo>
                    <a:pt x="3784890" y="1219694"/>
                  </a:lnTo>
                  <a:lnTo>
                    <a:pt x="3820671" y="1177132"/>
                  </a:lnTo>
                  <a:lnTo>
                    <a:pt x="3851626" y="1134697"/>
                  </a:lnTo>
                  <a:lnTo>
                    <a:pt x="3879494" y="1093024"/>
                  </a:lnTo>
                  <a:lnTo>
                    <a:pt x="3905993" y="1053335"/>
                  </a:lnTo>
                  <a:lnTo>
                    <a:pt x="3926234" y="1012648"/>
                  </a:lnTo>
                  <a:lnTo>
                    <a:pt x="3941583" y="970341"/>
                  </a:lnTo>
                  <a:lnTo>
                    <a:pt x="3953106" y="925667"/>
                  </a:lnTo>
                  <a:lnTo>
                    <a:pt x="3959169" y="879942"/>
                  </a:lnTo>
                  <a:lnTo>
                    <a:pt x="3960454" y="833749"/>
                  </a:lnTo>
                  <a:lnTo>
                    <a:pt x="3956320" y="787349"/>
                  </a:lnTo>
                  <a:lnTo>
                    <a:pt x="3944135" y="740856"/>
                  </a:lnTo>
                  <a:lnTo>
                    <a:pt x="3924843" y="694322"/>
                  </a:lnTo>
                  <a:lnTo>
                    <a:pt x="3897455" y="647770"/>
                  </a:lnTo>
                  <a:lnTo>
                    <a:pt x="3862704" y="601210"/>
                  </a:lnTo>
                  <a:lnTo>
                    <a:pt x="3822330" y="556057"/>
                  </a:lnTo>
                  <a:lnTo>
                    <a:pt x="3776163" y="514823"/>
                  </a:lnTo>
                  <a:lnTo>
                    <a:pt x="3750587" y="494937"/>
                  </a:lnTo>
                  <a:lnTo>
                    <a:pt x="3723659" y="475330"/>
                  </a:lnTo>
                  <a:lnTo>
                    <a:pt x="3695829" y="455908"/>
                  </a:lnTo>
                  <a:lnTo>
                    <a:pt x="3666692" y="436610"/>
                  </a:lnTo>
                  <a:lnTo>
                    <a:pt x="3636685" y="417395"/>
                  </a:lnTo>
                  <a:lnTo>
                    <a:pt x="3606097" y="398235"/>
                  </a:lnTo>
                  <a:lnTo>
                    <a:pt x="3573710" y="379817"/>
                  </a:lnTo>
                  <a:lnTo>
                    <a:pt x="3540124" y="361894"/>
                  </a:lnTo>
                  <a:lnTo>
                    <a:pt x="3505739" y="344301"/>
                  </a:lnTo>
                  <a:lnTo>
                    <a:pt x="3469411" y="326928"/>
                  </a:lnTo>
                  <a:lnTo>
                    <a:pt x="3431786" y="309701"/>
                  </a:lnTo>
                  <a:lnTo>
                    <a:pt x="3393297" y="292573"/>
                  </a:lnTo>
                  <a:lnTo>
                    <a:pt x="3354232" y="275509"/>
                  </a:lnTo>
                  <a:lnTo>
                    <a:pt x="3314784" y="258489"/>
                  </a:lnTo>
                  <a:lnTo>
                    <a:pt x="3275079" y="241498"/>
                  </a:lnTo>
                  <a:lnTo>
                    <a:pt x="3233792" y="225937"/>
                  </a:lnTo>
                  <a:lnTo>
                    <a:pt x="3191451" y="211329"/>
                  </a:lnTo>
                  <a:lnTo>
                    <a:pt x="3148408" y="197358"/>
                  </a:lnTo>
                  <a:lnTo>
                    <a:pt x="3104895" y="183105"/>
                  </a:lnTo>
                  <a:lnTo>
                    <a:pt x="3061070" y="168664"/>
                  </a:lnTo>
                  <a:lnTo>
                    <a:pt x="3017037" y="154097"/>
                  </a:lnTo>
                  <a:lnTo>
                    <a:pt x="2972159" y="140859"/>
                  </a:lnTo>
                  <a:lnTo>
                    <a:pt x="2926719" y="128505"/>
                  </a:lnTo>
                  <a:lnTo>
                    <a:pt x="2880902" y="116742"/>
                  </a:lnTo>
                  <a:lnTo>
                    <a:pt x="2834131" y="106077"/>
                  </a:lnTo>
                  <a:lnTo>
                    <a:pt x="2786724" y="96145"/>
                  </a:lnTo>
                  <a:lnTo>
                    <a:pt x="2738889" y="86702"/>
                  </a:lnTo>
                  <a:lnTo>
                    <a:pt x="2691479" y="77584"/>
                  </a:lnTo>
                  <a:lnTo>
                    <a:pt x="2644346" y="68683"/>
                  </a:lnTo>
                  <a:lnTo>
                    <a:pt x="2597403" y="59927"/>
                  </a:lnTo>
                  <a:lnTo>
                    <a:pt x="2549175" y="51973"/>
                  </a:lnTo>
                  <a:lnTo>
                    <a:pt x="2500088" y="44554"/>
                  </a:lnTo>
                  <a:lnTo>
                    <a:pt x="2450434" y="37491"/>
                  </a:lnTo>
                  <a:lnTo>
                    <a:pt x="2401100" y="30666"/>
                  </a:lnTo>
                  <a:lnTo>
                    <a:pt x="2351985" y="23999"/>
                  </a:lnTo>
                  <a:lnTo>
                    <a:pt x="2303014" y="17437"/>
                  </a:lnTo>
                  <a:lnTo>
                    <a:pt x="2254137" y="12358"/>
                  </a:lnTo>
                  <a:lnTo>
                    <a:pt x="2205327" y="8266"/>
                  </a:lnTo>
                  <a:lnTo>
                    <a:pt x="2156556" y="4832"/>
                  </a:lnTo>
                  <a:lnTo>
                    <a:pt x="2108522" y="2543"/>
                  </a:lnTo>
                  <a:lnTo>
                    <a:pt x="2060977" y="1017"/>
                  </a:lnTo>
                  <a:lnTo>
                    <a:pt x="2013758" y="0"/>
                  </a:lnTo>
                  <a:lnTo>
                    <a:pt x="1966050" y="27"/>
                  </a:lnTo>
                  <a:lnTo>
                    <a:pt x="1918020" y="751"/>
                  </a:lnTo>
                  <a:lnTo>
                    <a:pt x="1869770" y="1939"/>
                  </a:lnTo>
                  <a:lnTo>
                    <a:pt x="1822786" y="4142"/>
                  </a:lnTo>
                  <a:lnTo>
                    <a:pt x="1776647" y="7022"/>
                  </a:lnTo>
                  <a:lnTo>
                    <a:pt x="1731071" y="10353"/>
                  </a:lnTo>
                  <a:lnTo>
                    <a:pt x="1685871" y="13985"/>
                  </a:lnTo>
                  <a:lnTo>
                    <a:pt x="1640921" y="17817"/>
                  </a:lnTo>
                  <a:lnTo>
                    <a:pt x="1596137" y="21783"/>
                  </a:lnTo>
                  <a:lnTo>
                    <a:pt x="1552170" y="25838"/>
                  </a:lnTo>
                  <a:lnTo>
                    <a:pt x="1508747" y="29953"/>
                  </a:lnTo>
                  <a:lnTo>
                    <a:pt x="1465688" y="34107"/>
                  </a:lnTo>
                  <a:lnTo>
                    <a:pt x="1424283" y="38287"/>
                  </a:lnTo>
                  <a:lnTo>
                    <a:pt x="1383978" y="42485"/>
                  </a:lnTo>
                  <a:lnTo>
                    <a:pt x="1344409" y="46695"/>
                  </a:lnTo>
                  <a:lnTo>
                    <a:pt x="1306740" y="50207"/>
                  </a:lnTo>
                  <a:lnTo>
                    <a:pt x="1270339" y="53254"/>
                  </a:lnTo>
                  <a:lnTo>
                    <a:pt x="1234782" y="55991"/>
                  </a:lnTo>
                  <a:lnTo>
                    <a:pt x="1201201" y="59227"/>
                  </a:lnTo>
                  <a:lnTo>
                    <a:pt x="1168935" y="62795"/>
                  </a:lnTo>
                  <a:lnTo>
                    <a:pt x="1137547" y="66585"/>
                  </a:lnTo>
                  <a:lnTo>
                    <a:pt x="1109565" y="69817"/>
                  </a:lnTo>
                  <a:lnTo>
                    <a:pt x="1083855" y="72678"/>
                  </a:lnTo>
                  <a:lnTo>
                    <a:pt x="1037887" y="78443"/>
                  </a:lnTo>
                  <a:lnTo>
                    <a:pt x="998641" y="85709"/>
                  </a:lnTo>
                  <a:lnTo>
                    <a:pt x="964264" y="95523"/>
                  </a:lnTo>
                  <a:lnTo>
                    <a:pt x="917145" y="114830"/>
                  </a:lnTo>
                  <a:lnTo>
                    <a:pt x="885475" y="131750"/>
                  </a:lnTo>
                  <a:lnTo>
                    <a:pt x="838296" y="160842"/>
                  </a:lnTo>
                  <a:lnTo>
                    <a:pt x="814420" y="1757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81"/>
            <p:cNvSpPr/>
            <p:nvPr>
              <p:custDataLst>
                <p:tags r:id="rId153"/>
              </p:custDataLst>
            </p:nvPr>
          </p:nvSpPr>
          <p:spPr>
            <a:xfrm>
              <a:off x="7686780" y="1368350"/>
              <a:ext cx="458636" cy="244551"/>
            </a:xfrm>
            <a:custGeom>
              <a:avLst/>
              <a:gdLst/>
              <a:ahLst/>
              <a:cxnLst/>
              <a:rect l="0" t="0" r="0" b="0"/>
              <a:pathLst>
                <a:path w="458636" h="244551">
                  <a:moveTo>
                    <a:pt x="9420" y="244550"/>
                  </a:moveTo>
                  <a:lnTo>
                    <a:pt x="9420" y="244550"/>
                  </a:lnTo>
                  <a:lnTo>
                    <a:pt x="581" y="235711"/>
                  </a:lnTo>
                  <a:lnTo>
                    <a:pt x="0" y="233719"/>
                  </a:lnTo>
                  <a:lnTo>
                    <a:pt x="317" y="231685"/>
                  </a:lnTo>
                  <a:lnTo>
                    <a:pt x="3258" y="226838"/>
                  </a:lnTo>
                  <a:lnTo>
                    <a:pt x="40539" y="192529"/>
                  </a:lnTo>
                  <a:lnTo>
                    <a:pt x="86749" y="145923"/>
                  </a:lnTo>
                  <a:lnTo>
                    <a:pt x="122173" y="107612"/>
                  </a:lnTo>
                  <a:lnTo>
                    <a:pt x="165748" y="66433"/>
                  </a:lnTo>
                  <a:lnTo>
                    <a:pt x="209031" y="32533"/>
                  </a:lnTo>
                  <a:lnTo>
                    <a:pt x="245190" y="15611"/>
                  </a:lnTo>
                  <a:lnTo>
                    <a:pt x="291568" y="1014"/>
                  </a:lnTo>
                  <a:lnTo>
                    <a:pt x="319502" y="0"/>
                  </a:lnTo>
                  <a:lnTo>
                    <a:pt x="337735" y="3922"/>
                  </a:lnTo>
                  <a:lnTo>
                    <a:pt x="385241" y="29575"/>
                  </a:lnTo>
                  <a:lnTo>
                    <a:pt x="404563" y="47974"/>
                  </a:lnTo>
                  <a:lnTo>
                    <a:pt x="428100" y="83999"/>
                  </a:lnTo>
                  <a:lnTo>
                    <a:pt x="445187" y="127386"/>
                  </a:lnTo>
                  <a:lnTo>
                    <a:pt x="457135" y="171501"/>
                  </a:lnTo>
                  <a:lnTo>
                    <a:pt x="458635" y="192096"/>
                  </a:lnTo>
                  <a:lnTo>
                    <a:pt x="456486" y="202658"/>
                  </a:lnTo>
                  <a:lnTo>
                    <a:pt x="454926" y="206038"/>
                  </a:lnTo>
                  <a:lnTo>
                    <a:pt x="453179" y="208292"/>
                  </a:lnTo>
                  <a:lnTo>
                    <a:pt x="451309" y="209795"/>
                  </a:lnTo>
                  <a:lnTo>
                    <a:pt x="443587" y="209583"/>
                  </a:lnTo>
                  <a:lnTo>
                    <a:pt x="428520" y="206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82"/>
            <p:cNvSpPr/>
            <p:nvPr>
              <p:custDataLst>
                <p:tags r:id="rId154"/>
              </p:custDataLst>
            </p:nvPr>
          </p:nvSpPr>
          <p:spPr>
            <a:xfrm>
              <a:off x="6381750" y="1441503"/>
              <a:ext cx="1612457" cy="2063698"/>
            </a:xfrm>
            <a:custGeom>
              <a:avLst/>
              <a:gdLst/>
              <a:ahLst/>
              <a:cxnLst/>
              <a:rect l="0" t="0" r="0" b="0"/>
              <a:pathLst>
                <a:path w="1612457" h="2063698">
                  <a:moveTo>
                    <a:pt x="1587500" y="18997"/>
                  </a:moveTo>
                  <a:lnTo>
                    <a:pt x="1587500" y="18997"/>
                  </a:lnTo>
                  <a:lnTo>
                    <a:pt x="1584129" y="15626"/>
                  </a:lnTo>
                  <a:lnTo>
                    <a:pt x="1583841" y="13222"/>
                  </a:lnTo>
                  <a:lnTo>
                    <a:pt x="1585402" y="6787"/>
                  </a:lnTo>
                  <a:lnTo>
                    <a:pt x="1586808" y="4507"/>
                  </a:lnTo>
                  <a:lnTo>
                    <a:pt x="1588450" y="2987"/>
                  </a:lnTo>
                  <a:lnTo>
                    <a:pt x="1590249" y="1974"/>
                  </a:lnTo>
                  <a:lnTo>
                    <a:pt x="1611401" y="0"/>
                  </a:lnTo>
                  <a:lnTo>
                    <a:pt x="1611900" y="688"/>
                  </a:lnTo>
                  <a:lnTo>
                    <a:pt x="1612456" y="3334"/>
                  </a:lnTo>
                  <a:lnTo>
                    <a:pt x="1604022" y="27084"/>
                  </a:lnTo>
                  <a:lnTo>
                    <a:pt x="1574955" y="66115"/>
                  </a:lnTo>
                  <a:lnTo>
                    <a:pt x="1542689" y="106307"/>
                  </a:lnTo>
                  <a:lnTo>
                    <a:pt x="1509311" y="144428"/>
                  </a:lnTo>
                  <a:lnTo>
                    <a:pt x="1472610" y="187003"/>
                  </a:lnTo>
                  <a:lnTo>
                    <a:pt x="1443775" y="219961"/>
                  </a:lnTo>
                  <a:lnTo>
                    <a:pt x="1411439" y="255070"/>
                  </a:lnTo>
                  <a:lnTo>
                    <a:pt x="1375901" y="289489"/>
                  </a:lnTo>
                  <a:lnTo>
                    <a:pt x="1338939" y="327364"/>
                  </a:lnTo>
                  <a:lnTo>
                    <a:pt x="1302051" y="367715"/>
                  </a:lnTo>
                  <a:lnTo>
                    <a:pt x="1266841" y="409168"/>
                  </a:lnTo>
                  <a:lnTo>
                    <a:pt x="1228615" y="451110"/>
                  </a:lnTo>
                  <a:lnTo>
                    <a:pt x="1188812" y="493269"/>
                  </a:lnTo>
                  <a:lnTo>
                    <a:pt x="1149955" y="535525"/>
                  </a:lnTo>
                  <a:lnTo>
                    <a:pt x="1111519" y="579706"/>
                  </a:lnTo>
                  <a:lnTo>
                    <a:pt x="1072563" y="625212"/>
                  </a:lnTo>
                  <a:lnTo>
                    <a:pt x="1031732" y="671307"/>
                  </a:lnTo>
                  <a:lnTo>
                    <a:pt x="1010259" y="695170"/>
                  </a:lnTo>
                  <a:lnTo>
                    <a:pt x="988184" y="719546"/>
                  </a:lnTo>
                  <a:lnTo>
                    <a:pt x="965706" y="744263"/>
                  </a:lnTo>
                  <a:lnTo>
                    <a:pt x="942959" y="768502"/>
                  </a:lnTo>
                  <a:lnTo>
                    <a:pt x="920035" y="792423"/>
                  </a:lnTo>
                  <a:lnTo>
                    <a:pt x="873865" y="839697"/>
                  </a:lnTo>
                  <a:lnTo>
                    <a:pt x="827475" y="886579"/>
                  </a:lnTo>
                  <a:lnTo>
                    <a:pt x="804239" y="910651"/>
                  </a:lnTo>
                  <a:lnTo>
                    <a:pt x="780986" y="935166"/>
                  </a:lnTo>
                  <a:lnTo>
                    <a:pt x="757725" y="959977"/>
                  </a:lnTo>
                  <a:lnTo>
                    <a:pt x="735161" y="984983"/>
                  </a:lnTo>
                  <a:lnTo>
                    <a:pt x="713063" y="1010121"/>
                  </a:lnTo>
                  <a:lnTo>
                    <a:pt x="691274" y="1035346"/>
                  </a:lnTo>
                  <a:lnTo>
                    <a:pt x="669694" y="1060630"/>
                  </a:lnTo>
                  <a:lnTo>
                    <a:pt x="648251" y="1085952"/>
                  </a:lnTo>
                  <a:lnTo>
                    <a:pt x="626901" y="1111300"/>
                  </a:lnTo>
                  <a:lnTo>
                    <a:pt x="605612" y="1136666"/>
                  </a:lnTo>
                  <a:lnTo>
                    <a:pt x="584363" y="1162043"/>
                  </a:lnTo>
                  <a:lnTo>
                    <a:pt x="563142" y="1187427"/>
                  </a:lnTo>
                  <a:lnTo>
                    <a:pt x="541939" y="1212112"/>
                  </a:lnTo>
                  <a:lnTo>
                    <a:pt x="520748" y="1236329"/>
                  </a:lnTo>
                  <a:lnTo>
                    <a:pt x="499565" y="1260235"/>
                  </a:lnTo>
                  <a:lnTo>
                    <a:pt x="479094" y="1284639"/>
                  </a:lnTo>
                  <a:lnTo>
                    <a:pt x="459095" y="1309375"/>
                  </a:lnTo>
                  <a:lnTo>
                    <a:pt x="439413" y="1334332"/>
                  </a:lnTo>
                  <a:lnTo>
                    <a:pt x="420648" y="1359437"/>
                  </a:lnTo>
                  <a:lnTo>
                    <a:pt x="402493" y="1384640"/>
                  </a:lnTo>
                  <a:lnTo>
                    <a:pt x="384747" y="1409909"/>
                  </a:lnTo>
                  <a:lnTo>
                    <a:pt x="366564" y="1434516"/>
                  </a:lnTo>
                  <a:lnTo>
                    <a:pt x="348093" y="1458682"/>
                  </a:lnTo>
                  <a:lnTo>
                    <a:pt x="312046" y="1506229"/>
                  </a:lnTo>
                  <a:lnTo>
                    <a:pt x="279563" y="1553232"/>
                  </a:lnTo>
                  <a:lnTo>
                    <a:pt x="250544" y="1598111"/>
                  </a:lnTo>
                  <a:lnTo>
                    <a:pt x="224241" y="1640870"/>
                  </a:lnTo>
                  <a:lnTo>
                    <a:pt x="200792" y="1681041"/>
                  </a:lnTo>
                  <a:lnTo>
                    <a:pt x="178611" y="1720061"/>
                  </a:lnTo>
                  <a:lnTo>
                    <a:pt x="157700" y="1757159"/>
                  </a:lnTo>
                  <a:lnTo>
                    <a:pt x="138997" y="1790110"/>
                  </a:lnTo>
                  <a:lnTo>
                    <a:pt x="123160" y="1823099"/>
                  </a:lnTo>
                  <a:lnTo>
                    <a:pt x="109770" y="1855870"/>
                  </a:lnTo>
                  <a:lnTo>
                    <a:pt x="93594" y="1901381"/>
                  </a:lnTo>
                  <a:lnTo>
                    <a:pt x="75709" y="1941285"/>
                  </a:lnTo>
                  <a:lnTo>
                    <a:pt x="54466" y="1984849"/>
                  </a:lnTo>
                  <a:lnTo>
                    <a:pt x="39686" y="2017470"/>
                  </a:lnTo>
                  <a:lnTo>
                    <a:pt x="24590" y="2039932"/>
                  </a:lnTo>
                  <a:lnTo>
                    <a:pt x="19986" y="2055715"/>
                  </a:lnTo>
                  <a:lnTo>
                    <a:pt x="18263" y="2058375"/>
                  </a:lnTo>
                  <a:lnTo>
                    <a:pt x="13798" y="2062646"/>
                  </a:lnTo>
                  <a:lnTo>
                    <a:pt x="9654" y="2063385"/>
                  </a:lnTo>
                  <a:lnTo>
                    <a:pt x="0" y="2063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83"/>
            <p:cNvSpPr/>
            <p:nvPr>
              <p:custDataLst>
                <p:tags r:id="rId155"/>
              </p:custDataLst>
            </p:nvPr>
          </p:nvSpPr>
          <p:spPr>
            <a:xfrm>
              <a:off x="6312078" y="3284095"/>
              <a:ext cx="380823" cy="182980"/>
            </a:xfrm>
            <a:custGeom>
              <a:avLst/>
              <a:gdLst/>
              <a:ahLst/>
              <a:cxnLst/>
              <a:rect l="0" t="0" r="0" b="0"/>
              <a:pathLst>
                <a:path w="380823" h="182980">
                  <a:moveTo>
                    <a:pt x="18872" y="11555"/>
                  </a:moveTo>
                  <a:lnTo>
                    <a:pt x="18872" y="11555"/>
                  </a:lnTo>
                  <a:lnTo>
                    <a:pt x="13097" y="6486"/>
                  </a:lnTo>
                  <a:lnTo>
                    <a:pt x="1848" y="0"/>
                  </a:lnTo>
                  <a:lnTo>
                    <a:pt x="1172" y="323"/>
                  </a:lnTo>
                  <a:lnTo>
                    <a:pt x="723" y="1245"/>
                  </a:lnTo>
                  <a:lnTo>
                    <a:pt x="0" y="4422"/>
                  </a:lnTo>
                  <a:lnTo>
                    <a:pt x="4926" y="14484"/>
                  </a:lnTo>
                  <a:lnTo>
                    <a:pt x="18124" y="39684"/>
                  </a:lnTo>
                  <a:lnTo>
                    <a:pt x="33254" y="86857"/>
                  </a:lnTo>
                  <a:lnTo>
                    <a:pt x="41886" y="127846"/>
                  </a:lnTo>
                  <a:lnTo>
                    <a:pt x="49600" y="164191"/>
                  </a:lnTo>
                  <a:lnTo>
                    <a:pt x="52050" y="169469"/>
                  </a:lnTo>
                  <a:lnTo>
                    <a:pt x="55999" y="175236"/>
                  </a:lnTo>
                  <a:lnTo>
                    <a:pt x="56965" y="182917"/>
                  </a:lnTo>
                  <a:lnTo>
                    <a:pt x="60341" y="182979"/>
                  </a:lnTo>
                  <a:lnTo>
                    <a:pt x="61335" y="182282"/>
                  </a:lnTo>
                  <a:lnTo>
                    <a:pt x="61997" y="181112"/>
                  </a:lnTo>
                  <a:lnTo>
                    <a:pt x="62439" y="179626"/>
                  </a:lnTo>
                  <a:lnTo>
                    <a:pt x="63438" y="178635"/>
                  </a:lnTo>
                  <a:lnTo>
                    <a:pt x="68922" y="175831"/>
                  </a:lnTo>
                  <a:lnTo>
                    <a:pt x="93805" y="159055"/>
                  </a:lnTo>
                  <a:lnTo>
                    <a:pt x="132478" y="147021"/>
                  </a:lnTo>
                  <a:lnTo>
                    <a:pt x="175611" y="136516"/>
                  </a:lnTo>
                  <a:lnTo>
                    <a:pt x="219987" y="127917"/>
                  </a:lnTo>
                  <a:lnTo>
                    <a:pt x="264415" y="117450"/>
                  </a:lnTo>
                  <a:lnTo>
                    <a:pt x="307447" y="110272"/>
                  </a:lnTo>
                  <a:lnTo>
                    <a:pt x="350544" y="105609"/>
                  </a:lnTo>
                  <a:lnTo>
                    <a:pt x="380822" y="100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SMARTInkShape-684"/>
          <p:cNvSpPr/>
          <p:nvPr>
            <p:custDataLst>
              <p:tags r:id="rId2"/>
            </p:custDataLst>
          </p:nvPr>
        </p:nvSpPr>
        <p:spPr>
          <a:xfrm>
            <a:off x="4426069" y="3594475"/>
            <a:ext cx="3447285" cy="1441073"/>
          </a:xfrm>
          <a:custGeom>
            <a:avLst/>
            <a:gdLst/>
            <a:ahLst/>
            <a:cxnLst/>
            <a:rect l="0" t="0" r="0" b="0"/>
            <a:pathLst>
              <a:path w="3447285" h="1441073">
                <a:moveTo>
                  <a:pt x="914281" y="215525"/>
                </a:moveTo>
                <a:lnTo>
                  <a:pt x="914281" y="215525"/>
                </a:lnTo>
                <a:lnTo>
                  <a:pt x="919748" y="215525"/>
                </a:lnTo>
                <a:lnTo>
                  <a:pt x="908884" y="215525"/>
                </a:lnTo>
                <a:lnTo>
                  <a:pt x="861457" y="196344"/>
                </a:lnTo>
                <a:lnTo>
                  <a:pt x="821325" y="176441"/>
                </a:lnTo>
                <a:lnTo>
                  <a:pt x="776785" y="158599"/>
                </a:lnTo>
                <a:lnTo>
                  <a:pt x="733371" y="149504"/>
                </a:lnTo>
                <a:lnTo>
                  <a:pt x="686641" y="144928"/>
                </a:lnTo>
                <a:lnTo>
                  <a:pt x="641515" y="140985"/>
                </a:lnTo>
                <a:lnTo>
                  <a:pt x="596865" y="139817"/>
                </a:lnTo>
                <a:lnTo>
                  <a:pt x="556119" y="139470"/>
                </a:lnTo>
                <a:lnTo>
                  <a:pt x="517940" y="141249"/>
                </a:lnTo>
                <a:lnTo>
                  <a:pt x="475348" y="144363"/>
                </a:lnTo>
                <a:lnTo>
                  <a:pt x="435212" y="145286"/>
                </a:lnTo>
                <a:lnTo>
                  <a:pt x="399095" y="147441"/>
                </a:lnTo>
                <a:lnTo>
                  <a:pt x="361583" y="150667"/>
                </a:lnTo>
                <a:lnTo>
                  <a:pt x="323657" y="153504"/>
                </a:lnTo>
                <a:lnTo>
                  <a:pt x="276287" y="160784"/>
                </a:lnTo>
                <a:lnTo>
                  <a:pt x="229201" y="172995"/>
                </a:lnTo>
                <a:lnTo>
                  <a:pt x="191312" y="193200"/>
                </a:lnTo>
                <a:lnTo>
                  <a:pt x="153068" y="229201"/>
                </a:lnTo>
                <a:lnTo>
                  <a:pt x="126009" y="268848"/>
                </a:lnTo>
                <a:lnTo>
                  <a:pt x="101309" y="308164"/>
                </a:lnTo>
                <a:lnTo>
                  <a:pt x="83086" y="343633"/>
                </a:lnTo>
                <a:lnTo>
                  <a:pt x="68436" y="380248"/>
                </a:lnTo>
                <a:lnTo>
                  <a:pt x="50843" y="426464"/>
                </a:lnTo>
                <a:lnTo>
                  <a:pt x="38029" y="463587"/>
                </a:lnTo>
                <a:lnTo>
                  <a:pt x="25295" y="505160"/>
                </a:lnTo>
                <a:lnTo>
                  <a:pt x="17526" y="536868"/>
                </a:lnTo>
                <a:lnTo>
                  <a:pt x="11721" y="569775"/>
                </a:lnTo>
                <a:lnTo>
                  <a:pt x="6789" y="603216"/>
                </a:lnTo>
                <a:lnTo>
                  <a:pt x="2951" y="637599"/>
                </a:lnTo>
                <a:lnTo>
                  <a:pt x="1246" y="674046"/>
                </a:lnTo>
                <a:lnTo>
                  <a:pt x="487" y="707650"/>
                </a:lnTo>
                <a:lnTo>
                  <a:pt x="150" y="739753"/>
                </a:lnTo>
                <a:lnTo>
                  <a:pt x="0" y="772835"/>
                </a:lnTo>
                <a:lnTo>
                  <a:pt x="3287" y="819823"/>
                </a:lnTo>
                <a:lnTo>
                  <a:pt x="8686" y="851932"/>
                </a:lnTo>
                <a:lnTo>
                  <a:pt x="15789" y="885017"/>
                </a:lnTo>
                <a:lnTo>
                  <a:pt x="23649" y="918536"/>
                </a:lnTo>
                <a:lnTo>
                  <a:pt x="31846" y="952249"/>
                </a:lnTo>
                <a:lnTo>
                  <a:pt x="40193" y="985341"/>
                </a:lnTo>
                <a:lnTo>
                  <a:pt x="54237" y="1031738"/>
                </a:lnTo>
                <a:lnTo>
                  <a:pt x="74940" y="1076060"/>
                </a:lnTo>
                <a:lnTo>
                  <a:pt x="96205" y="1116317"/>
                </a:lnTo>
                <a:lnTo>
                  <a:pt x="123515" y="1154350"/>
                </a:lnTo>
                <a:lnTo>
                  <a:pt x="162147" y="1199164"/>
                </a:lnTo>
                <a:lnTo>
                  <a:pt x="199654" y="1229462"/>
                </a:lnTo>
                <a:lnTo>
                  <a:pt x="243929" y="1258195"/>
                </a:lnTo>
                <a:lnTo>
                  <a:pt x="276268" y="1277245"/>
                </a:lnTo>
                <a:lnTo>
                  <a:pt x="309457" y="1292767"/>
                </a:lnTo>
                <a:lnTo>
                  <a:pt x="344904" y="1308604"/>
                </a:lnTo>
                <a:lnTo>
                  <a:pt x="382530" y="1324343"/>
                </a:lnTo>
                <a:lnTo>
                  <a:pt x="422771" y="1338394"/>
                </a:lnTo>
                <a:lnTo>
                  <a:pt x="462293" y="1351696"/>
                </a:lnTo>
                <a:lnTo>
                  <a:pt x="501731" y="1364662"/>
                </a:lnTo>
                <a:lnTo>
                  <a:pt x="542777" y="1377480"/>
                </a:lnTo>
                <a:lnTo>
                  <a:pt x="590183" y="1388351"/>
                </a:lnTo>
                <a:lnTo>
                  <a:pt x="615666" y="1393226"/>
                </a:lnTo>
                <a:lnTo>
                  <a:pt x="640415" y="1397887"/>
                </a:lnTo>
                <a:lnTo>
                  <a:pt x="664676" y="1402405"/>
                </a:lnTo>
                <a:lnTo>
                  <a:pt x="688611" y="1406828"/>
                </a:lnTo>
                <a:lnTo>
                  <a:pt x="713034" y="1410482"/>
                </a:lnTo>
                <a:lnTo>
                  <a:pt x="737782" y="1413624"/>
                </a:lnTo>
                <a:lnTo>
                  <a:pt x="762749" y="1416424"/>
                </a:lnTo>
                <a:lnTo>
                  <a:pt x="787860" y="1418997"/>
                </a:lnTo>
                <a:lnTo>
                  <a:pt x="813067" y="1421417"/>
                </a:lnTo>
                <a:lnTo>
                  <a:pt x="838338" y="1423737"/>
                </a:lnTo>
                <a:lnTo>
                  <a:pt x="864358" y="1425988"/>
                </a:lnTo>
                <a:lnTo>
                  <a:pt x="890877" y="1428195"/>
                </a:lnTo>
                <a:lnTo>
                  <a:pt x="917728" y="1430373"/>
                </a:lnTo>
                <a:lnTo>
                  <a:pt x="944802" y="1432529"/>
                </a:lnTo>
                <a:lnTo>
                  <a:pt x="972022" y="1434672"/>
                </a:lnTo>
                <a:lnTo>
                  <a:pt x="999342" y="1436806"/>
                </a:lnTo>
                <a:lnTo>
                  <a:pt x="1027432" y="1438229"/>
                </a:lnTo>
                <a:lnTo>
                  <a:pt x="1056037" y="1439177"/>
                </a:lnTo>
                <a:lnTo>
                  <a:pt x="1084985" y="1439810"/>
                </a:lnTo>
                <a:lnTo>
                  <a:pt x="1113456" y="1440232"/>
                </a:lnTo>
                <a:lnTo>
                  <a:pt x="1141609" y="1440513"/>
                </a:lnTo>
                <a:lnTo>
                  <a:pt x="1169549" y="1440700"/>
                </a:lnTo>
                <a:lnTo>
                  <a:pt x="1198054" y="1440825"/>
                </a:lnTo>
                <a:lnTo>
                  <a:pt x="1226935" y="1440908"/>
                </a:lnTo>
                <a:lnTo>
                  <a:pt x="1256067" y="1440965"/>
                </a:lnTo>
                <a:lnTo>
                  <a:pt x="1284661" y="1441001"/>
                </a:lnTo>
                <a:lnTo>
                  <a:pt x="1312895" y="1441027"/>
                </a:lnTo>
                <a:lnTo>
                  <a:pt x="1340891" y="1441042"/>
                </a:lnTo>
                <a:lnTo>
                  <a:pt x="1369432" y="1441053"/>
                </a:lnTo>
                <a:lnTo>
                  <a:pt x="1398338" y="1441061"/>
                </a:lnTo>
                <a:lnTo>
                  <a:pt x="1427485" y="1441065"/>
                </a:lnTo>
                <a:lnTo>
                  <a:pt x="1456795" y="1441070"/>
                </a:lnTo>
                <a:lnTo>
                  <a:pt x="1486212" y="1441071"/>
                </a:lnTo>
                <a:lnTo>
                  <a:pt x="1515701" y="1441072"/>
                </a:lnTo>
                <a:lnTo>
                  <a:pt x="1545239" y="1440368"/>
                </a:lnTo>
                <a:lnTo>
                  <a:pt x="1574809" y="1439192"/>
                </a:lnTo>
                <a:lnTo>
                  <a:pt x="1604399" y="1437703"/>
                </a:lnTo>
                <a:lnTo>
                  <a:pt x="1633299" y="1436004"/>
                </a:lnTo>
                <a:lnTo>
                  <a:pt x="1661738" y="1434167"/>
                </a:lnTo>
                <a:lnTo>
                  <a:pt x="1689869" y="1432236"/>
                </a:lnTo>
                <a:lnTo>
                  <a:pt x="1718500" y="1430243"/>
                </a:lnTo>
                <a:lnTo>
                  <a:pt x="1747466" y="1428210"/>
                </a:lnTo>
                <a:lnTo>
                  <a:pt x="1776655" y="1426148"/>
                </a:lnTo>
                <a:lnTo>
                  <a:pt x="1805286" y="1424068"/>
                </a:lnTo>
                <a:lnTo>
                  <a:pt x="1833545" y="1421977"/>
                </a:lnTo>
                <a:lnTo>
                  <a:pt x="1861557" y="1419875"/>
                </a:lnTo>
                <a:lnTo>
                  <a:pt x="1889404" y="1418475"/>
                </a:lnTo>
                <a:lnTo>
                  <a:pt x="1917141" y="1417542"/>
                </a:lnTo>
                <a:lnTo>
                  <a:pt x="1944804" y="1416919"/>
                </a:lnTo>
                <a:lnTo>
                  <a:pt x="1972419" y="1415799"/>
                </a:lnTo>
                <a:lnTo>
                  <a:pt x="2000002" y="1414346"/>
                </a:lnTo>
                <a:lnTo>
                  <a:pt x="2027561" y="1412672"/>
                </a:lnTo>
                <a:lnTo>
                  <a:pt x="2055106" y="1411557"/>
                </a:lnTo>
                <a:lnTo>
                  <a:pt x="2082642" y="1410813"/>
                </a:lnTo>
                <a:lnTo>
                  <a:pt x="2110172" y="1410316"/>
                </a:lnTo>
                <a:lnTo>
                  <a:pt x="2137696" y="1409280"/>
                </a:lnTo>
                <a:lnTo>
                  <a:pt x="2165220" y="1407884"/>
                </a:lnTo>
                <a:lnTo>
                  <a:pt x="2192738" y="1406248"/>
                </a:lnTo>
                <a:lnTo>
                  <a:pt x="2220259" y="1404451"/>
                </a:lnTo>
                <a:lnTo>
                  <a:pt x="2247777" y="1402548"/>
                </a:lnTo>
                <a:lnTo>
                  <a:pt x="2275294" y="1400574"/>
                </a:lnTo>
                <a:lnTo>
                  <a:pt x="2302106" y="1398552"/>
                </a:lnTo>
                <a:lnTo>
                  <a:pt x="2328448" y="1396498"/>
                </a:lnTo>
                <a:lnTo>
                  <a:pt x="2354475" y="1394424"/>
                </a:lnTo>
                <a:lnTo>
                  <a:pt x="2380294" y="1392336"/>
                </a:lnTo>
                <a:lnTo>
                  <a:pt x="2405971" y="1390237"/>
                </a:lnTo>
                <a:lnTo>
                  <a:pt x="2431559" y="1388134"/>
                </a:lnTo>
                <a:lnTo>
                  <a:pt x="2457083" y="1386731"/>
                </a:lnTo>
                <a:lnTo>
                  <a:pt x="2482565" y="1385795"/>
                </a:lnTo>
                <a:lnTo>
                  <a:pt x="2508021" y="1385172"/>
                </a:lnTo>
                <a:lnTo>
                  <a:pt x="2532752" y="1384051"/>
                </a:lnTo>
                <a:lnTo>
                  <a:pt x="2557000" y="1382598"/>
                </a:lnTo>
                <a:lnTo>
                  <a:pt x="2580927" y="1380924"/>
                </a:lnTo>
                <a:lnTo>
                  <a:pt x="2628209" y="1377182"/>
                </a:lnTo>
                <a:lnTo>
                  <a:pt x="2674388" y="1373167"/>
                </a:lnTo>
                <a:lnTo>
                  <a:pt x="2718430" y="1369031"/>
                </a:lnTo>
                <a:lnTo>
                  <a:pt x="2761523" y="1366722"/>
                </a:lnTo>
                <a:lnTo>
                  <a:pt x="2803488" y="1364991"/>
                </a:lnTo>
                <a:lnTo>
                  <a:pt x="2843307" y="1361869"/>
                </a:lnTo>
                <a:lnTo>
                  <a:pt x="2884051" y="1356248"/>
                </a:lnTo>
                <a:lnTo>
                  <a:pt x="2924268" y="1349752"/>
                </a:lnTo>
                <a:lnTo>
                  <a:pt x="2960957" y="1344513"/>
                </a:lnTo>
                <a:lnTo>
                  <a:pt x="2996078" y="1336069"/>
                </a:lnTo>
                <a:lnTo>
                  <a:pt x="3029797" y="1325967"/>
                </a:lnTo>
                <a:lnTo>
                  <a:pt x="3076546" y="1311641"/>
                </a:lnTo>
                <a:lnTo>
                  <a:pt x="3120266" y="1293598"/>
                </a:lnTo>
                <a:lnTo>
                  <a:pt x="3165478" y="1264456"/>
                </a:lnTo>
                <a:lnTo>
                  <a:pt x="3201793" y="1234736"/>
                </a:lnTo>
                <a:lnTo>
                  <a:pt x="3231781" y="1190845"/>
                </a:lnTo>
                <a:lnTo>
                  <a:pt x="3255867" y="1149700"/>
                </a:lnTo>
                <a:lnTo>
                  <a:pt x="3280172" y="1106229"/>
                </a:lnTo>
                <a:lnTo>
                  <a:pt x="3301798" y="1061364"/>
                </a:lnTo>
                <a:lnTo>
                  <a:pt x="3317602" y="1029133"/>
                </a:lnTo>
                <a:lnTo>
                  <a:pt x="3342365" y="982625"/>
                </a:lnTo>
                <a:lnTo>
                  <a:pt x="3359150" y="950629"/>
                </a:lnTo>
                <a:lnTo>
                  <a:pt x="3375311" y="917593"/>
                </a:lnTo>
                <a:lnTo>
                  <a:pt x="3389550" y="884096"/>
                </a:lnTo>
                <a:lnTo>
                  <a:pt x="3406095" y="836875"/>
                </a:lnTo>
                <a:lnTo>
                  <a:pt x="3417343" y="804712"/>
                </a:lnTo>
                <a:lnTo>
                  <a:pt x="3427986" y="771603"/>
                </a:lnTo>
                <a:lnTo>
                  <a:pt x="3435068" y="738072"/>
                </a:lnTo>
                <a:lnTo>
                  <a:pt x="3443022" y="690833"/>
                </a:lnTo>
                <a:lnTo>
                  <a:pt x="3446476" y="645556"/>
                </a:lnTo>
                <a:lnTo>
                  <a:pt x="3447284" y="613848"/>
                </a:lnTo>
                <a:lnTo>
                  <a:pt x="3446937" y="581646"/>
                </a:lnTo>
                <a:lnTo>
                  <a:pt x="3442070" y="536456"/>
                </a:lnTo>
                <a:lnTo>
                  <a:pt x="3432005" y="495236"/>
                </a:lnTo>
                <a:lnTo>
                  <a:pt x="3418674" y="453467"/>
                </a:lnTo>
                <a:lnTo>
                  <a:pt x="3397478" y="417417"/>
                </a:lnTo>
                <a:lnTo>
                  <a:pt x="3372618" y="380943"/>
                </a:lnTo>
                <a:lnTo>
                  <a:pt x="3329206" y="336656"/>
                </a:lnTo>
                <a:lnTo>
                  <a:pt x="3289753" y="304567"/>
                </a:lnTo>
                <a:lnTo>
                  <a:pt x="3245605" y="274599"/>
                </a:lnTo>
                <a:lnTo>
                  <a:pt x="3211253" y="256597"/>
                </a:lnTo>
                <a:lnTo>
                  <a:pt x="3177169" y="239188"/>
                </a:lnTo>
                <a:lnTo>
                  <a:pt x="3137562" y="222044"/>
                </a:lnTo>
                <a:lnTo>
                  <a:pt x="3093384" y="205016"/>
                </a:lnTo>
                <a:lnTo>
                  <a:pt x="3069749" y="196525"/>
                </a:lnTo>
                <a:lnTo>
                  <a:pt x="3045526" y="188042"/>
                </a:lnTo>
                <a:lnTo>
                  <a:pt x="3019500" y="180269"/>
                </a:lnTo>
                <a:lnTo>
                  <a:pt x="2992271" y="172971"/>
                </a:lnTo>
                <a:lnTo>
                  <a:pt x="2964241" y="165989"/>
                </a:lnTo>
                <a:lnTo>
                  <a:pt x="2934972" y="158512"/>
                </a:lnTo>
                <a:lnTo>
                  <a:pt x="2904874" y="150705"/>
                </a:lnTo>
                <a:lnTo>
                  <a:pt x="2874226" y="142678"/>
                </a:lnTo>
                <a:lnTo>
                  <a:pt x="2843211" y="135211"/>
                </a:lnTo>
                <a:lnTo>
                  <a:pt x="2811951" y="128115"/>
                </a:lnTo>
                <a:lnTo>
                  <a:pt x="2780528" y="121268"/>
                </a:lnTo>
                <a:lnTo>
                  <a:pt x="2748290" y="114587"/>
                </a:lnTo>
                <a:lnTo>
                  <a:pt x="2715509" y="108016"/>
                </a:lnTo>
                <a:lnTo>
                  <a:pt x="2682366" y="101519"/>
                </a:lnTo>
                <a:lnTo>
                  <a:pt x="2648276" y="95071"/>
                </a:lnTo>
                <a:lnTo>
                  <a:pt x="2613555" y="88656"/>
                </a:lnTo>
                <a:lnTo>
                  <a:pt x="2578414" y="82262"/>
                </a:lnTo>
                <a:lnTo>
                  <a:pt x="2542992" y="75883"/>
                </a:lnTo>
                <a:lnTo>
                  <a:pt x="2507382" y="69513"/>
                </a:lnTo>
                <a:lnTo>
                  <a:pt x="2471649" y="63151"/>
                </a:lnTo>
                <a:lnTo>
                  <a:pt x="2435832" y="57497"/>
                </a:lnTo>
                <a:lnTo>
                  <a:pt x="2399959" y="52318"/>
                </a:lnTo>
                <a:lnTo>
                  <a:pt x="2364050" y="47453"/>
                </a:lnTo>
                <a:lnTo>
                  <a:pt x="2328116" y="42799"/>
                </a:lnTo>
                <a:lnTo>
                  <a:pt x="2292165" y="38286"/>
                </a:lnTo>
                <a:lnTo>
                  <a:pt x="2256204" y="33866"/>
                </a:lnTo>
                <a:lnTo>
                  <a:pt x="2219530" y="30213"/>
                </a:lnTo>
                <a:lnTo>
                  <a:pt x="2182380" y="27073"/>
                </a:lnTo>
                <a:lnTo>
                  <a:pt x="2144913" y="24273"/>
                </a:lnTo>
                <a:lnTo>
                  <a:pt x="2107941" y="21702"/>
                </a:lnTo>
                <a:lnTo>
                  <a:pt x="2071300" y="19282"/>
                </a:lnTo>
                <a:lnTo>
                  <a:pt x="2034877" y="16963"/>
                </a:lnTo>
                <a:lnTo>
                  <a:pt x="1998601" y="14711"/>
                </a:lnTo>
                <a:lnTo>
                  <a:pt x="1962422" y="12505"/>
                </a:lnTo>
                <a:lnTo>
                  <a:pt x="1926308" y="10327"/>
                </a:lnTo>
                <a:lnTo>
                  <a:pt x="1890238" y="8171"/>
                </a:lnTo>
                <a:lnTo>
                  <a:pt x="1854197" y="6028"/>
                </a:lnTo>
                <a:lnTo>
                  <a:pt x="1818175" y="3894"/>
                </a:lnTo>
                <a:lnTo>
                  <a:pt x="1782166" y="2471"/>
                </a:lnTo>
                <a:lnTo>
                  <a:pt x="1746165" y="1522"/>
                </a:lnTo>
                <a:lnTo>
                  <a:pt x="1710170" y="890"/>
                </a:lnTo>
                <a:lnTo>
                  <a:pt x="1674884" y="468"/>
                </a:lnTo>
                <a:lnTo>
                  <a:pt x="1640072" y="187"/>
                </a:lnTo>
                <a:lnTo>
                  <a:pt x="1605574" y="0"/>
                </a:lnTo>
                <a:lnTo>
                  <a:pt x="1571288" y="580"/>
                </a:lnTo>
                <a:lnTo>
                  <a:pt x="1537141" y="1673"/>
                </a:lnTo>
                <a:lnTo>
                  <a:pt x="1503088" y="3107"/>
                </a:lnTo>
                <a:lnTo>
                  <a:pt x="1469802" y="4768"/>
                </a:lnTo>
                <a:lnTo>
                  <a:pt x="1437029" y="6582"/>
                </a:lnTo>
                <a:lnTo>
                  <a:pt x="1404597" y="8496"/>
                </a:lnTo>
                <a:lnTo>
                  <a:pt x="1373098" y="11183"/>
                </a:lnTo>
                <a:lnTo>
                  <a:pt x="1342218" y="14386"/>
                </a:lnTo>
                <a:lnTo>
                  <a:pt x="1311756" y="17932"/>
                </a:lnTo>
                <a:lnTo>
                  <a:pt x="1281569" y="21002"/>
                </a:lnTo>
                <a:lnTo>
                  <a:pt x="1251568" y="23755"/>
                </a:lnTo>
                <a:lnTo>
                  <a:pt x="1221689" y="26294"/>
                </a:lnTo>
                <a:lnTo>
                  <a:pt x="1191892" y="29399"/>
                </a:lnTo>
                <a:lnTo>
                  <a:pt x="1162150" y="32880"/>
                </a:lnTo>
                <a:lnTo>
                  <a:pt x="1132443" y="36612"/>
                </a:lnTo>
                <a:lnTo>
                  <a:pt x="1104173" y="41215"/>
                </a:lnTo>
                <a:lnTo>
                  <a:pt x="1076858" y="46402"/>
                </a:lnTo>
                <a:lnTo>
                  <a:pt x="1050183" y="51976"/>
                </a:lnTo>
                <a:lnTo>
                  <a:pt x="1023227" y="57809"/>
                </a:lnTo>
                <a:lnTo>
                  <a:pt x="996084" y="63814"/>
                </a:lnTo>
                <a:lnTo>
                  <a:pt x="968816" y="69934"/>
                </a:lnTo>
                <a:lnTo>
                  <a:pt x="943582" y="75425"/>
                </a:lnTo>
                <a:lnTo>
                  <a:pt x="896729" y="85290"/>
                </a:lnTo>
                <a:lnTo>
                  <a:pt x="852388" y="98141"/>
                </a:lnTo>
                <a:lnTo>
                  <a:pt x="810573" y="112554"/>
                </a:lnTo>
                <a:lnTo>
                  <a:pt x="773174" y="126016"/>
                </a:lnTo>
                <a:lnTo>
                  <a:pt x="730498" y="145494"/>
                </a:lnTo>
                <a:lnTo>
                  <a:pt x="687220" y="162712"/>
                </a:lnTo>
                <a:lnTo>
                  <a:pt x="674927" y="164128"/>
                </a:lnTo>
                <a:lnTo>
                  <a:pt x="662347" y="161177"/>
                </a:lnTo>
                <a:lnTo>
                  <a:pt x="653908" y="153976"/>
                </a:lnTo>
                <a:lnTo>
                  <a:pt x="641231" y="1393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140"/>
          <p:cNvGrpSpPr/>
          <p:nvPr/>
        </p:nvGrpSpPr>
        <p:grpSpPr>
          <a:xfrm>
            <a:off x="9355098" y="5000608"/>
            <a:ext cx="477878" cy="184651"/>
            <a:chOff x="9355098" y="5000608"/>
            <a:chExt cx="477878" cy="184651"/>
          </a:xfrm>
        </p:grpSpPr>
        <p:sp>
          <p:nvSpPr>
            <p:cNvPr id="201" name="SMARTInkShape-685"/>
            <p:cNvSpPr/>
            <p:nvPr>
              <p:custDataLst>
                <p:tags r:id="rId147"/>
              </p:custDataLst>
            </p:nvPr>
          </p:nvSpPr>
          <p:spPr>
            <a:xfrm>
              <a:off x="9355098" y="5000608"/>
              <a:ext cx="93703" cy="159709"/>
            </a:xfrm>
            <a:custGeom>
              <a:avLst/>
              <a:gdLst/>
              <a:ahLst/>
              <a:cxnLst/>
              <a:rect l="0" t="0" r="0" b="0"/>
              <a:pathLst>
                <a:path w="93703" h="159709">
                  <a:moveTo>
                    <a:pt x="87352" y="22242"/>
                  </a:moveTo>
                  <a:lnTo>
                    <a:pt x="87352" y="22242"/>
                  </a:lnTo>
                  <a:lnTo>
                    <a:pt x="82283" y="16467"/>
                  </a:lnTo>
                  <a:lnTo>
                    <a:pt x="75795" y="5219"/>
                  </a:lnTo>
                  <a:lnTo>
                    <a:pt x="71397" y="4093"/>
                  </a:lnTo>
                  <a:lnTo>
                    <a:pt x="64739" y="2887"/>
                  </a:lnTo>
                  <a:lnTo>
                    <a:pt x="57076" y="0"/>
                  </a:lnTo>
                  <a:lnTo>
                    <a:pt x="48967" y="126"/>
                  </a:lnTo>
                  <a:lnTo>
                    <a:pt x="28752" y="4199"/>
                  </a:lnTo>
                  <a:lnTo>
                    <a:pt x="22973" y="9755"/>
                  </a:lnTo>
                  <a:lnTo>
                    <a:pt x="12382" y="24186"/>
                  </a:lnTo>
                  <a:lnTo>
                    <a:pt x="3676" y="48611"/>
                  </a:lnTo>
                  <a:lnTo>
                    <a:pt x="0" y="81560"/>
                  </a:lnTo>
                  <a:lnTo>
                    <a:pt x="5652" y="114763"/>
                  </a:lnTo>
                  <a:lnTo>
                    <a:pt x="16264" y="140202"/>
                  </a:lnTo>
                  <a:lnTo>
                    <a:pt x="26125" y="150633"/>
                  </a:lnTo>
                  <a:lnTo>
                    <a:pt x="31717" y="154403"/>
                  </a:lnTo>
                  <a:lnTo>
                    <a:pt x="53072" y="159708"/>
                  </a:lnTo>
                  <a:lnTo>
                    <a:pt x="69060" y="157186"/>
                  </a:lnTo>
                  <a:lnTo>
                    <a:pt x="93702" y="149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86"/>
            <p:cNvSpPr/>
            <p:nvPr>
              <p:custDataLst>
                <p:tags r:id="rId148"/>
              </p:custDataLst>
            </p:nvPr>
          </p:nvSpPr>
          <p:spPr>
            <a:xfrm>
              <a:off x="9632950" y="50292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6467" y="48103"/>
                  </a:lnTo>
                  <a:lnTo>
                    <a:pt x="11741" y="94311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87"/>
            <p:cNvSpPr/>
            <p:nvPr>
              <p:custDataLst>
                <p:tags r:id="rId149"/>
              </p:custDataLst>
            </p:nvPr>
          </p:nvSpPr>
          <p:spPr>
            <a:xfrm>
              <a:off x="9556750" y="50355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8681" y="0"/>
                  </a:lnTo>
                  <a:lnTo>
                    <a:pt x="77151" y="0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88"/>
            <p:cNvSpPr/>
            <p:nvPr>
              <p:custDataLst>
                <p:tags r:id="rId150"/>
              </p:custDataLst>
            </p:nvPr>
          </p:nvSpPr>
          <p:spPr>
            <a:xfrm>
              <a:off x="9550400" y="5178355"/>
              <a:ext cx="146051" cy="6904"/>
            </a:xfrm>
            <a:custGeom>
              <a:avLst/>
              <a:gdLst/>
              <a:ahLst/>
              <a:cxnLst/>
              <a:rect l="0" t="0" r="0" b="0"/>
              <a:pathLst>
                <a:path w="146051" h="6904">
                  <a:moveTo>
                    <a:pt x="0" y="3245"/>
                  </a:moveTo>
                  <a:lnTo>
                    <a:pt x="0" y="3245"/>
                  </a:lnTo>
                  <a:lnTo>
                    <a:pt x="3370" y="6616"/>
                  </a:lnTo>
                  <a:lnTo>
                    <a:pt x="5069" y="6903"/>
                  </a:lnTo>
                  <a:lnTo>
                    <a:pt x="6907" y="6389"/>
                  </a:lnTo>
                  <a:lnTo>
                    <a:pt x="8837" y="5341"/>
                  </a:lnTo>
                  <a:lnTo>
                    <a:pt x="44603" y="0"/>
                  </a:lnTo>
                  <a:lnTo>
                    <a:pt x="84383" y="2395"/>
                  </a:lnTo>
                  <a:lnTo>
                    <a:pt x="128695" y="3077"/>
                  </a:lnTo>
                  <a:lnTo>
                    <a:pt x="146050" y="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89"/>
            <p:cNvSpPr/>
            <p:nvPr>
              <p:custDataLst>
                <p:tags r:id="rId151"/>
              </p:custDataLst>
            </p:nvPr>
          </p:nvSpPr>
          <p:spPr>
            <a:xfrm>
              <a:off x="9823450" y="5175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41"/>
          <p:cNvGrpSpPr/>
          <p:nvPr/>
        </p:nvGrpSpPr>
        <p:grpSpPr>
          <a:xfrm>
            <a:off x="8263291" y="4928505"/>
            <a:ext cx="858481" cy="221346"/>
            <a:chOff x="8263291" y="4928505"/>
            <a:chExt cx="858481" cy="221346"/>
          </a:xfrm>
        </p:grpSpPr>
        <p:sp>
          <p:nvSpPr>
            <p:cNvPr id="207" name="SMARTInkShape-690"/>
            <p:cNvSpPr/>
            <p:nvPr>
              <p:custDataLst>
                <p:tags r:id="rId142"/>
              </p:custDataLst>
            </p:nvPr>
          </p:nvSpPr>
          <p:spPr>
            <a:xfrm>
              <a:off x="8263291" y="4928505"/>
              <a:ext cx="112360" cy="204128"/>
            </a:xfrm>
            <a:custGeom>
              <a:avLst/>
              <a:gdLst/>
              <a:ahLst/>
              <a:cxnLst/>
              <a:rect l="0" t="0" r="0" b="0"/>
              <a:pathLst>
                <a:path w="112360" h="204128">
                  <a:moveTo>
                    <a:pt x="112359" y="11795"/>
                  </a:moveTo>
                  <a:lnTo>
                    <a:pt x="112359" y="11795"/>
                  </a:lnTo>
                  <a:lnTo>
                    <a:pt x="108988" y="11795"/>
                  </a:lnTo>
                  <a:lnTo>
                    <a:pt x="107995" y="11089"/>
                  </a:lnTo>
                  <a:lnTo>
                    <a:pt x="107333" y="9913"/>
                  </a:lnTo>
                  <a:lnTo>
                    <a:pt x="106891" y="8424"/>
                  </a:lnTo>
                  <a:lnTo>
                    <a:pt x="105891" y="7431"/>
                  </a:lnTo>
                  <a:lnTo>
                    <a:pt x="102899" y="6328"/>
                  </a:lnTo>
                  <a:lnTo>
                    <a:pt x="59308" y="453"/>
                  </a:lnTo>
                  <a:lnTo>
                    <a:pt x="51591" y="0"/>
                  </a:lnTo>
                  <a:lnTo>
                    <a:pt x="39255" y="3260"/>
                  </a:lnTo>
                  <a:lnTo>
                    <a:pt x="28363" y="10824"/>
                  </a:lnTo>
                  <a:lnTo>
                    <a:pt x="16466" y="23593"/>
                  </a:lnTo>
                  <a:lnTo>
                    <a:pt x="4610" y="50019"/>
                  </a:lnTo>
                  <a:lnTo>
                    <a:pt x="0" y="86933"/>
                  </a:lnTo>
                  <a:lnTo>
                    <a:pt x="5376" y="132523"/>
                  </a:lnTo>
                  <a:lnTo>
                    <a:pt x="19276" y="168294"/>
                  </a:lnTo>
                  <a:lnTo>
                    <a:pt x="36801" y="193397"/>
                  </a:lnTo>
                  <a:lnTo>
                    <a:pt x="49143" y="201868"/>
                  </a:lnTo>
                  <a:lnTo>
                    <a:pt x="55399" y="204127"/>
                  </a:lnTo>
                  <a:lnTo>
                    <a:pt x="93309" y="202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91"/>
            <p:cNvSpPr/>
            <p:nvPr>
              <p:custDataLst>
                <p:tags r:id="rId143"/>
              </p:custDataLst>
            </p:nvPr>
          </p:nvSpPr>
          <p:spPr>
            <a:xfrm>
              <a:off x="8451850" y="49847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5069" y="38682"/>
                  </a:lnTo>
                  <a:lnTo>
                    <a:pt x="11556" y="84046"/>
                  </a:lnTo>
                  <a:lnTo>
                    <a:pt x="15731" y="103141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92"/>
            <p:cNvSpPr/>
            <p:nvPr>
              <p:custDataLst>
                <p:tags r:id="rId144"/>
              </p:custDataLst>
            </p:nvPr>
          </p:nvSpPr>
          <p:spPr>
            <a:xfrm>
              <a:off x="8528050" y="50609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38681" y="0"/>
                  </a:lnTo>
                  <a:lnTo>
                    <a:pt x="84046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93"/>
            <p:cNvSpPr/>
            <p:nvPr>
              <p:custDataLst>
                <p:tags r:id="rId145"/>
              </p:custDataLst>
            </p:nvPr>
          </p:nvSpPr>
          <p:spPr>
            <a:xfrm>
              <a:off x="8796456" y="4984750"/>
              <a:ext cx="118945" cy="121213"/>
            </a:xfrm>
            <a:custGeom>
              <a:avLst/>
              <a:gdLst/>
              <a:ahLst/>
              <a:cxnLst/>
              <a:rect l="0" t="0" r="0" b="0"/>
              <a:pathLst>
                <a:path w="118945" h="121213">
                  <a:moveTo>
                    <a:pt x="118944" y="0"/>
                  </a:moveTo>
                  <a:lnTo>
                    <a:pt x="118944" y="0"/>
                  </a:lnTo>
                  <a:lnTo>
                    <a:pt x="115573" y="3371"/>
                  </a:lnTo>
                  <a:lnTo>
                    <a:pt x="113918" y="8789"/>
                  </a:lnTo>
                  <a:lnTo>
                    <a:pt x="103834" y="50431"/>
                  </a:lnTo>
                  <a:lnTo>
                    <a:pt x="79692" y="94435"/>
                  </a:lnTo>
                  <a:lnTo>
                    <a:pt x="63333" y="114764"/>
                  </a:lnTo>
                  <a:lnTo>
                    <a:pt x="58587" y="118842"/>
                  </a:lnTo>
                  <a:lnTo>
                    <a:pt x="54012" y="120856"/>
                  </a:lnTo>
                  <a:lnTo>
                    <a:pt x="45165" y="121212"/>
                  </a:lnTo>
                  <a:lnTo>
                    <a:pt x="28881" y="114075"/>
                  </a:lnTo>
                  <a:lnTo>
                    <a:pt x="14020" y="103022"/>
                  </a:lnTo>
                  <a:lnTo>
                    <a:pt x="4051" y="87440"/>
                  </a:lnTo>
                  <a:lnTo>
                    <a:pt x="0" y="69417"/>
                  </a:lnTo>
                  <a:lnTo>
                    <a:pt x="933" y="60721"/>
                  </a:lnTo>
                  <a:lnTo>
                    <a:pt x="2170" y="57414"/>
                  </a:lnTo>
                  <a:lnTo>
                    <a:pt x="3699" y="55209"/>
                  </a:lnTo>
                  <a:lnTo>
                    <a:pt x="7282" y="52759"/>
                  </a:lnTo>
                  <a:lnTo>
                    <a:pt x="20007" y="51380"/>
                  </a:lnTo>
                  <a:lnTo>
                    <a:pt x="31226" y="56703"/>
                  </a:lnTo>
                  <a:lnTo>
                    <a:pt x="73275" y="87537"/>
                  </a:lnTo>
                  <a:lnTo>
                    <a:pt x="9989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94"/>
            <p:cNvSpPr/>
            <p:nvPr>
              <p:custDataLst>
                <p:tags r:id="rId146"/>
              </p:custDataLst>
            </p:nvPr>
          </p:nvSpPr>
          <p:spPr>
            <a:xfrm>
              <a:off x="9017000" y="4940300"/>
              <a:ext cx="104772" cy="209551"/>
            </a:xfrm>
            <a:custGeom>
              <a:avLst/>
              <a:gdLst/>
              <a:ahLst/>
              <a:cxnLst/>
              <a:rect l="0" t="0" r="0" b="0"/>
              <a:pathLst>
                <a:path w="104772" h="209551">
                  <a:moveTo>
                    <a:pt x="63500" y="0"/>
                  </a:moveTo>
                  <a:lnTo>
                    <a:pt x="63500" y="0"/>
                  </a:lnTo>
                  <a:lnTo>
                    <a:pt x="66870" y="3371"/>
                  </a:lnTo>
                  <a:lnTo>
                    <a:pt x="80128" y="37969"/>
                  </a:lnTo>
                  <a:lnTo>
                    <a:pt x="94531" y="78748"/>
                  </a:lnTo>
                  <a:lnTo>
                    <a:pt x="103973" y="113173"/>
                  </a:lnTo>
                  <a:lnTo>
                    <a:pt x="104771" y="134260"/>
                  </a:lnTo>
                  <a:lnTo>
                    <a:pt x="100424" y="153039"/>
                  </a:lnTo>
                  <a:lnTo>
                    <a:pt x="83298" y="179479"/>
                  </a:lnTo>
                  <a:lnTo>
                    <a:pt x="56979" y="201816"/>
                  </a:lnTo>
                  <a:lnTo>
                    <a:pt x="35202" y="20775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695"/>
          <p:cNvSpPr/>
          <p:nvPr>
            <p:custDataLst>
              <p:tags r:id="rId3"/>
            </p:custDataLst>
          </p:nvPr>
        </p:nvSpPr>
        <p:spPr>
          <a:xfrm>
            <a:off x="10956494" y="4458999"/>
            <a:ext cx="130607" cy="119352"/>
          </a:xfrm>
          <a:custGeom>
            <a:avLst/>
            <a:gdLst/>
            <a:ahLst/>
            <a:cxnLst/>
            <a:rect l="0" t="0" r="0" b="0"/>
            <a:pathLst>
              <a:path w="130607" h="119352">
                <a:moveTo>
                  <a:pt x="79806" y="24101"/>
                </a:moveTo>
                <a:lnTo>
                  <a:pt x="79806" y="24101"/>
                </a:lnTo>
                <a:lnTo>
                  <a:pt x="59103" y="5279"/>
                </a:lnTo>
                <a:lnTo>
                  <a:pt x="49447" y="650"/>
                </a:lnTo>
                <a:lnTo>
                  <a:pt x="46868" y="0"/>
                </a:lnTo>
                <a:lnTo>
                  <a:pt x="43736" y="978"/>
                </a:lnTo>
                <a:lnTo>
                  <a:pt x="21111" y="16492"/>
                </a:lnTo>
                <a:lnTo>
                  <a:pt x="6518" y="35330"/>
                </a:lnTo>
                <a:lnTo>
                  <a:pt x="0" y="62156"/>
                </a:lnTo>
                <a:lnTo>
                  <a:pt x="1439" y="85706"/>
                </a:lnTo>
                <a:lnTo>
                  <a:pt x="6405" y="95695"/>
                </a:lnTo>
                <a:lnTo>
                  <a:pt x="14022" y="102487"/>
                </a:lnTo>
                <a:lnTo>
                  <a:pt x="24464" y="107858"/>
                </a:lnTo>
                <a:lnTo>
                  <a:pt x="29505" y="108161"/>
                </a:lnTo>
                <a:lnTo>
                  <a:pt x="58818" y="94873"/>
                </a:lnTo>
                <a:lnTo>
                  <a:pt x="70713" y="83307"/>
                </a:lnTo>
                <a:lnTo>
                  <a:pt x="90719" y="52502"/>
                </a:lnTo>
                <a:lnTo>
                  <a:pt x="91315" y="52207"/>
                </a:lnTo>
                <a:lnTo>
                  <a:pt x="91710" y="52716"/>
                </a:lnTo>
                <a:lnTo>
                  <a:pt x="92270" y="60566"/>
                </a:lnTo>
                <a:lnTo>
                  <a:pt x="92459" y="82182"/>
                </a:lnTo>
                <a:lnTo>
                  <a:pt x="98128" y="94365"/>
                </a:lnTo>
                <a:lnTo>
                  <a:pt x="107705" y="105424"/>
                </a:lnTo>
                <a:lnTo>
                  <a:pt x="130606" y="1193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143"/>
          <p:cNvGrpSpPr/>
          <p:nvPr/>
        </p:nvGrpSpPr>
        <p:grpSpPr>
          <a:xfrm>
            <a:off x="10439400" y="4356100"/>
            <a:ext cx="138009" cy="170080"/>
            <a:chOff x="10439400" y="4356100"/>
            <a:chExt cx="138009" cy="170080"/>
          </a:xfrm>
        </p:grpSpPr>
        <p:sp>
          <p:nvSpPr>
            <p:cNvPr id="214" name="SMARTInkShape-696"/>
            <p:cNvSpPr/>
            <p:nvPr>
              <p:custDataLst>
                <p:tags r:id="rId139"/>
              </p:custDataLst>
            </p:nvPr>
          </p:nvSpPr>
          <p:spPr>
            <a:xfrm>
              <a:off x="10452100" y="44386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31788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97"/>
            <p:cNvSpPr/>
            <p:nvPr>
              <p:custDataLst>
                <p:tags r:id="rId140"/>
              </p:custDataLst>
            </p:nvPr>
          </p:nvSpPr>
          <p:spPr>
            <a:xfrm>
              <a:off x="10439400" y="4356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98"/>
            <p:cNvSpPr/>
            <p:nvPr>
              <p:custDataLst>
                <p:tags r:id="rId141"/>
              </p:custDataLst>
            </p:nvPr>
          </p:nvSpPr>
          <p:spPr>
            <a:xfrm>
              <a:off x="10534650" y="4414394"/>
              <a:ext cx="42759" cy="111786"/>
            </a:xfrm>
            <a:custGeom>
              <a:avLst/>
              <a:gdLst/>
              <a:ahLst/>
              <a:cxnLst/>
              <a:rect l="0" t="0" r="0" b="0"/>
              <a:pathLst>
                <a:path w="42759" h="111786">
                  <a:moveTo>
                    <a:pt x="38100" y="11556"/>
                  </a:moveTo>
                  <a:lnTo>
                    <a:pt x="38100" y="11556"/>
                  </a:lnTo>
                  <a:lnTo>
                    <a:pt x="17085" y="0"/>
                  </a:lnTo>
                  <a:lnTo>
                    <a:pt x="14918" y="324"/>
                  </a:lnTo>
                  <a:lnTo>
                    <a:pt x="10627" y="2566"/>
                  </a:lnTo>
                  <a:lnTo>
                    <a:pt x="9201" y="4151"/>
                  </a:lnTo>
                  <a:lnTo>
                    <a:pt x="7617" y="7794"/>
                  </a:lnTo>
                  <a:lnTo>
                    <a:pt x="7900" y="9754"/>
                  </a:lnTo>
                  <a:lnTo>
                    <a:pt x="10964" y="16588"/>
                  </a:lnTo>
                  <a:lnTo>
                    <a:pt x="18099" y="47653"/>
                  </a:lnTo>
                  <a:lnTo>
                    <a:pt x="41911" y="87368"/>
                  </a:lnTo>
                  <a:lnTo>
                    <a:pt x="42758" y="91731"/>
                  </a:lnTo>
                  <a:lnTo>
                    <a:pt x="41817" y="98460"/>
                  </a:lnTo>
                  <a:lnTo>
                    <a:pt x="40577" y="101242"/>
                  </a:lnTo>
                  <a:lnTo>
                    <a:pt x="35437" y="106214"/>
                  </a:lnTo>
                  <a:lnTo>
                    <a:pt x="28449" y="110071"/>
                  </a:lnTo>
                  <a:lnTo>
                    <a:pt x="20641" y="111785"/>
                  </a:lnTo>
                  <a:lnTo>
                    <a:pt x="14347" y="110665"/>
                  </a:lnTo>
                  <a:lnTo>
                    <a:pt x="6838" y="106068"/>
                  </a:lnTo>
                  <a:lnTo>
                    <a:pt x="0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44"/>
          <p:cNvGrpSpPr/>
          <p:nvPr/>
        </p:nvGrpSpPr>
        <p:grpSpPr>
          <a:xfrm>
            <a:off x="8910891" y="4064388"/>
            <a:ext cx="1280860" cy="685413"/>
            <a:chOff x="8910891" y="4064388"/>
            <a:chExt cx="1280860" cy="685413"/>
          </a:xfrm>
        </p:grpSpPr>
        <p:sp>
          <p:nvSpPr>
            <p:cNvPr id="218" name="SMARTInkShape-699"/>
            <p:cNvSpPr/>
            <p:nvPr>
              <p:custDataLst>
                <p:tags r:id="rId128"/>
              </p:custDataLst>
            </p:nvPr>
          </p:nvSpPr>
          <p:spPr>
            <a:xfrm>
              <a:off x="8910891" y="4269601"/>
              <a:ext cx="195010" cy="204991"/>
            </a:xfrm>
            <a:custGeom>
              <a:avLst/>
              <a:gdLst/>
              <a:ahLst/>
              <a:cxnLst/>
              <a:rect l="0" t="0" r="0" b="0"/>
              <a:pathLst>
                <a:path w="195010" h="204991">
                  <a:moveTo>
                    <a:pt x="74359" y="61099"/>
                  </a:moveTo>
                  <a:lnTo>
                    <a:pt x="74359" y="61099"/>
                  </a:lnTo>
                  <a:lnTo>
                    <a:pt x="74357" y="57728"/>
                  </a:lnTo>
                  <a:lnTo>
                    <a:pt x="76240" y="54192"/>
                  </a:lnTo>
                  <a:lnTo>
                    <a:pt x="77729" y="52261"/>
                  </a:lnTo>
                  <a:lnTo>
                    <a:pt x="79385" y="46352"/>
                  </a:lnTo>
                  <a:lnTo>
                    <a:pt x="80447" y="34432"/>
                  </a:lnTo>
                  <a:lnTo>
                    <a:pt x="78710" y="29726"/>
                  </a:lnTo>
                  <a:lnTo>
                    <a:pt x="77260" y="27484"/>
                  </a:lnTo>
                  <a:lnTo>
                    <a:pt x="74882" y="25989"/>
                  </a:lnTo>
                  <a:lnTo>
                    <a:pt x="68476" y="24328"/>
                  </a:lnTo>
                  <a:lnTo>
                    <a:pt x="60925" y="25471"/>
                  </a:lnTo>
                  <a:lnTo>
                    <a:pt x="52868" y="29037"/>
                  </a:lnTo>
                  <a:lnTo>
                    <a:pt x="28611" y="50170"/>
                  </a:lnTo>
                  <a:lnTo>
                    <a:pt x="13845" y="71344"/>
                  </a:lnTo>
                  <a:lnTo>
                    <a:pt x="3904" y="98864"/>
                  </a:lnTo>
                  <a:lnTo>
                    <a:pt x="0" y="143427"/>
                  </a:lnTo>
                  <a:lnTo>
                    <a:pt x="7147" y="186258"/>
                  </a:lnTo>
                  <a:lnTo>
                    <a:pt x="10501" y="191810"/>
                  </a:lnTo>
                  <a:lnTo>
                    <a:pt x="19872" y="199861"/>
                  </a:lnTo>
                  <a:lnTo>
                    <a:pt x="29211" y="203910"/>
                  </a:lnTo>
                  <a:lnTo>
                    <a:pt x="33676" y="204990"/>
                  </a:lnTo>
                  <a:lnTo>
                    <a:pt x="44283" y="202426"/>
                  </a:lnTo>
                  <a:lnTo>
                    <a:pt x="55349" y="195878"/>
                  </a:lnTo>
                  <a:lnTo>
                    <a:pt x="101233" y="154351"/>
                  </a:lnTo>
                  <a:lnTo>
                    <a:pt x="122958" y="133081"/>
                  </a:lnTo>
                  <a:lnTo>
                    <a:pt x="127708" y="120843"/>
                  </a:lnTo>
                  <a:lnTo>
                    <a:pt x="130756" y="89991"/>
                  </a:lnTo>
                  <a:lnTo>
                    <a:pt x="122604" y="48705"/>
                  </a:lnTo>
                  <a:lnTo>
                    <a:pt x="113191" y="32810"/>
                  </a:lnTo>
                  <a:lnTo>
                    <a:pt x="80215" y="6183"/>
                  </a:lnTo>
                  <a:lnTo>
                    <a:pt x="67790" y="1414"/>
                  </a:lnTo>
                  <a:lnTo>
                    <a:pt x="56621" y="0"/>
                  </a:lnTo>
                  <a:lnTo>
                    <a:pt x="49308" y="1724"/>
                  </a:lnTo>
                  <a:lnTo>
                    <a:pt x="37850" y="10032"/>
                  </a:lnTo>
                  <a:lnTo>
                    <a:pt x="33440" y="17471"/>
                  </a:lnTo>
                  <a:lnTo>
                    <a:pt x="32262" y="21430"/>
                  </a:lnTo>
                  <a:lnTo>
                    <a:pt x="33977" y="37115"/>
                  </a:lnTo>
                  <a:lnTo>
                    <a:pt x="38953" y="51798"/>
                  </a:lnTo>
                  <a:lnTo>
                    <a:pt x="44746" y="58846"/>
                  </a:lnTo>
                  <a:lnTo>
                    <a:pt x="63336" y="72492"/>
                  </a:lnTo>
                  <a:lnTo>
                    <a:pt x="87948" y="77881"/>
                  </a:lnTo>
                  <a:lnTo>
                    <a:pt x="127869" y="73926"/>
                  </a:lnTo>
                  <a:lnTo>
                    <a:pt x="167845" y="62169"/>
                  </a:lnTo>
                  <a:lnTo>
                    <a:pt x="195009" y="54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00"/>
            <p:cNvSpPr/>
            <p:nvPr>
              <p:custDataLst>
                <p:tags r:id="rId129"/>
              </p:custDataLst>
            </p:nvPr>
          </p:nvSpPr>
          <p:spPr>
            <a:xfrm>
              <a:off x="8940800" y="4064388"/>
              <a:ext cx="107951" cy="126613"/>
            </a:xfrm>
            <a:custGeom>
              <a:avLst/>
              <a:gdLst/>
              <a:ahLst/>
              <a:cxnLst/>
              <a:rect l="0" t="0" r="0" b="0"/>
              <a:pathLst>
                <a:path w="107951" h="126613">
                  <a:moveTo>
                    <a:pt x="0" y="69462"/>
                  </a:moveTo>
                  <a:lnTo>
                    <a:pt x="0" y="69462"/>
                  </a:lnTo>
                  <a:lnTo>
                    <a:pt x="0" y="113181"/>
                  </a:lnTo>
                  <a:lnTo>
                    <a:pt x="1881" y="113587"/>
                  </a:lnTo>
                  <a:lnTo>
                    <a:pt x="3370" y="113695"/>
                  </a:lnTo>
                  <a:lnTo>
                    <a:pt x="3657" y="112357"/>
                  </a:lnTo>
                  <a:lnTo>
                    <a:pt x="2103" y="103024"/>
                  </a:lnTo>
                  <a:lnTo>
                    <a:pt x="11661" y="58924"/>
                  </a:lnTo>
                  <a:lnTo>
                    <a:pt x="26683" y="14548"/>
                  </a:lnTo>
                  <a:lnTo>
                    <a:pt x="29782" y="9569"/>
                  </a:lnTo>
                  <a:lnTo>
                    <a:pt x="33261" y="6250"/>
                  </a:lnTo>
                  <a:lnTo>
                    <a:pt x="43017" y="1579"/>
                  </a:lnTo>
                  <a:lnTo>
                    <a:pt x="52633" y="0"/>
                  </a:lnTo>
                  <a:lnTo>
                    <a:pt x="57024" y="1666"/>
                  </a:lnTo>
                  <a:lnTo>
                    <a:pt x="59182" y="3098"/>
                  </a:lnTo>
                  <a:lnTo>
                    <a:pt x="65592" y="15227"/>
                  </a:lnTo>
                  <a:lnTo>
                    <a:pt x="80432" y="62002"/>
                  </a:lnTo>
                  <a:lnTo>
                    <a:pt x="93133" y="106109"/>
                  </a:lnTo>
                  <a:lnTo>
                    <a:pt x="100345" y="123633"/>
                  </a:lnTo>
                  <a:lnTo>
                    <a:pt x="101469" y="124626"/>
                  </a:lnTo>
                  <a:lnTo>
                    <a:pt x="107950" y="126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01"/>
            <p:cNvSpPr/>
            <p:nvPr>
              <p:custDataLst>
                <p:tags r:id="rId130"/>
              </p:custDataLst>
            </p:nvPr>
          </p:nvSpPr>
          <p:spPr>
            <a:xfrm>
              <a:off x="9175750" y="4400550"/>
              <a:ext cx="127001" cy="6089"/>
            </a:xfrm>
            <a:custGeom>
              <a:avLst/>
              <a:gdLst/>
              <a:ahLst/>
              <a:cxnLst/>
              <a:rect l="0" t="0" r="0" b="0"/>
              <a:pathLst>
                <a:path w="127001" h="6089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2063" y="6088"/>
                  </a:lnTo>
                  <a:lnTo>
                    <a:pt x="87819" y="44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02"/>
            <p:cNvSpPr/>
            <p:nvPr>
              <p:custDataLst>
                <p:tags r:id="rId131"/>
              </p:custDataLst>
            </p:nvPr>
          </p:nvSpPr>
          <p:spPr>
            <a:xfrm>
              <a:off x="9239250" y="43307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5025" y="45779"/>
                  </a:lnTo>
                  <a:lnTo>
                    <a:pt x="11245" y="86252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03"/>
            <p:cNvSpPr/>
            <p:nvPr>
              <p:custDataLst>
                <p:tags r:id="rId132"/>
              </p:custDataLst>
            </p:nvPr>
          </p:nvSpPr>
          <p:spPr>
            <a:xfrm>
              <a:off x="9144000" y="45212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38974" y="0"/>
                  </a:lnTo>
                  <a:lnTo>
                    <a:pt x="83978" y="0"/>
                  </a:lnTo>
                  <a:lnTo>
                    <a:pt x="126891" y="3371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04"/>
            <p:cNvSpPr/>
            <p:nvPr>
              <p:custDataLst>
                <p:tags r:id="rId133"/>
              </p:custDataLst>
            </p:nvPr>
          </p:nvSpPr>
          <p:spPr>
            <a:xfrm>
              <a:off x="9442551" y="4362450"/>
              <a:ext cx="201309" cy="165099"/>
            </a:xfrm>
            <a:custGeom>
              <a:avLst/>
              <a:gdLst/>
              <a:ahLst/>
              <a:cxnLst/>
              <a:rect l="0" t="0" r="0" b="0"/>
              <a:pathLst>
                <a:path w="201309" h="165099">
                  <a:moveTo>
                    <a:pt x="12599" y="0"/>
                  </a:moveTo>
                  <a:lnTo>
                    <a:pt x="12599" y="0"/>
                  </a:lnTo>
                  <a:lnTo>
                    <a:pt x="0" y="0"/>
                  </a:lnTo>
                  <a:lnTo>
                    <a:pt x="41330" y="0"/>
                  </a:lnTo>
                  <a:lnTo>
                    <a:pt x="80989" y="0"/>
                  </a:lnTo>
                  <a:lnTo>
                    <a:pt x="124546" y="0"/>
                  </a:lnTo>
                  <a:lnTo>
                    <a:pt x="151858" y="705"/>
                  </a:lnTo>
                  <a:lnTo>
                    <a:pt x="154121" y="1881"/>
                  </a:lnTo>
                  <a:lnTo>
                    <a:pt x="155631" y="3371"/>
                  </a:lnTo>
                  <a:lnTo>
                    <a:pt x="155931" y="5775"/>
                  </a:lnTo>
                  <a:lnTo>
                    <a:pt x="154385" y="12209"/>
                  </a:lnTo>
                  <a:lnTo>
                    <a:pt x="149463" y="17892"/>
                  </a:lnTo>
                  <a:lnTo>
                    <a:pt x="146175" y="20394"/>
                  </a:lnTo>
                  <a:lnTo>
                    <a:pt x="112547" y="63362"/>
                  </a:lnTo>
                  <a:lnTo>
                    <a:pt x="65617" y="104179"/>
                  </a:lnTo>
                  <a:lnTo>
                    <a:pt x="39402" y="125680"/>
                  </a:lnTo>
                  <a:lnTo>
                    <a:pt x="38621" y="128294"/>
                  </a:lnTo>
                  <a:lnTo>
                    <a:pt x="38009" y="144818"/>
                  </a:lnTo>
                  <a:lnTo>
                    <a:pt x="41371" y="149056"/>
                  </a:lnTo>
                  <a:lnTo>
                    <a:pt x="46788" y="150914"/>
                  </a:lnTo>
                  <a:lnTo>
                    <a:pt x="91803" y="157780"/>
                  </a:lnTo>
                  <a:lnTo>
                    <a:pt x="135248" y="163648"/>
                  </a:lnTo>
                  <a:lnTo>
                    <a:pt x="181228" y="164972"/>
                  </a:lnTo>
                  <a:lnTo>
                    <a:pt x="201308" y="165093"/>
                  </a:lnTo>
                  <a:lnTo>
                    <a:pt x="199196" y="165098"/>
                  </a:lnTo>
                  <a:lnTo>
                    <a:pt x="195955" y="161336"/>
                  </a:lnTo>
                  <a:lnTo>
                    <a:pt x="19039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05"/>
            <p:cNvSpPr/>
            <p:nvPr>
              <p:custDataLst>
                <p:tags r:id="rId134"/>
              </p:custDataLst>
            </p:nvPr>
          </p:nvSpPr>
          <p:spPr>
            <a:xfrm>
              <a:off x="9690140" y="4533900"/>
              <a:ext cx="88861" cy="133351"/>
            </a:xfrm>
            <a:custGeom>
              <a:avLst/>
              <a:gdLst/>
              <a:ahLst/>
              <a:cxnLst/>
              <a:rect l="0" t="0" r="0" b="0"/>
              <a:pathLst>
                <a:path w="88861" h="133351">
                  <a:moveTo>
                    <a:pt x="88860" y="0"/>
                  </a:moveTo>
                  <a:lnTo>
                    <a:pt x="88860" y="0"/>
                  </a:lnTo>
                  <a:lnTo>
                    <a:pt x="85489" y="3371"/>
                  </a:lnTo>
                  <a:lnTo>
                    <a:pt x="83834" y="8789"/>
                  </a:lnTo>
                  <a:lnTo>
                    <a:pt x="73750" y="44964"/>
                  </a:lnTo>
                  <a:lnTo>
                    <a:pt x="60864" y="67023"/>
                  </a:lnTo>
                  <a:lnTo>
                    <a:pt x="43640" y="84691"/>
                  </a:lnTo>
                  <a:lnTo>
                    <a:pt x="20268" y="97528"/>
                  </a:lnTo>
                  <a:lnTo>
                    <a:pt x="12985" y="99790"/>
                  </a:lnTo>
                  <a:lnTo>
                    <a:pt x="10053" y="99688"/>
                  </a:lnTo>
                  <a:lnTo>
                    <a:pt x="4917" y="97692"/>
                  </a:lnTo>
                  <a:lnTo>
                    <a:pt x="3263" y="94762"/>
                  </a:lnTo>
                  <a:lnTo>
                    <a:pt x="0" y="70363"/>
                  </a:lnTo>
                  <a:lnTo>
                    <a:pt x="6712" y="70002"/>
                  </a:lnTo>
                  <a:lnTo>
                    <a:pt x="36556" y="78702"/>
                  </a:lnTo>
                  <a:lnTo>
                    <a:pt x="48209" y="86483"/>
                  </a:lnTo>
                  <a:lnTo>
                    <a:pt x="80840" y="125071"/>
                  </a:lnTo>
                  <a:lnTo>
                    <a:pt x="81768" y="128024"/>
                  </a:lnTo>
                  <a:lnTo>
                    <a:pt x="8251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06"/>
            <p:cNvSpPr/>
            <p:nvPr>
              <p:custDataLst>
                <p:tags r:id="rId135"/>
              </p:custDataLst>
            </p:nvPr>
          </p:nvSpPr>
          <p:spPr>
            <a:xfrm>
              <a:off x="9817100" y="454660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88900" y="0"/>
                  </a:moveTo>
                  <a:lnTo>
                    <a:pt x="88900" y="0"/>
                  </a:lnTo>
                  <a:lnTo>
                    <a:pt x="82157" y="3371"/>
                  </a:lnTo>
                  <a:lnTo>
                    <a:pt x="71223" y="15580"/>
                  </a:lnTo>
                  <a:lnTo>
                    <a:pt x="55339" y="59891"/>
                  </a:lnTo>
                  <a:lnTo>
                    <a:pt x="39464" y="103564"/>
                  </a:lnTo>
                  <a:lnTo>
                    <a:pt x="23161" y="147692"/>
                  </a:lnTo>
                  <a:lnTo>
                    <a:pt x="4780" y="19460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07"/>
            <p:cNvSpPr/>
            <p:nvPr>
              <p:custDataLst>
                <p:tags r:id="rId136"/>
              </p:custDataLst>
            </p:nvPr>
          </p:nvSpPr>
          <p:spPr>
            <a:xfrm>
              <a:off x="9899650" y="4654989"/>
              <a:ext cx="76201" cy="93080"/>
            </a:xfrm>
            <a:custGeom>
              <a:avLst/>
              <a:gdLst/>
              <a:ahLst/>
              <a:cxnLst/>
              <a:rect l="0" t="0" r="0" b="0"/>
              <a:pathLst>
                <a:path w="76201" h="93080">
                  <a:moveTo>
                    <a:pt x="0" y="24961"/>
                  </a:moveTo>
                  <a:lnTo>
                    <a:pt x="0" y="24961"/>
                  </a:lnTo>
                  <a:lnTo>
                    <a:pt x="3371" y="21590"/>
                  </a:lnTo>
                  <a:lnTo>
                    <a:pt x="5025" y="16172"/>
                  </a:lnTo>
                  <a:lnTo>
                    <a:pt x="6087" y="4567"/>
                  </a:lnTo>
                  <a:lnTo>
                    <a:pt x="7587" y="2898"/>
                  </a:lnTo>
                  <a:lnTo>
                    <a:pt x="13014" y="1044"/>
                  </a:lnTo>
                  <a:lnTo>
                    <a:pt x="24002" y="0"/>
                  </a:lnTo>
                  <a:lnTo>
                    <a:pt x="30189" y="1638"/>
                  </a:lnTo>
                  <a:lnTo>
                    <a:pt x="32825" y="3062"/>
                  </a:lnTo>
                  <a:lnTo>
                    <a:pt x="39908" y="11809"/>
                  </a:lnTo>
                  <a:lnTo>
                    <a:pt x="47917" y="32476"/>
                  </a:lnTo>
                  <a:lnTo>
                    <a:pt x="49519" y="44529"/>
                  </a:lnTo>
                  <a:lnTo>
                    <a:pt x="46468" y="56941"/>
                  </a:lnTo>
                  <a:lnTo>
                    <a:pt x="36816" y="73948"/>
                  </a:lnTo>
                  <a:lnTo>
                    <a:pt x="28782" y="86043"/>
                  </a:lnTo>
                  <a:lnTo>
                    <a:pt x="26067" y="93079"/>
                  </a:lnTo>
                  <a:lnTo>
                    <a:pt x="25844" y="92949"/>
                  </a:lnTo>
                  <a:lnTo>
                    <a:pt x="25597" y="90926"/>
                  </a:lnTo>
                  <a:lnTo>
                    <a:pt x="26238" y="90104"/>
                  </a:lnTo>
                  <a:lnTo>
                    <a:pt x="76200" y="6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08"/>
            <p:cNvSpPr/>
            <p:nvPr>
              <p:custDataLst>
                <p:tags r:id="rId137"/>
              </p:custDataLst>
            </p:nvPr>
          </p:nvSpPr>
          <p:spPr>
            <a:xfrm>
              <a:off x="10020300" y="4376370"/>
              <a:ext cx="49265" cy="121624"/>
            </a:xfrm>
            <a:custGeom>
              <a:avLst/>
              <a:gdLst/>
              <a:ahLst/>
              <a:cxnLst/>
              <a:rect l="0" t="0" r="0" b="0"/>
              <a:pathLst>
                <a:path w="49265" h="121624">
                  <a:moveTo>
                    <a:pt x="31750" y="17830"/>
                  </a:moveTo>
                  <a:lnTo>
                    <a:pt x="31750" y="17830"/>
                  </a:lnTo>
                  <a:lnTo>
                    <a:pt x="28380" y="14459"/>
                  </a:lnTo>
                  <a:lnTo>
                    <a:pt x="26724" y="10922"/>
                  </a:lnTo>
                  <a:lnTo>
                    <a:pt x="26283" y="8991"/>
                  </a:lnTo>
                  <a:lnTo>
                    <a:pt x="22290" y="2903"/>
                  </a:lnTo>
                  <a:lnTo>
                    <a:pt x="18607" y="612"/>
                  </a:lnTo>
                  <a:lnTo>
                    <a:pt x="16640" y="0"/>
                  </a:lnTo>
                  <a:lnTo>
                    <a:pt x="14620" y="300"/>
                  </a:lnTo>
                  <a:lnTo>
                    <a:pt x="10495" y="2513"/>
                  </a:lnTo>
                  <a:lnTo>
                    <a:pt x="9113" y="4796"/>
                  </a:lnTo>
                  <a:lnTo>
                    <a:pt x="6898" y="16719"/>
                  </a:lnTo>
                  <a:lnTo>
                    <a:pt x="6714" y="19205"/>
                  </a:lnTo>
                  <a:lnTo>
                    <a:pt x="9828" y="29448"/>
                  </a:lnTo>
                  <a:lnTo>
                    <a:pt x="15186" y="35458"/>
                  </a:lnTo>
                  <a:lnTo>
                    <a:pt x="21565" y="41187"/>
                  </a:lnTo>
                  <a:lnTo>
                    <a:pt x="43026" y="75666"/>
                  </a:lnTo>
                  <a:lnTo>
                    <a:pt x="49264" y="93773"/>
                  </a:lnTo>
                  <a:lnTo>
                    <a:pt x="48365" y="96681"/>
                  </a:lnTo>
                  <a:lnTo>
                    <a:pt x="32988" y="112009"/>
                  </a:lnTo>
                  <a:lnTo>
                    <a:pt x="17535" y="120602"/>
                  </a:lnTo>
                  <a:lnTo>
                    <a:pt x="13102" y="121623"/>
                  </a:lnTo>
                  <a:lnTo>
                    <a:pt x="0" y="119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09"/>
            <p:cNvSpPr/>
            <p:nvPr>
              <p:custDataLst>
                <p:tags r:id="rId138"/>
              </p:custDataLst>
            </p:nvPr>
          </p:nvSpPr>
          <p:spPr>
            <a:xfrm>
              <a:off x="10115550" y="4395981"/>
              <a:ext cx="76201" cy="96928"/>
            </a:xfrm>
            <a:custGeom>
              <a:avLst/>
              <a:gdLst/>
              <a:ahLst/>
              <a:cxnLst/>
              <a:rect l="0" t="0" r="0" b="0"/>
              <a:pathLst>
                <a:path w="76201" h="96928">
                  <a:moveTo>
                    <a:pt x="0" y="42669"/>
                  </a:moveTo>
                  <a:lnTo>
                    <a:pt x="0" y="42669"/>
                  </a:lnTo>
                  <a:lnTo>
                    <a:pt x="3370" y="46040"/>
                  </a:lnTo>
                  <a:lnTo>
                    <a:pt x="8789" y="47695"/>
                  </a:lnTo>
                  <a:lnTo>
                    <a:pt x="12209" y="48136"/>
                  </a:lnTo>
                  <a:lnTo>
                    <a:pt x="19772" y="44863"/>
                  </a:lnTo>
                  <a:lnTo>
                    <a:pt x="39887" y="27981"/>
                  </a:lnTo>
                  <a:lnTo>
                    <a:pt x="42420" y="19913"/>
                  </a:lnTo>
                  <a:lnTo>
                    <a:pt x="42842" y="10683"/>
                  </a:lnTo>
                  <a:lnTo>
                    <a:pt x="40677" y="4229"/>
                  </a:lnTo>
                  <a:lnTo>
                    <a:pt x="39114" y="2225"/>
                  </a:lnTo>
                  <a:lnTo>
                    <a:pt x="35493" y="0"/>
                  </a:lnTo>
                  <a:lnTo>
                    <a:pt x="33540" y="817"/>
                  </a:lnTo>
                  <a:lnTo>
                    <a:pt x="19870" y="16052"/>
                  </a:lnTo>
                  <a:lnTo>
                    <a:pt x="4492" y="54937"/>
                  </a:lnTo>
                  <a:lnTo>
                    <a:pt x="3878" y="67878"/>
                  </a:lnTo>
                  <a:lnTo>
                    <a:pt x="6662" y="79978"/>
                  </a:lnTo>
                  <a:lnTo>
                    <a:pt x="12604" y="90060"/>
                  </a:lnTo>
                  <a:lnTo>
                    <a:pt x="18066" y="95482"/>
                  </a:lnTo>
                  <a:lnTo>
                    <a:pt x="20510" y="96927"/>
                  </a:lnTo>
                  <a:lnTo>
                    <a:pt x="37434" y="95591"/>
                  </a:lnTo>
                  <a:lnTo>
                    <a:pt x="76200" y="87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710"/>
          <p:cNvSpPr/>
          <p:nvPr>
            <p:custDataLst>
              <p:tags r:id="rId4"/>
            </p:custDataLst>
          </p:nvPr>
        </p:nvSpPr>
        <p:spPr>
          <a:xfrm>
            <a:off x="8007176" y="4134112"/>
            <a:ext cx="501965" cy="342639"/>
          </a:xfrm>
          <a:custGeom>
            <a:avLst/>
            <a:gdLst/>
            <a:ahLst/>
            <a:cxnLst/>
            <a:rect l="0" t="0" r="0" b="0"/>
            <a:pathLst>
              <a:path w="501965" h="342639">
                <a:moveTo>
                  <a:pt x="127174" y="6088"/>
                </a:moveTo>
                <a:lnTo>
                  <a:pt x="127174" y="6088"/>
                </a:lnTo>
                <a:lnTo>
                  <a:pt x="127174" y="621"/>
                </a:lnTo>
                <a:lnTo>
                  <a:pt x="126469" y="326"/>
                </a:lnTo>
                <a:lnTo>
                  <a:pt x="123803" y="0"/>
                </a:lnTo>
                <a:lnTo>
                  <a:pt x="120266" y="1736"/>
                </a:lnTo>
                <a:lnTo>
                  <a:pt x="118335" y="3187"/>
                </a:lnTo>
                <a:lnTo>
                  <a:pt x="99286" y="38980"/>
                </a:lnTo>
                <a:lnTo>
                  <a:pt x="85749" y="81921"/>
                </a:lnTo>
                <a:lnTo>
                  <a:pt x="79836" y="116697"/>
                </a:lnTo>
                <a:lnTo>
                  <a:pt x="74855" y="153319"/>
                </a:lnTo>
                <a:lnTo>
                  <a:pt x="70289" y="190763"/>
                </a:lnTo>
                <a:lnTo>
                  <a:pt x="67320" y="226454"/>
                </a:lnTo>
                <a:lnTo>
                  <a:pt x="71025" y="268232"/>
                </a:lnTo>
                <a:lnTo>
                  <a:pt x="86763" y="298621"/>
                </a:lnTo>
                <a:lnTo>
                  <a:pt x="89650" y="302709"/>
                </a:lnTo>
                <a:lnTo>
                  <a:pt x="93691" y="304024"/>
                </a:lnTo>
                <a:lnTo>
                  <a:pt x="103826" y="301723"/>
                </a:lnTo>
                <a:lnTo>
                  <a:pt x="107375" y="297016"/>
                </a:lnTo>
                <a:lnTo>
                  <a:pt x="111319" y="282380"/>
                </a:lnTo>
                <a:lnTo>
                  <a:pt x="103426" y="247565"/>
                </a:lnTo>
                <a:lnTo>
                  <a:pt x="87682" y="209340"/>
                </a:lnTo>
                <a:lnTo>
                  <a:pt x="62869" y="177945"/>
                </a:lnTo>
                <a:lnTo>
                  <a:pt x="21278" y="147235"/>
                </a:lnTo>
                <a:lnTo>
                  <a:pt x="972" y="132511"/>
                </a:lnTo>
                <a:lnTo>
                  <a:pt x="0" y="129881"/>
                </a:lnTo>
                <a:lnTo>
                  <a:pt x="763" y="127422"/>
                </a:lnTo>
                <a:lnTo>
                  <a:pt x="5374" y="122808"/>
                </a:lnTo>
                <a:lnTo>
                  <a:pt x="12128" y="118406"/>
                </a:lnTo>
                <a:lnTo>
                  <a:pt x="54709" y="105824"/>
                </a:lnTo>
                <a:lnTo>
                  <a:pt x="90181" y="92554"/>
                </a:lnTo>
                <a:lnTo>
                  <a:pt x="137511" y="67987"/>
                </a:lnTo>
                <a:lnTo>
                  <a:pt x="164571" y="53115"/>
                </a:lnTo>
                <a:lnTo>
                  <a:pt x="167627" y="53667"/>
                </a:lnTo>
                <a:lnTo>
                  <a:pt x="172905" y="58043"/>
                </a:lnTo>
                <a:lnTo>
                  <a:pt x="173839" y="70337"/>
                </a:lnTo>
                <a:lnTo>
                  <a:pt x="165319" y="113716"/>
                </a:lnTo>
                <a:lnTo>
                  <a:pt x="158003" y="148702"/>
                </a:lnTo>
                <a:lnTo>
                  <a:pt x="150049" y="188711"/>
                </a:lnTo>
                <a:lnTo>
                  <a:pt x="141807" y="227659"/>
                </a:lnTo>
                <a:lnTo>
                  <a:pt x="135978" y="268432"/>
                </a:lnTo>
                <a:lnTo>
                  <a:pt x="130351" y="290873"/>
                </a:lnTo>
                <a:lnTo>
                  <a:pt x="130702" y="291900"/>
                </a:lnTo>
                <a:lnTo>
                  <a:pt x="131643" y="291879"/>
                </a:lnTo>
                <a:lnTo>
                  <a:pt x="154383" y="258628"/>
                </a:lnTo>
                <a:lnTo>
                  <a:pt x="176450" y="223502"/>
                </a:lnTo>
                <a:lnTo>
                  <a:pt x="181192" y="218765"/>
                </a:lnTo>
                <a:lnTo>
                  <a:pt x="192103" y="213500"/>
                </a:lnTo>
                <a:lnTo>
                  <a:pt x="203304" y="211866"/>
                </a:lnTo>
                <a:lnTo>
                  <a:pt x="212984" y="213491"/>
                </a:lnTo>
                <a:lnTo>
                  <a:pt x="220110" y="218447"/>
                </a:lnTo>
                <a:lnTo>
                  <a:pt x="239946" y="243166"/>
                </a:lnTo>
                <a:lnTo>
                  <a:pt x="249639" y="263487"/>
                </a:lnTo>
                <a:lnTo>
                  <a:pt x="257802" y="270536"/>
                </a:lnTo>
                <a:lnTo>
                  <a:pt x="262941" y="273403"/>
                </a:lnTo>
                <a:lnTo>
                  <a:pt x="267782" y="273903"/>
                </a:lnTo>
                <a:lnTo>
                  <a:pt x="276920" y="270697"/>
                </a:lnTo>
                <a:lnTo>
                  <a:pt x="289998" y="260958"/>
                </a:lnTo>
                <a:lnTo>
                  <a:pt x="302810" y="245764"/>
                </a:lnTo>
                <a:lnTo>
                  <a:pt x="312172" y="221115"/>
                </a:lnTo>
                <a:lnTo>
                  <a:pt x="317190" y="181390"/>
                </a:lnTo>
                <a:lnTo>
                  <a:pt x="316646" y="177989"/>
                </a:lnTo>
                <a:lnTo>
                  <a:pt x="315578" y="175722"/>
                </a:lnTo>
                <a:lnTo>
                  <a:pt x="314160" y="174211"/>
                </a:lnTo>
                <a:lnTo>
                  <a:pt x="311803" y="174614"/>
                </a:lnTo>
                <a:lnTo>
                  <a:pt x="305422" y="178826"/>
                </a:lnTo>
                <a:lnTo>
                  <a:pt x="299763" y="189164"/>
                </a:lnTo>
                <a:lnTo>
                  <a:pt x="297267" y="195872"/>
                </a:lnTo>
                <a:lnTo>
                  <a:pt x="298257" y="212733"/>
                </a:lnTo>
                <a:lnTo>
                  <a:pt x="304104" y="231280"/>
                </a:lnTo>
                <a:lnTo>
                  <a:pt x="313760" y="248931"/>
                </a:lnTo>
                <a:lnTo>
                  <a:pt x="325106" y="260538"/>
                </a:lnTo>
                <a:lnTo>
                  <a:pt x="345276" y="271040"/>
                </a:lnTo>
                <a:lnTo>
                  <a:pt x="359575" y="274833"/>
                </a:lnTo>
                <a:lnTo>
                  <a:pt x="370634" y="274167"/>
                </a:lnTo>
                <a:lnTo>
                  <a:pt x="392889" y="263627"/>
                </a:lnTo>
                <a:lnTo>
                  <a:pt x="404631" y="255179"/>
                </a:lnTo>
                <a:lnTo>
                  <a:pt x="405280" y="255404"/>
                </a:lnTo>
                <a:lnTo>
                  <a:pt x="405710" y="256260"/>
                </a:lnTo>
                <a:lnTo>
                  <a:pt x="405999" y="257536"/>
                </a:lnTo>
                <a:lnTo>
                  <a:pt x="400246" y="297697"/>
                </a:lnTo>
                <a:lnTo>
                  <a:pt x="407134" y="280545"/>
                </a:lnTo>
                <a:lnTo>
                  <a:pt x="422300" y="237434"/>
                </a:lnTo>
                <a:lnTo>
                  <a:pt x="439306" y="195921"/>
                </a:lnTo>
                <a:lnTo>
                  <a:pt x="442506" y="191910"/>
                </a:lnTo>
                <a:lnTo>
                  <a:pt x="449825" y="187453"/>
                </a:lnTo>
                <a:lnTo>
                  <a:pt x="457782" y="187354"/>
                </a:lnTo>
                <a:lnTo>
                  <a:pt x="461878" y="188316"/>
                </a:lnTo>
                <a:lnTo>
                  <a:pt x="470194" y="198791"/>
                </a:lnTo>
                <a:lnTo>
                  <a:pt x="487030" y="237632"/>
                </a:lnTo>
                <a:lnTo>
                  <a:pt x="501828" y="284658"/>
                </a:lnTo>
                <a:lnTo>
                  <a:pt x="501964" y="328017"/>
                </a:lnTo>
                <a:lnTo>
                  <a:pt x="501824" y="3426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146"/>
          <p:cNvGrpSpPr/>
          <p:nvPr/>
        </p:nvGrpSpPr>
        <p:grpSpPr>
          <a:xfrm>
            <a:off x="4657496" y="3894017"/>
            <a:ext cx="3057755" cy="836734"/>
            <a:chOff x="4657496" y="3894017"/>
            <a:chExt cx="3057755" cy="836734"/>
          </a:xfrm>
        </p:grpSpPr>
        <p:sp>
          <p:nvSpPr>
            <p:cNvPr id="231" name="SMARTInkShape-711"/>
            <p:cNvSpPr/>
            <p:nvPr>
              <p:custDataLst>
                <p:tags r:id="rId105"/>
              </p:custDataLst>
            </p:nvPr>
          </p:nvSpPr>
          <p:spPr>
            <a:xfrm>
              <a:off x="4657496" y="4085096"/>
              <a:ext cx="155805" cy="229310"/>
            </a:xfrm>
            <a:custGeom>
              <a:avLst/>
              <a:gdLst/>
              <a:ahLst/>
              <a:cxnLst/>
              <a:rect l="0" t="0" r="0" b="0"/>
              <a:pathLst>
                <a:path w="155805" h="229310">
                  <a:moveTo>
                    <a:pt x="98654" y="23354"/>
                  </a:moveTo>
                  <a:lnTo>
                    <a:pt x="98654" y="23354"/>
                  </a:lnTo>
                  <a:lnTo>
                    <a:pt x="98654" y="16612"/>
                  </a:lnTo>
                  <a:lnTo>
                    <a:pt x="97243" y="14626"/>
                  </a:lnTo>
                  <a:lnTo>
                    <a:pt x="94891" y="13302"/>
                  </a:lnTo>
                  <a:lnTo>
                    <a:pt x="91912" y="12419"/>
                  </a:lnTo>
                  <a:lnTo>
                    <a:pt x="84839" y="13320"/>
                  </a:lnTo>
                  <a:lnTo>
                    <a:pt x="71042" y="19676"/>
                  </a:lnTo>
                  <a:lnTo>
                    <a:pt x="44046" y="41207"/>
                  </a:lnTo>
                  <a:lnTo>
                    <a:pt x="23207" y="74583"/>
                  </a:lnTo>
                  <a:lnTo>
                    <a:pt x="6998" y="119123"/>
                  </a:lnTo>
                  <a:lnTo>
                    <a:pt x="0" y="164697"/>
                  </a:lnTo>
                  <a:lnTo>
                    <a:pt x="4669" y="199367"/>
                  </a:lnTo>
                  <a:lnTo>
                    <a:pt x="15020" y="214706"/>
                  </a:lnTo>
                  <a:lnTo>
                    <a:pt x="21731" y="220772"/>
                  </a:lnTo>
                  <a:lnTo>
                    <a:pt x="36714" y="227512"/>
                  </a:lnTo>
                  <a:lnTo>
                    <a:pt x="44662" y="229309"/>
                  </a:lnTo>
                  <a:lnTo>
                    <a:pt x="61016" y="225662"/>
                  </a:lnTo>
                  <a:lnTo>
                    <a:pt x="76987" y="216280"/>
                  </a:lnTo>
                  <a:lnTo>
                    <a:pt x="114380" y="172450"/>
                  </a:lnTo>
                  <a:lnTo>
                    <a:pt x="132398" y="129933"/>
                  </a:lnTo>
                  <a:lnTo>
                    <a:pt x="143303" y="91700"/>
                  </a:lnTo>
                  <a:lnTo>
                    <a:pt x="147631" y="61400"/>
                  </a:lnTo>
                  <a:lnTo>
                    <a:pt x="144881" y="45202"/>
                  </a:lnTo>
                  <a:lnTo>
                    <a:pt x="138249" y="30948"/>
                  </a:lnTo>
                  <a:lnTo>
                    <a:pt x="123321" y="12433"/>
                  </a:lnTo>
                  <a:lnTo>
                    <a:pt x="114086" y="4859"/>
                  </a:lnTo>
                  <a:lnTo>
                    <a:pt x="101514" y="1023"/>
                  </a:lnTo>
                  <a:lnTo>
                    <a:pt x="94210" y="0"/>
                  </a:lnTo>
                  <a:lnTo>
                    <a:pt x="70448" y="5302"/>
                  </a:lnTo>
                  <a:lnTo>
                    <a:pt x="57660" y="13920"/>
                  </a:lnTo>
                  <a:lnTo>
                    <a:pt x="52275" y="19181"/>
                  </a:lnTo>
                  <a:lnTo>
                    <a:pt x="46291" y="30671"/>
                  </a:lnTo>
                  <a:lnTo>
                    <a:pt x="44337" y="42128"/>
                  </a:lnTo>
                  <a:lnTo>
                    <a:pt x="45820" y="51924"/>
                  </a:lnTo>
                  <a:lnTo>
                    <a:pt x="50622" y="62001"/>
                  </a:lnTo>
                  <a:lnTo>
                    <a:pt x="60138" y="67106"/>
                  </a:lnTo>
                  <a:lnTo>
                    <a:pt x="74480" y="71022"/>
                  </a:lnTo>
                  <a:lnTo>
                    <a:pt x="112433" y="73535"/>
                  </a:lnTo>
                  <a:lnTo>
                    <a:pt x="137779" y="72089"/>
                  </a:lnTo>
                  <a:lnTo>
                    <a:pt x="155804" y="67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12"/>
            <p:cNvSpPr/>
            <p:nvPr>
              <p:custDataLst>
                <p:tags r:id="rId106"/>
              </p:custDataLst>
            </p:nvPr>
          </p:nvSpPr>
          <p:spPr>
            <a:xfrm>
              <a:off x="4679961" y="3894017"/>
              <a:ext cx="114290" cy="112834"/>
            </a:xfrm>
            <a:custGeom>
              <a:avLst/>
              <a:gdLst/>
              <a:ahLst/>
              <a:cxnLst/>
              <a:rect l="0" t="0" r="0" b="0"/>
              <a:pathLst>
                <a:path w="114290" h="112834">
                  <a:moveTo>
                    <a:pt x="25389" y="30283"/>
                  </a:moveTo>
                  <a:lnTo>
                    <a:pt x="25389" y="30283"/>
                  </a:lnTo>
                  <a:lnTo>
                    <a:pt x="10193" y="46889"/>
                  </a:lnTo>
                  <a:lnTo>
                    <a:pt x="2214" y="65391"/>
                  </a:lnTo>
                  <a:lnTo>
                    <a:pt x="118" y="74186"/>
                  </a:lnTo>
                  <a:lnTo>
                    <a:pt x="0" y="59104"/>
                  </a:lnTo>
                  <a:lnTo>
                    <a:pt x="6734" y="42115"/>
                  </a:lnTo>
                  <a:lnTo>
                    <a:pt x="31279" y="5964"/>
                  </a:lnTo>
                  <a:lnTo>
                    <a:pt x="33549" y="3487"/>
                  </a:lnTo>
                  <a:lnTo>
                    <a:pt x="39835" y="735"/>
                  </a:lnTo>
                  <a:lnTo>
                    <a:pt x="43486" y="0"/>
                  </a:lnTo>
                  <a:lnTo>
                    <a:pt x="46626" y="922"/>
                  </a:lnTo>
                  <a:lnTo>
                    <a:pt x="51996" y="5710"/>
                  </a:lnTo>
                  <a:lnTo>
                    <a:pt x="74364" y="49472"/>
                  </a:lnTo>
                  <a:lnTo>
                    <a:pt x="96127" y="93237"/>
                  </a:lnTo>
                  <a:lnTo>
                    <a:pt x="102924" y="102477"/>
                  </a:lnTo>
                  <a:lnTo>
                    <a:pt x="114289" y="11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13"/>
            <p:cNvSpPr/>
            <p:nvPr>
              <p:custDataLst>
                <p:tags r:id="rId107"/>
              </p:custDataLst>
            </p:nvPr>
          </p:nvSpPr>
          <p:spPr>
            <a:xfrm>
              <a:off x="5000316" y="4149249"/>
              <a:ext cx="187635" cy="68761"/>
            </a:xfrm>
            <a:custGeom>
              <a:avLst/>
              <a:gdLst/>
              <a:ahLst/>
              <a:cxnLst/>
              <a:rect l="0" t="0" r="0" b="0"/>
              <a:pathLst>
                <a:path w="187635" h="68761">
                  <a:moveTo>
                    <a:pt x="9834" y="54451"/>
                  </a:moveTo>
                  <a:lnTo>
                    <a:pt x="9834" y="54451"/>
                  </a:lnTo>
                  <a:lnTo>
                    <a:pt x="4367" y="54451"/>
                  </a:lnTo>
                  <a:lnTo>
                    <a:pt x="374" y="51080"/>
                  </a:lnTo>
                  <a:lnTo>
                    <a:pt x="0" y="48676"/>
                  </a:lnTo>
                  <a:lnTo>
                    <a:pt x="6257" y="23944"/>
                  </a:lnTo>
                  <a:lnTo>
                    <a:pt x="13888" y="12435"/>
                  </a:lnTo>
                  <a:lnTo>
                    <a:pt x="18887" y="7390"/>
                  </a:lnTo>
                  <a:lnTo>
                    <a:pt x="30085" y="1785"/>
                  </a:lnTo>
                  <a:lnTo>
                    <a:pt x="42117" y="0"/>
                  </a:lnTo>
                  <a:lnTo>
                    <a:pt x="54521" y="1558"/>
                  </a:lnTo>
                  <a:lnTo>
                    <a:pt x="73405" y="9773"/>
                  </a:lnTo>
                  <a:lnTo>
                    <a:pt x="82302" y="19072"/>
                  </a:lnTo>
                  <a:lnTo>
                    <a:pt x="110944" y="63851"/>
                  </a:lnTo>
                  <a:lnTo>
                    <a:pt x="113224" y="67068"/>
                  </a:lnTo>
                  <a:lnTo>
                    <a:pt x="115450" y="68506"/>
                  </a:lnTo>
                  <a:lnTo>
                    <a:pt x="117639" y="68760"/>
                  </a:lnTo>
                  <a:lnTo>
                    <a:pt x="129593" y="64098"/>
                  </a:lnTo>
                  <a:lnTo>
                    <a:pt x="148172" y="51665"/>
                  </a:lnTo>
                  <a:lnTo>
                    <a:pt x="187634" y="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14"/>
            <p:cNvSpPr/>
            <p:nvPr>
              <p:custDataLst>
                <p:tags r:id="rId108"/>
              </p:custDataLst>
            </p:nvPr>
          </p:nvSpPr>
          <p:spPr>
            <a:xfrm>
              <a:off x="4959505" y="4305300"/>
              <a:ext cx="253846" cy="80509"/>
            </a:xfrm>
            <a:custGeom>
              <a:avLst/>
              <a:gdLst/>
              <a:ahLst/>
              <a:cxnLst/>
              <a:rect l="0" t="0" r="0" b="0"/>
              <a:pathLst>
                <a:path w="253846" h="80509">
                  <a:moveTo>
                    <a:pt x="12545" y="63500"/>
                  </a:moveTo>
                  <a:lnTo>
                    <a:pt x="12545" y="63500"/>
                  </a:lnTo>
                  <a:lnTo>
                    <a:pt x="1610" y="58033"/>
                  </a:lnTo>
                  <a:lnTo>
                    <a:pt x="1022" y="57033"/>
                  </a:lnTo>
                  <a:lnTo>
                    <a:pt x="78" y="50359"/>
                  </a:lnTo>
                  <a:lnTo>
                    <a:pt x="0" y="48389"/>
                  </a:lnTo>
                  <a:lnTo>
                    <a:pt x="1795" y="44319"/>
                  </a:lnTo>
                  <a:lnTo>
                    <a:pt x="3262" y="42246"/>
                  </a:lnTo>
                  <a:lnTo>
                    <a:pt x="17742" y="29857"/>
                  </a:lnTo>
                  <a:lnTo>
                    <a:pt x="30738" y="11039"/>
                  </a:lnTo>
                  <a:lnTo>
                    <a:pt x="40386" y="5376"/>
                  </a:lnTo>
                  <a:lnTo>
                    <a:pt x="57718" y="1593"/>
                  </a:lnTo>
                  <a:lnTo>
                    <a:pt x="70016" y="6352"/>
                  </a:lnTo>
                  <a:lnTo>
                    <a:pt x="114731" y="35513"/>
                  </a:lnTo>
                  <a:lnTo>
                    <a:pt x="161236" y="75657"/>
                  </a:lnTo>
                  <a:lnTo>
                    <a:pt x="171686" y="80508"/>
                  </a:lnTo>
                  <a:lnTo>
                    <a:pt x="175083" y="79777"/>
                  </a:lnTo>
                  <a:lnTo>
                    <a:pt x="182621" y="75203"/>
                  </a:lnTo>
                  <a:lnTo>
                    <a:pt x="222386" y="28249"/>
                  </a:lnTo>
                  <a:lnTo>
                    <a:pt x="253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15"/>
            <p:cNvSpPr/>
            <p:nvPr>
              <p:custDataLst>
                <p:tags r:id="rId109"/>
              </p:custDataLst>
            </p:nvPr>
          </p:nvSpPr>
          <p:spPr>
            <a:xfrm>
              <a:off x="4675528" y="4502411"/>
              <a:ext cx="99673" cy="226579"/>
            </a:xfrm>
            <a:custGeom>
              <a:avLst/>
              <a:gdLst/>
              <a:ahLst/>
              <a:cxnLst/>
              <a:rect l="0" t="0" r="0" b="0"/>
              <a:pathLst>
                <a:path w="99673" h="226579">
                  <a:moveTo>
                    <a:pt x="99672" y="6089"/>
                  </a:moveTo>
                  <a:lnTo>
                    <a:pt x="99672" y="6089"/>
                  </a:lnTo>
                  <a:lnTo>
                    <a:pt x="89533" y="1725"/>
                  </a:lnTo>
                  <a:lnTo>
                    <a:pt x="63076" y="0"/>
                  </a:lnTo>
                  <a:lnTo>
                    <a:pt x="42968" y="3187"/>
                  </a:lnTo>
                  <a:lnTo>
                    <a:pt x="23604" y="11971"/>
                  </a:lnTo>
                  <a:lnTo>
                    <a:pt x="12713" y="27048"/>
                  </a:lnTo>
                  <a:lnTo>
                    <a:pt x="4579" y="48565"/>
                  </a:lnTo>
                  <a:lnTo>
                    <a:pt x="0" y="89152"/>
                  </a:lnTo>
                  <a:lnTo>
                    <a:pt x="54" y="135907"/>
                  </a:lnTo>
                  <a:lnTo>
                    <a:pt x="9086" y="179942"/>
                  </a:lnTo>
                  <a:lnTo>
                    <a:pt x="19195" y="204477"/>
                  </a:lnTo>
                  <a:lnTo>
                    <a:pt x="32624" y="219615"/>
                  </a:lnTo>
                  <a:lnTo>
                    <a:pt x="40157" y="224640"/>
                  </a:lnTo>
                  <a:lnTo>
                    <a:pt x="48707" y="226578"/>
                  </a:lnTo>
                  <a:lnTo>
                    <a:pt x="86972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16"/>
            <p:cNvSpPr/>
            <p:nvPr>
              <p:custDataLst>
                <p:tags r:id="rId110"/>
              </p:custDataLst>
            </p:nvPr>
          </p:nvSpPr>
          <p:spPr>
            <a:xfrm>
              <a:off x="4838778" y="4608133"/>
              <a:ext cx="82473" cy="97218"/>
            </a:xfrm>
            <a:custGeom>
              <a:avLst/>
              <a:gdLst/>
              <a:ahLst/>
              <a:cxnLst/>
              <a:rect l="0" t="0" r="0" b="0"/>
              <a:pathLst>
                <a:path w="82473" h="97218">
                  <a:moveTo>
                    <a:pt x="6272" y="14667"/>
                  </a:moveTo>
                  <a:lnTo>
                    <a:pt x="6272" y="14667"/>
                  </a:lnTo>
                  <a:lnTo>
                    <a:pt x="1246" y="26600"/>
                  </a:lnTo>
                  <a:lnTo>
                    <a:pt x="0" y="63186"/>
                  </a:lnTo>
                  <a:lnTo>
                    <a:pt x="6012" y="95422"/>
                  </a:lnTo>
                  <a:lnTo>
                    <a:pt x="6100" y="95314"/>
                  </a:lnTo>
                  <a:lnTo>
                    <a:pt x="8119" y="86310"/>
                  </a:lnTo>
                  <a:lnTo>
                    <a:pt x="17804" y="48377"/>
                  </a:lnTo>
                  <a:lnTo>
                    <a:pt x="28347" y="21049"/>
                  </a:lnTo>
                  <a:lnTo>
                    <a:pt x="36309" y="10918"/>
                  </a:lnTo>
                  <a:lnTo>
                    <a:pt x="48724" y="1248"/>
                  </a:lnTo>
                  <a:lnTo>
                    <a:pt x="52213" y="76"/>
                  </a:lnTo>
                  <a:lnTo>
                    <a:pt x="55243" y="0"/>
                  </a:lnTo>
                  <a:lnTo>
                    <a:pt x="57970" y="657"/>
                  </a:lnTo>
                  <a:lnTo>
                    <a:pt x="62881" y="7029"/>
                  </a:lnTo>
                  <a:lnTo>
                    <a:pt x="71782" y="35109"/>
                  </a:lnTo>
                  <a:lnTo>
                    <a:pt x="77432" y="76190"/>
                  </a:lnTo>
                  <a:lnTo>
                    <a:pt x="82472" y="9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17"/>
            <p:cNvSpPr/>
            <p:nvPr>
              <p:custDataLst>
                <p:tags r:id="rId111"/>
              </p:custDataLst>
            </p:nvPr>
          </p:nvSpPr>
          <p:spPr>
            <a:xfrm>
              <a:off x="4993748" y="4650892"/>
              <a:ext cx="225953" cy="16359"/>
            </a:xfrm>
            <a:custGeom>
              <a:avLst/>
              <a:gdLst/>
              <a:ahLst/>
              <a:cxnLst/>
              <a:rect l="0" t="0" r="0" b="0"/>
              <a:pathLst>
                <a:path w="225953" h="16359">
                  <a:moveTo>
                    <a:pt x="16402" y="3658"/>
                  </a:moveTo>
                  <a:lnTo>
                    <a:pt x="16402" y="3658"/>
                  </a:lnTo>
                  <a:lnTo>
                    <a:pt x="6289" y="287"/>
                  </a:lnTo>
                  <a:lnTo>
                    <a:pt x="3310" y="0"/>
                  </a:lnTo>
                  <a:lnTo>
                    <a:pt x="1324" y="514"/>
                  </a:lnTo>
                  <a:lnTo>
                    <a:pt x="0" y="1561"/>
                  </a:lnTo>
                  <a:lnTo>
                    <a:pt x="1234" y="2260"/>
                  </a:lnTo>
                  <a:lnTo>
                    <a:pt x="47326" y="7898"/>
                  </a:lnTo>
                  <a:lnTo>
                    <a:pt x="78828" y="9070"/>
                  </a:lnTo>
                  <a:lnTo>
                    <a:pt x="115879" y="11473"/>
                  </a:lnTo>
                  <a:lnTo>
                    <a:pt x="153042" y="14186"/>
                  </a:lnTo>
                  <a:lnTo>
                    <a:pt x="194941" y="15715"/>
                  </a:lnTo>
                  <a:lnTo>
                    <a:pt x="225952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18"/>
            <p:cNvSpPr/>
            <p:nvPr>
              <p:custDataLst>
                <p:tags r:id="rId112"/>
              </p:custDataLst>
            </p:nvPr>
          </p:nvSpPr>
          <p:spPr>
            <a:xfrm>
              <a:off x="5181600" y="4598283"/>
              <a:ext cx="66707" cy="107068"/>
            </a:xfrm>
            <a:custGeom>
              <a:avLst/>
              <a:gdLst/>
              <a:ahLst/>
              <a:cxnLst/>
              <a:rect l="0" t="0" r="0" b="0"/>
              <a:pathLst>
                <a:path w="66707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26039" y="5066"/>
                  </a:lnTo>
                  <a:lnTo>
                    <a:pt x="48089" y="15775"/>
                  </a:lnTo>
                  <a:lnTo>
                    <a:pt x="59237" y="26276"/>
                  </a:lnTo>
                  <a:lnTo>
                    <a:pt x="65133" y="36117"/>
                  </a:lnTo>
                  <a:lnTo>
                    <a:pt x="66706" y="40717"/>
                  </a:lnTo>
                  <a:lnTo>
                    <a:pt x="66571" y="51472"/>
                  </a:lnTo>
                  <a:lnTo>
                    <a:pt x="65548" y="57304"/>
                  </a:lnTo>
                  <a:lnTo>
                    <a:pt x="58767" y="67546"/>
                  </a:lnTo>
                  <a:lnTo>
                    <a:pt x="190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19"/>
            <p:cNvSpPr/>
            <p:nvPr>
              <p:custDataLst>
                <p:tags r:id="rId113"/>
              </p:custDataLst>
            </p:nvPr>
          </p:nvSpPr>
          <p:spPr>
            <a:xfrm>
              <a:off x="5416795" y="4609616"/>
              <a:ext cx="116461" cy="80548"/>
            </a:xfrm>
            <a:custGeom>
              <a:avLst/>
              <a:gdLst/>
              <a:ahLst/>
              <a:cxnLst/>
              <a:rect l="0" t="0" r="0" b="0"/>
              <a:pathLst>
                <a:path w="116461" h="80548">
                  <a:moveTo>
                    <a:pt x="101355" y="38584"/>
                  </a:moveTo>
                  <a:lnTo>
                    <a:pt x="101355" y="38584"/>
                  </a:lnTo>
                  <a:lnTo>
                    <a:pt x="97984" y="38584"/>
                  </a:lnTo>
                  <a:lnTo>
                    <a:pt x="84749" y="44359"/>
                  </a:lnTo>
                  <a:lnTo>
                    <a:pt x="41073" y="65872"/>
                  </a:lnTo>
                  <a:lnTo>
                    <a:pt x="24227" y="69012"/>
                  </a:lnTo>
                  <a:lnTo>
                    <a:pt x="9201" y="66571"/>
                  </a:lnTo>
                  <a:lnTo>
                    <a:pt x="6052" y="64298"/>
                  </a:lnTo>
                  <a:lnTo>
                    <a:pt x="3953" y="61371"/>
                  </a:lnTo>
                  <a:lnTo>
                    <a:pt x="1621" y="53651"/>
                  </a:lnTo>
                  <a:lnTo>
                    <a:pt x="0" y="35472"/>
                  </a:lnTo>
                  <a:lnTo>
                    <a:pt x="624" y="34393"/>
                  </a:lnTo>
                  <a:lnTo>
                    <a:pt x="1746" y="33673"/>
                  </a:lnTo>
                  <a:lnTo>
                    <a:pt x="3199" y="33193"/>
                  </a:lnTo>
                  <a:lnTo>
                    <a:pt x="4873" y="34284"/>
                  </a:lnTo>
                  <a:lnTo>
                    <a:pt x="35304" y="66264"/>
                  </a:lnTo>
                  <a:lnTo>
                    <a:pt x="55835" y="77438"/>
                  </a:lnTo>
                  <a:lnTo>
                    <a:pt x="69129" y="80547"/>
                  </a:lnTo>
                  <a:lnTo>
                    <a:pt x="80212" y="80047"/>
                  </a:lnTo>
                  <a:lnTo>
                    <a:pt x="89841" y="76768"/>
                  </a:lnTo>
                  <a:lnTo>
                    <a:pt x="108445" y="62575"/>
                  </a:lnTo>
                  <a:lnTo>
                    <a:pt x="115764" y="48985"/>
                  </a:lnTo>
                  <a:lnTo>
                    <a:pt x="116460" y="37562"/>
                  </a:lnTo>
                  <a:lnTo>
                    <a:pt x="111159" y="12982"/>
                  </a:lnTo>
                  <a:lnTo>
                    <a:pt x="105477" y="4157"/>
                  </a:lnTo>
                  <a:lnTo>
                    <a:pt x="101987" y="817"/>
                  </a:lnTo>
                  <a:lnTo>
                    <a:pt x="98247" y="0"/>
                  </a:lnTo>
                  <a:lnTo>
                    <a:pt x="94345" y="867"/>
                  </a:lnTo>
                  <a:lnTo>
                    <a:pt x="82109" y="8829"/>
                  </a:lnTo>
                  <a:lnTo>
                    <a:pt x="77941" y="12397"/>
                  </a:lnTo>
                  <a:lnTo>
                    <a:pt x="75868" y="16187"/>
                  </a:lnTo>
                  <a:lnTo>
                    <a:pt x="75191" y="20125"/>
                  </a:lnTo>
                  <a:lnTo>
                    <a:pt x="75955" y="32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20"/>
            <p:cNvSpPr/>
            <p:nvPr>
              <p:custDataLst>
                <p:tags r:id="rId114"/>
              </p:custDataLst>
            </p:nvPr>
          </p:nvSpPr>
          <p:spPr>
            <a:xfrm>
              <a:off x="5549900" y="4546600"/>
              <a:ext cx="90866" cy="184151"/>
            </a:xfrm>
            <a:custGeom>
              <a:avLst/>
              <a:gdLst/>
              <a:ahLst/>
              <a:cxnLst/>
              <a:rect l="0" t="0" r="0" b="0"/>
              <a:pathLst>
                <a:path w="90866" h="184151">
                  <a:moveTo>
                    <a:pt x="69850" y="0"/>
                  </a:moveTo>
                  <a:lnTo>
                    <a:pt x="69850" y="0"/>
                  </a:lnTo>
                  <a:lnTo>
                    <a:pt x="81783" y="31393"/>
                  </a:lnTo>
                  <a:lnTo>
                    <a:pt x="90865" y="77384"/>
                  </a:lnTo>
                  <a:lnTo>
                    <a:pt x="87656" y="102126"/>
                  </a:lnTo>
                  <a:lnTo>
                    <a:pt x="77764" y="126528"/>
                  </a:lnTo>
                  <a:lnTo>
                    <a:pt x="61607" y="14913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21"/>
            <p:cNvSpPr/>
            <p:nvPr>
              <p:custDataLst>
                <p:tags r:id="rId115"/>
              </p:custDataLst>
            </p:nvPr>
          </p:nvSpPr>
          <p:spPr>
            <a:xfrm>
              <a:off x="5461000" y="4099792"/>
              <a:ext cx="212728" cy="250502"/>
            </a:xfrm>
            <a:custGeom>
              <a:avLst/>
              <a:gdLst/>
              <a:ahLst/>
              <a:cxnLst/>
              <a:rect l="0" t="0" r="0" b="0"/>
              <a:pathLst>
                <a:path w="212728" h="250502">
                  <a:moveTo>
                    <a:pt x="0" y="65808"/>
                  </a:moveTo>
                  <a:lnTo>
                    <a:pt x="0" y="65808"/>
                  </a:lnTo>
                  <a:lnTo>
                    <a:pt x="5069" y="105645"/>
                  </a:lnTo>
                  <a:lnTo>
                    <a:pt x="9102" y="152046"/>
                  </a:lnTo>
                  <a:lnTo>
                    <a:pt x="7166" y="192019"/>
                  </a:lnTo>
                  <a:lnTo>
                    <a:pt x="6510" y="236710"/>
                  </a:lnTo>
                  <a:lnTo>
                    <a:pt x="4540" y="247598"/>
                  </a:lnTo>
                  <a:lnTo>
                    <a:pt x="3027" y="250501"/>
                  </a:lnTo>
                  <a:lnTo>
                    <a:pt x="7638" y="214135"/>
                  </a:lnTo>
                  <a:lnTo>
                    <a:pt x="12332" y="170772"/>
                  </a:lnTo>
                  <a:lnTo>
                    <a:pt x="14572" y="146367"/>
                  </a:lnTo>
                  <a:lnTo>
                    <a:pt x="17475" y="122336"/>
                  </a:lnTo>
                  <a:lnTo>
                    <a:pt x="24465" y="74939"/>
                  </a:lnTo>
                  <a:lnTo>
                    <a:pt x="36333" y="31589"/>
                  </a:lnTo>
                  <a:lnTo>
                    <a:pt x="44606" y="18850"/>
                  </a:lnTo>
                  <a:lnTo>
                    <a:pt x="48787" y="15452"/>
                  </a:lnTo>
                  <a:lnTo>
                    <a:pt x="55808" y="20243"/>
                  </a:lnTo>
                  <a:lnTo>
                    <a:pt x="84505" y="60696"/>
                  </a:lnTo>
                  <a:lnTo>
                    <a:pt x="102704" y="97637"/>
                  </a:lnTo>
                  <a:lnTo>
                    <a:pt x="120200" y="133812"/>
                  </a:lnTo>
                  <a:lnTo>
                    <a:pt x="144035" y="180267"/>
                  </a:lnTo>
                  <a:lnTo>
                    <a:pt x="151057" y="192913"/>
                  </a:lnTo>
                  <a:lnTo>
                    <a:pt x="170147" y="208848"/>
                  </a:lnTo>
                  <a:lnTo>
                    <a:pt x="181165" y="214083"/>
                  </a:lnTo>
                  <a:lnTo>
                    <a:pt x="189921" y="213342"/>
                  </a:lnTo>
                  <a:lnTo>
                    <a:pt x="197171" y="208614"/>
                  </a:lnTo>
                  <a:lnTo>
                    <a:pt x="203413" y="201229"/>
                  </a:lnTo>
                  <a:lnTo>
                    <a:pt x="210350" y="177971"/>
                  </a:lnTo>
                  <a:lnTo>
                    <a:pt x="212727" y="145997"/>
                  </a:lnTo>
                  <a:lnTo>
                    <a:pt x="211433" y="103564"/>
                  </a:lnTo>
                  <a:lnTo>
                    <a:pt x="210386" y="64008"/>
                  </a:lnTo>
                  <a:lnTo>
                    <a:pt x="209798" y="21295"/>
                  </a:lnTo>
                  <a:lnTo>
                    <a:pt x="209582" y="0"/>
                  </a:lnTo>
                  <a:lnTo>
                    <a:pt x="209550" y="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22"/>
            <p:cNvSpPr/>
            <p:nvPr>
              <p:custDataLst>
                <p:tags r:id="rId116"/>
              </p:custDataLst>
            </p:nvPr>
          </p:nvSpPr>
          <p:spPr>
            <a:xfrm>
              <a:off x="5720873" y="4229100"/>
              <a:ext cx="95728" cy="88612"/>
            </a:xfrm>
            <a:custGeom>
              <a:avLst/>
              <a:gdLst/>
              <a:ahLst/>
              <a:cxnLst/>
              <a:rect l="0" t="0" r="0" b="0"/>
              <a:pathLst>
                <a:path w="95728" h="88612">
                  <a:moveTo>
                    <a:pt x="95727" y="31750"/>
                  </a:moveTo>
                  <a:lnTo>
                    <a:pt x="95727" y="31750"/>
                  </a:lnTo>
                  <a:lnTo>
                    <a:pt x="73122" y="12909"/>
                  </a:lnTo>
                  <a:lnTo>
                    <a:pt x="65840" y="8606"/>
                  </a:lnTo>
                  <a:lnTo>
                    <a:pt x="52105" y="5706"/>
                  </a:lnTo>
                  <a:lnTo>
                    <a:pt x="26040" y="6223"/>
                  </a:lnTo>
                  <a:lnTo>
                    <a:pt x="20342" y="8382"/>
                  </a:lnTo>
                  <a:lnTo>
                    <a:pt x="10246" y="16425"/>
                  </a:lnTo>
                  <a:lnTo>
                    <a:pt x="0" y="39596"/>
                  </a:lnTo>
                  <a:lnTo>
                    <a:pt x="500" y="56874"/>
                  </a:lnTo>
                  <a:lnTo>
                    <a:pt x="6131" y="72549"/>
                  </a:lnTo>
                  <a:lnTo>
                    <a:pt x="15690" y="84220"/>
                  </a:lnTo>
                  <a:lnTo>
                    <a:pt x="21907" y="87191"/>
                  </a:lnTo>
                  <a:lnTo>
                    <a:pt x="36343" y="88611"/>
                  </a:lnTo>
                  <a:lnTo>
                    <a:pt x="50284" y="85008"/>
                  </a:lnTo>
                  <a:lnTo>
                    <a:pt x="56965" y="82073"/>
                  </a:lnTo>
                  <a:lnTo>
                    <a:pt x="66269" y="73165"/>
                  </a:lnTo>
                  <a:lnTo>
                    <a:pt x="69739" y="67827"/>
                  </a:lnTo>
                  <a:lnTo>
                    <a:pt x="74621" y="46830"/>
                  </a:lnTo>
                  <a:lnTo>
                    <a:pt x="69326" y="22734"/>
                  </a:lnTo>
                  <a:lnTo>
                    <a:pt x="576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23"/>
            <p:cNvSpPr/>
            <p:nvPr>
              <p:custDataLst>
                <p:tags r:id="rId117"/>
              </p:custDataLst>
            </p:nvPr>
          </p:nvSpPr>
          <p:spPr>
            <a:xfrm>
              <a:off x="5835650" y="4206392"/>
              <a:ext cx="57151" cy="108869"/>
            </a:xfrm>
            <a:custGeom>
              <a:avLst/>
              <a:gdLst/>
              <a:ahLst/>
              <a:cxnLst/>
              <a:rect l="0" t="0" r="0" b="0"/>
              <a:pathLst>
                <a:path w="57151" h="10886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17892" y="8371"/>
                  </a:lnTo>
                  <a:lnTo>
                    <a:pt x="43580" y="50961"/>
                  </a:lnTo>
                  <a:lnTo>
                    <a:pt x="53130" y="76940"/>
                  </a:lnTo>
                  <a:lnTo>
                    <a:pt x="56914" y="108557"/>
                  </a:lnTo>
                  <a:lnTo>
                    <a:pt x="55582" y="108868"/>
                  </a:lnTo>
                  <a:lnTo>
                    <a:pt x="50338" y="107333"/>
                  </a:lnTo>
                  <a:lnTo>
                    <a:pt x="39453" y="95760"/>
                  </a:lnTo>
                  <a:lnTo>
                    <a:pt x="30661" y="68812"/>
                  </a:lnTo>
                  <a:lnTo>
                    <a:pt x="30329" y="37387"/>
                  </a:lnTo>
                  <a:lnTo>
                    <a:pt x="34882" y="23823"/>
                  </a:lnTo>
                  <a:lnTo>
                    <a:pt x="38071" y="19218"/>
                  </a:lnTo>
                  <a:lnTo>
                    <a:pt x="45378" y="14102"/>
                  </a:lnTo>
                  <a:lnTo>
                    <a:pt x="571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24"/>
            <p:cNvSpPr/>
            <p:nvPr>
              <p:custDataLst>
                <p:tags r:id="rId118"/>
              </p:custDataLst>
            </p:nvPr>
          </p:nvSpPr>
          <p:spPr>
            <a:xfrm>
              <a:off x="5997266" y="4215760"/>
              <a:ext cx="174935" cy="140341"/>
            </a:xfrm>
            <a:custGeom>
              <a:avLst/>
              <a:gdLst/>
              <a:ahLst/>
              <a:cxnLst/>
              <a:rect l="0" t="0" r="0" b="0"/>
              <a:pathLst>
                <a:path w="174935" h="140341">
                  <a:moveTo>
                    <a:pt x="9834" y="19690"/>
                  </a:moveTo>
                  <a:lnTo>
                    <a:pt x="9834" y="19690"/>
                  </a:lnTo>
                  <a:lnTo>
                    <a:pt x="4367" y="8755"/>
                  </a:lnTo>
                  <a:lnTo>
                    <a:pt x="3367" y="8872"/>
                  </a:lnTo>
                  <a:lnTo>
                    <a:pt x="374" y="10884"/>
                  </a:lnTo>
                  <a:lnTo>
                    <a:pt x="0" y="13819"/>
                  </a:lnTo>
                  <a:lnTo>
                    <a:pt x="3085" y="55123"/>
                  </a:lnTo>
                  <a:lnTo>
                    <a:pt x="3461" y="102355"/>
                  </a:lnTo>
                  <a:lnTo>
                    <a:pt x="3474" y="105113"/>
                  </a:lnTo>
                  <a:lnTo>
                    <a:pt x="3480" y="103987"/>
                  </a:lnTo>
                  <a:lnTo>
                    <a:pt x="16349" y="56805"/>
                  </a:lnTo>
                  <a:lnTo>
                    <a:pt x="24465" y="33979"/>
                  </a:lnTo>
                  <a:lnTo>
                    <a:pt x="33105" y="17416"/>
                  </a:lnTo>
                  <a:lnTo>
                    <a:pt x="34521" y="16763"/>
                  </a:lnTo>
                  <a:lnTo>
                    <a:pt x="36170" y="17034"/>
                  </a:lnTo>
                  <a:lnTo>
                    <a:pt x="37975" y="17919"/>
                  </a:lnTo>
                  <a:lnTo>
                    <a:pt x="39980" y="24547"/>
                  </a:lnTo>
                  <a:lnTo>
                    <a:pt x="42990" y="38298"/>
                  </a:lnTo>
                  <a:lnTo>
                    <a:pt x="48350" y="49427"/>
                  </a:lnTo>
                  <a:lnTo>
                    <a:pt x="50328" y="52215"/>
                  </a:lnTo>
                  <a:lnTo>
                    <a:pt x="52352" y="53368"/>
                  </a:lnTo>
                  <a:lnTo>
                    <a:pt x="54406" y="53431"/>
                  </a:lnTo>
                  <a:lnTo>
                    <a:pt x="58572" y="51619"/>
                  </a:lnTo>
                  <a:lnTo>
                    <a:pt x="62775" y="48462"/>
                  </a:lnTo>
                  <a:lnTo>
                    <a:pt x="65113" y="42825"/>
                  </a:lnTo>
                  <a:lnTo>
                    <a:pt x="65736" y="39347"/>
                  </a:lnTo>
                  <a:lnTo>
                    <a:pt x="81241" y="19261"/>
                  </a:lnTo>
                  <a:lnTo>
                    <a:pt x="90017" y="9856"/>
                  </a:lnTo>
                  <a:lnTo>
                    <a:pt x="109636" y="0"/>
                  </a:lnTo>
                  <a:lnTo>
                    <a:pt x="114468" y="213"/>
                  </a:lnTo>
                  <a:lnTo>
                    <a:pt x="117690" y="2472"/>
                  </a:lnTo>
                  <a:lnTo>
                    <a:pt x="138063" y="42590"/>
                  </a:lnTo>
                  <a:lnTo>
                    <a:pt x="143584" y="80135"/>
                  </a:lnTo>
                  <a:lnTo>
                    <a:pt x="153729" y="109645"/>
                  </a:lnTo>
                  <a:lnTo>
                    <a:pt x="174934" y="140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25"/>
            <p:cNvSpPr/>
            <p:nvPr>
              <p:custDataLst>
                <p:tags r:id="rId119"/>
              </p:custDataLst>
            </p:nvPr>
          </p:nvSpPr>
          <p:spPr>
            <a:xfrm>
              <a:off x="6225651" y="4108302"/>
              <a:ext cx="196927" cy="222399"/>
            </a:xfrm>
            <a:custGeom>
              <a:avLst/>
              <a:gdLst/>
              <a:ahLst/>
              <a:cxnLst/>
              <a:rect l="0" t="0" r="0" b="0"/>
              <a:pathLst>
                <a:path w="196927" h="222399">
                  <a:moveTo>
                    <a:pt x="67199" y="139848"/>
                  </a:moveTo>
                  <a:lnTo>
                    <a:pt x="67199" y="139848"/>
                  </a:lnTo>
                  <a:lnTo>
                    <a:pt x="63828" y="133106"/>
                  </a:lnTo>
                  <a:lnTo>
                    <a:pt x="61424" y="131825"/>
                  </a:lnTo>
                  <a:lnTo>
                    <a:pt x="58410" y="131678"/>
                  </a:lnTo>
                  <a:lnTo>
                    <a:pt x="36691" y="136509"/>
                  </a:lnTo>
                  <a:lnTo>
                    <a:pt x="25183" y="145890"/>
                  </a:lnTo>
                  <a:lnTo>
                    <a:pt x="6297" y="174908"/>
                  </a:lnTo>
                  <a:lnTo>
                    <a:pt x="0" y="196097"/>
                  </a:lnTo>
                  <a:lnTo>
                    <a:pt x="408" y="205535"/>
                  </a:lnTo>
                  <a:lnTo>
                    <a:pt x="1505" y="209039"/>
                  </a:lnTo>
                  <a:lnTo>
                    <a:pt x="5764" y="209964"/>
                  </a:lnTo>
                  <a:lnTo>
                    <a:pt x="19903" y="207229"/>
                  </a:lnTo>
                  <a:lnTo>
                    <a:pt x="25791" y="203819"/>
                  </a:lnTo>
                  <a:lnTo>
                    <a:pt x="37448" y="189612"/>
                  </a:lnTo>
                  <a:lnTo>
                    <a:pt x="44665" y="178268"/>
                  </a:lnTo>
                  <a:lnTo>
                    <a:pt x="45827" y="177456"/>
                  </a:lnTo>
                  <a:lnTo>
                    <a:pt x="46601" y="177620"/>
                  </a:lnTo>
                  <a:lnTo>
                    <a:pt x="39820" y="200408"/>
                  </a:lnTo>
                  <a:lnTo>
                    <a:pt x="40449" y="208626"/>
                  </a:lnTo>
                  <a:lnTo>
                    <a:pt x="44427" y="211806"/>
                  </a:lnTo>
                  <a:lnTo>
                    <a:pt x="58254" y="217220"/>
                  </a:lnTo>
                  <a:lnTo>
                    <a:pt x="83684" y="210689"/>
                  </a:lnTo>
                  <a:lnTo>
                    <a:pt x="124295" y="189060"/>
                  </a:lnTo>
                  <a:lnTo>
                    <a:pt x="156082" y="159133"/>
                  </a:lnTo>
                  <a:lnTo>
                    <a:pt x="175141" y="132191"/>
                  </a:lnTo>
                  <a:lnTo>
                    <a:pt x="192394" y="84584"/>
                  </a:lnTo>
                  <a:lnTo>
                    <a:pt x="196926" y="48964"/>
                  </a:lnTo>
                  <a:lnTo>
                    <a:pt x="189531" y="19492"/>
                  </a:lnTo>
                  <a:lnTo>
                    <a:pt x="182621" y="6694"/>
                  </a:lnTo>
                  <a:lnTo>
                    <a:pt x="175191" y="984"/>
                  </a:lnTo>
                  <a:lnTo>
                    <a:pt x="167416" y="0"/>
                  </a:lnTo>
                  <a:lnTo>
                    <a:pt x="159410" y="2166"/>
                  </a:lnTo>
                  <a:lnTo>
                    <a:pt x="141107" y="19624"/>
                  </a:lnTo>
                  <a:lnTo>
                    <a:pt x="122624" y="47610"/>
                  </a:lnTo>
                  <a:lnTo>
                    <a:pt x="107355" y="83566"/>
                  </a:lnTo>
                  <a:lnTo>
                    <a:pt x="101040" y="119302"/>
                  </a:lnTo>
                  <a:lnTo>
                    <a:pt x="100583" y="152589"/>
                  </a:lnTo>
                  <a:lnTo>
                    <a:pt x="105706" y="192306"/>
                  </a:lnTo>
                  <a:lnTo>
                    <a:pt x="114652" y="208083"/>
                  </a:lnTo>
                  <a:lnTo>
                    <a:pt x="121412" y="212854"/>
                  </a:lnTo>
                  <a:lnTo>
                    <a:pt x="156099" y="22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26"/>
            <p:cNvSpPr/>
            <p:nvPr>
              <p:custDataLst>
                <p:tags r:id="rId120"/>
              </p:custDataLst>
            </p:nvPr>
          </p:nvSpPr>
          <p:spPr>
            <a:xfrm>
              <a:off x="6540876" y="4150001"/>
              <a:ext cx="101225" cy="275950"/>
            </a:xfrm>
            <a:custGeom>
              <a:avLst/>
              <a:gdLst/>
              <a:ahLst/>
              <a:cxnLst/>
              <a:rect l="0" t="0" r="0" b="0"/>
              <a:pathLst>
                <a:path w="101225" h="275950">
                  <a:moveTo>
                    <a:pt x="88524" y="21949"/>
                  </a:moveTo>
                  <a:lnTo>
                    <a:pt x="88524" y="21949"/>
                  </a:lnTo>
                  <a:lnTo>
                    <a:pt x="81782" y="8465"/>
                  </a:lnTo>
                  <a:lnTo>
                    <a:pt x="77679" y="4493"/>
                  </a:lnTo>
                  <a:lnTo>
                    <a:pt x="67476" y="79"/>
                  </a:lnTo>
                  <a:lnTo>
                    <a:pt x="55886" y="0"/>
                  </a:lnTo>
                  <a:lnTo>
                    <a:pt x="49831" y="966"/>
                  </a:lnTo>
                  <a:lnTo>
                    <a:pt x="37460" y="9566"/>
                  </a:lnTo>
                  <a:lnTo>
                    <a:pt x="24907" y="24912"/>
                  </a:lnTo>
                  <a:lnTo>
                    <a:pt x="7349" y="63436"/>
                  </a:lnTo>
                  <a:lnTo>
                    <a:pt x="0" y="99184"/>
                  </a:lnTo>
                  <a:lnTo>
                    <a:pt x="26" y="136709"/>
                  </a:lnTo>
                  <a:lnTo>
                    <a:pt x="6152" y="173848"/>
                  </a:lnTo>
                  <a:lnTo>
                    <a:pt x="18283" y="209169"/>
                  </a:lnTo>
                  <a:lnTo>
                    <a:pt x="44349" y="247304"/>
                  </a:lnTo>
                  <a:lnTo>
                    <a:pt x="66068" y="261572"/>
                  </a:lnTo>
                  <a:lnTo>
                    <a:pt x="101224" y="275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27"/>
            <p:cNvSpPr/>
            <p:nvPr>
              <p:custDataLst>
                <p:tags r:id="rId121"/>
              </p:custDataLst>
            </p:nvPr>
          </p:nvSpPr>
          <p:spPr>
            <a:xfrm>
              <a:off x="6697441" y="4191937"/>
              <a:ext cx="154210" cy="183869"/>
            </a:xfrm>
            <a:custGeom>
              <a:avLst/>
              <a:gdLst/>
              <a:ahLst/>
              <a:cxnLst/>
              <a:rect l="0" t="0" r="0" b="0"/>
              <a:pathLst>
                <a:path w="154210" h="183869">
                  <a:moveTo>
                    <a:pt x="65309" y="18113"/>
                  </a:moveTo>
                  <a:lnTo>
                    <a:pt x="65309" y="18113"/>
                  </a:lnTo>
                  <a:lnTo>
                    <a:pt x="61938" y="14742"/>
                  </a:lnTo>
                  <a:lnTo>
                    <a:pt x="49729" y="12646"/>
                  </a:lnTo>
                  <a:lnTo>
                    <a:pt x="32706" y="15395"/>
                  </a:lnTo>
                  <a:lnTo>
                    <a:pt x="22360" y="24431"/>
                  </a:lnTo>
                  <a:lnTo>
                    <a:pt x="13766" y="38560"/>
                  </a:lnTo>
                  <a:lnTo>
                    <a:pt x="2499" y="82020"/>
                  </a:lnTo>
                  <a:lnTo>
                    <a:pt x="0" y="110016"/>
                  </a:lnTo>
                  <a:lnTo>
                    <a:pt x="9891" y="154852"/>
                  </a:lnTo>
                  <a:lnTo>
                    <a:pt x="13547" y="164306"/>
                  </a:lnTo>
                  <a:lnTo>
                    <a:pt x="25135" y="176691"/>
                  </a:lnTo>
                  <a:lnTo>
                    <a:pt x="32176" y="180982"/>
                  </a:lnTo>
                  <a:lnTo>
                    <a:pt x="45644" y="183868"/>
                  </a:lnTo>
                  <a:lnTo>
                    <a:pt x="52200" y="183649"/>
                  </a:lnTo>
                  <a:lnTo>
                    <a:pt x="65127" y="177763"/>
                  </a:lnTo>
                  <a:lnTo>
                    <a:pt x="71537" y="173229"/>
                  </a:lnTo>
                  <a:lnTo>
                    <a:pt x="87302" y="149994"/>
                  </a:lnTo>
                  <a:lnTo>
                    <a:pt x="90797" y="107283"/>
                  </a:lnTo>
                  <a:lnTo>
                    <a:pt x="86984" y="72561"/>
                  </a:lnTo>
                  <a:lnTo>
                    <a:pt x="79882" y="40195"/>
                  </a:lnTo>
                  <a:lnTo>
                    <a:pt x="69669" y="18755"/>
                  </a:lnTo>
                  <a:lnTo>
                    <a:pt x="56193" y="5934"/>
                  </a:lnTo>
                  <a:lnTo>
                    <a:pt x="48648" y="1527"/>
                  </a:lnTo>
                  <a:lnTo>
                    <a:pt x="40797" y="0"/>
                  </a:lnTo>
                  <a:lnTo>
                    <a:pt x="24546" y="2066"/>
                  </a:lnTo>
                  <a:lnTo>
                    <a:pt x="13561" y="7688"/>
                  </a:lnTo>
                  <a:lnTo>
                    <a:pt x="9643" y="11163"/>
                  </a:lnTo>
                  <a:lnTo>
                    <a:pt x="5291" y="22550"/>
                  </a:lnTo>
                  <a:lnTo>
                    <a:pt x="4130" y="29537"/>
                  </a:lnTo>
                  <a:lnTo>
                    <a:pt x="9238" y="56227"/>
                  </a:lnTo>
                  <a:lnTo>
                    <a:pt x="19689" y="83107"/>
                  </a:lnTo>
                  <a:lnTo>
                    <a:pt x="38464" y="105574"/>
                  </a:lnTo>
                  <a:lnTo>
                    <a:pt x="65273" y="122266"/>
                  </a:lnTo>
                  <a:lnTo>
                    <a:pt x="95558" y="129406"/>
                  </a:lnTo>
                  <a:lnTo>
                    <a:pt x="138233" y="127455"/>
                  </a:lnTo>
                  <a:lnTo>
                    <a:pt x="154209" y="126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28"/>
            <p:cNvSpPr/>
            <p:nvPr>
              <p:custDataLst>
                <p:tags r:id="rId122"/>
              </p:custDataLst>
            </p:nvPr>
          </p:nvSpPr>
          <p:spPr>
            <a:xfrm>
              <a:off x="6870700" y="44005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44058" y="6742"/>
                  </a:lnTo>
                  <a:lnTo>
                    <a:pt x="20946" y="5299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29"/>
            <p:cNvSpPr/>
            <p:nvPr>
              <p:custDataLst>
                <p:tags r:id="rId123"/>
              </p:custDataLst>
            </p:nvPr>
          </p:nvSpPr>
          <p:spPr>
            <a:xfrm>
              <a:off x="7133901" y="4258098"/>
              <a:ext cx="82049" cy="149396"/>
            </a:xfrm>
            <a:custGeom>
              <a:avLst/>
              <a:gdLst/>
              <a:ahLst/>
              <a:cxnLst/>
              <a:rect l="0" t="0" r="0" b="0"/>
              <a:pathLst>
                <a:path w="82049" h="149396">
                  <a:moveTo>
                    <a:pt x="66999" y="9102"/>
                  </a:moveTo>
                  <a:lnTo>
                    <a:pt x="66999" y="9102"/>
                  </a:lnTo>
                  <a:lnTo>
                    <a:pt x="40484" y="264"/>
                  </a:lnTo>
                  <a:lnTo>
                    <a:pt x="28404" y="0"/>
                  </a:lnTo>
                  <a:lnTo>
                    <a:pt x="6772" y="5579"/>
                  </a:lnTo>
                  <a:lnTo>
                    <a:pt x="1425" y="9417"/>
                  </a:lnTo>
                  <a:lnTo>
                    <a:pt x="0" y="11429"/>
                  </a:lnTo>
                  <a:lnTo>
                    <a:pt x="298" y="19308"/>
                  </a:lnTo>
                  <a:lnTo>
                    <a:pt x="1364" y="24373"/>
                  </a:lnTo>
                  <a:lnTo>
                    <a:pt x="8195" y="33763"/>
                  </a:lnTo>
                  <a:lnTo>
                    <a:pt x="51595" y="78398"/>
                  </a:lnTo>
                  <a:lnTo>
                    <a:pt x="77048" y="112264"/>
                  </a:lnTo>
                  <a:lnTo>
                    <a:pt x="82048" y="124567"/>
                  </a:lnTo>
                  <a:lnTo>
                    <a:pt x="81970" y="129823"/>
                  </a:lnTo>
                  <a:lnTo>
                    <a:pt x="78122" y="139426"/>
                  </a:lnTo>
                  <a:lnTo>
                    <a:pt x="69825" y="146516"/>
                  </a:lnTo>
                  <a:lnTo>
                    <a:pt x="64650" y="149395"/>
                  </a:lnTo>
                  <a:lnTo>
                    <a:pt x="59083" y="149197"/>
                  </a:lnTo>
                  <a:lnTo>
                    <a:pt x="35249" y="13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30"/>
            <p:cNvSpPr/>
            <p:nvPr>
              <p:custDataLst>
                <p:tags r:id="rId124"/>
              </p:custDataLst>
            </p:nvPr>
          </p:nvSpPr>
          <p:spPr>
            <a:xfrm>
              <a:off x="7278277" y="4265443"/>
              <a:ext cx="113124" cy="143337"/>
            </a:xfrm>
            <a:custGeom>
              <a:avLst/>
              <a:gdLst/>
              <a:ahLst/>
              <a:cxnLst/>
              <a:rect l="0" t="0" r="0" b="0"/>
              <a:pathLst>
                <a:path w="113124" h="143337">
                  <a:moveTo>
                    <a:pt x="17873" y="65257"/>
                  </a:moveTo>
                  <a:lnTo>
                    <a:pt x="17873" y="65257"/>
                  </a:lnTo>
                  <a:lnTo>
                    <a:pt x="27986" y="51773"/>
                  </a:lnTo>
                  <a:lnTo>
                    <a:pt x="32951" y="37627"/>
                  </a:lnTo>
                  <a:lnTo>
                    <a:pt x="36138" y="12292"/>
                  </a:lnTo>
                  <a:lnTo>
                    <a:pt x="34693" y="4558"/>
                  </a:lnTo>
                  <a:lnTo>
                    <a:pt x="33319" y="1507"/>
                  </a:lnTo>
                  <a:lnTo>
                    <a:pt x="31698" y="179"/>
                  </a:lnTo>
                  <a:lnTo>
                    <a:pt x="29912" y="0"/>
                  </a:lnTo>
                  <a:lnTo>
                    <a:pt x="28015" y="585"/>
                  </a:lnTo>
                  <a:lnTo>
                    <a:pt x="15234" y="11523"/>
                  </a:lnTo>
                  <a:lnTo>
                    <a:pt x="4783" y="31540"/>
                  </a:lnTo>
                  <a:lnTo>
                    <a:pt x="0" y="73022"/>
                  </a:lnTo>
                  <a:lnTo>
                    <a:pt x="583" y="103149"/>
                  </a:lnTo>
                  <a:lnTo>
                    <a:pt x="5720" y="116434"/>
                  </a:lnTo>
                  <a:lnTo>
                    <a:pt x="19916" y="131848"/>
                  </a:lnTo>
                  <a:lnTo>
                    <a:pt x="37528" y="141981"/>
                  </a:lnTo>
                  <a:lnTo>
                    <a:pt x="53655" y="143336"/>
                  </a:lnTo>
                  <a:lnTo>
                    <a:pt x="82568" y="138251"/>
                  </a:lnTo>
                  <a:lnTo>
                    <a:pt x="113123" y="12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31"/>
            <p:cNvSpPr/>
            <p:nvPr>
              <p:custDataLst>
                <p:tags r:id="rId125"/>
              </p:custDataLst>
            </p:nvPr>
          </p:nvSpPr>
          <p:spPr>
            <a:xfrm>
              <a:off x="7334250" y="4134189"/>
              <a:ext cx="139701" cy="87354"/>
            </a:xfrm>
            <a:custGeom>
              <a:avLst/>
              <a:gdLst/>
              <a:ahLst/>
              <a:cxnLst/>
              <a:rect l="0" t="0" r="0" b="0"/>
              <a:pathLst>
                <a:path w="139701" h="87354">
                  <a:moveTo>
                    <a:pt x="0" y="12361"/>
                  </a:moveTo>
                  <a:lnTo>
                    <a:pt x="0" y="12361"/>
                  </a:lnTo>
                  <a:lnTo>
                    <a:pt x="0" y="3523"/>
                  </a:lnTo>
                  <a:lnTo>
                    <a:pt x="2116" y="2235"/>
                  </a:lnTo>
                  <a:lnTo>
                    <a:pt x="26515" y="0"/>
                  </a:lnTo>
                  <a:lnTo>
                    <a:pt x="48151" y="6504"/>
                  </a:lnTo>
                  <a:lnTo>
                    <a:pt x="65694" y="17367"/>
                  </a:lnTo>
                  <a:lnTo>
                    <a:pt x="76457" y="29523"/>
                  </a:lnTo>
                  <a:lnTo>
                    <a:pt x="77783" y="33680"/>
                  </a:lnTo>
                  <a:lnTo>
                    <a:pt x="77374" y="42062"/>
                  </a:lnTo>
                  <a:lnTo>
                    <a:pt x="73176" y="54714"/>
                  </a:lnTo>
                  <a:lnTo>
                    <a:pt x="59207" y="73354"/>
                  </a:lnTo>
                  <a:lnTo>
                    <a:pt x="59227" y="74895"/>
                  </a:lnTo>
                  <a:lnTo>
                    <a:pt x="61130" y="78489"/>
                  </a:lnTo>
                  <a:lnTo>
                    <a:pt x="76281" y="84479"/>
                  </a:lnTo>
                  <a:lnTo>
                    <a:pt x="98645" y="87353"/>
                  </a:lnTo>
                  <a:lnTo>
                    <a:pt x="139700" y="8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32"/>
            <p:cNvSpPr/>
            <p:nvPr>
              <p:custDataLst>
                <p:tags r:id="rId126"/>
              </p:custDataLst>
            </p:nvPr>
          </p:nvSpPr>
          <p:spPr>
            <a:xfrm>
              <a:off x="7518400" y="4083050"/>
              <a:ext cx="104440" cy="349251"/>
            </a:xfrm>
            <a:custGeom>
              <a:avLst/>
              <a:gdLst/>
              <a:ahLst/>
              <a:cxnLst/>
              <a:rect l="0" t="0" r="0" b="0"/>
              <a:pathLst>
                <a:path w="104440" h="349251">
                  <a:moveTo>
                    <a:pt x="63500" y="0"/>
                  </a:moveTo>
                  <a:lnTo>
                    <a:pt x="63500" y="0"/>
                  </a:lnTo>
                  <a:lnTo>
                    <a:pt x="66870" y="24419"/>
                  </a:lnTo>
                  <a:lnTo>
                    <a:pt x="79080" y="61014"/>
                  </a:lnTo>
                  <a:lnTo>
                    <a:pt x="90180" y="95321"/>
                  </a:lnTo>
                  <a:lnTo>
                    <a:pt x="100051" y="135498"/>
                  </a:lnTo>
                  <a:lnTo>
                    <a:pt x="104439" y="181577"/>
                  </a:lnTo>
                  <a:lnTo>
                    <a:pt x="100746" y="224634"/>
                  </a:lnTo>
                  <a:lnTo>
                    <a:pt x="91342" y="262821"/>
                  </a:lnTo>
                  <a:lnTo>
                    <a:pt x="69476" y="306002"/>
                  </a:lnTo>
                  <a:lnTo>
                    <a:pt x="50868" y="32508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33"/>
            <p:cNvSpPr/>
            <p:nvPr>
              <p:custDataLst>
                <p:tags r:id="rId127"/>
              </p:custDataLst>
            </p:nvPr>
          </p:nvSpPr>
          <p:spPr>
            <a:xfrm>
              <a:off x="7626350" y="44704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44708" y="4082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SMARTInkShape-734"/>
          <p:cNvSpPr/>
          <p:nvPr>
            <p:custDataLst>
              <p:tags r:id="rId5"/>
            </p:custDataLst>
          </p:nvPr>
        </p:nvSpPr>
        <p:spPr>
          <a:xfrm>
            <a:off x="3844146" y="3946772"/>
            <a:ext cx="346855" cy="556311"/>
          </a:xfrm>
          <a:custGeom>
            <a:avLst/>
            <a:gdLst/>
            <a:ahLst/>
            <a:cxnLst/>
            <a:rect l="0" t="0" r="0" b="0"/>
            <a:pathLst>
              <a:path w="346855" h="556311">
                <a:moveTo>
                  <a:pt x="42054" y="91828"/>
                </a:moveTo>
                <a:lnTo>
                  <a:pt x="42054" y="91828"/>
                </a:lnTo>
                <a:lnTo>
                  <a:pt x="27127" y="91828"/>
                </a:lnTo>
                <a:lnTo>
                  <a:pt x="17483" y="85086"/>
                </a:lnTo>
                <a:lnTo>
                  <a:pt x="5689" y="74151"/>
                </a:lnTo>
                <a:lnTo>
                  <a:pt x="1197" y="62334"/>
                </a:lnTo>
                <a:lnTo>
                  <a:pt x="0" y="55233"/>
                </a:lnTo>
                <a:lnTo>
                  <a:pt x="2432" y="41697"/>
                </a:lnTo>
                <a:lnTo>
                  <a:pt x="11734" y="24058"/>
                </a:lnTo>
                <a:lnTo>
                  <a:pt x="23428" y="11776"/>
                </a:lnTo>
                <a:lnTo>
                  <a:pt x="40021" y="1304"/>
                </a:lnTo>
                <a:lnTo>
                  <a:pt x="44227" y="435"/>
                </a:lnTo>
                <a:lnTo>
                  <a:pt x="52662" y="1349"/>
                </a:lnTo>
                <a:lnTo>
                  <a:pt x="59233" y="4108"/>
                </a:lnTo>
                <a:lnTo>
                  <a:pt x="61973" y="5831"/>
                </a:lnTo>
                <a:lnTo>
                  <a:pt x="66900" y="13391"/>
                </a:lnTo>
                <a:lnTo>
                  <a:pt x="75811" y="35490"/>
                </a:lnTo>
                <a:lnTo>
                  <a:pt x="80001" y="76153"/>
                </a:lnTo>
                <a:lnTo>
                  <a:pt x="84263" y="116738"/>
                </a:lnTo>
                <a:lnTo>
                  <a:pt x="85840" y="160044"/>
                </a:lnTo>
                <a:lnTo>
                  <a:pt x="84896" y="202743"/>
                </a:lnTo>
                <a:lnTo>
                  <a:pt x="72650" y="247610"/>
                </a:lnTo>
                <a:lnTo>
                  <a:pt x="57555" y="280970"/>
                </a:lnTo>
                <a:lnTo>
                  <a:pt x="52941" y="285252"/>
                </a:lnTo>
                <a:lnTo>
                  <a:pt x="50724" y="285688"/>
                </a:lnTo>
                <a:lnTo>
                  <a:pt x="48539" y="285274"/>
                </a:lnTo>
                <a:lnTo>
                  <a:pt x="36593" y="279539"/>
                </a:lnTo>
                <a:lnTo>
                  <a:pt x="34180" y="276941"/>
                </a:lnTo>
                <a:lnTo>
                  <a:pt x="31499" y="270291"/>
                </a:lnTo>
                <a:lnTo>
                  <a:pt x="29989" y="258614"/>
                </a:lnTo>
                <a:lnTo>
                  <a:pt x="31894" y="254524"/>
                </a:lnTo>
                <a:lnTo>
                  <a:pt x="59296" y="230236"/>
                </a:lnTo>
                <a:lnTo>
                  <a:pt x="106424" y="199392"/>
                </a:lnTo>
                <a:lnTo>
                  <a:pt x="148772" y="165327"/>
                </a:lnTo>
                <a:lnTo>
                  <a:pt x="191894" y="124267"/>
                </a:lnTo>
                <a:lnTo>
                  <a:pt x="229679" y="82232"/>
                </a:lnTo>
                <a:lnTo>
                  <a:pt x="253104" y="47514"/>
                </a:lnTo>
                <a:lnTo>
                  <a:pt x="262092" y="13904"/>
                </a:lnTo>
                <a:lnTo>
                  <a:pt x="262829" y="8128"/>
                </a:lnTo>
                <a:lnTo>
                  <a:pt x="261910" y="4278"/>
                </a:lnTo>
                <a:lnTo>
                  <a:pt x="259886" y="1711"/>
                </a:lnTo>
                <a:lnTo>
                  <a:pt x="257125" y="0"/>
                </a:lnTo>
                <a:lnTo>
                  <a:pt x="253874" y="271"/>
                </a:lnTo>
                <a:lnTo>
                  <a:pt x="246497" y="4334"/>
                </a:lnTo>
                <a:lnTo>
                  <a:pt x="231041" y="24668"/>
                </a:lnTo>
                <a:lnTo>
                  <a:pt x="216427" y="59778"/>
                </a:lnTo>
                <a:lnTo>
                  <a:pt x="207513" y="90989"/>
                </a:lnTo>
                <a:lnTo>
                  <a:pt x="198847" y="126027"/>
                </a:lnTo>
                <a:lnTo>
                  <a:pt x="190291" y="162767"/>
                </a:lnTo>
                <a:lnTo>
                  <a:pt x="181785" y="202143"/>
                </a:lnTo>
                <a:lnTo>
                  <a:pt x="173301" y="243162"/>
                </a:lnTo>
                <a:lnTo>
                  <a:pt x="164827" y="284912"/>
                </a:lnTo>
                <a:lnTo>
                  <a:pt x="156357" y="325104"/>
                </a:lnTo>
                <a:lnTo>
                  <a:pt x="148594" y="364839"/>
                </a:lnTo>
                <a:lnTo>
                  <a:pt x="142792" y="406018"/>
                </a:lnTo>
                <a:lnTo>
                  <a:pt x="137861" y="444075"/>
                </a:lnTo>
                <a:lnTo>
                  <a:pt x="134024" y="479099"/>
                </a:lnTo>
                <a:lnTo>
                  <a:pt x="133274" y="523761"/>
                </a:lnTo>
                <a:lnTo>
                  <a:pt x="138100" y="543443"/>
                </a:lnTo>
                <a:lnTo>
                  <a:pt x="141363" y="549538"/>
                </a:lnTo>
                <a:lnTo>
                  <a:pt x="144949" y="553601"/>
                </a:lnTo>
                <a:lnTo>
                  <a:pt x="148751" y="556310"/>
                </a:lnTo>
                <a:lnTo>
                  <a:pt x="154813" y="555294"/>
                </a:lnTo>
                <a:lnTo>
                  <a:pt x="170956" y="546639"/>
                </a:lnTo>
                <a:lnTo>
                  <a:pt x="196507" y="512415"/>
                </a:lnTo>
                <a:lnTo>
                  <a:pt x="213476" y="478663"/>
                </a:lnTo>
                <a:lnTo>
                  <a:pt x="230425" y="440849"/>
                </a:lnTo>
                <a:lnTo>
                  <a:pt x="247365" y="402876"/>
                </a:lnTo>
                <a:lnTo>
                  <a:pt x="260538" y="366714"/>
                </a:lnTo>
                <a:lnTo>
                  <a:pt x="275889" y="320266"/>
                </a:lnTo>
                <a:lnTo>
                  <a:pt x="282858" y="296367"/>
                </a:lnTo>
                <a:lnTo>
                  <a:pt x="282815" y="269163"/>
                </a:lnTo>
                <a:lnTo>
                  <a:pt x="280057" y="259308"/>
                </a:lnTo>
                <a:lnTo>
                  <a:pt x="277628" y="256398"/>
                </a:lnTo>
                <a:lnTo>
                  <a:pt x="266337" y="251344"/>
                </a:lnTo>
                <a:lnTo>
                  <a:pt x="271648" y="257547"/>
                </a:lnTo>
                <a:lnTo>
                  <a:pt x="285530" y="264951"/>
                </a:lnTo>
                <a:lnTo>
                  <a:pt x="330483" y="269217"/>
                </a:lnTo>
                <a:lnTo>
                  <a:pt x="346854" y="2696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148"/>
          <p:cNvGrpSpPr/>
          <p:nvPr/>
        </p:nvGrpSpPr>
        <p:grpSpPr>
          <a:xfrm>
            <a:off x="565150" y="3994526"/>
            <a:ext cx="2851151" cy="444125"/>
            <a:chOff x="565150" y="3994526"/>
            <a:chExt cx="2851151" cy="444125"/>
          </a:xfrm>
        </p:grpSpPr>
        <p:sp>
          <p:nvSpPr>
            <p:cNvPr id="256" name="SMARTInkShape-735"/>
            <p:cNvSpPr/>
            <p:nvPr>
              <p:custDataLst>
                <p:tags r:id="rId97"/>
              </p:custDataLst>
            </p:nvPr>
          </p:nvSpPr>
          <p:spPr>
            <a:xfrm>
              <a:off x="2719787" y="3994526"/>
              <a:ext cx="103272" cy="202825"/>
            </a:xfrm>
            <a:custGeom>
              <a:avLst/>
              <a:gdLst/>
              <a:ahLst/>
              <a:cxnLst/>
              <a:rect l="0" t="0" r="0" b="0"/>
              <a:pathLst>
                <a:path w="103272" h="202825">
                  <a:moveTo>
                    <a:pt x="99613" y="31374"/>
                  </a:moveTo>
                  <a:lnTo>
                    <a:pt x="99613" y="31374"/>
                  </a:lnTo>
                  <a:lnTo>
                    <a:pt x="102984" y="24632"/>
                  </a:lnTo>
                  <a:lnTo>
                    <a:pt x="103271" y="21940"/>
                  </a:lnTo>
                  <a:lnTo>
                    <a:pt x="101709" y="17069"/>
                  </a:lnTo>
                  <a:lnTo>
                    <a:pt x="90959" y="3902"/>
                  </a:lnTo>
                  <a:lnTo>
                    <a:pt x="84948" y="1525"/>
                  </a:lnTo>
                  <a:lnTo>
                    <a:pt x="69592" y="0"/>
                  </a:lnTo>
                  <a:lnTo>
                    <a:pt x="53794" y="3106"/>
                  </a:lnTo>
                  <a:lnTo>
                    <a:pt x="35707" y="15237"/>
                  </a:lnTo>
                  <a:lnTo>
                    <a:pt x="16943" y="38979"/>
                  </a:lnTo>
                  <a:lnTo>
                    <a:pt x="4719" y="71727"/>
                  </a:lnTo>
                  <a:lnTo>
                    <a:pt x="0" y="111612"/>
                  </a:lnTo>
                  <a:lnTo>
                    <a:pt x="1973" y="151339"/>
                  </a:lnTo>
                  <a:lnTo>
                    <a:pt x="10397" y="179808"/>
                  </a:lnTo>
                  <a:lnTo>
                    <a:pt x="21626" y="192830"/>
                  </a:lnTo>
                  <a:lnTo>
                    <a:pt x="28572" y="198278"/>
                  </a:lnTo>
                  <a:lnTo>
                    <a:pt x="47578" y="202450"/>
                  </a:lnTo>
                  <a:lnTo>
                    <a:pt x="80563" y="20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36"/>
            <p:cNvSpPr/>
            <p:nvPr>
              <p:custDataLst>
                <p:tags r:id="rId98"/>
              </p:custDataLst>
            </p:nvPr>
          </p:nvSpPr>
          <p:spPr>
            <a:xfrm>
              <a:off x="2978150" y="4000500"/>
              <a:ext cx="19051" cy="175128"/>
            </a:xfrm>
            <a:custGeom>
              <a:avLst/>
              <a:gdLst/>
              <a:ahLst/>
              <a:cxnLst/>
              <a:rect l="0" t="0" r="0" b="0"/>
              <a:pathLst>
                <a:path w="19051" h="175128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3371" y="75472"/>
                  </a:lnTo>
                  <a:lnTo>
                    <a:pt x="8838" y="117455"/>
                  </a:lnTo>
                  <a:lnTo>
                    <a:pt x="14073" y="164270"/>
                  </a:lnTo>
                  <a:lnTo>
                    <a:pt x="18067" y="175127"/>
                  </a:lnTo>
                  <a:lnTo>
                    <a:pt x="18613" y="170967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37"/>
            <p:cNvSpPr/>
            <p:nvPr>
              <p:custDataLst>
                <p:tags r:id="rId99"/>
              </p:custDataLst>
            </p:nvPr>
          </p:nvSpPr>
          <p:spPr>
            <a:xfrm>
              <a:off x="2895600" y="4002558"/>
              <a:ext cx="139701" cy="23343"/>
            </a:xfrm>
            <a:custGeom>
              <a:avLst/>
              <a:gdLst/>
              <a:ahLst/>
              <a:cxnLst/>
              <a:rect l="0" t="0" r="0" b="0"/>
              <a:pathLst>
                <a:path w="139701" h="23343">
                  <a:moveTo>
                    <a:pt x="0" y="23342"/>
                  </a:moveTo>
                  <a:lnTo>
                    <a:pt x="0" y="23342"/>
                  </a:lnTo>
                  <a:lnTo>
                    <a:pt x="0" y="17875"/>
                  </a:lnTo>
                  <a:lnTo>
                    <a:pt x="706" y="17580"/>
                  </a:lnTo>
                  <a:lnTo>
                    <a:pt x="41442" y="13644"/>
                  </a:lnTo>
                  <a:lnTo>
                    <a:pt x="83053" y="2507"/>
                  </a:lnTo>
                  <a:lnTo>
                    <a:pt x="110373" y="0"/>
                  </a:lnTo>
                  <a:lnTo>
                    <a:pt x="139700" y="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38"/>
            <p:cNvSpPr/>
            <p:nvPr>
              <p:custDataLst>
                <p:tags r:id="rId100"/>
              </p:custDataLst>
            </p:nvPr>
          </p:nvSpPr>
          <p:spPr>
            <a:xfrm>
              <a:off x="2933700" y="4178300"/>
              <a:ext cx="127001" cy="18712"/>
            </a:xfrm>
            <a:custGeom>
              <a:avLst/>
              <a:gdLst/>
              <a:ahLst/>
              <a:cxnLst/>
              <a:rect l="0" t="0" r="0" b="0"/>
              <a:pathLst>
                <a:path w="127001" h="18712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34441" y="16475"/>
                  </a:lnTo>
                  <a:lnTo>
                    <a:pt x="77974" y="18711"/>
                  </a:lnTo>
                  <a:lnTo>
                    <a:pt x="93216" y="1513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39"/>
            <p:cNvSpPr/>
            <p:nvPr>
              <p:custDataLst>
                <p:tags r:id="rId101"/>
              </p:custDataLst>
            </p:nvPr>
          </p:nvSpPr>
          <p:spPr>
            <a:xfrm>
              <a:off x="3134734" y="4059518"/>
              <a:ext cx="81738" cy="156883"/>
            </a:xfrm>
            <a:custGeom>
              <a:avLst/>
              <a:gdLst/>
              <a:ahLst/>
              <a:cxnLst/>
              <a:rect l="0" t="0" r="0" b="0"/>
              <a:pathLst>
                <a:path w="81738" h="156883">
                  <a:moveTo>
                    <a:pt x="78366" y="48932"/>
                  </a:moveTo>
                  <a:lnTo>
                    <a:pt x="78366" y="48932"/>
                  </a:lnTo>
                  <a:lnTo>
                    <a:pt x="81737" y="42190"/>
                  </a:lnTo>
                  <a:lnTo>
                    <a:pt x="81510" y="35117"/>
                  </a:lnTo>
                  <a:lnTo>
                    <a:pt x="75616" y="15707"/>
                  </a:lnTo>
                  <a:lnTo>
                    <a:pt x="72299" y="11260"/>
                  </a:lnTo>
                  <a:lnTo>
                    <a:pt x="62970" y="4437"/>
                  </a:lnTo>
                  <a:lnTo>
                    <a:pt x="45817" y="0"/>
                  </a:lnTo>
                  <a:lnTo>
                    <a:pt x="23958" y="2057"/>
                  </a:lnTo>
                  <a:lnTo>
                    <a:pt x="13498" y="7167"/>
                  </a:lnTo>
                  <a:lnTo>
                    <a:pt x="1033" y="18575"/>
                  </a:lnTo>
                  <a:lnTo>
                    <a:pt x="0" y="21638"/>
                  </a:lnTo>
                  <a:lnTo>
                    <a:pt x="733" y="28805"/>
                  </a:lnTo>
                  <a:lnTo>
                    <a:pt x="8483" y="40773"/>
                  </a:lnTo>
                  <a:lnTo>
                    <a:pt x="53212" y="79370"/>
                  </a:lnTo>
                  <a:lnTo>
                    <a:pt x="68326" y="92993"/>
                  </a:lnTo>
                  <a:lnTo>
                    <a:pt x="71673" y="97356"/>
                  </a:lnTo>
                  <a:lnTo>
                    <a:pt x="73198" y="101676"/>
                  </a:lnTo>
                  <a:lnTo>
                    <a:pt x="73012" y="110238"/>
                  </a:lnTo>
                  <a:lnTo>
                    <a:pt x="65569" y="126363"/>
                  </a:lnTo>
                  <a:lnTo>
                    <a:pt x="51055" y="141176"/>
                  </a:lnTo>
                  <a:lnTo>
                    <a:pt x="36721" y="151131"/>
                  </a:lnTo>
                  <a:lnTo>
                    <a:pt x="8516" y="156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40"/>
            <p:cNvSpPr/>
            <p:nvPr>
              <p:custDataLst>
                <p:tags r:id="rId102"/>
              </p:custDataLst>
            </p:nvPr>
          </p:nvSpPr>
          <p:spPr>
            <a:xfrm>
              <a:off x="565150" y="4298950"/>
              <a:ext cx="2851151" cy="139701"/>
            </a:xfrm>
            <a:custGeom>
              <a:avLst/>
              <a:gdLst/>
              <a:ahLst/>
              <a:cxnLst/>
              <a:rect l="0" t="0" r="0" b="0"/>
              <a:pathLst>
                <a:path w="2851151" h="139701">
                  <a:moveTo>
                    <a:pt x="0" y="139700"/>
                  </a:moveTo>
                  <a:lnTo>
                    <a:pt x="0" y="139700"/>
                  </a:lnTo>
                  <a:lnTo>
                    <a:pt x="22604" y="134674"/>
                  </a:lnTo>
                  <a:lnTo>
                    <a:pt x="60361" y="136982"/>
                  </a:lnTo>
                  <a:lnTo>
                    <a:pt x="106314" y="132153"/>
                  </a:lnTo>
                  <a:lnTo>
                    <a:pt x="151203" y="127409"/>
                  </a:lnTo>
                  <a:lnTo>
                    <a:pt x="177002" y="125156"/>
                  </a:lnTo>
                  <a:lnTo>
                    <a:pt x="206901" y="121538"/>
                  </a:lnTo>
                  <a:lnTo>
                    <a:pt x="239534" y="117008"/>
                  </a:lnTo>
                  <a:lnTo>
                    <a:pt x="273989" y="111872"/>
                  </a:lnTo>
                  <a:lnTo>
                    <a:pt x="313187" y="107037"/>
                  </a:lnTo>
                  <a:lnTo>
                    <a:pt x="355547" y="102402"/>
                  </a:lnTo>
                  <a:lnTo>
                    <a:pt x="400015" y="97901"/>
                  </a:lnTo>
                  <a:lnTo>
                    <a:pt x="449415" y="93490"/>
                  </a:lnTo>
                  <a:lnTo>
                    <a:pt x="502105" y="89138"/>
                  </a:lnTo>
                  <a:lnTo>
                    <a:pt x="556986" y="84825"/>
                  </a:lnTo>
                  <a:lnTo>
                    <a:pt x="615447" y="80539"/>
                  </a:lnTo>
                  <a:lnTo>
                    <a:pt x="676292" y="76270"/>
                  </a:lnTo>
                  <a:lnTo>
                    <a:pt x="738728" y="72013"/>
                  </a:lnTo>
                  <a:lnTo>
                    <a:pt x="802930" y="68470"/>
                  </a:lnTo>
                  <a:lnTo>
                    <a:pt x="868309" y="65402"/>
                  </a:lnTo>
                  <a:lnTo>
                    <a:pt x="934473" y="62651"/>
                  </a:lnTo>
                  <a:lnTo>
                    <a:pt x="1003276" y="60112"/>
                  </a:lnTo>
                  <a:lnTo>
                    <a:pt x="1073839" y="57713"/>
                  </a:lnTo>
                  <a:lnTo>
                    <a:pt x="1145576" y="55409"/>
                  </a:lnTo>
                  <a:lnTo>
                    <a:pt x="1216684" y="53873"/>
                  </a:lnTo>
                  <a:lnTo>
                    <a:pt x="1287373" y="52848"/>
                  </a:lnTo>
                  <a:lnTo>
                    <a:pt x="1357782" y="52165"/>
                  </a:lnTo>
                  <a:lnTo>
                    <a:pt x="1428005" y="50299"/>
                  </a:lnTo>
                  <a:lnTo>
                    <a:pt x="1498103" y="47644"/>
                  </a:lnTo>
                  <a:lnTo>
                    <a:pt x="1568119" y="44464"/>
                  </a:lnTo>
                  <a:lnTo>
                    <a:pt x="1636668" y="42342"/>
                  </a:lnTo>
                  <a:lnTo>
                    <a:pt x="1704240" y="40929"/>
                  </a:lnTo>
                  <a:lnTo>
                    <a:pt x="1771160" y="39985"/>
                  </a:lnTo>
                  <a:lnTo>
                    <a:pt x="1834823" y="38651"/>
                  </a:lnTo>
                  <a:lnTo>
                    <a:pt x="1896315" y="37056"/>
                  </a:lnTo>
                  <a:lnTo>
                    <a:pt x="1956360" y="35287"/>
                  </a:lnTo>
                  <a:lnTo>
                    <a:pt x="2013323" y="34108"/>
                  </a:lnTo>
                  <a:lnTo>
                    <a:pt x="2068232" y="33322"/>
                  </a:lnTo>
                  <a:lnTo>
                    <a:pt x="2121772" y="32798"/>
                  </a:lnTo>
                  <a:lnTo>
                    <a:pt x="2172987" y="32448"/>
                  </a:lnTo>
                  <a:lnTo>
                    <a:pt x="2222652" y="32216"/>
                  </a:lnTo>
                  <a:lnTo>
                    <a:pt x="2271285" y="32060"/>
                  </a:lnTo>
                  <a:lnTo>
                    <a:pt x="2317112" y="31957"/>
                  </a:lnTo>
                  <a:lnTo>
                    <a:pt x="2361069" y="31888"/>
                  </a:lnTo>
                  <a:lnTo>
                    <a:pt x="2403780" y="31842"/>
                  </a:lnTo>
                  <a:lnTo>
                    <a:pt x="2443542" y="31811"/>
                  </a:lnTo>
                  <a:lnTo>
                    <a:pt x="2481339" y="31791"/>
                  </a:lnTo>
                  <a:lnTo>
                    <a:pt x="2517826" y="31778"/>
                  </a:lnTo>
                  <a:lnTo>
                    <a:pt x="2551323" y="31062"/>
                  </a:lnTo>
                  <a:lnTo>
                    <a:pt x="2582826" y="29881"/>
                  </a:lnTo>
                  <a:lnTo>
                    <a:pt x="2613001" y="28387"/>
                  </a:lnTo>
                  <a:lnTo>
                    <a:pt x="2640878" y="27392"/>
                  </a:lnTo>
                  <a:lnTo>
                    <a:pt x="2667224" y="26728"/>
                  </a:lnTo>
                  <a:lnTo>
                    <a:pt x="2692549" y="26285"/>
                  </a:lnTo>
                  <a:lnTo>
                    <a:pt x="2735740" y="23912"/>
                  </a:lnTo>
                  <a:lnTo>
                    <a:pt x="2771635" y="21211"/>
                  </a:lnTo>
                  <a:lnTo>
                    <a:pt x="2810265" y="19690"/>
                  </a:lnTo>
                  <a:lnTo>
                    <a:pt x="2834332" y="18534"/>
                  </a:lnTo>
                  <a:lnTo>
                    <a:pt x="2843205" y="15763"/>
                  </a:lnTo>
                  <a:lnTo>
                    <a:pt x="2845853" y="13331"/>
                  </a:lnTo>
                  <a:lnTo>
                    <a:pt x="285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41"/>
            <p:cNvSpPr/>
            <p:nvPr>
              <p:custDataLst>
                <p:tags r:id="rId103"/>
              </p:custDataLst>
            </p:nvPr>
          </p:nvSpPr>
          <p:spPr>
            <a:xfrm>
              <a:off x="3397250" y="4102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42"/>
            <p:cNvSpPr/>
            <p:nvPr>
              <p:custDataLst>
                <p:tags r:id="rId104"/>
              </p:custDataLst>
            </p:nvPr>
          </p:nvSpPr>
          <p:spPr>
            <a:xfrm>
              <a:off x="3390900" y="4241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149"/>
          <p:cNvGrpSpPr/>
          <p:nvPr/>
        </p:nvGrpSpPr>
        <p:grpSpPr>
          <a:xfrm>
            <a:off x="565174" y="3901401"/>
            <a:ext cx="1809727" cy="369794"/>
            <a:chOff x="565174" y="3901401"/>
            <a:chExt cx="1809727" cy="369794"/>
          </a:xfrm>
        </p:grpSpPr>
        <p:sp>
          <p:nvSpPr>
            <p:cNvPr id="265" name="SMARTInkShape-743"/>
            <p:cNvSpPr/>
            <p:nvPr>
              <p:custDataLst>
                <p:tags r:id="rId87"/>
              </p:custDataLst>
            </p:nvPr>
          </p:nvSpPr>
          <p:spPr>
            <a:xfrm>
              <a:off x="565174" y="4027007"/>
              <a:ext cx="135922" cy="244188"/>
            </a:xfrm>
            <a:custGeom>
              <a:avLst/>
              <a:gdLst/>
              <a:ahLst/>
              <a:cxnLst/>
              <a:rect l="0" t="0" r="0" b="0"/>
              <a:pathLst>
                <a:path w="135922" h="244188">
                  <a:moveTo>
                    <a:pt x="6326" y="75093"/>
                  </a:moveTo>
                  <a:lnTo>
                    <a:pt x="6326" y="75093"/>
                  </a:lnTo>
                  <a:lnTo>
                    <a:pt x="6326" y="121546"/>
                  </a:lnTo>
                  <a:lnTo>
                    <a:pt x="9697" y="162272"/>
                  </a:lnTo>
                  <a:lnTo>
                    <a:pt x="12088" y="203582"/>
                  </a:lnTo>
                  <a:lnTo>
                    <a:pt x="12661" y="244187"/>
                  </a:lnTo>
                  <a:lnTo>
                    <a:pt x="11966" y="238867"/>
                  </a:lnTo>
                  <a:lnTo>
                    <a:pt x="7208" y="198295"/>
                  </a:lnTo>
                  <a:lnTo>
                    <a:pt x="6718" y="167479"/>
                  </a:lnTo>
                  <a:lnTo>
                    <a:pt x="5795" y="130264"/>
                  </a:lnTo>
                  <a:lnTo>
                    <a:pt x="3032" y="90206"/>
                  </a:lnTo>
                  <a:lnTo>
                    <a:pt x="882" y="48213"/>
                  </a:lnTo>
                  <a:lnTo>
                    <a:pt x="29" y="20637"/>
                  </a:lnTo>
                  <a:lnTo>
                    <a:pt x="0" y="22197"/>
                  </a:lnTo>
                  <a:lnTo>
                    <a:pt x="23051" y="62452"/>
                  </a:lnTo>
                  <a:lnTo>
                    <a:pt x="43423" y="101608"/>
                  </a:lnTo>
                  <a:lnTo>
                    <a:pt x="63179" y="146528"/>
                  </a:lnTo>
                  <a:lnTo>
                    <a:pt x="88817" y="192502"/>
                  </a:lnTo>
                  <a:lnTo>
                    <a:pt x="100844" y="208414"/>
                  </a:lnTo>
                  <a:lnTo>
                    <a:pt x="110893" y="215485"/>
                  </a:lnTo>
                  <a:lnTo>
                    <a:pt x="130706" y="220646"/>
                  </a:lnTo>
                  <a:lnTo>
                    <a:pt x="134043" y="215277"/>
                  </a:lnTo>
                  <a:lnTo>
                    <a:pt x="135921" y="210883"/>
                  </a:lnTo>
                  <a:lnTo>
                    <a:pt x="133865" y="175659"/>
                  </a:lnTo>
                  <a:lnTo>
                    <a:pt x="130508" y="145189"/>
                  </a:lnTo>
                  <a:lnTo>
                    <a:pt x="126664" y="108599"/>
                  </a:lnTo>
                  <a:lnTo>
                    <a:pt x="122604" y="70934"/>
                  </a:lnTo>
                  <a:lnTo>
                    <a:pt x="117057" y="26196"/>
                  </a:lnTo>
                  <a:lnTo>
                    <a:pt x="114385" y="0"/>
                  </a:lnTo>
                  <a:lnTo>
                    <a:pt x="114276" y="5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44"/>
            <p:cNvSpPr/>
            <p:nvPr>
              <p:custDataLst>
                <p:tags r:id="rId88"/>
              </p:custDataLst>
            </p:nvPr>
          </p:nvSpPr>
          <p:spPr>
            <a:xfrm>
              <a:off x="763529" y="4114800"/>
              <a:ext cx="84505" cy="109694"/>
            </a:xfrm>
            <a:custGeom>
              <a:avLst/>
              <a:gdLst/>
              <a:ahLst/>
              <a:cxnLst/>
              <a:rect l="0" t="0" r="0" b="0"/>
              <a:pathLst>
                <a:path w="84505" h="109694">
                  <a:moveTo>
                    <a:pt x="36571" y="0"/>
                  </a:moveTo>
                  <a:lnTo>
                    <a:pt x="36571" y="0"/>
                  </a:lnTo>
                  <a:lnTo>
                    <a:pt x="29829" y="0"/>
                  </a:lnTo>
                  <a:lnTo>
                    <a:pt x="27137" y="1411"/>
                  </a:lnTo>
                  <a:lnTo>
                    <a:pt x="12185" y="17677"/>
                  </a:lnTo>
                  <a:lnTo>
                    <a:pt x="3632" y="36595"/>
                  </a:lnTo>
                  <a:lnTo>
                    <a:pt x="0" y="56704"/>
                  </a:lnTo>
                  <a:lnTo>
                    <a:pt x="2295" y="79439"/>
                  </a:lnTo>
                  <a:lnTo>
                    <a:pt x="7461" y="91986"/>
                  </a:lnTo>
                  <a:lnTo>
                    <a:pt x="10815" y="97307"/>
                  </a:lnTo>
                  <a:lnTo>
                    <a:pt x="20185" y="105101"/>
                  </a:lnTo>
                  <a:lnTo>
                    <a:pt x="25647" y="108168"/>
                  </a:lnTo>
                  <a:lnTo>
                    <a:pt x="37360" y="109693"/>
                  </a:lnTo>
                  <a:lnTo>
                    <a:pt x="49622" y="107313"/>
                  </a:lnTo>
                  <a:lnTo>
                    <a:pt x="62127" y="101552"/>
                  </a:lnTo>
                  <a:lnTo>
                    <a:pt x="72859" y="90525"/>
                  </a:lnTo>
                  <a:lnTo>
                    <a:pt x="77696" y="83633"/>
                  </a:lnTo>
                  <a:lnTo>
                    <a:pt x="84504" y="53708"/>
                  </a:lnTo>
                  <a:lnTo>
                    <a:pt x="83151" y="21401"/>
                  </a:lnTo>
                  <a:lnTo>
                    <a:pt x="80324" y="13562"/>
                  </a:lnTo>
                  <a:lnTo>
                    <a:pt x="71539" y="2970"/>
                  </a:lnTo>
                  <a:lnTo>
                    <a:pt x="66233" y="1274"/>
                  </a:lnTo>
                  <a:lnTo>
                    <a:pt x="54693" y="3153"/>
                  </a:lnTo>
                  <a:lnTo>
                    <a:pt x="30743" y="15857"/>
                  </a:lnTo>
                  <a:lnTo>
                    <a:pt x="111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45"/>
            <p:cNvSpPr/>
            <p:nvPr>
              <p:custDataLst>
                <p:tags r:id="rId89"/>
              </p:custDataLst>
            </p:nvPr>
          </p:nvSpPr>
          <p:spPr>
            <a:xfrm>
              <a:off x="889000" y="4095750"/>
              <a:ext cx="82551" cy="124107"/>
            </a:xfrm>
            <a:custGeom>
              <a:avLst/>
              <a:gdLst/>
              <a:ahLst/>
              <a:cxnLst/>
              <a:rect l="0" t="0" r="0" b="0"/>
              <a:pathLst>
                <a:path w="82551" h="124107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6742" y="19312"/>
                  </a:lnTo>
                  <a:lnTo>
                    <a:pt x="17677" y="22499"/>
                  </a:lnTo>
                  <a:lnTo>
                    <a:pt x="40079" y="40714"/>
                  </a:lnTo>
                  <a:lnTo>
                    <a:pt x="45769" y="46193"/>
                  </a:lnTo>
                  <a:lnTo>
                    <a:pt x="57149" y="70758"/>
                  </a:lnTo>
                  <a:lnTo>
                    <a:pt x="65904" y="104183"/>
                  </a:lnTo>
                  <a:lnTo>
                    <a:pt x="63956" y="123717"/>
                  </a:lnTo>
                  <a:lnTo>
                    <a:pt x="63804" y="124106"/>
                  </a:lnTo>
                  <a:lnTo>
                    <a:pt x="63635" y="122656"/>
                  </a:lnTo>
                  <a:lnTo>
                    <a:pt x="49206" y="87569"/>
                  </a:lnTo>
                  <a:lnTo>
                    <a:pt x="46095" y="49413"/>
                  </a:lnTo>
                  <a:lnTo>
                    <a:pt x="48239" y="33956"/>
                  </a:lnTo>
                  <a:lnTo>
                    <a:pt x="53425" y="21912"/>
                  </a:lnTo>
                  <a:lnTo>
                    <a:pt x="64881" y="6053"/>
                  </a:lnTo>
                  <a:lnTo>
                    <a:pt x="71404" y="269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46"/>
            <p:cNvSpPr/>
            <p:nvPr>
              <p:custDataLst>
                <p:tags r:id="rId90"/>
              </p:custDataLst>
            </p:nvPr>
          </p:nvSpPr>
          <p:spPr>
            <a:xfrm>
              <a:off x="1060450" y="4083248"/>
              <a:ext cx="144790" cy="137127"/>
            </a:xfrm>
            <a:custGeom>
              <a:avLst/>
              <a:gdLst/>
              <a:ahLst/>
              <a:cxnLst/>
              <a:rect l="0" t="0" r="0" b="0"/>
              <a:pathLst>
                <a:path w="144790" h="137127">
                  <a:moveTo>
                    <a:pt x="0" y="31552"/>
                  </a:moveTo>
                  <a:lnTo>
                    <a:pt x="0" y="31552"/>
                  </a:lnTo>
                  <a:lnTo>
                    <a:pt x="0" y="25463"/>
                  </a:lnTo>
                  <a:lnTo>
                    <a:pt x="3371" y="28650"/>
                  </a:lnTo>
                  <a:lnTo>
                    <a:pt x="8838" y="40805"/>
                  </a:lnTo>
                  <a:lnTo>
                    <a:pt x="12192" y="81968"/>
                  </a:lnTo>
                  <a:lnTo>
                    <a:pt x="12655" y="127474"/>
                  </a:lnTo>
                  <a:lnTo>
                    <a:pt x="12691" y="137126"/>
                  </a:lnTo>
                  <a:lnTo>
                    <a:pt x="11989" y="136507"/>
                  </a:lnTo>
                  <a:lnTo>
                    <a:pt x="9326" y="132056"/>
                  </a:lnTo>
                  <a:lnTo>
                    <a:pt x="7232" y="114875"/>
                  </a:lnTo>
                  <a:lnTo>
                    <a:pt x="10888" y="69988"/>
                  </a:lnTo>
                  <a:lnTo>
                    <a:pt x="13574" y="38628"/>
                  </a:lnTo>
                  <a:lnTo>
                    <a:pt x="19203" y="25054"/>
                  </a:lnTo>
                  <a:lnTo>
                    <a:pt x="24527" y="18081"/>
                  </a:lnTo>
                  <a:lnTo>
                    <a:pt x="26935" y="16221"/>
                  </a:lnTo>
                  <a:lnTo>
                    <a:pt x="33373" y="14155"/>
                  </a:lnTo>
                  <a:lnTo>
                    <a:pt x="37065" y="13604"/>
                  </a:lnTo>
                  <a:lnTo>
                    <a:pt x="44931" y="14873"/>
                  </a:lnTo>
                  <a:lnTo>
                    <a:pt x="49004" y="16199"/>
                  </a:lnTo>
                  <a:lnTo>
                    <a:pt x="55411" y="23317"/>
                  </a:lnTo>
                  <a:lnTo>
                    <a:pt x="59905" y="33536"/>
                  </a:lnTo>
                  <a:lnTo>
                    <a:pt x="63458" y="62733"/>
                  </a:lnTo>
                  <a:lnTo>
                    <a:pt x="70406" y="23735"/>
                  </a:lnTo>
                  <a:lnTo>
                    <a:pt x="76365" y="5011"/>
                  </a:lnTo>
                  <a:lnTo>
                    <a:pt x="78426" y="1158"/>
                  </a:lnTo>
                  <a:lnTo>
                    <a:pt x="81212" y="0"/>
                  </a:lnTo>
                  <a:lnTo>
                    <a:pt x="84480" y="640"/>
                  </a:lnTo>
                  <a:lnTo>
                    <a:pt x="92580" y="5819"/>
                  </a:lnTo>
                  <a:lnTo>
                    <a:pt x="136473" y="45369"/>
                  </a:lnTo>
                  <a:lnTo>
                    <a:pt x="141793" y="55567"/>
                  </a:lnTo>
                  <a:lnTo>
                    <a:pt x="144789" y="73004"/>
                  </a:lnTo>
                  <a:lnTo>
                    <a:pt x="144078" y="87370"/>
                  </a:lnTo>
                  <a:lnTo>
                    <a:pt x="133350" y="120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47"/>
            <p:cNvSpPr/>
            <p:nvPr>
              <p:custDataLst>
                <p:tags r:id="rId91"/>
              </p:custDataLst>
            </p:nvPr>
          </p:nvSpPr>
          <p:spPr>
            <a:xfrm>
              <a:off x="1281737" y="3923692"/>
              <a:ext cx="178764" cy="277565"/>
            </a:xfrm>
            <a:custGeom>
              <a:avLst/>
              <a:gdLst/>
              <a:ahLst/>
              <a:cxnLst/>
              <a:rect l="0" t="0" r="0" b="0"/>
              <a:pathLst>
                <a:path w="178764" h="277565">
                  <a:moveTo>
                    <a:pt x="89863" y="216508"/>
                  </a:moveTo>
                  <a:lnTo>
                    <a:pt x="89863" y="216508"/>
                  </a:lnTo>
                  <a:lnTo>
                    <a:pt x="76048" y="207719"/>
                  </a:lnTo>
                  <a:lnTo>
                    <a:pt x="38181" y="175145"/>
                  </a:lnTo>
                  <a:lnTo>
                    <a:pt x="30962" y="172973"/>
                  </a:lnTo>
                  <a:lnTo>
                    <a:pt x="24644" y="176228"/>
                  </a:lnTo>
                  <a:lnTo>
                    <a:pt x="20984" y="179071"/>
                  </a:lnTo>
                  <a:lnTo>
                    <a:pt x="9090" y="199928"/>
                  </a:lnTo>
                  <a:lnTo>
                    <a:pt x="0" y="228450"/>
                  </a:lnTo>
                  <a:lnTo>
                    <a:pt x="553" y="271759"/>
                  </a:lnTo>
                  <a:lnTo>
                    <a:pt x="1395" y="274509"/>
                  </a:lnTo>
                  <a:lnTo>
                    <a:pt x="2662" y="276342"/>
                  </a:lnTo>
                  <a:lnTo>
                    <a:pt x="4213" y="277564"/>
                  </a:lnTo>
                  <a:lnTo>
                    <a:pt x="6657" y="276967"/>
                  </a:lnTo>
                  <a:lnTo>
                    <a:pt x="13136" y="272541"/>
                  </a:lnTo>
                  <a:lnTo>
                    <a:pt x="21346" y="258745"/>
                  </a:lnTo>
                  <a:lnTo>
                    <a:pt x="27584" y="229535"/>
                  </a:lnTo>
                  <a:lnTo>
                    <a:pt x="29293" y="227309"/>
                  </a:lnTo>
                  <a:lnTo>
                    <a:pt x="31139" y="226531"/>
                  </a:lnTo>
                  <a:lnTo>
                    <a:pt x="33075" y="226717"/>
                  </a:lnTo>
                  <a:lnTo>
                    <a:pt x="35071" y="227548"/>
                  </a:lnTo>
                  <a:lnTo>
                    <a:pt x="39170" y="234114"/>
                  </a:lnTo>
                  <a:lnTo>
                    <a:pt x="53886" y="265107"/>
                  </a:lnTo>
                  <a:lnTo>
                    <a:pt x="61879" y="271739"/>
                  </a:lnTo>
                  <a:lnTo>
                    <a:pt x="66973" y="274495"/>
                  </a:lnTo>
                  <a:lnTo>
                    <a:pt x="78279" y="275676"/>
                  </a:lnTo>
                  <a:lnTo>
                    <a:pt x="89653" y="273144"/>
                  </a:lnTo>
                  <a:lnTo>
                    <a:pt x="99412" y="267315"/>
                  </a:lnTo>
                  <a:lnTo>
                    <a:pt x="119582" y="242615"/>
                  </a:lnTo>
                  <a:lnTo>
                    <a:pt x="136690" y="205115"/>
                  </a:lnTo>
                  <a:lnTo>
                    <a:pt x="146188" y="167700"/>
                  </a:lnTo>
                  <a:lnTo>
                    <a:pt x="155113" y="122849"/>
                  </a:lnTo>
                  <a:lnTo>
                    <a:pt x="159469" y="99035"/>
                  </a:lnTo>
                  <a:lnTo>
                    <a:pt x="167366" y="54936"/>
                  </a:lnTo>
                  <a:lnTo>
                    <a:pt x="174367" y="13805"/>
                  </a:lnTo>
                  <a:lnTo>
                    <a:pt x="173752" y="2945"/>
                  </a:lnTo>
                  <a:lnTo>
                    <a:pt x="171189" y="755"/>
                  </a:lnTo>
                  <a:lnTo>
                    <a:pt x="167364" y="0"/>
                  </a:lnTo>
                  <a:lnTo>
                    <a:pt x="162697" y="203"/>
                  </a:lnTo>
                  <a:lnTo>
                    <a:pt x="158174" y="3160"/>
                  </a:lnTo>
                  <a:lnTo>
                    <a:pt x="149386" y="13972"/>
                  </a:lnTo>
                  <a:lnTo>
                    <a:pt x="133135" y="49410"/>
                  </a:lnTo>
                  <a:lnTo>
                    <a:pt x="121089" y="83446"/>
                  </a:lnTo>
                  <a:lnTo>
                    <a:pt x="110797" y="120680"/>
                  </a:lnTo>
                  <a:lnTo>
                    <a:pt x="106223" y="156044"/>
                  </a:lnTo>
                  <a:lnTo>
                    <a:pt x="110389" y="197574"/>
                  </a:lnTo>
                  <a:lnTo>
                    <a:pt x="120561" y="222108"/>
                  </a:lnTo>
                  <a:lnTo>
                    <a:pt x="132199" y="233343"/>
                  </a:lnTo>
                  <a:lnTo>
                    <a:pt x="139254" y="238314"/>
                  </a:lnTo>
                  <a:lnTo>
                    <a:pt x="154618" y="241957"/>
                  </a:lnTo>
                  <a:lnTo>
                    <a:pt x="178763" y="241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48"/>
            <p:cNvSpPr/>
            <p:nvPr>
              <p:custDataLst>
                <p:tags r:id="rId92"/>
              </p:custDataLst>
            </p:nvPr>
          </p:nvSpPr>
          <p:spPr>
            <a:xfrm>
              <a:off x="1549400" y="41592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3739" y="56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49"/>
            <p:cNvSpPr/>
            <p:nvPr>
              <p:custDataLst>
                <p:tags r:id="rId93"/>
              </p:custDataLst>
            </p:nvPr>
          </p:nvSpPr>
          <p:spPr>
            <a:xfrm>
              <a:off x="1758950" y="3937883"/>
              <a:ext cx="78637" cy="267718"/>
            </a:xfrm>
            <a:custGeom>
              <a:avLst/>
              <a:gdLst/>
              <a:ahLst/>
              <a:cxnLst/>
              <a:rect l="0" t="0" r="0" b="0"/>
              <a:pathLst>
                <a:path w="78637" h="2677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6071" y="6120"/>
                  </a:lnTo>
                  <a:lnTo>
                    <a:pt x="18658" y="44341"/>
                  </a:lnTo>
                  <a:lnTo>
                    <a:pt x="18934" y="87541"/>
                  </a:lnTo>
                  <a:lnTo>
                    <a:pt x="18998" y="123083"/>
                  </a:lnTo>
                  <a:lnTo>
                    <a:pt x="19027" y="162398"/>
                  </a:lnTo>
                  <a:lnTo>
                    <a:pt x="17158" y="199627"/>
                  </a:lnTo>
                  <a:lnTo>
                    <a:pt x="14021" y="242912"/>
                  </a:lnTo>
                  <a:lnTo>
                    <a:pt x="12874" y="267609"/>
                  </a:lnTo>
                  <a:lnTo>
                    <a:pt x="12816" y="267717"/>
                  </a:lnTo>
                  <a:lnTo>
                    <a:pt x="12704" y="223258"/>
                  </a:lnTo>
                  <a:lnTo>
                    <a:pt x="14582" y="188449"/>
                  </a:lnTo>
                  <a:lnTo>
                    <a:pt x="16072" y="182488"/>
                  </a:lnTo>
                  <a:lnTo>
                    <a:pt x="21489" y="173983"/>
                  </a:lnTo>
                  <a:lnTo>
                    <a:pt x="27895" y="168558"/>
                  </a:lnTo>
                  <a:lnTo>
                    <a:pt x="33094" y="166146"/>
                  </a:lnTo>
                  <a:lnTo>
                    <a:pt x="35468" y="166208"/>
                  </a:lnTo>
                  <a:lnTo>
                    <a:pt x="49870" y="173224"/>
                  </a:lnTo>
                  <a:lnTo>
                    <a:pt x="61735" y="182565"/>
                  </a:lnTo>
                  <a:lnTo>
                    <a:pt x="75689" y="202503"/>
                  </a:lnTo>
                  <a:lnTo>
                    <a:pt x="77976" y="206674"/>
                  </a:lnTo>
                  <a:lnTo>
                    <a:pt x="78636" y="216953"/>
                  </a:lnTo>
                  <a:lnTo>
                    <a:pt x="77824" y="222658"/>
                  </a:lnTo>
                  <a:lnTo>
                    <a:pt x="71277" y="232759"/>
                  </a:lnTo>
                  <a:lnTo>
                    <a:pt x="49828" y="250742"/>
                  </a:lnTo>
                  <a:lnTo>
                    <a:pt x="35786" y="255589"/>
                  </a:lnTo>
                  <a:lnTo>
                    <a:pt x="28091" y="256882"/>
                  </a:lnTo>
                  <a:lnTo>
                    <a:pt x="15777" y="254555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50"/>
            <p:cNvSpPr/>
            <p:nvPr>
              <p:custDataLst>
                <p:tags r:id="rId94"/>
              </p:custDataLst>
            </p:nvPr>
          </p:nvSpPr>
          <p:spPr>
            <a:xfrm>
              <a:off x="1884413" y="4073447"/>
              <a:ext cx="115838" cy="115391"/>
            </a:xfrm>
            <a:custGeom>
              <a:avLst/>
              <a:gdLst/>
              <a:ahLst/>
              <a:cxnLst/>
              <a:rect l="0" t="0" r="0" b="0"/>
              <a:pathLst>
                <a:path w="115838" h="115391">
                  <a:moveTo>
                    <a:pt x="71387" y="47703"/>
                  </a:moveTo>
                  <a:lnTo>
                    <a:pt x="71387" y="47703"/>
                  </a:lnTo>
                  <a:lnTo>
                    <a:pt x="68016" y="40961"/>
                  </a:lnTo>
                  <a:lnTo>
                    <a:pt x="60142" y="4975"/>
                  </a:lnTo>
                  <a:lnTo>
                    <a:pt x="56276" y="490"/>
                  </a:lnTo>
                  <a:lnTo>
                    <a:pt x="53552" y="0"/>
                  </a:lnTo>
                  <a:lnTo>
                    <a:pt x="46762" y="1337"/>
                  </a:lnTo>
                  <a:lnTo>
                    <a:pt x="13747" y="43905"/>
                  </a:lnTo>
                  <a:lnTo>
                    <a:pt x="1784" y="72370"/>
                  </a:lnTo>
                  <a:lnTo>
                    <a:pt x="0" y="85242"/>
                  </a:lnTo>
                  <a:lnTo>
                    <a:pt x="513" y="89662"/>
                  </a:lnTo>
                  <a:lnTo>
                    <a:pt x="1560" y="92609"/>
                  </a:lnTo>
                  <a:lnTo>
                    <a:pt x="2963" y="94574"/>
                  </a:lnTo>
                  <a:lnTo>
                    <a:pt x="4604" y="95883"/>
                  </a:lnTo>
                  <a:lnTo>
                    <a:pt x="7110" y="96051"/>
                  </a:lnTo>
                  <a:lnTo>
                    <a:pt x="13656" y="94356"/>
                  </a:lnTo>
                  <a:lnTo>
                    <a:pt x="28646" y="79322"/>
                  </a:lnTo>
                  <a:lnTo>
                    <a:pt x="45097" y="37633"/>
                  </a:lnTo>
                  <a:lnTo>
                    <a:pt x="49825" y="25589"/>
                  </a:lnTo>
                  <a:lnTo>
                    <a:pt x="54278" y="20236"/>
                  </a:lnTo>
                  <a:lnTo>
                    <a:pt x="55748" y="20925"/>
                  </a:lnTo>
                  <a:lnTo>
                    <a:pt x="57381" y="27335"/>
                  </a:lnTo>
                  <a:lnTo>
                    <a:pt x="61943" y="73054"/>
                  </a:lnTo>
                  <a:lnTo>
                    <a:pt x="70862" y="96607"/>
                  </a:lnTo>
                  <a:lnTo>
                    <a:pt x="78445" y="106597"/>
                  </a:lnTo>
                  <a:lnTo>
                    <a:pt x="86518" y="112684"/>
                  </a:lnTo>
                  <a:lnTo>
                    <a:pt x="94810" y="115390"/>
                  </a:lnTo>
                  <a:lnTo>
                    <a:pt x="98997" y="114699"/>
                  </a:lnTo>
                  <a:lnTo>
                    <a:pt x="115837" y="104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51"/>
            <p:cNvSpPr/>
            <p:nvPr>
              <p:custDataLst>
                <p:tags r:id="rId95"/>
              </p:custDataLst>
            </p:nvPr>
          </p:nvSpPr>
          <p:spPr>
            <a:xfrm>
              <a:off x="2015009" y="4039483"/>
              <a:ext cx="80492" cy="155065"/>
            </a:xfrm>
            <a:custGeom>
              <a:avLst/>
              <a:gdLst/>
              <a:ahLst/>
              <a:cxnLst/>
              <a:rect l="0" t="0" r="0" b="0"/>
              <a:pathLst>
                <a:path w="80492" h="155065">
                  <a:moveTo>
                    <a:pt x="80491" y="5467"/>
                  </a:moveTo>
                  <a:lnTo>
                    <a:pt x="80491" y="5467"/>
                  </a:lnTo>
                  <a:lnTo>
                    <a:pt x="57347" y="0"/>
                  </a:lnTo>
                  <a:lnTo>
                    <a:pt x="41178" y="2749"/>
                  </a:lnTo>
                  <a:lnTo>
                    <a:pt x="19611" y="14775"/>
                  </a:lnTo>
                  <a:lnTo>
                    <a:pt x="2088" y="31743"/>
                  </a:lnTo>
                  <a:lnTo>
                    <a:pt x="0" y="37096"/>
                  </a:lnTo>
                  <a:lnTo>
                    <a:pt x="19" y="42075"/>
                  </a:lnTo>
                  <a:lnTo>
                    <a:pt x="6788" y="57706"/>
                  </a:lnTo>
                  <a:lnTo>
                    <a:pt x="30856" y="88206"/>
                  </a:lnTo>
                  <a:lnTo>
                    <a:pt x="46969" y="106417"/>
                  </a:lnTo>
                  <a:lnTo>
                    <a:pt x="51482" y="116421"/>
                  </a:lnTo>
                  <a:lnTo>
                    <a:pt x="51605" y="127452"/>
                  </a:lnTo>
                  <a:lnTo>
                    <a:pt x="48603" y="138705"/>
                  </a:lnTo>
                  <a:lnTo>
                    <a:pt x="42565" y="148409"/>
                  </a:lnTo>
                  <a:lnTo>
                    <a:pt x="35177" y="153663"/>
                  </a:lnTo>
                  <a:lnTo>
                    <a:pt x="31232" y="155064"/>
                  </a:lnTo>
                  <a:lnTo>
                    <a:pt x="28602" y="154588"/>
                  </a:lnTo>
                  <a:lnTo>
                    <a:pt x="26848" y="152858"/>
                  </a:lnTo>
                  <a:lnTo>
                    <a:pt x="23341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52"/>
            <p:cNvSpPr/>
            <p:nvPr>
              <p:custDataLst>
                <p:tags r:id="rId96"/>
              </p:custDataLst>
            </p:nvPr>
          </p:nvSpPr>
          <p:spPr>
            <a:xfrm>
              <a:off x="2113532" y="3901401"/>
              <a:ext cx="261369" cy="299242"/>
            </a:xfrm>
            <a:custGeom>
              <a:avLst/>
              <a:gdLst/>
              <a:ahLst/>
              <a:cxnLst/>
              <a:rect l="0" t="0" r="0" b="0"/>
              <a:pathLst>
                <a:path w="261369" h="299242">
                  <a:moveTo>
                    <a:pt x="64518" y="207049"/>
                  </a:moveTo>
                  <a:lnTo>
                    <a:pt x="64518" y="207049"/>
                  </a:lnTo>
                  <a:lnTo>
                    <a:pt x="64518" y="213137"/>
                  </a:lnTo>
                  <a:lnTo>
                    <a:pt x="64518" y="209950"/>
                  </a:lnTo>
                  <a:lnTo>
                    <a:pt x="69985" y="186256"/>
                  </a:lnTo>
                  <a:lnTo>
                    <a:pt x="67235" y="171803"/>
                  </a:lnTo>
                  <a:lnTo>
                    <a:pt x="61963" y="164808"/>
                  </a:lnTo>
                  <a:lnTo>
                    <a:pt x="58581" y="161955"/>
                  </a:lnTo>
                  <a:lnTo>
                    <a:pt x="54916" y="160759"/>
                  </a:lnTo>
                  <a:lnTo>
                    <a:pt x="47080" y="161310"/>
                  </a:lnTo>
                  <a:lnTo>
                    <a:pt x="31364" y="172330"/>
                  </a:lnTo>
                  <a:lnTo>
                    <a:pt x="13302" y="195743"/>
                  </a:lnTo>
                  <a:lnTo>
                    <a:pt x="1287" y="225023"/>
                  </a:lnTo>
                  <a:lnTo>
                    <a:pt x="0" y="252669"/>
                  </a:lnTo>
                  <a:lnTo>
                    <a:pt x="6210" y="266366"/>
                  </a:lnTo>
                  <a:lnTo>
                    <a:pt x="10829" y="271993"/>
                  </a:lnTo>
                  <a:lnTo>
                    <a:pt x="34777" y="276365"/>
                  </a:lnTo>
                  <a:lnTo>
                    <a:pt x="51040" y="276543"/>
                  </a:lnTo>
                  <a:lnTo>
                    <a:pt x="95452" y="263570"/>
                  </a:lnTo>
                  <a:lnTo>
                    <a:pt x="141766" y="244164"/>
                  </a:lnTo>
                  <a:lnTo>
                    <a:pt x="185557" y="222750"/>
                  </a:lnTo>
                  <a:lnTo>
                    <a:pt x="206999" y="210603"/>
                  </a:lnTo>
                  <a:lnTo>
                    <a:pt x="212509" y="202514"/>
                  </a:lnTo>
                  <a:lnTo>
                    <a:pt x="213273" y="199087"/>
                  </a:lnTo>
                  <a:lnTo>
                    <a:pt x="213077" y="196097"/>
                  </a:lnTo>
                  <a:lnTo>
                    <a:pt x="212241" y="193398"/>
                  </a:lnTo>
                  <a:lnTo>
                    <a:pt x="201904" y="188517"/>
                  </a:lnTo>
                  <a:lnTo>
                    <a:pt x="186256" y="185407"/>
                  </a:lnTo>
                  <a:lnTo>
                    <a:pt x="169894" y="186376"/>
                  </a:lnTo>
                  <a:lnTo>
                    <a:pt x="153215" y="194804"/>
                  </a:lnTo>
                  <a:lnTo>
                    <a:pt x="137806" y="207956"/>
                  </a:lnTo>
                  <a:lnTo>
                    <a:pt x="126253" y="223210"/>
                  </a:lnTo>
                  <a:lnTo>
                    <a:pt x="122060" y="241278"/>
                  </a:lnTo>
                  <a:lnTo>
                    <a:pt x="125116" y="274880"/>
                  </a:lnTo>
                  <a:lnTo>
                    <a:pt x="134254" y="286820"/>
                  </a:lnTo>
                  <a:lnTo>
                    <a:pt x="140642" y="291979"/>
                  </a:lnTo>
                  <a:lnTo>
                    <a:pt x="155266" y="297713"/>
                  </a:lnTo>
                  <a:lnTo>
                    <a:pt x="163116" y="299241"/>
                  </a:lnTo>
                  <a:lnTo>
                    <a:pt x="171173" y="297438"/>
                  </a:lnTo>
                  <a:lnTo>
                    <a:pt x="187650" y="287909"/>
                  </a:lnTo>
                  <a:lnTo>
                    <a:pt x="209422" y="266677"/>
                  </a:lnTo>
                  <a:lnTo>
                    <a:pt x="225907" y="225657"/>
                  </a:lnTo>
                  <a:lnTo>
                    <a:pt x="233378" y="183804"/>
                  </a:lnTo>
                  <a:lnTo>
                    <a:pt x="236358" y="159803"/>
                  </a:lnTo>
                  <a:lnTo>
                    <a:pt x="237639" y="133924"/>
                  </a:lnTo>
                  <a:lnTo>
                    <a:pt x="237787" y="106793"/>
                  </a:lnTo>
                  <a:lnTo>
                    <a:pt x="237181" y="78829"/>
                  </a:lnTo>
                  <a:lnTo>
                    <a:pt x="234626" y="40231"/>
                  </a:lnTo>
                  <a:lnTo>
                    <a:pt x="229220" y="10160"/>
                  </a:lnTo>
                  <a:lnTo>
                    <a:pt x="225208" y="3126"/>
                  </a:lnTo>
                  <a:lnTo>
                    <a:pt x="221073" y="0"/>
                  </a:lnTo>
                  <a:lnTo>
                    <a:pt x="218277" y="1989"/>
                  </a:lnTo>
                  <a:lnTo>
                    <a:pt x="211407" y="11724"/>
                  </a:lnTo>
                  <a:lnTo>
                    <a:pt x="205638" y="58295"/>
                  </a:lnTo>
                  <a:lnTo>
                    <a:pt x="204849" y="93899"/>
                  </a:lnTo>
                  <a:lnTo>
                    <a:pt x="208261" y="131360"/>
                  </a:lnTo>
                  <a:lnTo>
                    <a:pt x="215187" y="167059"/>
                  </a:lnTo>
                  <a:lnTo>
                    <a:pt x="230281" y="209546"/>
                  </a:lnTo>
                  <a:lnTo>
                    <a:pt x="255596" y="256172"/>
                  </a:lnTo>
                  <a:lnTo>
                    <a:pt x="261368" y="26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SMARTInkShape-753"/>
          <p:cNvSpPr/>
          <p:nvPr>
            <p:custDataLst>
              <p:tags r:id="rId6"/>
            </p:custDataLst>
          </p:nvPr>
        </p:nvSpPr>
        <p:spPr>
          <a:xfrm>
            <a:off x="596900" y="3663784"/>
            <a:ext cx="11430001" cy="552617"/>
          </a:xfrm>
          <a:custGeom>
            <a:avLst/>
            <a:gdLst/>
            <a:ahLst/>
            <a:cxnLst/>
            <a:rect l="0" t="0" r="0" b="0"/>
            <a:pathLst>
              <a:path w="11430001" h="552617">
                <a:moveTo>
                  <a:pt x="0" y="82716"/>
                </a:moveTo>
                <a:lnTo>
                  <a:pt x="0" y="82716"/>
                </a:lnTo>
                <a:lnTo>
                  <a:pt x="37037" y="77690"/>
                </a:lnTo>
                <a:lnTo>
                  <a:pt x="71494" y="77660"/>
                </a:lnTo>
                <a:lnTo>
                  <a:pt x="117383" y="79998"/>
                </a:lnTo>
                <a:lnTo>
                  <a:pt x="145988" y="82315"/>
                </a:lnTo>
                <a:lnTo>
                  <a:pt x="177759" y="85271"/>
                </a:lnTo>
                <a:lnTo>
                  <a:pt x="211639" y="88652"/>
                </a:lnTo>
                <a:lnTo>
                  <a:pt x="249748" y="90907"/>
                </a:lnTo>
                <a:lnTo>
                  <a:pt x="290677" y="92410"/>
                </a:lnTo>
                <a:lnTo>
                  <a:pt x="333484" y="93412"/>
                </a:lnTo>
                <a:lnTo>
                  <a:pt x="381073" y="94080"/>
                </a:lnTo>
                <a:lnTo>
                  <a:pt x="431849" y="94525"/>
                </a:lnTo>
                <a:lnTo>
                  <a:pt x="484749" y="94822"/>
                </a:lnTo>
                <a:lnTo>
                  <a:pt x="544005" y="95725"/>
                </a:lnTo>
                <a:lnTo>
                  <a:pt x="607498" y="97033"/>
                </a:lnTo>
                <a:lnTo>
                  <a:pt x="673815" y="98611"/>
                </a:lnTo>
                <a:lnTo>
                  <a:pt x="744132" y="98957"/>
                </a:lnTo>
                <a:lnTo>
                  <a:pt x="817116" y="98482"/>
                </a:lnTo>
                <a:lnTo>
                  <a:pt x="891877" y="97460"/>
                </a:lnTo>
                <a:lnTo>
                  <a:pt x="971351" y="95368"/>
                </a:lnTo>
                <a:lnTo>
                  <a:pt x="1053968" y="92562"/>
                </a:lnTo>
                <a:lnTo>
                  <a:pt x="1138678" y="89280"/>
                </a:lnTo>
                <a:lnTo>
                  <a:pt x="1229725" y="84975"/>
                </a:lnTo>
                <a:lnTo>
                  <a:pt x="1324994" y="79989"/>
                </a:lnTo>
                <a:lnTo>
                  <a:pt x="1423079" y="74548"/>
                </a:lnTo>
                <a:lnTo>
                  <a:pt x="1526569" y="68098"/>
                </a:lnTo>
                <a:lnTo>
                  <a:pt x="1633663" y="60976"/>
                </a:lnTo>
                <a:lnTo>
                  <a:pt x="1743159" y="53407"/>
                </a:lnTo>
                <a:lnTo>
                  <a:pt x="1858489" y="45537"/>
                </a:lnTo>
                <a:lnTo>
                  <a:pt x="1977709" y="37469"/>
                </a:lnTo>
                <a:lnTo>
                  <a:pt x="2099523" y="29268"/>
                </a:lnTo>
                <a:lnTo>
                  <a:pt x="2225182" y="22389"/>
                </a:lnTo>
                <a:lnTo>
                  <a:pt x="2353405" y="16393"/>
                </a:lnTo>
                <a:lnTo>
                  <a:pt x="2483336" y="10984"/>
                </a:lnTo>
                <a:lnTo>
                  <a:pt x="2620052" y="6672"/>
                </a:lnTo>
                <a:lnTo>
                  <a:pt x="2761290" y="3092"/>
                </a:lnTo>
                <a:lnTo>
                  <a:pt x="2905543" y="0"/>
                </a:lnTo>
                <a:lnTo>
                  <a:pt x="3051807" y="55"/>
                </a:lnTo>
                <a:lnTo>
                  <a:pt x="3199410" y="2209"/>
                </a:lnTo>
                <a:lnTo>
                  <a:pt x="3347907" y="5761"/>
                </a:lnTo>
                <a:lnTo>
                  <a:pt x="3499821" y="9541"/>
                </a:lnTo>
                <a:lnTo>
                  <a:pt x="3654014" y="13471"/>
                </a:lnTo>
                <a:lnTo>
                  <a:pt x="3809726" y="17503"/>
                </a:lnTo>
                <a:lnTo>
                  <a:pt x="3967861" y="23013"/>
                </a:lnTo>
                <a:lnTo>
                  <a:pt x="4127613" y="29508"/>
                </a:lnTo>
                <a:lnTo>
                  <a:pt x="4288442" y="36661"/>
                </a:lnTo>
                <a:lnTo>
                  <a:pt x="4451400" y="43546"/>
                </a:lnTo>
                <a:lnTo>
                  <a:pt x="4615778" y="50252"/>
                </a:lnTo>
                <a:lnTo>
                  <a:pt x="4781102" y="56840"/>
                </a:lnTo>
                <a:lnTo>
                  <a:pt x="4947763" y="64055"/>
                </a:lnTo>
                <a:lnTo>
                  <a:pt x="5115314" y="71686"/>
                </a:lnTo>
                <a:lnTo>
                  <a:pt x="5283459" y="79596"/>
                </a:lnTo>
                <a:lnTo>
                  <a:pt x="5452001" y="88397"/>
                </a:lnTo>
                <a:lnTo>
                  <a:pt x="5620806" y="97792"/>
                </a:lnTo>
                <a:lnTo>
                  <a:pt x="5789788" y="107583"/>
                </a:lnTo>
                <a:lnTo>
                  <a:pt x="5958886" y="118344"/>
                </a:lnTo>
                <a:lnTo>
                  <a:pt x="6128063" y="129752"/>
                </a:lnTo>
                <a:lnTo>
                  <a:pt x="6297292" y="141590"/>
                </a:lnTo>
                <a:lnTo>
                  <a:pt x="6465145" y="153010"/>
                </a:lnTo>
                <a:lnTo>
                  <a:pt x="6632080" y="164151"/>
                </a:lnTo>
                <a:lnTo>
                  <a:pt x="6798403" y="175106"/>
                </a:lnTo>
                <a:lnTo>
                  <a:pt x="6964318" y="185937"/>
                </a:lnTo>
                <a:lnTo>
                  <a:pt x="7129962" y="196685"/>
                </a:lnTo>
                <a:lnTo>
                  <a:pt x="7295425" y="207379"/>
                </a:lnTo>
                <a:lnTo>
                  <a:pt x="7460061" y="218036"/>
                </a:lnTo>
                <a:lnTo>
                  <a:pt x="7624146" y="228668"/>
                </a:lnTo>
                <a:lnTo>
                  <a:pt x="7787864" y="239284"/>
                </a:lnTo>
                <a:lnTo>
                  <a:pt x="7949926" y="249183"/>
                </a:lnTo>
                <a:lnTo>
                  <a:pt x="8110882" y="258606"/>
                </a:lnTo>
                <a:lnTo>
                  <a:pt x="8271105" y="267709"/>
                </a:lnTo>
                <a:lnTo>
                  <a:pt x="8430837" y="275895"/>
                </a:lnTo>
                <a:lnTo>
                  <a:pt x="8590242" y="283468"/>
                </a:lnTo>
                <a:lnTo>
                  <a:pt x="8749428" y="290634"/>
                </a:lnTo>
                <a:lnTo>
                  <a:pt x="8904235" y="298939"/>
                </a:lnTo>
                <a:lnTo>
                  <a:pt x="9056121" y="308004"/>
                </a:lnTo>
                <a:lnTo>
                  <a:pt x="9206065" y="317574"/>
                </a:lnTo>
                <a:lnTo>
                  <a:pt x="9354005" y="328894"/>
                </a:lnTo>
                <a:lnTo>
                  <a:pt x="9500608" y="341379"/>
                </a:lnTo>
                <a:lnTo>
                  <a:pt x="9646322" y="354642"/>
                </a:lnTo>
                <a:lnTo>
                  <a:pt x="9789327" y="368422"/>
                </a:lnTo>
                <a:lnTo>
                  <a:pt x="9930523" y="382548"/>
                </a:lnTo>
                <a:lnTo>
                  <a:pt x="10070515" y="396904"/>
                </a:lnTo>
                <a:lnTo>
                  <a:pt x="10202649" y="410708"/>
                </a:lnTo>
                <a:lnTo>
                  <a:pt x="10329544" y="424144"/>
                </a:lnTo>
                <a:lnTo>
                  <a:pt x="10452946" y="437335"/>
                </a:lnTo>
                <a:lnTo>
                  <a:pt x="10569081" y="450362"/>
                </a:lnTo>
                <a:lnTo>
                  <a:pt x="10680369" y="463280"/>
                </a:lnTo>
                <a:lnTo>
                  <a:pt x="10788431" y="476125"/>
                </a:lnTo>
                <a:lnTo>
                  <a:pt x="10887986" y="486805"/>
                </a:lnTo>
                <a:lnTo>
                  <a:pt x="10981875" y="496042"/>
                </a:lnTo>
                <a:lnTo>
                  <a:pt x="11071983" y="504317"/>
                </a:lnTo>
                <a:lnTo>
                  <a:pt x="11151812" y="513361"/>
                </a:lnTo>
                <a:lnTo>
                  <a:pt x="11224784" y="522918"/>
                </a:lnTo>
                <a:lnTo>
                  <a:pt x="11293188" y="532818"/>
                </a:lnTo>
                <a:lnTo>
                  <a:pt x="11338793" y="539417"/>
                </a:lnTo>
                <a:lnTo>
                  <a:pt x="11430000" y="5526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151"/>
          <p:cNvGrpSpPr/>
          <p:nvPr/>
        </p:nvGrpSpPr>
        <p:grpSpPr>
          <a:xfrm>
            <a:off x="9325738" y="1879861"/>
            <a:ext cx="237363" cy="1506488"/>
            <a:chOff x="9325738" y="1879861"/>
            <a:chExt cx="237363" cy="1506488"/>
          </a:xfrm>
        </p:grpSpPr>
        <p:sp>
          <p:nvSpPr>
            <p:cNvPr id="277" name="SMARTInkShape-754"/>
            <p:cNvSpPr/>
            <p:nvPr>
              <p:custDataLst>
                <p:tags r:id="rId79"/>
              </p:custDataLst>
            </p:nvPr>
          </p:nvSpPr>
          <p:spPr>
            <a:xfrm>
              <a:off x="9330841" y="1879861"/>
              <a:ext cx="22710" cy="50540"/>
            </a:xfrm>
            <a:custGeom>
              <a:avLst/>
              <a:gdLst/>
              <a:ahLst/>
              <a:cxnLst/>
              <a:rect l="0" t="0" r="0" b="0"/>
              <a:pathLst>
                <a:path w="22710" h="50540">
                  <a:moveTo>
                    <a:pt x="3659" y="6089"/>
                  </a:moveTo>
                  <a:lnTo>
                    <a:pt x="3659" y="6089"/>
                  </a:lnTo>
                  <a:lnTo>
                    <a:pt x="3659" y="2718"/>
                  </a:lnTo>
                  <a:lnTo>
                    <a:pt x="2954" y="1725"/>
                  </a:lnTo>
                  <a:lnTo>
                    <a:pt x="1778" y="1063"/>
                  </a:lnTo>
                  <a:lnTo>
                    <a:pt x="288" y="622"/>
                  </a:lnTo>
                  <a:lnTo>
                    <a:pt x="0" y="327"/>
                  </a:lnTo>
                  <a:lnTo>
                    <a:pt x="515" y="131"/>
                  </a:lnTo>
                  <a:lnTo>
                    <a:pt x="1563" y="0"/>
                  </a:lnTo>
                  <a:lnTo>
                    <a:pt x="2261" y="619"/>
                  </a:lnTo>
                  <a:lnTo>
                    <a:pt x="22709" y="50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55"/>
            <p:cNvSpPr/>
            <p:nvPr>
              <p:custDataLst>
                <p:tags r:id="rId80"/>
              </p:custDataLst>
            </p:nvPr>
          </p:nvSpPr>
          <p:spPr>
            <a:xfrm>
              <a:off x="9385300" y="21590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0"/>
                  </a:moveTo>
                  <a:lnTo>
                    <a:pt x="31750" y="0"/>
                  </a:lnTo>
                  <a:lnTo>
                    <a:pt x="21611" y="705"/>
                  </a:lnTo>
                  <a:lnTo>
                    <a:pt x="14073" y="3371"/>
                  </a:lnTo>
                  <a:lnTo>
                    <a:pt x="7900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56"/>
            <p:cNvSpPr/>
            <p:nvPr>
              <p:custDataLst>
                <p:tags r:id="rId81"/>
              </p:custDataLst>
            </p:nvPr>
          </p:nvSpPr>
          <p:spPr>
            <a:xfrm>
              <a:off x="9378950" y="2336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57"/>
            <p:cNvSpPr/>
            <p:nvPr>
              <p:custDataLst>
                <p:tags r:id="rId82"/>
              </p:custDataLst>
            </p:nvPr>
          </p:nvSpPr>
          <p:spPr>
            <a:xfrm>
              <a:off x="9391650" y="2501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58"/>
            <p:cNvSpPr/>
            <p:nvPr>
              <p:custDataLst>
                <p:tags r:id="rId83"/>
              </p:custDataLst>
            </p:nvPr>
          </p:nvSpPr>
          <p:spPr>
            <a:xfrm>
              <a:off x="9340850" y="2787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59"/>
            <p:cNvSpPr/>
            <p:nvPr>
              <p:custDataLst>
                <p:tags r:id="rId84"/>
              </p:custDataLst>
            </p:nvPr>
          </p:nvSpPr>
          <p:spPr>
            <a:xfrm>
              <a:off x="9337191" y="29464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60"/>
            <p:cNvSpPr/>
            <p:nvPr>
              <p:custDataLst>
                <p:tags r:id="rId85"/>
              </p:custDataLst>
            </p:nvPr>
          </p:nvSpPr>
          <p:spPr>
            <a:xfrm>
              <a:off x="9368941" y="3037992"/>
              <a:ext cx="3660" cy="3659"/>
            </a:xfrm>
            <a:custGeom>
              <a:avLst/>
              <a:gdLst/>
              <a:ahLst/>
              <a:cxnLst/>
              <a:rect l="0" t="0" r="0" b="0"/>
              <a:pathLst>
                <a:path w="3660" h="36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61"/>
            <p:cNvSpPr/>
            <p:nvPr>
              <p:custDataLst>
                <p:tags r:id="rId86"/>
              </p:custDataLst>
            </p:nvPr>
          </p:nvSpPr>
          <p:spPr>
            <a:xfrm>
              <a:off x="9325738" y="3182340"/>
              <a:ext cx="237363" cy="204009"/>
            </a:xfrm>
            <a:custGeom>
              <a:avLst/>
              <a:gdLst/>
              <a:ahLst/>
              <a:cxnLst/>
              <a:rect l="0" t="0" r="0" b="0"/>
              <a:pathLst>
                <a:path w="237363" h="204009">
                  <a:moveTo>
                    <a:pt x="104012" y="24410"/>
                  </a:moveTo>
                  <a:lnTo>
                    <a:pt x="104012" y="24410"/>
                  </a:lnTo>
                  <a:lnTo>
                    <a:pt x="104012" y="15572"/>
                  </a:lnTo>
                  <a:lnTo>
                    <a:pt x="102131" y="11545"/>
                  </a:lnTo>
                  <a:lnTo>
                    <a:pt x="100641" y="9483"/>
                  </a:lnTo>
                  <a:lnTo>
                    <a:pt x="98236" y="8109"/>
                  </a:lnTo>
                  <a:lnTo>
                    <a:pt x="86119" y="4022"/>
                  </a:lnTo>
                  <a:lnTo>
                    <a:pt x="83619" y="2351"/>
                  </a:lnTo>
                  <a:lnTo>
                    <a:pt x="73352" y="0"/>
                  </a:lnTo>
                  <a:lnTo>
                    <a:pt x="61375" y="2674"/>
                  </a:lnTo>
                  <a:lnTo>
                    <a:pt x="45519" y="11306"/>
                  </a:lnTo>
                  <a:lnTo>
                    <a:pt x="30785" y="29542"/>
                  </a:lnTo>
                  <a:lnTo>
                    <a:pt x="13869" y="66765"/>
                  </a:lnTo>
                  <a:lnTo>
                    <a:pt x="3002" y="112269"/>
                  </a:lnTo>
                  <a:lnTo>
                    <a:pt x="0" y="142870"/>
                  </a:lnTo>
                  <a:lnTo>
                    <a:pt x="2751" y="160314"/>
                  </a:lnTo>
                  <a:lnTo>
                    <a:pt x="8678" y="175123"/>
                  </a:lnTo>
                  <a:lnTo>
                    <a:pt x="23318" y="191989"/>
                  </a:lnTo>
                  <a:lnTo>
                    <a:pt x="44433" y="202552"/>
                  </a:lnTo>
                  <a:lnTo>
                    <a:pt x="60364" y="204008"/>
                  </a:lnTo>
                  <a:lnTo>
                    <a:pt x="90215" y="199194"/>
                  </a:lnTo>
                  <a:lnTo>
                    <a:pt x="106665" y="190106"/>
                  </a:lnTo>
                  <a:lnTo>
                    <a:pt x="120477" y="171734"/>
                  </a:lnTo>
                  <a:lnTo>
                    <a:pt x="140169" y="125063"/>
                  </a:lnTo>
                  <a:lnTo>
                    <a:pt x="147369" y="82402"/>
                  </a:lnTo>
                  <a:lnTo>
                    <a:pt x="147976" y="66177"/>
                  </a:lnTo>
                  <a:lnTo>
                    <a:pt x="142602" y="51440"/>
                  </a:lnTo>
                  <a:lnTo>
                    <a:pt x="127676" y="33124"/>
                  </a:lnTo>
                  <a:lnTo>
                    <a:pt x="101798" y="11316"/>
                  </a:lnTo>
                  <a:lnTo>
                    <a:pt x="90328" y="8007"/>
                  </a:lnTo>
                  <a:lnTo>
                    <a:pt x="71970" y="9516"/>
                  </a:lnTo>
                  <a:lnTo>
                    <a:pt x="56496" y="14431"/>
                  </a:lnTo>
                  <a:lnTo>
                    <a:pt x="53284" y="17052"/>
                  </a:lnTo>
                  <a:lnTo>
                    <a:pt x="49717" y="23727"/>
                  </a:lnTo>
                  <a:lnTo>
                    <a:pt x="50012" y="33278"/>
                  </a:lnTo>
                  <a:lnTo>
                    <a:pt x="51077" y="38789"/>
                  </a:lnTo>
                  <a:lnTo>
                    <a:pt x="59789" y="48675"/>
                  </a:lnTo>
                  <a:lnTo>
                    <a:pt x="73068" y="57066"/>
                  </a:lnTo>
                  <a:lnTo>
                    <a:pt x="119606" y="70538"/>
                  </a:lnTo>
                  <a:lnTo>
                    <a:pt x="159039" y="70455"/>
                  </a:lnTo>
                  <a:lnTo>
                    <a:pt x="205374" y="65962"/>
                  </a:lnTo>
                  <a:lnTo>
                    <a:pt x="237362" y="62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52"/>
          <p:cNvGrpSpPr/>
          <p:nvPr/>
        </p:nvGrpSpPr>
        <p:grpSpPr>
          <a:xfrm>
            <a:off x="7526515" y="1702907"/>
            <a:ext cx="3617736" cy="1408594"/>
            <a:chOff x="7526515" y="1702907"/>
            <a:chExt cx="3617736" cy="1408594"/>
          </a:xfrm>
        </p:grpSpPr>
        <p:sp>
          <p:nvSpPr>
            <p:cNvPr id="286" name="SMARTInkShape-762"/>
            <p:cNvSpPr/>
            <p:nvPr>
              <p:custDataLst>
                <p:tags r:id="rId75"/>
              </p:custDataLst>
            </p:nvPr>
          </p:nvSpPr>
          <p:spPr>
            <a:xfrm>
              <a:off x="7526515" y="2953011"/>
              <a:ext cx="3617736" cy="158490"/>
            </a:xfrm>
            <a:custGeom>
              <a:avLst/>
              <a:gdLst/>
              <a:ahLst/>
              <a:cxnLst/>
              <a:rect l="0" t="0" r="0" b="0"/>
              <a:pathLst>
                <a:path w="3617736" h="158490">
                  <a:moveTo>
                    <a:pt x="10935" y="6089"/>
                  </a:moveTo>
                  <a:lnTo>
                    <a:pt x="10935" y="6089"/>
                  </a:lnTo>
                  <a:lnTo>
                    <a:pt x="0" y="622"/>
                  </a:lnTo>
                  <a:lnTo>
                    <a:pt x="117" y="327"/>
                  </a:lnTo>
                  <a:lnTo>
                    <a:pt x="2129" y="0"/>
                  </a:lnTo>
                  <a:lnTo>
                    <a:pt x="46325" y="3536"/>
                  </a:lnTo>
                  <a:lnTo>
                    <a:pt x="81697" y="9893"/>
                  </a:lnTo>
                  <a:lnTo>
                    <a:pt x="127992" y="17422"/>
                  </a:lnTo>
                  <a:lnTo>
                    <a:pt x="158117" y="20700"/>
                  </a:lnTo>
                  <a:lnTo>
                    <a:pt x="192312" y="23591"/>
                  </a:lnTo>
                  <a:lnTo>
                    <a:pt x="229220" y="26223"/>
                  </a:lnTo>
                  <a:lnTo>
                    <a:pt x="272169" y="27978"/>
                  </a:lnTo>
                  <a:lnTo>
                    <a:pt x="319147" y="29149"/>
                  </a:lnTo>
                  <a:lnTo>
                    <a:pt x="368810" y="29929"/>
                  </a:lnTo>
                  <a:lnTo>
                    <a:pt x="424496" y="31155"/>
                  </a:lnTo>
                  <a:lnTo>
                    <a:pt x="484198" y="32677"/>
                  </a:lnTo>
                  <a:lnTo>
                    <a:pt x="546577" y="34398"/>
                  </a:lnTo>
                  <a:lnTo>
                    <a:pt x="614974" y="36251"/>
                  </a:lnTo>
                  <a:lnTo>
                    <a:pt x="687382" y="38191"/>
                  </a:lnTo>
                  <a:lnTo>
                    <a:pt x="762466" y="40191"/>
                  </a:lnTo>
                  <a:lnTo>
                    <a:pt x="842862" y="42229"/>
                  </a:lnTo>
                  <a:lnTo>
                    <a:pt x="926797" y="44293"/>
                  </a:lnTo>
                  <a:lnTo>
                    <a:pt x="1013092" y="46375"/>
                  </a:lnTo>
                  <a:lnTo>
                    <a:pt x="1105196" y="49174"/>
                  </a:lnTo>
                  <a:lnTo>
                    <a:pt x="1201170" y="52451"/>
                  </a:lnTo>
                  <a:lnTo>
                    <a:pt x="1299726" y="56047"/>
                  </a:lnTo>
                  <a:lnTo>
                    <a:pt x="1402118" y="59855"/>
                  </a:lnTo>
                  <a:lnTo>
                    <a:pt x="1507068" y="63806"/>
                  </a:lnTo>
                  <a:lnTo>
                    <a:pt x="1613723" y="67850"/>
                  </a:lnTo>
                  <a:lnTo>
                    <a:pt x="1722927" y="71252"/>
                  </a:lnTo>
                  <a:lnTo>
                    <a:pt x="1833829" y="74225"/>
                  </a:lnTo>
                  <a:lnTo>
                    <a:pt x="1945864" y="76913"/>
                  </a:lnTo>
                  <a:lnTo>
                    <a:pt x="2057243" y="80116"/>
                  </a:lnTo>
                  <a:lnTo>
                    <a:pt x="2168184" y="83663"/>
                  </a:lnTo>
                  <a:lnTo>
                    <a:pt x="2278836" y="87438"/>
                  </a:lnTo>
                  <a:lnTo>
                    <a:pt x="2386470" y="90660"/>
                  </a:lnTo>
                  <a:lnTo>
                    <a:pt x="2492091" y="93514"/>
                  </a:lnTo>
                  <a:lnTo>
                    <a:pt x="2596373" y="96122"/>
                  </a:lnTo>
                  <a:lnTo>
                    <a:pt x="2695525" y="99273"/>
                  </a:lnTo>
                  <a:lnTo>
                    <a:pt x="2791262" y="102783"/>
                  </a:lnTo>
                  <a:lnTo>
                    <a:pt x="2884721" y="106536"/>
                  </a:lnTo>
                  <a:lnTo>
                    <a:pt x="2970308" y="110448"/>
                  </a:lnTo>
                  <a:lnTo>
                    <a:pt x="3050652" y="114467"/>
                  </a:lnTo>
                  <a:lnTo>
                    <a:pt x="3127497" y="118558"/>
                  </a:lnTo>
                  <a:lnTo>
                    <a:pt x="3194953" y="122695"/>
                  </a:lnTo>
                  <a:lnTo>
                    <a:pt x="3256152" y="126866"/>
                  </a:lnTo>
                  <a:lnTo>
                    <a:pt x="3313180" y="131057"/>
                  </a:lnTo>
                  <a:lnTo>
                    <a:pt x="3362488" y="134557"/>
                  </a:lnTo>
                  <a:lnTo>
                    <a:pt x="3406649" y="137595"/>
                  </a:lnTo>
                  <a:lnTo>
                    <a:pt x="3447375" y="140327"/>
                  </a:lnTo>
                  <a:lnTo>
                    <a:pt x="3480879" y="142853"/>
                  </a:lnTo>
                  <a:lnTo>
                    <a:pt x="3509565" y="145243"/>
                  </a:lnTo>
                  <a:lnTo>
                    <a:pt x="3555548" y="149779"/>
                  </a:lnTo>
                  <a:lnTo>
                    <a:pt x="3597741" y="155595"/>
                  </a:lnTo>
                  <a:lnTo>
                    <a:pt x="3617735" y="158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63"/>
            <p:cNvSpPr/>
            <p:nvPr>
              <p:custDataLst>
                <p:tags r:id="rId76"/>
              </p:custDataLst>
            </p:nvPr>
          </p:nvSpPr>
          <p:spPr>
            <a:xfrm>
              <a:off x="7696200" y="1866387"/>
              <a:ext cx="3429001" cy="1149864"/>
            </a:xfrm>
            <a:custGeom>
              <a:avLst/>
              <a:gdLst/>
              <a:ahLst/>
              <a:cxnLst/>
              <a:rect l="0" t="0" r="0" b="0"/>
              <a:pathLst>
                <a:path w="3429001" h="1149864">
                  <a:moveTo>
                    <a:pt x="0" y="940313"/>
                  </a:moveTo>
                  <a:lnTo>
                    <a:pt x="0" y="940313"/>
                  </a:lnTo>
                  <a:lnTo>
                    <a:pt x="0" y="934041"/>
                  </a:lnTo>
                  <a:lnTo>
                    <a:pt x="3370" y="930615"/>
                  </a:lnTo>
                  <a:lnTo>
                    <a:pt x="10670" y="930829"/>
                  </a:lnTo>
                  <a:lnTo>
                    <a:pt x="55499" y="938714"/>
                  </a:lnTo>
                  <a:lnTo>
                    <a:pt x="102529" y="943368"/>
                  </a:lnTo>
                  <a:lnTo>
                    <a:pt x="143346" y="942316"/>
                  </a:lnTo>
                  <a:lnTo>
                    <a:pt x="175892" y="941203"/>
                  </a:lnTo>
                  <a:lnTo>
                    <a:pt x="211524" y="940709"/>
                  </a:lnTo>
                  <a:lnTo>
                    <a:pt x="248527" y="940489"/>
                  </a:lnTo>
                  <a:lnTo>
                    <a:pt x="286140" y="938509"/>
                  </a:lnTo>
                  <a:lnTo>
                    <a:pt x="324729" y="935984"/>
                  </a:lnTo>
                  <a:lnTo>
                    <a:pt x="365398" y="934861"/>
                  </a:lnTo>
                  <a:lnTo>
                    <a:pt x="406991" y="932481"/>
                  </a:lnTo>
                  <a:lnTo>
                    <a:pt x="448996" y="928365"/>
                  </a:lnTo>
                  <a:lnTo>
                    <a:pt x="491184" y="921833"/>
                  </a:lnTo>
                  <a:lnTo>
                    <a:pt x="531570" y="914225"/>
                  </a:lnTo>
                  <a:lnTo>
                    <a:pt x="571392" y="906141"/>
                  </a:lnTo>
                  <a:lnTo>
                    <a:pt x="612609" y="897844"/>
                  </a:lnTo>
                  <a:lnTo>
                    <a:pt x="652565" y="889453"/>
                  </a:lnTo>
                  <a:lnTo>
                    <a:pt x="690784" y="879608"/>
                  </a:lnTo>
                  <a:lnTo>
                    <a:pt x="726586" y="865826"/>
                  </a:lnTo>
                  <a:lnTo>
                    <a:pt x="759430" y="852174"/>
                  </a:lnTo>
                  <a:lnTo>
                    <a:pt x="803807" y="828825"/>
                  </a:lnTo>
                  <a:lnTo>
                    <a:pt x="841886" y="801446"/>
                  </a:lnTo>
                  <a:lnTo>
                    <a:pt x="873628" y="771697"/>
                  </a:lnTo>
                  <a:lnTo>
                    <a:pt x="902790" y="736071"/>
                  </a:lnTo>
                  <a:lnTo>
                    <a:pt x="933774" y="698704"/>
                  </a:lnTo>
                  <a:lnTo>
                    <a:pt x="963413" y="660822"/>
                  </a:lnTo>
                  <a:lnTo>
                    <a:pt x="990071" y="620904"/>
                  </a:lnTo>
                  <a:lnTo>
                    <a:pt x="1015843" y="577798"/>
                  </a:lnTo>
                  <a:lnTo>
                    <a:pt x="1041353" y="533746"/>
                  </a:lnTo>
                  <a:lnTo>
                    <a:pt x="1063023" y="489413"/>
                  </a:lnTo>
                  <a:lnTo>
                    <a:pt x="1082144" y="443117"/>
                  </a:lnTo>
                  <a:lnTo>
                    <a:pt x="1103800" y="395532"/>
                  </a:lnTo>
                  <a:lnTo>
                    <a:pt x="1125506" y="348273"/>
                  </a:lnTo>
                  <a:lnTo>
                    <a:pt x="1141574" y="315939"/>
                  </a:lnTo>
                  <a:lnTo>
                    <a:pt x="1167194" y="269969"/>
                  </a:lnTo>
                  <a:lnTo>
                    <a:pt x="1196812" y="225775"/>
                  </a:lnTo>
                  <a:lnTo>
                    <a:pt x="1227227" y="186261"/>
                  </a:lnTo>
                  <a:lnTo>
                    <a:pt x="1266909" y="140947"/>
                  </a:lnTo>
                  <a:lnTo>
                    <a:pt x="1302715" y="110562"/>
                  </a:lnTo>
                  <a:lnTo>
                    <a:pt x="1345998" y="78382"/>
                  </a:lnTo>
                  <a:lnTo>
                    <a:pt x="1387502" y="51642"/>
                  </a:lnTo>
                  <a:lnTo>
                    <a:pt x="1423348" y="33066"/>
                  </a:lnTo>
                  <a:lnTo>
                    <a:pt x="1460075" y="19017"/>
                  </a:lnTo>
                  <a:lnTo>
                    <a:pt x="1506329" y="5710"/>
                  </a:lnTo>
                  <a:lnTo>
                    <a:pt x="1531669" y="0"/>
                  </a:lnTo>
                  <a:lnTo>
                    <a:pt x="1573700" y="47"/>
                  </a:lnTo>
                  <a:lnTo>
                    <a:pt x="1617434" y="1081"/>
                  </a:lnTo>
                  <a:lnTo>
                    <a:pt x="1662378" y="5542"/>
                  </a:lnTo>
                  <a:lnTo>
                    <a:pt x="1694628" y="9333"/>
                  </a:lnTo>
                  <a:lnTo>
                    <a:pt x="1727774" y="15252"/>
                  </a:lnTo>
                  <a:lnTo>
                    <a:pt x="1761322" y="22586"/>
                  </a:lnTo>
                  <a:lnTo>
                    <a:pt x="1795046" y="30549"/>
                  </a:lnTo>
                  <a:lnTo>
                    <a:pt x="1828851" y="40673"/>
                  </a:lnTo>
                  <a:lnTo>
                    <a:pt x="1861983" y="52229"/>
                  </a:lnTo>
                  <a:lnTo>
                    <a:pt x="1908404" y="71340"/>
                  </a:lnTo>
                  <a:lnTo>
                    <a:pt x="1952731" y="94563"/>
                  </a:lnTo>
                  <a:lnTo>
                    <a:pt x="1991578" y="119318"/>
                  </a:lnTo>
                  <a:lnTo>
                    <a:pt x="2032587" y="154848"/>
                  </a:lnTo>
                  <a:lnTo>
                    <a:pt x="2074449" y="195628"/>
                  </a:lnTo>
                  <a:lnTo>
                    <a:pt x="2112326" y="242019"/>
                  </a:lnTo>
                  <a:lnTo>
                    <a:pt x="2149285" y="287767"/>
                  </a:lnTo>
                  <a:lnTo>
                    <a:pt x="2172584" y="324809"/>
                  </a:lnTo>
                  <a:lnTo>
                    <a:pt x="2195479" y="362595"/>
                  </a:lnTo>
                  <a:lnTo>
                    <a:pt x="2225551" y="409918"/>
                  </a:lnTo>
                  <a:lnTo>
                    <a:pt x="2246923" y="445903"/>
                  </a:lnTo>
                  <a:lnTo>
                    <a:pt x="2270031" y="486748"/>
                  </a:lnTo>
                  <a:lnTo>
                    <a:pt x="2291380" y="530129"/>
                  </a:lnTo>
                  <a:lnTo>
                    <a:pt x="2311112" y="574263"/>
                  </a:lnTo>
                  <a:lnTo>
                    <a:pt x="2323973" y="605704"/>
                  </a:lnTo>
                  <a:lnTo>
                    <a:pt x="2343110" y="653256"/>
                  </a:lnTo>
                  <a:lnTo>
                    <a:pt x="2364070" y="700507"/>
                  </a:lnTo>
                  <a:lnTo>
                    <a:pt x="2379964" y="732838"/>
                  </a:lnTo>
                  <a:lnTo>
                    <a:pt x="2404780" y="778807"/>
                  </a:lnTo>
                  <a:lnTo>
                    <a:pt x="2430006" y="824412"/>
                  </a:lnTo>
                  <a:lnTo>
                    <a:pt x="2456059" y="871948"/>
                  </a:lnTo>
                  <a:lnTo>
                    <a:pt x="2485104" y="914177"/>
                  </a:lnTo>
                  <a:lnTo>
                    <a:pt x="2512601" y="956950"/>
                  </a:lnTo>
                  <a:lnTo>
                    <a:pt x="2544190" y="996042"/>
                  </a:lnTo>
                  <a:lnTo>
                    <a:pt x="2585613" y="1029576"/>
                  </a:lnTo>
                  <a:lnTo>
                    <a:pt x="2619539" y="1048659"/>
                  </a:lnTo>
                  <a:lnTo>
                    <a:pt x="2657665" y="1064667"/>
                  </a:lnTo>
                  <a:lnTo>
                    <a:pt x="2699540" y="1078837"/>
                  </a:lnTo>
                  <a:lnTo>
                    <a:pt x="2746373" y="1092190"/>
                  </a:lnTo>
                  <a:lnTo>
                    <a:pt x="2771422" y="1098009"/>
                  </a:lnTo>
                  <a:lnTo>
                    <a:pt x="2797293" y="1103299"/>
                  </a:lnTo>
                  <a:lnTo>
                    <a:pt x="2823712" y="1108237"/>
                  </a:lnTo>
                  <a:lnTo>
                    <a:pt x="2851203" y="1112940"/>
                  </a:lnTo>
                  <a:lnTo>
                    <a:pt x="2879406" y="1117487"/>
                  </a:lnTo>
                  <a:lnTo>
                    <a:pt x="2908088" y="1121929"/>
                  </a:lnTo>
                  <a:lnTo>
                    <a:pt x="2939203" y="1125596"/>
                  </a:lnTo>
                  <a:lnTo>
                    <a:pt x="2971940" y="1128746"/>
                  </a:lnTo>
                  <a:lnTo>
                    <a:pt x="3005761" y="1131552"/>
                  </a:lnTo>
                  <a:lnTo>
                    <a:pt x="3041712" y="1134128"/>
                  </a:lnTo>
                  <a:lnTo>
                    <a:pt x="3079086" y="1136550"/>
                  </a:lnTo>
                  <a:lnTo>
                    <a:pt x="3117407" y="1138871"/>
                  </a:lnTo>
                  <a:lnTo>
                    <a:pt x="3156362" y="1140419"/>
                  </a:lnTo>
                  <a:lnTo>
                    <a:pt x="3195734" y="1141450"/>
                  </a:lnTo>
                  <a:lnTo>
                    <a:pt x="3235391" y="1142138"/>
                  </a:lnTo>
                  <a:lnTo>
                    <a:pt x="3274526" y="1143301"/>
                  </a:lnTo>
                  <a:lnTo>
                    <a:pt x="3313319" y="1144783"/>
                  </a:lnTo>
                  <a:lnTo>
                    <a:pt x="3351879" y="1146476"/>
                  </a:lnTo>
                  <a:lnTo>
                    <a:pt x="3429000" y="1149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64"/>
            <p:cNvSpPr/>
            <p:nvPr>
              <p:custDataLst>
                <p:tags r:id="rId77"/>
              </p:custDataLst>
            </p:nvPr>
          </p:nvSpPr>
          <p:spPr>
            <a:xfrm>
              <a:off x="10077962" y="1938616"/>
              <a:ext cx="209039" cy="195797"/>
            </a:xfrm>
            <a:custGeom>
              <a:avLst/>
              <a:gdLst/>
              <a:ahLst/>
              <a:cxnLst/>
              <a:rect l="0" t="0" r="0" b="0"/>
              <a:pathLst>
                <a:path w="209039" h="195797">
                  <a:moveTo>
                    <a:pt x="101088" y="17184"/>
                  </a:moveTo>
                  <a:lnTo>
                    <a:pt x="101088" y="17184"/>
                  </a:lnTo>
                  <a:lnTo>
                    <a:pt x="97717" y="17184"/>
                  </a:lnTo>
                  <a:lnTo>
                    <a:pt x="94181" y="15303"/>
                  </a:lnTo>
                  <a:lnTo>
                    <a:pt x="82791" y="8345"/>
                  </a:lnTo>
                  <a:lnTo>
                    <a:pt x="74421" y="5628"/>
                  </a:lnTo>
                  <a:lnTo>
                    <a:pt x="67833" y="6874"/>
                  </a:lnTo>
                  <a:lnTo>
                    <a:pt x="48735" y="16794"/>
                  </a:lnTo>
                  <a:lnTo>
                    <a:pt x="25286" y="42481"/>
                  </a:lnTo>
                  <a:lnTo>
                    <a:pt x="11522" y="67875"/>
                  </a:lnTo>
                  <a:lnTo>
                    <a:pt x="2075" y="113667"/>
                  </a:lnTo>
                  <a:lnTo>
                    <a:pt x="0" y="156735"/>
                  </a:lnTo>
                  <a:lnTo>
                    <a:pt x="3008" y="180359"/>
                  </a:lnTo>
                  <a:lnTo>
                    <a:pt x="8345" y="190365"/>
                  </a:lnTo>
                  <a:lnTo>
                    <a:pt x="11743" y="194021"/>
                  </a:lnTo>
                  <a:lnTo>
                    <a:pt x="16123" y="195753"/>
                  </a:lnTo>
                  <a:lnTo>
                    <a:pt x="26639" y="195796"/>
                  </a:lnTo>
                  <a:lnTo>
                    <a:pt x="51197" y="188483"/>
                  </a:lnTo>
                  <a:lnTo>
                    <a:pt x="94579" y="157352"/>
                  </a:lnTo>
                  <a:lnTo>
                    <a:pt x="141761" y="118825"/>
                  </a:lnTo>
                  <a:lnTo>
                    <a:pt x="151619" y="105397"/>
                  </a:lnTo>
                  <a:lnTo>
                    <a:pt x="160431" y="81264"/>
                  </a:lnTo>
                  <a:lnTo>
                    <a:pt x="162651" y="52791"/>
                  </a:lnTo>
                  <a:lnTo>
                    <a:pt x="160670" y="34891"/>
                  </a:lnTo>
                  <a:lnTo>
                    <a:pt x="157037" y="27577"/>
                  </a:lnTo>
                  <a:lnTo>
                    <a:pt x="145474" y="15689"/>
                  </a:lnTo>
                  <a:lnTo>
                    <a:pt x="119726" y="4433"/>
                  </a:lnTo>
                  <a:lnTo>
                    <a:pt x="86385" y="0"/>
                  </a:lnTo>
                  <a:lnTo>
                    <a:pt x="65861" y="4608"/>
                  </a:lnTo>
                  <a:lnTo>
                    <a:pt x="40320" y="19102"/>
                  </a:lnTo>
                  <a:lnTo>
                    <a:pt x="26808" y="31442"/>
                  </a:lnTo>
                  <a:lnTo>
                    <a:pt x="12679" y="53551"/>
                  </a:lnTo>
                  <a:lnTo>
                    <a:pt x="8879" y="67214"/>
                  </a:lnTo>
                  <a:lnTo>
                    <a:pt x="9982" y="73115"/>
                  </a:lnTo>
                  <a:lnTo>
                    <a:pt x="16853" y="83435"/>
                  </a:lnTo>
                  <a:lnTo>
                    <a:pt x="30723" y="90843"/>
                  </a:lnTo>
                  <a:lnTo>
                    <a:pt x="50765" y="95077"/>
                  </a:lnTo>
                  <a:lnTo>
                    <a:pt x="93781" y="92083"/>
                  </a:lnTo>
                  <a:lnTo>
                    <a:pt x="125828" y="83633"/>
                  </a:lnTo>
                  <a:lnTo>
                    <a:pt x="158885" y="72822"/>
                  </a:lnTo>
                  <a:lnTo>
                    <a:pt x="209038" y="55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65"/>
            <p:cNvSpPr/>
            <p:nvPr>
              <p:custDataLst>
                <p:tags r:id="rId78"/>
              </p:custDataLst>
            </p:nvPr>
          </p:nvSpPr>
          <p:spPr>
            <a:xfrm>
              <a:off x="10097130" y="1702907"/>
              <a:ext cx="164471" cy="168182"/>
            </a:xfrm>
            <a:custGeom>
              <a:avLst/>
              <a:gdLst/>
              <a:ahLst/>
              <a:cxnLst/>
              <a:rect l="0" t="0" r="0" b="0"/>
              <a:pathLst>
                <a:path w="164471" h="168182">
                  <a:moveTo>
                    <a:pt x="31120" y="68743"/>
                  </a:moveTo>
                  <a:lnTo>
                    <a:pt x="31120" y="68743"/>
                  </a:lnTo>
                  <a:lnTo>
                    <a:pt x="31120" y="72114"/>
                  </a:lnTo>
                  <a:lnTo>
                    <a:pt x="18255" y="116403"/>
                  </a:lnTo>
                  <a:lnTo>
                    <a:pt x="10139" y="142131"/>
                  </a:lnTo>
                  <a:lnTo>
                    <a:pt x="0" y="168181"/>
                  </a:lnTo>
                  <a:lnTo>
                    <a:pt x="5270" y="157660"/>
                  </a:lnTo>
                  <a:lnTo>
                    <a:pt x="21047" y="120043"/>
                  </a:lnTo>
                  <a:lnTo>
                    <a:pt x="38249" y="81591"/>
                  </a:lnTo>
                  <a:lnTo>
                    <a:pt x="59654" y="34043"/>
                  </a:lnTo>
                  <a:lnTo>
                    <a:pt x="73127" y="11503"/>
                  </a:lnTo>
                  <a:lnTo>
                    <a:pt x="79895" y="4498"/>
                  </a:lnTo>
                  <a:lnTo>
                    <a:pt x="85253" y="1384"/>
                  </a:lnTo>
                  <a:lnTo>
                    <a:pt x="89985" y="0"/>
                  </a:lnTo>
                  <a:lnTo>
                    <a:pt x="92236" y="1748"/>
                  </a:lnTo>
                  <a:lnTo>
                    <a:pt x="110954" y="41590"/>
                  </a:lnTo>
                  <a:lnTo>
                    <a:pt x="139548" y="88982"/>
                  </a:lnTo>
                  <a:lnTo>
                    <a:pt x="164470" y="1195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766"/>
          <p:cNvSpPr/>
          <p:nvPr>
            <p:custDataLst>
              <p:tags r:id="rId7"/>
            </p:custDataLst>
          </p:nvPr>
        </p:nvSpPr>
        <p:spPr>
          <a:xfrm>
            <a:off x="8423078" y="1441576"/>
            <a:ext cx="955873" cy="37975"/>
          </a:xfrm>
          <a:custGeom>
            <a:avLst/>
            <a:gdLst/>
            <a:ahLst/>
            <a:cxnLst/>
            <a:rect l="0" t="0" r="0" b="0"/>
            <a:pathLst>
              <a:path w="955873" h="37975">
                <a:moveTo>
                  <a:pt x="92272" y="6224"/>
                </a:moveTo>
                <a:lnTo>
                  <a:pt x="92272" y="6224"/>
                </a:lnTo>
                <a:lnTo>
                  <a:pt x="86184" y="135"/>
                </a:lnTo>
                <a:lnTo>
                  <a:pt x="104710" y="1337"/>
                </a:lnTo>
                <a:lnTo>
                  <a:pt x="147306" y="10028"/>
                </a:lnTo>
                <a:lnTo>
                  <a:pt x="191755" y="17557"/>
                </a:lnTo>
                <a:lnTo>
                  <a:pt x="217860" y="21541"/>
                </a:lnTo>
                <a:lnTo>
                  <a:pt x="245848" y="25607"/>
                </a:lnTo>
                <a:lnTo>
                  <a:pt x="275089" y="29730"/>
                </a:lnTo>
                <a:lnTo>
                  <a:pt x="307283" y="32478"/>
                </a:lnTo>
                <a:lnTo>
                  <a:pt x="341445" y="34310"/>
                </a:lnTo>
                <a:lnTo>
                  <a:pt x="376921" y="35531"/>
                </a:lnTo>
                <a:lnTo>
                  <a:pt x="411861" y="35640"/>
                </a:lnTo>
                <a:lnTo>
                  <a:pt x="446443" y="35007"/>
                </a:lnTo>
                <a:lnTo>
                  <a:pt x="480785" y="33879"/>
                </a:lnTo>
                <a:lnTo>
                  <a:pt x="513558" y="31716"/>
                </a:lnTo>
                <a:lnTo>
                  <a:pt x="545284" y="28863"/>
                </a:lnTo>
                <a:lnTo>
                  <a:pt x="576314" y="25550"/>
                </a:lnTo>
                <a:lnTo>
                  <a:pt x="604759" y="23342"/>
                </a:lnTo>
                <a:lnTo>
                  <a:pt x="631486" y="21869"/>
                </a:lnTo>
                <a:lnTo>
                  <a:pt x="677645" y="19527"/>
                </a:lnTo>
                <a:lnTo>
                  <a:pt x="720643" y="14948"/>
                </a:lnTo>
                <a:lnTo>
                  <a:pt x="739157" y="13043"/>
                </a:lnTo>
                <a:lnTo>
                  <a:pt x="739429" y="12886"/>
                </a:lnTo>
                <a:lnTo>
                  <a:pt x="709472" y="16038"/>
                </a:lnTo>
                <a:lnTo>
                  <a:pt x="670206" y="17641"/>
                </a:lnTo>
                <a:lnTo>
                  <a:pt x="646896" y="18069"/>
                </a:lnTo>
                <a:lnTo>
                  <a:pt x="617949" y="19060"/>
                </a:lnTo>
                <a:lnTo>
                  <a:pt x="585244" y="20425"/>
                </a:lnTo>
                <a:lnTo>
                  <a:pt x="550037" y="22042"/>
                </a:lnTo>
                <a:lnTo>
                  <a:pt x="511748" y="23825"/>
                </a:lnTo>
                <a:lnTo>
                  <a:pt x="471406" y="25719"/>
                </a:lnTo>
                <a:lnTo>
                  <a:pt x="429694" y="27687"/>
                </a:lnTo>
                <a:lnTo>
                  <a:pt x="387070" y="29000"/>
                </a:lnTo>
                <a:lnTo>
                  <a:pt x="343838" y="29874"/>
                </a:lnTo>
                <a:lnTo>
                  <a:pt x="300200" y="30458"/>
                </a:lnTo>
                <a:lnTo>
                  <a:pt x="259111" y="30846"/>
                </a:lnTo>
                <a:lnTo>
                  <a:pt x="219726" y="31106"/>
                </a:lnTo>
                <a:lnTo>
                  <a:pt x="181475" y="31278"/>
                </a:lnTo>
                <a:lnTo>
                  <a:pt x="147507" y="31394"/>
                </a:lnTo>
                <a:lnTo>
                  <a:pt x="116396" y="31470"/>
                </a:lnTo>
                <a:lnTo>
                  <a:pt x="87189" y="31522"/>
                </a:lnTo>
                <a:lnTo>
                  <a:pt x="45327" y="29697"/>
                </a:lnTo>
                <a:lnTo>
                  <a:pt x="3193" y="22777"/>
                </a:lnTo>
                <a:lnTo>
                  <a:pt x="430" y="21492"/>
                </a:lnTo>
                <a:lnTo>
                  <a:pt x="0" y="20636"/>
                </a:lnTo>
                <a:lnTo>
                  <a:pt x="1123" y="20066"/>
                </a:lnTo>
                <a:lnTo>
                  <a:pt x="46528" y="12520"/>
                </a:lnTo>
                <a:lnTo>
                  <a:pt x="72359" y="9716"/>
                </a:lnTo>
                <a:lnTo>
                  <a:pt x="102279" y="7141"/>
                </a:lnTo>
                <a:lnTo>
                  <a:pt x="134928" y="4718"/>
                </a:lnTo>
                <a:lnTo>
                  <a:pt x="173625" y="3104"/>
                </a:lnTo>
                <a:lnTo>
                  <a:pt x="216356" y="2027"/>
                </a:lnTo>
                <a:lnTo>
                  <a:pt x="261779" y="1309"/>
                </a:lnTo>
                <a:lnTo>
                  <a:pt x="310403" y="831"/>
                </a:lnTo>
                <a:lnTo>
                  <a:pt x="361165" y="512"/>
                </a:lnTo>
                <a:lnTo>
                  <a:pt x="413351" y="299"/>
                </a:lnTo>
                <a:lnTo>
                  <a:pt x="466486" y="157"/>
                </a:lnTo>
                <a:lnTo>
                  <a:pt x="520254" y="63"/>
                </a:lnTo>
                <a:lnTo>
                  <a:pt x="574443" y="0"/>
                </a:lnTo>
                <a:lnTo>
                  <a:pt x="627502" y="1369"/>
                </a:lnTo>
                <a:lnTo>
                  <a:pt x="679810" y="3693"/>
                </a:lnTo>
                <a:lnTo>
                  <a:pt x="731615" y="6653"/>
                </a:lnTo>
                <a:lnTo>
                  <a:pt x="779555" y="11449"/>
                </a:lnTo>
                <a:lnTo>
                  <a:pt x="824922" y="17468"/>
                </a:lnTo>
                <a:lnTo>
                  <a:pt x="868570" y="24304"/>
                </a:lnTo>
                <a:lnTo>
                  <a:pt x="897672" y="28860"/>
                </a:lnTo>
                <a:lnTo>
                  <a:pt x="955872" y="379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SMARTInkShape-Group154"/>
          <p:cNvGrpSpPr/>
          <p:nvPr/>
        </p:nvGrpSpPr>
        <p:grpSpPr>
          <a:xfrm>
            <a:off x="11018596" y="635023"/>
            <a:ext cx="459030" cy="355578"/>
            <a:chOff x="11018596" y="635023"/>
            <a:chExt cx="459030" cy="355578"/>
          </a:xfrm>
        </p:grpSpPr>
        <p:sp>
          <p:nvSpPr>
            <p:cNvPr id="292" name="SMARTInkShape-767"/>
            <p:cNvSpPr/>
            <p:nvPr>
              <p:custDataLst>
                <p:tags r:id="rId70"/>
              </p:custDataLst>
            </p:nvPr>
          </p:nvSpPr>
          <p:spPr>
            <a:xfrm>
              <a:off x="11018596" y="770663"/>
              <a:ext cx="74028" cy="186532"/>
            </a:xfrm>
            <a:custGeom>
              <a:avLst/>
              <a:gdLst/>
              <a:ahLst/>
              <a:cxnLst/>
              <a:rect l="0" t="0" r="0" b="0"/>
              <a:pathLst>
                <a:path w="74028" h="186532">
                  <a:moveTo>
                    <a:pt x="62154" y="42137"/>
                  </a:moveTo>
                  <a:lnTo>
                    <a:pt x="62154" y="42137"/>
                  </a:lnTo>
                  <a:lnTo>
                    <a:pt x="53315" y="27831"/>
                  </a:lnTo>
                  <a:lnTo>
                    <a:pt x="26621" y="3114"/>
                  </a:lnTo>
                  <a:lnTo>
                    <a:pt x="19079" y="99"/>
                  </a:lnTo>
                  <a:lnTo>
                    <a:pt x="15798" y="0"/>
                  </a:lnTo>
                  <a:lnTo>
                    <a:pt x="10273" y="1773"/>
                  </a:lnTo>
                  <a:lnTo>
                    <a:pt x="5464" y="8675"/>
                  </a:lnTo>
                  <a:lnTo>
                    <a:pt x="1682" y="18798"/>
                  </a:lnTo>
                  <a:lnTo>
                    <a:pt x="0" y="30353"/>
                  </a:lnTo>
                  <a:lnTo>
                    <a:pt x="3016" y="42544"/>
                  </a:lnTo>
                  <a:lnTo>
                    <a:pt x="9764" y="55018"/>
                  </a:lnTo>
                  <a:lnTo>
                    <a:pt x="39158" y="87883"/>
                  </a:lnTo>
                  <a:lnTo>
                    <a:pt x="65449" y="109762"/>
                  </a:lnTo>
                  <a:lnTo>
                    <a:pt x="70673" y="120170"/>
                  </a:lnTo>
                  <a:lnTo>
                    <a:pt x="74027" y="144099"/>
                  </a:lnTo>
                  <a:lnTo>
                    <a:pt x="71236" y="159523"/>
                  </a:lnTo>
                  <a:lnTo>
                    <a:pt x="62572" y="173030"/>
                  </a:lnTo>
                  <a:lnTo>
                    <a:pt x="51069" y="182599"/>
                  </a:lnTo>
                  <a:lnTo>
                    <a:pt x="42881" y="185703"/>
                  </a:lnTo>
                  <a:lnTo>
                    <a:pt x="38722" y="186531"/>
                  </a:lnTo>
                  <a:lnTo>
                    <a:pt x="35949" y="186378"/>
                  </a:lnTo>
                  <a:lnTo>
                    <a:pt x="34101" y="185570"/>
                  </a:lnTo>
                  <a:lnTo>
                    <a:pt x="30404" y="18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68"/>
            <p:cNvSpPr/>
            <p:nvPr>
              <p:custDataLst>
                <p:tags r:id="rId71"/>
              </p:custDataLst>
            </p:nvPr>
          </p:nvSpPr>
          <p:spPr>
            <a:xfrm>
              <a:off x="11126819" y="797760"/>
              <a:ext cx="112682" cy="144093"/>
            </a:xfrm>
            <a:custGeom>
              <a:avLst/>
              <a:gdLst/>
              <a:ahLst/>
              <a:cxnLst/>
              <a:rect l="0" t="0" r="0" b="0"/>
              <a:pathLst>
                <a:path w="112682" h="144093">
                  <a:moveTo>
                    <a:pt x="17431" y="72190"/>
                  </a:moveTo>
                  <a:lnTo>
                    <a:pt x="17431" y="72190"/>
                  </a:lnTo>
                  <a:lnTo>
                    <a:pt x="8592" y="72190"/>
                  </a:lnTo>
                  <a:lnTo>
                    <a:pt x="7304" y="72896"/>
                  </a:lnTo>
                  <a:lnTo>
                    <a:pt x="6446" y="74071"/>
                  </a:lnTo>
                  <a:lnTo>
                    <a:pt x="5874" y="75561"/>
                  </a:lnTo>
                  <a:lnTo>
                    <a:pt x="6198" y="76554"/>
                  </a:lnTo>
                  <a:lnTo>
                    <a:pt x="7121" y="77216"/>
                  </a:lnTo>
                  <a:lnTo>
                    <a:pt x="10731" y="77952"/>
                  </a:lnTo>
                  <a:lnTo>
                    <a:pt x="17040" y="78278"/>
                  </a:lnTo>
                  <a:lnTo>
                    <a:pt x="32589" y="73419"/>
                  </a:lnTo>
                  <a:lnTo>
                    <a:pt x="40865" y="69679"/>
                  </a:lnTo>
                  <a:lnTo>
                    <a:pt x="53458" y="56864"/>
                  </a:lnTo>
                  <a:lnTo>
                    <a:pt x="55560" y="51390"/>
                  </a:lnTo>
                  <a:lnTo>
                    <a:pt x="55676" y="21159"/>
                  </a:lnTo>
                  <a:lnTo>
                    <a:pt x="54216" y="16297"/>
                  </a:lnTo>
                  <a:lnTo>
                    <a:pt x="48831" y="9014"/>
                  </a:lnTo>
                  <a:lnTo>
                    <a:pt x="37867" y="946"/>
                  </a:lnTo>
                  <a:lnTo>
                    <a:pt x="33878" y="0"/>
                  </a:lnTo>
                  <a:lnTo>
                    <a:pt x="25682" y="829"/>
                  </a:lnTo>
                  <a:lnTo>
                    <a:pt x="17336" y="7313"/>
                  </a:lnTo>
                  <a:lnTo>
                    <a:pt x="9628" y="17956"/>
                  </a:lnTo>
                  <a:lnTo>
                    <a:pt x="3848" y="32093"/>
                  </a:lnTo>
                  <a:lnTo>
                    <a:pt x="0" y="62661"/>
                  </a:lnTo>
                  <a:lnTo>
                    <a:pt x="5603" y="91788"/>
                  </a:lnTo>
                  <a:lnTo>
                    <a:pt x="19570" y="118292"/>
                  </a:lnTo>
                  <a:lnTo>
                    <a:pt x="31082" y="129839"/>
                  </a:lnTo>
                  <a:lnTo>
                    <a:pt x="51343" y="140306"/>
                  </a:lnTo>
                  <a:lnTo>
                    <a:pt x="66369" y="144092"/>
                  </a:lnTo>
                  <a:lnTo>
                    <a:pt x="80104" y="143422"/>
                  </a:lnTo>
                  <a:lnTo>
                    <a:pt x="112681" y="129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69"/>
            <p:cNvSpPr/>
            <p:nvPr>
              <p:custDataLst>
                <p:tags r:id="rId72"/>
              </p:custDataLst>
            </p:nvPr>
          </p:nvSpPr>
          <p:spPr>
            <a:xfrm>
              <a:off x="11176259" y="635023"/>
              <a:ext cx="114042" cy="107928"/>
            </a:xfrm>
            <a:custGeom>
              <a:avLst/>
              <a:gdLst/>
              <a:ahLst/>
              <a:cxnLst/>
              <a:rect l="0" t="0" r="0" b="0"/>
              <a:pathLst>
                <a:path w="114042" h="107928">
                  <a:moveTo>
                    <a:pt x="6091" y="6327"/>
                  </a:moveTo>
                  <a:lnTo>
                    <a:pt x="6091" y="6327"/>
                  </a:lnTo>
                  <a:lnTo>
                    <a:pt x="0" y="6327"/>
                  </a:lnTo>
                  <a:lnTo>
                    <a:pt x="9932" y="1963"/>
                  </a:lnTo>
                  <a:lnTo>
                    <a:pt x="42585" y="0"/>
                  </a:lnTo>
                  <a:lnTo>
                    <a:pt x="43477" y="3750"/>
                  </a:lnTo>
                  <a:lnTo>
                    <a:pt x="43168" y="10826"/>
                  </a:lnTo>
                  <a:lnTo>
                    <a:pt x="29250" y="57303"/>
                  </a:lnTo>
                  <a:lnTo>
                    <a:pt x="18900" y="94637"/>
                  </a:lnTo>
                  <a:lnTo>
                    <a:pt x="18800" y="100642"/>
                  </a:lnTo>
                  <a:lnTo>
                    <a:pt x="19503" y="100954"/>
                  </a:lnTo>
                  <a:lnTo>
                    <a:pt x="65570" y="101572"/>
                  </a:lnTo>
                  <a:lnTo>
                    <a:pt x="82275" y="102281"/>
                  </a:lnTo>
                  <a:lnTo>
                    <a:pt x="114041" y="10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70"/>
            <p:cNvSpPr/>
            <p:nvPr>
              <p:custDataLst>
                <p:tags r:id="rId73"/>
              </p:custDataLst>
            </p:nvPr>
          </p:nvSpPr>
          <p:spPr>
            <a:xfrm>
              <a:off x="11361033" y="692150"/>
              <a:ext cx="83514" cy="283861"/>
            </a:xfrm>
            <a:custGeom>
              <a:avLst/>
              <a:gdLst/>
              <a:ahLst/>
              <a:cxnLst/>
              <a:rect l="0" t="0" r="0" b="0"/>
              <a:pathLst>
                <a:path w="83514" h="28386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30" y="6481"/>
                  </a:lnTo>
                  <a:lnTo>
                    <a:pt x="42579" y="48808"/>
                  </a:lnTo>
                  <a:lnTo>
                    <a:pt x="66889" y="91224"/>
                  </a:lnTo>
                  <a:lnTo>
                    <a:pt x="79171" y="129570"/>
                  </a:lnTo>
                  <a:lnTo>
                    <a:pt x="83513" y="170330"/>
                  </a:lnTo>
                  <a:lnTo>
                    <a:pt x="80331" y="207337"/>
                  </a:lnTo>
                  <a:lnTo>
                    <a:pt x="72938" y="248075"/>
                  </a:lnTo>
                  <a:lnTo>
                    <a:pt x="63401" y="267923"/>
                  </a:lnTo>
                  <a:lnTo>
                    <a:pt x="51638" y="279371"/>
                  </a:lnTo>
                  <a:lnTo>
                    <a:pt x="43390" y="282915"/>
                  </a:lnTo>
                  <a:lnTo>
                    <a:pt x="39216" y="283860"/>
                  </a:lnTo>
                  <a:lnTo>
                    <a:pt x="35020" y="283079"/>
                  </a:lnTo>
                  <a:lnTo>
                    <a:pt x="1816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71"/>
            <p:cNvSpPr/>
            <p:nvPr>
              <p:custDataLst>
                <p:tags r:id="rId74"/>
              </p:custDataLst>
            </p:nvPr>
          </p:nvSpPr>
          <p:spPr>
            <a:xfrm>
              <a:off x="11468100" y="990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772"/>
          <p:cNvSpPr/>
          <p:nvPr>
            <p:custDataLst>
              <p:tags r:id="rId8"/>
            </p:custDataLst>
          </p:nvPr>
        </p:nvSpPr>
        <p:spPr>
          <a:xfrm>
            <a:off x="8795757" y="704850"/>
            <a:ext cx="227594" cy="76201"/>
          </a:xfrm>
          <a:custGeom>
            <a:avLst/>
            <a:gdLst/>
            <a:ahLst/>
            <a:cxnLst/>
            <a:rect l="0" t="0" r="0" b="0"/>
            <a:pathLst>
              <a:path w="227594" h="76201">
                <a:moveTo>
                  <a:pt x="24393" y="76200"/>
                </a:moveTo>
                <a:lnTo>
                  <a:pt x="24393" y="76200"/>
                </a:lnTo>
                <a:lnTo>
                  <a:pt x="10087" y="76200"/>
                </a:lnTo>
                <a:lnTo>
                  <a:pt x="8507" y="75494"/>
                </a:lnTo>
                <a:lnTo>
                  <a:pt x="7450" y="74318"/>
                </a:lnTo>
                <a:lnTo>
                  <a:pt x="1256" y="59594"/>
                </a:lnTo>
                <a:lnTo>
                  <a:pt x="0" y="49064"/>
                </a:lnTo>
                <a:lnTo>
                  <a:pt x="3201" y="37328"/>
                </a:lnTo>
                <a:lnTo>
                  <a:pt x="16349" y="12023"/>
                </a:lnTo>
                <a:lnTo>
                  <a:pt x="23405" y="5814"/>
                </a:lnTo>
                <a:lnTo>
                  <a:pt x="31245" y="2584"/>
                </a:lnTo>
                <a:lnTo>
                  <a:pt x="35311" y="1723"/>
                </a:lnTo>
                <a:lnTo>
                  <a:pt x="45473" y="4529"/>
                </a:lnTo>
                <a:lnTo>
                  <a:pt x="76166" y="23174"/>
                </a:lnTo>
                <a:lnTo>
                  <a:pt x="115815" y="53347"/>
                </a:lnTo>
                <a:lnTo>
                  <a:pt x="149357" y="70222"/>
                </a:lnTo>
                <a:lnTo>
                  <a:pt x="166245" y="73543"/>
                </a:lnTo>
                <a:lnTo>
                  <a:pt x="179395" y="71256"/>
                </a:lnTo>
                <a:lnTo>
                  <a:pt x="189945" y="64831"/>
                </a:lnTo>
                <a:lnTo>
                  <a:pt x="203109" y="49313"/>
                </a:lnTo>
                <a:lnTo>
                  <a:pt x="22759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SMARTInkShape-Group156"/>
          <p:cNvGrpSpPr/>
          <p:nvPr/>
        </p:nvGrpSpPr>
        <p:grpSpPr>
          <a:xfrm>
            <a:off x="8344030" y="402066"/>
            <a:ext cx="2501771" cy="893335"/>
            <a:chOff x="8344030" y="402066"/>
            <a:chExt cx="2501771" cy="893335"/>
          </a:xfrm>
        </p:grpSpPr>
        <p:sp>
          <p:nvSpPr>
            <p:cNvPr id="299" name="SMARTInkShape-773"/>
            <p:cNvSpPr/>
            <p:nvPr>
              <p:custDataLst>
                <p:tags r:id="rId52"/>
              </p:custDataLst>
            </p:nvPr>
          </p:nvSpPr>
          <p:spPr>
            <a:xfrm>
              <a:off x="10795000" y="97155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74"/>
            <p:cNvSpPr/>
            <p:nvPr>
              <p:custDataLst>
                <p:tags r:id="rId53"/>
              </p:custDataLst>
            </p:nvPr>
          </p:nvSpPr>
          <p:spPr>
            <a:xfrm>
              <a:off x="10598276" y="703587"/>
              <a:ext cx="120525" cy="204844"/>
            </a:xfrm>
            <a:custGeom>
              <a:avLst/>
              <a:gdLst/>
              <a:ahLst/>
              <a:cxnLst/>
              <a:rect l="0" t="0" r="0" b="0"/>
              <a:pathLst>
                <a:path w="120525" h="204844">
                  <a:moveTo>
                    <a:pt x="82424" y="26663"/>
                  </a:moveTo>
                  <a:lnTo>
                    <a:pt x="82424" y="26663"/>
                  </a:lnTo>
                  <a:lnTo>
                    <a:pt x="79054" y="23292"/>
                  </a:lnTo>
                  <a:lnTo>
                    <a:pt x="73635" y="21637"/>
                  </a:lnTo>
                  <a:lnTo>
                    <a:pt x="70215" y="21196"/>
                  </a:lnTo>
                  <a:lnTo>
                    <a:pt x="58660" y="23946"/>
                  </a:lnTo>
                  <a:lnTo>
                    <a:pt x="42926" y="35971"/>
                  </a:lnTo>
                  <a:lnTo>
                    <a:pt x="21489" y="73165"/>
                  </a:lnTo>
                  <a:lnTo>
                    <a:pt x="4006" y="114290"/>
                  </a:lnTo>
                  <a:lnTo>
                    <a:pt x="0" y="153286"/>
                  </a:lnTo>
                  <a:lnTo>
                    <a:pt x="6653" y="184909"/>
                  </a:lnTo>
                  <a:lnTo>
                    <a:pt x="15588" y="197654"/>
                  </a:lnTo>
                  <a:lnTo>
                    <a:pt x="20931" y="202040"/>
                  </a:lnTo>
                  <a:lnTo>
                    <a:pt x="27318" y="204259"/>
                  </a:lnTo>
                  <a:lnTo>
                    <a:pt x="41940" y="204843"/>
                  </a:lnTo>
                  <a:lnTo>
                    <a:pt x="57846" y="198987"/>
                  </a:lnTo>
                  <a:lnTo>
                    <a:pt x="73618" y="187918"/>
                  </a:lnTo>
                  <a:lnTo>
                    <a:pt x="87681" y="171239"/>
                  </a:lnTo>
                  <a:lnTo>
                    <a:pt x="104130" y="135274"/>
                  </a:lnTo>
                  <a:lnTo>
                    <a:pt x="109711" y="103862"/>
                  </a:lnTo>
                  <a:lnTo>
                    <a:pt x="112190" y="70852"/>
                  </a:lnTo>
                  <a:lnTo>
                    <a:pt x="113291" y="42069"/>
                  </a:lnTo>
                  <a:lnTo>
                    <a:pt x="110763" y="31289"/>
                  </a:lnTo>
                  <a:lnTo>
                    <a:pt x="100429" y="15549"/>
                  </a:lnTo>
                  <a:lnTo>
                    <a:pt x="82115" y="2125"/>
                  </a:lnTo>
                  <a:lnTo>
                    <a:pt x="65823" y="0"/>
                  </a:lnTo>
                  <a:lnTo>
                    <a:pt x="56540" y="421"/>
                  </a:lnTo>
                  <a:lnTo>
                    <a:pt x="40581" y="6533"/>
                  </a:lnTo>
                  <a:lnTo>
                    <a:pt x="21577" y="21874"/>
                  </a:lnTo>
                  <a:lnTo>
                    <a:pt x="12342" y="34413"/>
                  </a:lnTo>
                  <a:lnTo>
                    <a:pt x="5886" y="49392"/>
                  </a:lnTo>
                  <a:lnTo>
                    <a:pt x="4426" y="63576"/>
                  </a:lnTo>
                  <a:lnTo>
                    <a:pt x="5025" y="70322"/>
                  </a:lnTo>
                  <a:lnTo>
                    <a:pt x="11336" y="83461"/>
                  </a:lnTo>
                  <a:lnTo>
                    <a:pt x="15982" y="89929"/>
                  </a:lnTo>
                  <a:lnTo>
                    <a:pt x="28669" y="98996"/>
                  </a:lnTo>
                  <a:lnTo>
                    <a:pt x="44421" y="104672"/>
                  </a:lnTo>
                  <a:lnTo>
                    <a:pt x="73827" y="107162"/>
                  </a:lnTo>
                  <a:lnTo>
                    <a:pt x="120524" y="10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75"/>
            <p:cNvSpPr/>
            <p:nvPr>
              <p:custDataLst>
                <p:tags r:id="rId54"/>
              </p:custDataLst>
            </p:nvPr>
          </p:nvSpPr>
          <p:spPr>
            <a:xfrm>
              <a:off x="8380730" y="624978"/>
              <a:ext cx="166371" cy="241142"/>
            </a:xfrm>
            <a:custGeom>
              <a:avLst/>
              <a:gdLst/>
              <a:ahLst/>
              <a:cxnLst/>
              <a:rect l="0" t="0" r="0" b="0"/>
              <a:pathLst>
                <a:path w="166371" h="241142">
                  <a:moveTo>
                    <a:pt x="96520" y="54472"/>
                  </a:moveTo>
                  <a:lnTo>
                    <a:pt x="96520" y="54472"/>
                  </a:lnTo>
                  <a:lnTo>
                    <a:pt x="96520" y="40166"/>
                  </a:lnTo>
                  <a:lnTo>
                    <a:pt x="94639" y="35649"/>
                  </a:lnTo>
                  <a:lnTo>
                    <a:pt x="93149" y="33457"/>
                  </a:lnTo>
                  <a:lnTo>
                    <a:pt x="89612" y="31021"/>
                  </a:lnTo>
                  <a:lnTo>
                    <a:pt x="87681" y="30371"/>
                  </a:lnTo>
                  <a:lnTo>
                    <a:pt x="71480" y="36199"/>
                  </a:lnTo>
                  <a:lnTo>
                    <a:pt x="48805" y="56976"/>
                  </a:lnTo>
                  <a:lnTo>
                    <a:pt x="25293" y="100671"/>
                  </a:lnTo>
                  <a:lnTo>
                    <a:pt x="8623" y="138246"/>
                  </a:lnTo>
                  <a:lnTo>
                    <a:pt x="0" y="178934"/>
                  </a:lnTo>
                  <a:lnTo>
                    <a:pt x="235" y="202686"/>
                  </a:lnTo>
                  <a:lnTo>
                    <a:pt x="8335" y="221240"/>
                  </a:lnTo>
                  <a:lnTo>
                    <a:pt x="14446" y="229150"/>
                  </a:lnTo>
                  <a:lnTo>
                    <a:pt x="28764" y="237940"/>
                  </a:lnTo>
                  <a:lnTo>
                    <a:pt x="45239" y="241141"/>
                  </a:lnTo>
                  <a:lnTo>
                    <a:pt x="64320" y="240212"/>
                  </a:lnTo>
                  <a:lnTo>
                    <a:pt x="91526" y="228980"/>
                  </a:lnTo>
                  <a:lnTo>
                    <a:pt x="117461" y="205505"/>
                  </a:lnTo>
                  <a:lnTo>
                    <a:pt x="136278" y="176206"/>
                  </a:lnTo>
                  <a:lnTo>
                    <a:pt x="150790" y="138441"/>
                  </a:lnTo>
                  <a:lnTo>
                    <a:pt x="153914" y="95971"/>
                  </a:lnTo>
                  <a:lnTo>
                    <a:pt x="147000" y="62221"/>
                  </a:lnTo>
                  <a:lnTo>
                    <a:pt x="132643" y="37718"/>
                  </a:lnTo>
                  <a:lnTo>
                    <a:pt x="99717" y="6362"/>
                  </a:lnTo>
                  <a:lnTo>
                    <a:pt x="88770" y="1340"/>
                  </a:lnTo>
                  <a:lnTo>
                    <a:pt x="82886" y="0"/>
                  </a:lnTo>
                  <a:lnTo>
                    <a:pt x="68823" y="2275"/>
                  </a:lnTo>
                  <a:lnTo>
                    <a:pt x="54577" y="8696"/>
                  </a:lnTo>
                  <a:lnTo>
                    <a:pt x="43541" y="18605"/>
                  </a:lnTo>
                  <a:lnTo>
                    <a:pt x="32766" y="39455"/>
                  </a:lnTo>
                  <a:lnTo>
                    <a:pt x="28476" y="60135"/>
                  </a:lnTo>
                  <a:lnTo>
                    <a:pt x="31236" y="71335"/>
                  </a:lnTo>
                  <a:lnTo>
                    <a:pt x="33947" y="76298"/>
                  </a:lnTo>
                  <a:lnTo>
                    <a:pt x="42605" y="83693"/>
                  </a:lnTo>
                  <a:lnTo>
                    <a:pt x="47876" y="86652"/>
                  </a:lnTo>
                  <a:lnTo>
                    <a:pt x="63141" y="88060"/>
                  </a:lnTo>
                  <a:lnTo>
                    <a:pt x="101686" y="83214"/>
                  </a:lnTo>
                  <a:lnTo>
                    <a:pt x="145003" y="63353"/>
                  </a:lnTo>
                  <a:lnTo>
                    <a:pt x="166370" y="54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76"/>
            <p:cNvSpPr/>
            <p:nvPr>
              <p:custDataLst>
                <p:tags r:id="rId55"/>
              </p:custDataLst>
            </p:nvPr>
          </p:nvSpPr>
          <p:spPr>
            <a:xfrm>
              <a:off x="8344030" y="402066"/>
              <a:ext cx="145921" cy="122825"/>
            </a:xfrm>
            <a:custGeom>
              <a:avLst/>
              <a:gdLst/>
              <a:ahLst/>
              <a:cxnLst/>
              <a:rect l="0" t="0" r="0" b="0"/>
              <a:pathLst>
                <a:path w="145921" h="122825">
                  <a:moveTo>
                    <a:pt x="25270" y="29734"/>
                  </a:moveTo>
                  <a:lnTo>
                    <a:pt x="25270" y="29734"/>
                  </a:lnTo>
                  <a:lnTo>
                    <a:pt x="7379" y="71161"/>
                  </a:lnTo>
                  <a:lnTo>
                    <a:pt x="310" y="117693"/>
                  </a:lnTo>
                  <a:lnTo>
                    <a:pt x="0" y="122824"/>
                  </a:lnTo>
                  <a:lnTo>
                    <a:pt x="1809" y="120261"/>
                  </a:lnTo>
                  <a:lnTo>
                    <a:pt x="23638" y="74027"/>
                  </a:lnTo>
                  <a:lnTo>
                    <a:pt x="35818" y="31271"/>
                  </a:lnTo>
                  <a:lnTo>
                    <a:pt x="49886" y="2521"/>
                  </a:lnTo>
                  <a:lnTo>
                    <a:pt x="51558" y="1008"/>
                  </a:lnTo>
                  <a:lnTo>
                    <a:pt x="53378" y="0"/>
                  </a:lnTo>
                  <a:lnTo>
                    <a:pt x="56005" y="739"/>
                  </a:lnTo>
                  <a:lnTo>
                    <a:pt x="62683" y="5323"/>
                  </a:lnTo>
                  <a:lnTo>
                    <a:pt x="92247" y="51034"/>
                  </a:lnTo>
                  <a:lnTo>
                    <a:pt x="115563" y="88452"/>
                  </a:lnTo>
                  <a:lnTo>
                    <a:pt x="145920" y="11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77"/>
            <p:cNvSpPr/>
            <p:nvPr>
              <p:custDataLst>
                <p:tags r:id="rId56"/>
              </p:custDataLst>
            </p:nvPr>
          </p:nvSpPr>
          <p:spPr>
            <a:xfrm>
              <a:off x="8763000" y="860061"/>
              <a:ext cx="260351" cy="59546"/>
            </a:xfrm>
            <a:custGeom>
              <a:avLst/>
              <a:gdLst/>
              <a:ahLst/>
              <a:cxnLst/>
              <a:rect l="0" t="0" r="0" b="0"/>
              <a:pathLst>
                <a:path w="260351" h="59546">
                  <a:moveTo>
                    <a:pt x="0" y="47989"/>
                  </a:moveTo>
                  <a:lnTo>
                    <a:pt x="0" y="47989"/>
                  </a:lnTo>
                  <a:lnTo>
                    <a:pt x="0" y="59545"/>
                  </a:lnTo>
                  <a:lnTo>
                    <a:pt x="0" y="51750"/>
                  </a:lnTo>
                  <a:lnTo>
                    <a:pt x="6741" y="38990"/>
                  </a:lnTo>
                  <a:lnTo>
                    <a:pt x="35320" y="6677"/>
                  </a:lnTo>
                  <a:lnTo>
                    <a:pt x="44156" y="1406"/>
                  </a:lnTo>
                  <a:lnTo>
                    <a:pt x="48488" y="0"/>
                  </a:lnTo>
                  <a:lnTo>
                    <a:pt x="58944" y="320"/>
                  </a:lnTo>
                  <a:lnTo>
                    <a:pt x="70647" y="3519"/>
                  </a:lnTo>
                  <a:lnTo>
                    <a:pt x="89136" y="13960"/>
                  </a:lnTo>
                  <a:lnTo>
                    <a:pt x="133364" y="47670"/>
                  </a:lnTo>
                  <a:lnTo>
                    <a:pt x="146761" y="54903"/>
                  </a:lnTo>
                  <a:lnTo>
                    <a:pt x="162122" y="58117"/>
                  </a:lnTo>
                  <a:lnTo>
                    <a:pt x="176477" y="55783"/>
                  </a:lnTo>
                  <a:lnTo>
                    <a:pt x="218104" y="38876"/>
                  </a:lnTo>
                  <a:lnTo>
                    <a:pt x="260350" y="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78"/>
            <p:cNvSpPr/>
            <p:nvPr>
              <p:custDataLst>
                <p:tags r:id="rId57"/>
              </p:custDataLst>
            </p:nvPr>
          </p:nvSpPr>
          <p:spPr>
            <a:xfrm>
              <a:off x="8399281" y="1080822"/>
              <a:ext cx="109720" cy="182829"/>
            </a:xfrm>
            <a:custGeom>
              <a:avLst/>
              <a:gdLst/>
              <a:ahLst/>
              <a:cxnLst/>
              <a:rect l="0" t="0" r="0" b="0"/>
              <a:pathLst>
                <a:path w="109720" h="182829">
                  <a:moveTo>
                    <a:pt x="109719" y="30428"/>
                  </a:moveTo>
                  <a:lnTo>
                    <a:pt x="109719" y="30428"/>
                  </a:lnTo>
                  <a:lnTo>
                    <a:pt x="109717" y="27057"/>
                  </a:lnTo>
                  <a:lnTo>
                    <a:pt x="97786" y="12537"/>
                  </a:lnTo>
                  <a:lnTo>
                    <a:pt x="93833" y="7660"/>
                  </a:lnTo>
                  <a:lnTo>
                    <a:pt x="92074" y="3140"/>
                  </a:lnTo>
                  <a:lnTo>
                    <a:pt x="90195" y="1653"/>
                  </a:lnTo>
                  <a:lnTo>
                    <a:pt x="84342" y="0"/>
                  </a:lnTo>
                  <a:lnTo>
                    <a:pt x="63002" y="5812"/>
                  </a:lnTo>
                  <a:lnTo>
                    <a:pt x="49916" y="14549"/>
                  </a:lnTo>
                  <a:lnTo>
                    <a:pt x="21175" y="44957"/>
                  </a:lnTo>
                  <a:lnTo>
                    <a:pt x="7441" y="73146"/>
                  </a:lnTo>
                  <a:lnTo>
                    <a:pt x="0" y="107291"/>
                  </a:lnTo>
                  <a:lnTo>
                    <a:pt x="2342" y="139358"/>
                  </a:lnTo>
                  <a:lnTo>
                    <a:pt x="11659" y="165636"/>
                  </a:lnTo>
                  <a:lnTo>
                    <a:pt x="19335" y="177774"/>
                  </a:lnTo>
                  <a:lnTo>
                    <a:pt x="24063" y="180870"/>
                  </a:lnTo>
                  <a:lnTo>
                    <a:pt x="46219" y="18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779"/>
            <p:cNvSpPr/>
            <p:nvPr>
              <p:custDataLst>
                <p:tags r:id="rId58"/>
              </p:custDataLst>
            </p:nvPr>
          </p:nvSpPr>
          <p:spPr>
            <a:xfrm>
              <a:off x="8535722" y="1144907"/>
              <a:ext cx="87579" cy="98026"/>
            </a:xfrm>
            <a:custGeom>
              <a:avLst/>
              <a:gdLst/>
              <a:ahLst/>
              <a:cxnLst/>
              <a:rect l="0" t="0" r="0" b="0"/>
              <a:pathLst>
                <a:path w="87579" h="98026">
                  <a:moveTo>
                    <a:pt x="5028" y="23493"/>
                  </a:moveTo>
                  <a:lnTo>
                    <a:pt x="5028" y="23493"/>
                  </a:lnTo>
                  <a:lnTo>
                    <a:pt x="5028" y="26864"/>
                  </a:lnTo>
                  <a:lnTo>
                    <a:pt x="1657" y="35702"/>
                  </a:lnTo>
                  <a:lnTo>
                    <a:pt x="4751" y="79922"/>
                  </a:lnTo>
                  <a:lnTo>
                    <a:pt x="5011" y="98025"/>
                  </a:lnTo>
                  <a:lnTo>
                    <a:pt x="4311" y="97875"/>
                  </a:lnTo>
                  <a:lnTo>
                    <a:pt x="1651" y="95828"/>
                  </a:lnTo>
                  <a:lnTo>
                    <a:pt x="0" y="88803"/>
                  </a:lnTo>
                  <a:lnTo>
                    <a:pt x="676" y="46055"/>
                  </a:lnTo>
                  <a:lnTo>
                    <a:pt x="4504" y="28582"/>
                  </a:lnTo>
                  <a:lnTo>
                    <a:pt x="16579" y="7748"/>
                  </a:lnTo>
                  <a:lnTo>
                    <a:pt x="19078" y="4530"/>
                  </a:lnTo>
                  <a:lnTo>
                    <a:pt x="25618" y="954"/>
                  </a:lnTo>
                  <a:lnTo>
                    <a:pt x="29339" y="0"/>
                  </a:lnTo>
                  <a:lnTo>
                    <a:pt x="37235" y="822"/>
                  </a:lnTo>
                  <a:lnTo>
                    <a:pt x="41316" y="2029"/>
                  </a:lnTo>
                  <a:lnTo>
                    <a:pt x="49613" y="9015"/>
                  </a:lnTo>
                  <a:lnTo>
                    <a:pt x="66438" y="30746"/>
                  </a:lnTo>
                  <a:lnTo>
                    <a:pt x="82975" y="76861"/>
                  </a:lnTo>
                  <a:lnTo>
                    <a:pt x="87578" y="9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80"/>
            <p:cNvSpPr/>
            <p:nvPr>
              <p:custDataLst>
                <p:tags r:id="rId59"/>
              </p:custDataLst>
            </p:nvPr>
          </p:nvSpPr>
          <p:spPr>
            <a:xfrm>
              <a:off x="8726305" y="1187450"/>
              <a:ext cx="201796" cy="25401"/>
            </a:xfrm>
            <a:custGeom>
              <a:avLst/>
              <a:gdLst/>
              <a:ahLst/>
              <a:cxnLst/>
              <a:rect l="0" t="0" r="0" b="0"/>
              <a:pathLst>
                <a:path w="20179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3339" y="25400"/>
                  </a:lnTo>
                  <a:lnTo>
                    <a:pt x="1759" y="24694"/>
                  </a:lnTo>
                  <a:lnTo>
                    <a:pt x="702" y="23518"/>
                  </a:lnTo>
                  <a:lnTo>
                    <a:pt x="0" y="22029"/>
                  </a:lnTo>
                  <a:lnTo>
                    <a:pt x="236" y="21036"/>
                  </a:lnTo>
                  <a:lnTo>
                    <a:pt x="1102" y="20374"/>
                  </a:lnTo>
                  <a:lnTo>
                    <a:pt x="2382" y="19933"/>
                  </a:lnTo>
                  <a:lnTo>
                    <a:pt x="40072" y="15756"/>
                  </a:lnTo>
                  <a:lnTo>
                    <a:pt x="86725" y="13304"/>
                  </a:lnTo>
                  <a:lnTo>
                    <a:pt x="131373" y="14701"/>
                  </a:lnTo>
                  <a:lnTo>
                    <a:pt x="159762" y="15880"/>
                  </a:lnTo>
                  <a:lnTo>
                    <a:pt x="184946" y="9957"/>
                  </a:lnTo>
                  <a:lnTo>
                    <a:pt x="201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81"/>
            <p:cNvSpPr/>
            <p:nvPr>
              <p:custDataLst>
                <p:tags r:id="rId60"/>
              </p:custDataLst>
            </p:nvPr>
          </p:nvSpPr>
          <p:spPr>
            <a:xfrm>
              <a:off x="8864600" y="1149350"/>
              <a:ext cx="78219" cy="114301"/>
            </a:xfrm>
            <a:custGeom>
              <a:avLst/>
              <a:gdLst/>
              <a:ahLst/>
              <a:cxnLst/>
              <a:rect l="0" t="0" r="0" b="0"/>
              <a:pathLst>
                <a:path w="78219" h="114301">
                  <a:moveTo>
                    <a:pt x="0" y="0"/>
                  </a:moveTo>
                  <a:lnTo>
                    <a:pt x="0" y="0"/>
                  </a:lnTo>
                  <a:lnTo>
                    <a:pt x="31787" y="705"/>
                  </a:lnTo>
                  <a:lnTo>
                    <a:pt x="41409" y="3371"/>
                  </a:lnTo>
                  <a:lnTo>
                    <a:pt x="54759" y="12209"/>
                  </a:lnTo>
                  <a:lnTo>
                    <a:pt x="67652" y="27136"/>
                  </a:lnTo>
                  <a:lnTo>
                    <a:pt x="77038" y="44964"/>
                  </a:lnTo>
                  <a:lnTo>
                    <a:pt x="78218" y="57378"/>
                  </a:lnTo>
                  <a:lnTo>
                    <a:pt x="75685" y="69951"/>
                  </a:lnTo>
                  <a:lnTo>
                    <a:pt x="66325" y="88224"/>
                  </a:lnTo>
                  <a:lnTo>
                    <a:pt x="54616" y="102184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82"/>
            <p:cNvSpPr/>
            <p:nvPr>
              <p:custDataLst>
                <p:tags r:id="rId61"/>
              </p:custDataLst>
            </p:nvPr>
          </p:nvSpPr>
          <p:spPr>
            <a:xfrm>
              <a:off x="9069446" y="1156210"/>
              <a:ext cx="140797" cy="68862"/>
            </a:xfrm>
            <a:custGeom>
              <a:avLst/>
              <a:gdLst/>
              <a:ahLst/>
              <a:cxnLst/>
              <a:rect l="0" t="0" r="0" b="0"/>
              <a:pathLst>
                <a:path w="140797" h="68862">
                  <a:moveTo>
                    <a:pt x="74554" y="12190"/>
                  </a:moveTo>
                  <a:lnTo>
                    <a:pt x="74554" y="12190"/>
                  </a:lnTo>
                  <a:lnTo>
                    <a:pt x="59808" y="37920"/>
                  </a:lnTo>
                  <a:lnTo>
                    <a:pt x="41145" y="54589"/>
                  </a:lnTo>
                  <a:lnTo>
                    <a:pt x="22146" y="65694"/>
                  </a:lnTo>
                  <a:lnTo>
                    <a:pt x="13396" y="67720"/>
                  </a:lnTo>
                  <a:lnTo>
                    <a:pt x="9793" y="66849"/>
                  </a:lnTo>
                  <a:lnTo>
                    <a:pt x="3908" y="62118"/>
                  </a:lnTo>
                  <a:lnTo>
                    <a:pt x="824" y="55312"/>
                  </a:lnTo>
                  <a:lnTo>
                    <a:pt x="0" y="51521"/>
                  </a:lnTo>
                  <a:lnTo>
                    <a:pt x="2848" y="41665"/>
                  </a:lnTo>
                  <a:lnTo>
                    <a:pt x="8818" y="31640"/>
                  </a:lnTo>
                  <a:lnTo>
                    <a:pt x="20112" y="22030"/>
                  </a:lnTo>
                  <a:lnTo>
                    <a:pt x="28250" y="17033"/>
                  </a:lnTo>
                  <a:lnTo>
                    <a:pt x="33807" y="16830"/>
                  </a:lnTo>
                  <a:lnTo>
                    <a:pt x="54406" y="23286"/>
                  </a:lnTo>
                  <a:lnTo>
                    <a:pt x="98009" y="50444"/>
                  </a:lnTo>
                  <a:lnTo>
                    <a:pt x="116503" y="63883"/>
                  </a:lnTo>
                  <a:lnTo>
                    <a:pt x="126102" y="67723"/>
                  </a:lnTo>
                  <a:lnTo>
                    <a:pt x="133417" y="68861"/>
                  </a:lnTo>
                  <a:lnTo>
                    <a:pt x="135667" y="67609"/>
                  </a:lnTo>
                  <a:lnTo>
                    <a:pt x="140049" y="62456"/>
                  </a:lnTo>
                  <a:lnTo>
                    <a:pt x="140796" y="58401"/>
                  </a:lnTo>
                  <a:lnTo>
                    <a:pt x="136923" y="36683"/>
                  </a:lnTo>
                  <a:lnTo>
                    <a:pt x="135183" y="30636"/>
                  </a:lnTo>
                  <a:lnTo>
                    <a:pt x="127606" y="20153"/>
                  </a:lnTo>
                  <a:lnTo>
                    <a:pt x="108866" y="5296"/>
                  </a:lnTo>
                  <a:lnTo>
                    <a:pt x="95852" y="1210"/>
                  </a:lnTo>
                  <a:lnTo>
                    <a:pt x="83060" y="0"/>
                  </a:lnTo>
                  <a:lnTo>
                    <a:pt x="79519" y="1241"/>
                  </a:lnTo>
                  <a:lnTo>
                    <a:pt x="68204" y="12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83"/>
            <p:cNvSpPr/>
            <p:nvPr>
              <p:custDataLst>
                <p:tags r:id="rId62"/>
              </p:custDataLst>
            </p:nvPr>
          </p:nvSpPr>
          <p:spPr>
            <a:xfrm>
              <a:off x="9258300" y="1079500"/>
              <a:ext cx="41979" cy="215901"/>
            </a:xfrm>
            <a:custGeom>
              <a:avLst/>
              <a:gdLst/>
              <a:ahLst/>
              <a:cxnLst/>
              <a:rect l="0" t="0" r="0" b="0"/>
              <a:pathLst>
                <a:path w="41979" h="2159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6439" y="48822"/>
                  </a:lnTo>
                  <a:lnTo>
                    <a:pt x="38487" y="88706"/>
                  </a:lnTo>
                  <a:lnTo>
                    <a:pt x="41978" y="131097"/>
                  </a:lnTo>
                  <a:lnTo>
                    <a:pt x="40293" y="157749"/>
                  </a:lnTo>
                  <a:lnTo>
                    <a:pt x="31549" y="181824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784"/>
            <p:cNvSpPr/>
            <p:nvPr>
              <p:custDataLst>
                <p:tags r:id="rId63"/>
              </p:custDataLst>
            </p:nvPr>
          </p:nvSpPr>
          <p:spPr>
            <a:xfrm>
              <a:off x="9353999" y="649945"/>
              <a:ext cx="177352" cy="285926"/>
            </a:xfrm>
            <a:custGeom>
              <a:avLst/>
              <a:gdLst/>
              <a:ahLst/>
              <a:cxnLst/>
              <a:rect l="0" t="0" r="0" b="0"/>
              <a:pathLst>
                <a:path w="177352" h="285926">
                  <a:moveTo>
                    <a:pt x="63051" y="67605"/>
                  </a:moveTo>
                  <a:lnTo>
                    <a:pt x="63051" y="67605"/>
                  </a:lnTo>
                  <a:lnTo>
                    <a:pt x="52924" y="56774"/>
                  </a:lnTo>
                  <a:lnTo>
                    <a:pt x="48977" y="48506"/>
                  </a:lnTo>
                  <a:lnTo>
                    <a:pt x="47318" y="46406"/>
                  </a:lnTo>
                  <a:lnTo>
                    <a:pt x="43595" y="44072"/>
                  </a:lnTo>
                  <a:lnTo>
                    <a:pt x="41614" y="43450"/>
                  </a:lnTo>
                  <a:lnTo>
                    <a:pt x="40293" y="42329"/>
                  </a:lnTo>
                  <a:lnTo>
                    <a:pt x="38000" y="36847"/>
                  </a:lnTo>
                  <a:lnTo>
                    <a:pt x="37804" y="38177"/>
                  </a:lnTo>
                  <a:lnTo>
                    <a:pt x="37753" y="39520"/>
                  </a:lnTo>
                  <a:lnTo>
                    <a:pt x="34309" y="48151"/>
                  </a:lnTo>
                  <a:lnTo>
                    <a:pt x="34520" y="57548"/>
                  </a:lnTo>
                  <a:lnTo>
                    <a:pt x="37032" y="87569"/>
                  </a:lnTo>
                  <a:lnTo>
                    <a:pt x="32458" y="133951"/>
                  </a:lnTo>
                  <a:lnTo>
                    <a:pt x="26783" y="179769"/>
                  </a:lnTo>
                  <a:lnTo>
                    <a:pt x="19927" y="226976"/>
                  </a:lnTo>
                  <a:lnTo>
                    <a:pt x="7209" y="269961"/>
                  </a:lnTo>
                  <a:lnTo>
                    <a:pt x="1063" y="285925"/>
                  </a:lnTo>
                  <a:lnTo>
                    <a:pt x="559" y="285824"/>
                  </a:lnTo>
                  <a:lnTo>
                    <a:pt x="0" y="281949"/>
                  </a:lnTo>
                  <a:lnTo>
                    <a:pt x="6518" y="240749"/>
                  </a:lnTo>
                  <a:lnTo>
                    <a:pt x="9702" y="206647"/>
                  </a:lnTo>
                  <a:lnTo>
                    <a:pt x="11119" y="163268"/>
                  </a:lnTo>
                  <a:lnTo>
                    <a:pt x="13628" y="119529"/>
                  </a:lnTo>
                  <a:lnTo>
                    <a:pt x="17096" y="79394"/>
                  </a:lnTo>
                  <a:lnTo>
                    <a:pt x="22311" y="36526"/>
                  </a:lnTo>
                  <a:lnTo>
                    <a:pt x="24873" y="18493"/>
                  </a:lnTo>
                  <a:lnTo>
                    <a:pt x="26311" y="15814"/>
                  </a:lnTo>
                  <a:lnTo>
                    <a:pt x="27974" y="14028"/>
                  </a:lnTo>
                  <a:lnTo>
                    <a:pt x="29789" y="13542"/>
                  </a:lnTo>
                  <a:lnTo>
                    <a:pt x="31704" y="13924"/>
                  </a:lnTo>
                  <a:lnTo>
                    <a:pt x="33686" y="14885"/>
                  </a:lnTo>
                  <a:lnTo>
                    <a:pt x="47712" y="38821"/>
                  </a:lnTo>
                  <a:lnTo>
                    <a:pt x="64151" y="75226"/>
                  </a:lnTo>
                  <a:lnTo>
                    <a:pt x="83837" y="117998"/>
                  </a:lnTo>
                  <a:lnTo>
                    <a:pt x="109271" y="163989"/>
                  </a:lnTo>
                  <a:lnTo>
                    <a:pt x="133459" y="208444"/>
                  </a:lnTo>
                  <a:lnTo>
                    <a:pt x="145144" y="221217"/>
                  </a:lnTo>
                  <a:lnTo>
                    <a:pt x="150236" y="223635"/>
                  </a:lnTo>
                  <a:lnTo>
                    <a:pt x="155041" y="224542"/>
                  </a:lnTo>
                  <a:lnTo>
                    <a:pt x="158949" y="223735"/>
                  </a:lnTo>
                  <a:lnTo>
                    <a:pt x="165174" y="219076"/>
                  </a:lnTo>
                  <a:lnTo>
                    <a:pt x="172645" y="195035"/>
                  </a:lnTo>
                  <a:lnTo>
                    <a:pt x="172585" y="154359"/>
                  </a:lnTo>
                  <a:lnTo>
                    <a:pt x="173587" y="119097"/>
                  </a:lnTo>
                  <a:lnTo>
                    <a:pt x="175677" y="82024"/>
                  </a:lnTo>
                  <a:lnTo>
                    <a:pt x="176853" y="36913"/>
                  </a:lnTo>
                  <a:lnTo>
                    <a:pt x="176498" y="13748"/>
                  </a:lnTo>
                  <a:lnTo>
                    <a:pt x="171864" y="0"/>
                  </a:lnTo>
                  <a:lnTo>
                    <a:pt x="177351" y="1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785"/>
            <p:cNvSpPr/>
            <p:nvPr>
              <p:custDataLst>
                <p:tags r:id="rId64"/>
              </p:custDataLst>
            </p:nvPr>
          </p:nvSpPr>
          <p:spPr>
            <a:xfrm>
              <a:off x="9580901" y="785432"/>
              <a:ext cx="89893" cy="104791"/>
            </a:xfrm>
            <a:custGeom>
              <a:avLst/>
              <a:gdLst/>
              <a:ahLst/>
              <a:cxnLst/>
              <a:rect l="0" t="0" r="0" b="0"/>
              <a:pathLst>
                <a:path w="89893" h="104791">
                  <a:moveTo>
                    <a:pt x="83799" y="21018"/>
                  </a:moveTo>
                  <a:lnTo>
                    <a:pt x="83799" y="21018"/>
                  </a:lnTo>
                  <a:lnTo>
                    <a:pt x="77056" y="10905"/>
                  </a:lnTo>
                  <a:lnTo>
                    <a:pt x="68103" y="4058"/>
                  </a:lnTo>
                  <a:lnTo>
                    <a:pt x="62750" y="1245"/>
                  </a:lnTo>
                  <a:lnTo>
                    <a:pt x="51160" y="0"/>
                  </a:lnTo>
                  <a:lnTo>
                    <a:pt x="38954" y="2505"/>
                  </a:lnTo>
                  <a:lnTo>
                    <a:pt x="20887" y="11848"/>
                  </a:lnTo>
                  <a:lnTo>
                    <a:pt x="10919" y="19529"/>
                  </a:lnTo>
                  <a:lnTo>
                    <a:pt x="3664" y="31410"/>
                  </a:lnTo>
                  <a:lnTo>
                    <a:pt x="743" y="38529"/>
                  </a:lnTo>
                  <a:lnTo>
                    <a:pt x="0" y="65404"/>
                  </a:lnTo>
                  <a:lnTo>
                    <a:pt x="7621" y="88968"/>
                  </a:lnTo>
                  <a:lnTo>
                    <a:pt x="18663" y="98960"/>
                  </a:lnTo>
                  <a:lnTo>
                    <a:pt x="25559" y="102613"/>
                  </a:lnTo>
                  <a:lnTo>
                    <a:pt x="38863" y="104790"/>
                  </a:lnTo>
                  <a:lnTo>
                    <a:pt x="45375" y="104383"/>
                  </a:lnTo>
                  <a:lnTo>
                    <a:pt x="68025" y="93696"/>
                  </a:lnTo>
                  <a:lnTo>
                    <a:pt x="85866" y="73754"/>
                  </a:lnTo>
                  <a:lnTo>
                    <a:pt x="89892" y="58097"/>
                  </a:lnTo>
                  <a:lnTo>
                    <a:pt x="86728" y="28421"/>
                  </a:lnTo>
                  <a:lnTo>
                    <a:pt x="83218" y="20780"/>
                  </a:lnTo>
                  <a:lnTo>
                    <a:pt x="77449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86"/>
            <p:cNvSpPr/>
            <p:nvPr>
              <p:custDataLst>
                <p:tags r:id="rId65"/>
              </p:custDataLst>
            </p:nvPr>
          </p:nvSpPr>
          <p:spPr>
            <a:xfrm>
              <a:off x="9721850" y="749300"/>
              <a:ext cx="52953" cy="136889"/>
            </a:xfrm>
            <a:custGeom>
              <a:avLst/>
              <a:gdLst/>
              <a:ahLst/>
              <a:cxnLst/>
              <a:rect l="0" t="0" r="0" b="0"/>
              <a:pathLst>
                <a:path w="52953" h="136889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8789" y="26724"/>
                  </a:lnTo>
                  <a:lnTo>
                    <a:pt x="12209" y="26283"/>
                  </a:lnTo>
                  <a:lnTo>
                    <a:pt x="19772" y="29555"/>
                  </a:lnTo>
                  <a:lnTo>
                    <a:pt x="23764" y="32404"/>
                  </a:lnTo>
                  <a:lnTo>
                    <a:pt x="30083" y="41213"/>
                  </a:lnTo>
                  <a:lnTo>
                    <a:pt x="51937" y="88199"/>
                  </a:lnTo>
                  <a:lnTo>
                    <a:pt x="52952" y="103170"/>
                  </a:lnTo>
                  <a:lnTo>
                    <a:pt x="47854" y="129035"/>
                  </a:lnTo>
                  <a:lnTo>
                    <a:pt x="44080" y="134960"/>
                  </a:lnTo>
                  <a:lnTo>
                    <a:pt x="42087" y="136540"/>
                  </a:lnTo>
                  <a:lnTo>
                    <a:pt x="40053" y="136888"/>
                  </a:lnTo>
                  <a:lnTo>
                    <a:pt x="37991" y="136414"/>
                  </a:lnTo>
                  <a:lnTo>
                    <a:pt x="35911" y="135393"/>
                  </a:lnTo>
                  <a:lnTo>
                    <a:pt x="31717" y="128613"/>
                  </a:lnTo>
                  <a:lnTo>
                    <a:pt x="28208" y="117839"/>
                  </a:lnTo>
                  <a:lnTo>
                    <a:pt x="25955" y="80401"/>
                  </a:lnTo>
                  <a:lnTo>
                    <a:pt x="28880" y="32972"/>
                  </a:lnTo>
                  <a:lnTo>
                    <a:pt x="34271" y="11964"/>
                  </a:lnTo>
                  <a:lnTo>
                    <a:pt x="38280" y="5318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87"/>
            <p:cNvSpPr/>
            <p:nvPr>
              <p:custDataLst>
                <p:tags r:id="rId66"/>
              </p:custDataLst>
            </p:nvPr>
          </p:nvSpPr>
          <p:spPr>
            <a:xfrm>
              <a:off x="9842850" y="769833"/>
              <a:ext cx="113951" cy="126720"/>
            </a:xfrm>
            <a:custGeom>
              <a:avLst/>
              <a:gdLst/>
              <a:ahLst/>
              <a:cxnLst/>
              <a:rect l="0" t="0" r="0" b="0"/>
              <a:pathLst>
                <a:path w="113951" h="126720">
                  <a:moveTo>
                    <a:pt x="31400" y="11217"/>
                  </a:moveTo>
                  <a:lnTo>
                    <a:pt x="31400" y="11217"/>
                  </a:lnTo>
                  <a:lnTo>
                    <a:pt x="16471" y="58747"/>
                  </a:lnTo>
                  <a:lnTo>
                    <a:pt x="11012" y="103388"/>
                  </a:lnTo>
                  <a:lnTo>
                    <a:pt x="5603" y="120842"/>
                  </a:lnTo>
                  <a:lnTo>
                    <a:pt x="2296" y="126261"/>
                  </a:lnTo>
                  <a:lnTo>
                    <a:pt x="1414" y="126719"/>
                  </a:lnTo>
                  <a:lnTo>
                    <a:pt x="826" y="126318"/>
                  </a:lnTo>
                  <a:lnTo>
                    <a:pt x="172" y="123992"/>
                  </a:lnTo>
                  <a:lnTo>
                    <a:pt x="0" y="122383"/>
                  </a:lnTo>
                  <a:lnTo>
                    <a:pt x="9797" y="75325"/>
                  </a:lnTo>
                  <a:lnTo>
                    <a:pt x="12014" y="32298"/>
                  </a:lnTo>
                  <a:lnTo>
                    <a:pt x="12321" y="18860"/>
                  </a:lnTo>
                  <a:lnTo>
                    <a:pt x="13035" y="19135"/>
                  </a:lnTo>
                  <a:lnTo>
                    <a:pt x="18622" y="23849"/>
                  </a:lnTo>
                  <a:lnTo>
                    <a:pt x="22047" y="23897"/>
                  </a:lnTo>
                  <a:lnTo>
                    <a:pt x="25598" y="22027"/>
                  </a:lnTo>
                  <a:lnTo>
                    <a:pt x="54204" y="3522"/>
                  </a:lnTo>
                  <a:lnTo>
                    <a:pt x="63869" y="0"/>
                  </a:lnTo>
                  <a:lnTo>
                    <a:pt x="70761" y="1058"/>
                  </a:lnTo>
                  <a:lnTo>
                    <a:pt x="78527" y="4585"/>
                  </a:lnTo>
                  <a:lnTo>
                    <a:pt x="86681" y="10856"/>
                  </a:lnTo>
                  <a:lnTo>
                    <a:pt x="91247" y="20229"/>
                  </a:lnTo>
                  <a:lnTo>
                    <a:pt x="101488" y="62808"/>
                  </a:lnTo>
                  <a:lnTo>
                    <a:pt x="107243" y="109121"/>
                  </a:lnTo>
                  <a:lnTo>
                    <a:pt x="108067" y="112470"/>
                  </a:lnTo>
                  <a:lnTo>
                    <a:pt x="109322" y="114702"/>
                  </a:lnTo>
                  <a:lnTo>
                    <a:pt x="113950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88"/>
            <p:cNvSpPr/>
            <p:nvPr>
              <p:custDataLst>
                <p:tags r:id="rId67"/>
              </p:custDataLst>
            </p:nvPr>
          </p:nvSpPr>
          <p:spPr>
            <a:xfrm>
              <a:off x="9912348" y="768826"/>
              <a:ext cx="120653" cy="139225"/>
            </a:xfrm>
            <a:custGeom>
              <a:avLst/>
              <a:gdLst/>
              <a:ahLst/>
              <a:cxnLst/>
              <a:rect l="0" t="0" r="0" b="0"/>
              <a:pathLst>
                <a:path w="120653" h="139225">
                  <a:moveTo>
                    <a:pt x="2" y="56674"/>
                  </a:moveTo>
                  <a:lnTo>
                    <a:pt x="2" y="56674"/>
                  </a:lnTo>
                  <a:lnTo>
                    <a:pt x="0" y="53303"/>
                  </a:lnTo>
                  <a:lnTo>
                    <a:pt x="1883" y="49766"/>
                  </a:lnTo>
                  <a:lnTo>
                    <a:pt x="5469" y="45118"/>
                  </a:lnTo>
                  <a:lnTo>
                    <a:pt x="5058" y="44737"/>
                  </a:lnTo>
                  <a:lnTo>
                    <a:pt x="807" y="44074"/>
                  </a:lnTo>
                  <a:lnTo>
                    <a:pt x="3613" y="44004"/>
                  </a:lnTo>
                  <a:lnTo>
                    <a:pt x="7015" y="40224"/>
                  </a:lnTo>
                  <a:lnTo>
                    <a:pt x="35715" y="4947"/>
                  </a:lnTo>
                  <a:lnTo>
                    <a:pt x="37920" y="3139"/>
                  </a:lnTo>
                  <a:lnTo>
                    <a:pt x="44138" y="1131"/>
                  </a:lnTo>
                  <a:lnTo>
                    <a:pt x="58941" y="0"/>
                  </a:lnTo>
                  <a:lnTo>
                    <a:pt x="68766" y="3499"/>
                  </a:lnTo>
                  <a:lnTo>
                    <a:pt x="86570" y="17242"/>
                  </a:lnTo>
                  <a:lnTo>
                    <a:pt x="99422" y="32761"/>
                  </a:lnTo>
                  <a:lnTo>
                    <a:pt x="104162" y="46516"/>
                  </a:lnTo>
                  <a:lnTo>
                    <a:pt x="112644" y="91234"/>
                  </a:lnTo>
                  <a:lnTo>
                    <a:pt x="120652" y="139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89"/>
            <p:cNvSpPr/>
            <p:nvPr>
              <p:custDataLst>
                <p:tags r:id="rId68"/>
              </p:custDataLst>
            </p:nvPr>
          </p:nvSpPr>
          <p:spPr>
            <a:xfrm>
              <a:off x="10092943" y="618750"/>
              <a:ext cx="227480" cy="283702"/>
            </a:xfrm>
            <a:custGeom>
              <a:avLst/>
              <a:gdLst/>
              <a:ahLst/>
              <a:cxnLst/>
              <a:rect l="0" t="0" r="0" b="0"/>
              <a:pathLst>
                <a:path w="227480" h="283702">
                  <a:moveTo>
                    <a:pt x="105157" y="232150"/>
                  </a:moveTo>
                  <a:lnTo>
                    <a:pt x="105157" y="232150"/>
                  </a:lnTo>
                  <a:lnTo>
                    <a:pt x="105155" y="223312"/>
                  </a:lnTo>
                  <a:lnTo>
                    <a:pt x="101786" y="213852"/>
                  </a:lnTo>
                  <a:lnTo>
                    <a:pt x="81392" y="186326"/>
                  </a:lnTo>
                  <a:lnTo>
                    <a:pt x="76613" y="182551"/>
                  </a:lnTo>
                  <a:lnTo>
                    <a:pt x="65659" y="178356"/>
                  </a:lnTo>
                  <a:lnTo>
                    <a:pt x="53735" y="180254"/>
                  </a:lnTo>
                  <a:lnTo>
                    <a:pt x="40675" y="187213"/>
                  </a:lnTo>
                  <a:lnTo>
                    <a:pt x="18865" y="207703"/>
                  </a:lnTo>
                  <a:lnTo>
                    <a:pt x="4250" y="235098"/>
                  </a:lnTo>
                  <a:lnTo>
                    <a:pt x="0" y="259991"/>
                  </a:lnTo>
                  <a:lnTo>
                    <a:pt x="1507" y="271805"/>
                  </a:lnTo>
                  <a:lnTo>
                    <a:pt x="6320" y="283019"/>
                  </a:lnTo>
                  <a:lnTo>
                    <a:pt x="9633" y="283701"/>
                  </a:lnTo>
                  <a:lnTo>
                    <a:pt x="18957" y="280697"/>
                  </a:lnTo>
                  <a:lnTo>
                    <a:pt x="32737" y="271072"/>
                  </a:lnTo>
                  <a:lnTo>
                    <a:pt x="49329" y="250108"/>
                  </a:lnTo>
                  <a:lnTo>
                    <a:pt x="57727" y="233943"/>
                  </a:lnTo>
                  <a:lnTo>
                    <a:pt x="62439" y="229419"/>
                  </a:lnTo>
                  <a:lnTo>
                    <a:pt x="63979" y="228918"/>
                  </a:lnTo>
                  <a:lnTo>
                    <a:pt x="65005" y="229290"/>
                  </a:lnTo>
                  <a:lnTo>
                    <a:pt x="65689" y="230243"/>
                  </a:lnTo>
                  <a:lnTo>
                    <a:pt x="70308" y="253030"/>
                  </a:lnTo>
                  <a:lnTo>
                    <a:pt x="75792" y="260950"/>
                  </a:lnTo>
                  <a:lnTo>
                    <a:pt x="87440" y="271784"/>
                  </a:lnTo>
                  <a:lnTo>
                    <a:pt x="93991" y="274460"/>
                  </a:lnTo>
                  <a:lnTo>
                    <a:pt x="97712" y="275173"/>
                  </a:lnTo>
                  <a:lnTo>
                    <a:pt x="107493" y="272203"/>
                  </a:lnTo>
                  <a:lnTo>
                    <a:pt x="118895" y="264768"/>
                  </a:lnTo>
                  <a:lnTo>
                    <a:pt x="153115" y="222291"/>
                  </a:lnTo>
                  <a:lnTo>
                    <a:pt x="177536" y="176547"/>
                  </a:lnTo>
                  <a:lnTo>
                    <a:pt x="192359" y="137352"/>
                  </a:lnTo>
                  <a:lnTo>
                    <a:pt x="205296" y="96884"/>
                  </a:lnTo>
                  <a:lnTo>
                    <a:pt x="215749" y="62436"/>
                  </a:lnTo>
                  <a:lnTo>
                    <a:pt x="227479" y="17403"/>
                  </a:lnTo>
                  <a:lnTo>
                    <a:pt x="227020" y="6649"/>
                  </a:lnTo>
                  <a:lnTo>
                    <a:pt x="225909" y="3500"/>
                  </a:lnTo>
                  <a:lnTo>
                    <a:pt x="224464" y="1400"/>
                  </a:lnTo>
                  <a:lnTo>
                    <a:pt x="222796" y="0"/>
                  </a:lnTo>
                  <a:lnTo>
                    <a:pt x="219566" y="1183"/>
                  </a:lnTo>
                  <a:lnTo>
                    <a:pt x="210333" y="8143"/>
                  </a:lnTo>
                  <a:lnTo>
                    <a:pt x="193236" y="40816"/>
                  </a:lnTo>
                  <a:lnTo>
                    <a:pt x="179110" y="72324"/>
                  </a:lnTo>
                  <a:lnTo>
                    <a:pt x="164836" y="107494"/>
                  </a:lnTo>
                  <a:lnTo>
                    <a:pt x="153789" y="144292"/>
                  </a:lnTo>
                  <a:lnTo>
                    <a:pt x="151700" y="178050"/>
                  </a:lnTo>
                  <a:lnTo>
                    <a:pt x="156887" y="208106"/>
                  </a:lnTo>
                  <a:lnTo>
                    <a:pt x="168599" y="233223"/>
                  </a:lnTo>
                  <a:lnTo>
                    <a:pt x="213107" y="27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90"/>
            <p:cNvSpPr/>
            <p:nvPr>
              <p:custDataLst>
                <p:tags r:id="rId69"/>
              </p:custDataLst>
            </p:nvPr>
          </p:nvSpPr>
          <p:spPr>
            <a:xfrm>
              <a:off x="10489146" y="647700"/>
              <a:ext cx="83605" cy="273051"/>
            </a:xfrm>
            <a:custGeom>
              <a:avLst/>
              <a:gdLst/>
              <a:ahLst/>
              <a:cxnLst/>
              <a:rect l="0" t="0" r="0" b="0"/>
              <a:pathLst>
                <a:path w="83605" h="273051">
                  <a:moveTo>
                    <a:pt x="83604" y="0"/>
                  </a:moveTo>
                  <a:lnTo>
                    <a:pt x="83604" y="0"/>
                  </a:lnTo>
                  <a:lnTo>
                    <a:pt x="60459" y="8838"/>
                  </a:lnTo>
                  <a:lnTo>
                    <a:pt x="44291" y="21669"/>
                  </a:lnTo>
                  <a:lnTo>
                    <a:pt x="26094" y="45618"/>
                  </a:lnTo>
                  <a:lnTo>
                    <a:pt x="10669" y="85169"/>
                  </a:lnTo>
                  <a:lnTo>
                    <a:pt x="3445" y="118286"/>
                  </a:lnTo>
                  <a:lnTo>
                    <a:pt x="0" y="153466"/>
                  </a:lnTo>
                  <a:lnTo>
                    <a:pt x="3172" y="187916"/>
                  </a:lnTo>
                  <a:lnTo>
                    <a:pt x="16262" y="228932"/>
                  </a:lnTo>
                  <a:lnTo>
                    <a:pt x="4550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157"/>
          <p:cNvGrpSpPr/>
          <p:nvPr/>
        </p:nvGrpSpPr>
        <p:grpSpPr>
          <a:xfrm>
            <a:off x="7473950" y="523348"/>
            <a:ext cx="209551" cy="308503"/>
            <a:chOff x="7473950" y="523348"/>
            <a:chExt cx="209551" cy="308503"/>
          </a:xfrm>
        </p:grpSpPr>
        <p:sp>
          <p:nvSpPr>
            <p:cNvPr id="318" name="SMARTInkShape-791"/>
            <p:cNvSpPr/>
            <p:nvPr>
              <p:custDataLst>
                <p:tags r:id="rId48"/>
              </p:custDataLst>
            </p:nvPr>
          </p:nvSpPr>
          <p:spPr>
            <a:xfrm>
              <a:off x="7524750" y="6731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42376" y="21141"/>
                  </a:lnTo>
                  <a:lnTo>
                    <a:pt x="79349" y="11438"/>
                  </a:lnTo>
                  <a:lnTo>
                    <a:pt x="119701" y="33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792"/>
            <p:cNvSpPr/>
            <p:nvPr>
              <p:custDataLst>
                <p:tags r:id="rId49"/>
              </p:custDataLst>
            </p:nvPr>
          </p:nvSpPr>
          <p:spPr>
            <a:xfrm>
              <a:off x="7473950" y="628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793"/>
            <p:cNvSpPr/>
            <p:nvPr>
              <p:custDataLst>
                <p:tags r:id="rId50"/>
              </p:custDataLst>
            </p:nvPr>
          </p:nvSpPr>
          <p:spPr>
            <a:xfrm>
              <a:off x="7524750" y="7175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1881" y="46711"/>
                  </a:lnTo>
                  <a:lnTo>
                    <a:pt x="3657" y="61683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794"/>
            <p:cNvSpPr/>
            <p:nvPr>
              <p:custDataLst>
                <p:tags r:id="rId51"/>
              </p:custDataLst>
            </p:nvPr>
          </p:nvSpPr>
          <p:spPr>
            <a:xfrm>
              <a:off x="7601891" y="523348"/>
              <a:ext cx="49860" cy="301971"/>
            </a:xfrm>
            <a:custGeom>
              <a:avLst/>
              <a:gdLst/>
              <a:ahLst/>
              <a:cxnLst/>
              <a:rect l="0" t="0" r="0" b="0"/>
              <a:pathLst>
                <a:path w="49860" h="301971">
                  <a:moveTo>
                    <a:pt x="49859" y="16402"/>
                  </a:moveTo>
                  <a:lnTo>
                    <a:pt x="49859" y="16402"/>
                  </a:lnTo>
                  <a:lnTo>
                    <a:pt x="40425" y="3310"/>
                  </a:lnTo>
                  <a:lnTo>
                    <a:pt x="35554" y="0"/>
                  </a:lnTo>
                  <a:lnTo>
                    <a:pt x="27274" y="410"/>
                  </a:lnTo>
                  <a:lnTo>
                    <a:pt x="22101" y="1508"/>
                  </a:lnTo>
                  <a:lnTo>
                    <a:pt x="14474" y="6490"/>
                  </a:lnTo>
                  <a:lnTo>
                    <a:pt x="11453" y="9794"/>
                  </a:lnTo>
                  <a:lnTo>
                    <a:pt x="3828" y="27928"/>
                  </a:lnTo>
                  <a:lnTo>
                    <a:pt x="0" y="70184"/>
                  </a:lnTo>
                  <a:lnTo>
                    <a:pt x="43" y="111046"/>
                  </a:lnTo>
                  <a:lnTo>
                    <a:pt x="4211" y="153727"/>
                  </a:lnTo>
                  <a:lnTo>
                    <a:pt x="9914" y="194204"/>
                  </a:lnTo>
                  <a:lnTo>
                    <a:pt x="16073" y="235752"/>
                  </a:lnTo>
                  <a:lnTo>
                    <a:pt x="22593" y="278348"/>
                  </a:lnTo>
                  <a:lnTo>
                    <a:pt x="24213" y="301970"/>
                  </a:lnTo>
                  <a:lnTo>
                    <a:pt x="24350" y="299484"/>
                  </a:lnTo>
                  <a:lnTo>
                    <a:pt x="18109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158"/>
          <p:cNvGrpSpPr/>
          <p:nvPr/>
        </p:nvGrpSpPr>
        <p:grpSpPr>
          <a:xfrm>
            <a:off x="6598532" y="469900"/>
            <a:ext cx="353162" cy="383868"/>
            <a:chOff x="6598532" y="469900"/>
            <a:chExt cx="353162" cy="383868"/>
          </a:xfrm>
        </p:grpSpPr>
        <p:sp>
          <p:nvSpPr>
            <p:cNvPr id="323" name="SMARTInkShape-795"/>
            <p:cNvSpPr/>
            <p:nvPr>
              <p:custDataLst>
                <p:tags r:id="rId45"/>
              </p:custDataLst>
            </p:nvPr>
          </p:nvSpPr>
          <p:spPr>
            <a:xfrm>
              <a:off x="6791355" y="469900"/>
              <a:ext cx="160339" cy="371751"/>
            </a:xfrm>
            <a:custGeom>
              <a:avLst/>
              <a:gdLst/>
              <a:ahLst/>
              <a:cxnLst/>
              <a:rect l="0" t="0" r="0" b="0"/>
              <a:pathLst>
                <a:path w="160339" h="371751">
                  <a:moveTo>
                    <a:pt x="3145" y="133350"/>
                  </a:moveTo>
                  <a:lnTo>
                    <a:pt x="3145" y="133350"/>
                  </a:lnTo>
                  <a:lnTo>
                    <a:pt x="3143" y="170940"/>
                  </a:lnTo>
                  <a:lnTo>
                    <a:pt x="3143" y="215357"/>
                  </a:lnTo>
                  <a:lnTo>
                    <a:pt x="3143" y="250231"/>
                  </a:lnTo>
                  <a:lnTo>
                    <a:pt x="3143" y="286897"/>
                  </a:lnTo>
                  <a:lnTo>
                    <a:pt x="1263" y="333832"/>
                  </a:lnTo>
                  <a:lnTo>
                    <a:pt x="0" y="359969"/>
                  </a:lnTo>
                  <a:lnTo>
                    <a:pt x="2523" y="371750"/>
                  </a:lnTo>
                  <a:lnTo>
                    <a:pt x="3063" y="335968"/>
                  </a:lnTo>
                  <a:lnTo>
                    <a:pt x="3813" y="306658"/>
                  </a:lnTo>
                  <a:lnTo>
                    <a:pt x="6499" y="265409"/>
                  </a:lnTo>
                  <a:lnTo>
                    <a:pt x="7497" y="240439"/>
                  </a:lnTo>
                  <a:lnTo>
                    <a:pt x="8163" y="213210"/>
                  </a:lnTo>
                  <a:lnTo>
                    <a:pt x="8607" y="184473"/>
                  </a:lnTo>
                  <a:lnTo>
                    <a:pt x="9609" y="158965"/>
                  </a:lnTo>
                  <a:lnTo>
                    <a:pt x="12603" y="113690"/>
                  </a:lnTo>
                  <a:lnTo>
                    <a:pt x="15910" y="69782"/>
                  </a:lnTo>
                  <a:lnTo>
                    <a:pt x="18932" y="62764"/>
                  </a:lnTo>
                  <a:lnTo>
                    <a:pt x="22136" y="62304"/>
                  </a:lnTo>
                  <a:lnTo>
                    <a:pt x="31340" y="65555"/>
                  </a:lnTo>
                  <a:lnTo>
                    <a:pt x="48423" y="88803"/>
                  </a:lnTo>
                  <a:lnTo>
                    <a:pt x="66890" y="125874"/>
                  </a:lnTo>
                  <a:lnTo>
                    <a:pt x="85768" y="171508"/>
                  </a:lnTo>
                  <a:lnTo>
                    <a:pt x="101396" y="217407"/>
                  </a:lnTo>
                  <a:lnTo>
                    <a:pt x="106784" y="249260"/>
                  </a:lnTo>
                  <a:lnTo>
                    <a:pt x="111700" y="291401"/>
                  </a:lnTo>
                  <a:lnTo>
                    <a:pt x="117393" y="323941"/>
                  </a:lnTo>
                  <a:lnTo>
                    <a:pt x="118820" y="326027"/>
                  </a:lnTo>
                  <a:lnTo>
                    <a:pt x="120479" y="327418"/>
                  </a:lnTo>
                  <a:lnTo>
                    <a:pt x="122290" y="326934"/>
                  </a:lnTo>
                  <a:lnTo>
                    <a:pt x="126183" y="322634"/>
                  </a:lnTo>
                  <a:lnTo>
                    <a:pt x="135712" y="305537"/>
                  </a:lnTo>
                  <a:lnTo>
                    <a:pt x="144102" y="272484"/>
                  </a:lnTo>
                  <a:lnTo>
                    <a:pt x="148812" y="234228"/>
                  </a:lnTo>
                  <a:lnTo>
                    <a:pt x="151057" y="211186"/>
                  </a:lnTo>
                  <a:lnTo>
                    <a:pt x="153258" y="185946"/>
                  </a:lnTo>
                  <a:lnTo>
                    <a:pt x="155432" y="159242"/>
                  </a:lnTo>
                  <a:lnTo>
                    <a:pt x="157586" y="131561"/>
                  </a:lnTo>
                  <a:lnTo>
                    <a:pt x="159980" y="85753"/>
                  </a:lnTo>
                  <a:lnTo>
                    <a:pt x="160338" y="50107"/>
                  </a:lnTo>
                  <a:lnTo>
                    <a:pt x="155774" y="2714"/>
                  </a:lnTo>
                  <a:lnTo>
                    <a:pt x="155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796"/>
            <p:cNvSpPr/>
            <p:nvPr>
              <p:custDataLst>
                <p:tags r:id="rId46"/>
              </p:custDataLst>
            </p:nvPr>
          </p:nvSpPr>
          <p:spPr>
            <a:xfrm>
              <a:off x="6598532" y="717550"/>
              <a:ext cx="94369" cy="6351"/>
            </a:xfrm>
            <a:custGeom>
              <a:avLst/>
              <a:gdLst/>
              <a:ahLst/>
              <a:cxnLst/>
              <a:rect l="0" t="0" r="0" b="0"/>
              <a:pathLst>
                <a:path w="943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6872" y="5644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797"/>
            <p:cNvSpPr/>
            <p:nvPr>
              <p:custDataLst>
                <p:tags r:id="rId47"/>
              </p:custDataLst>
            </p:nvPr>
          </p:nvSpPr>
          <p:spPr>
            <a:xfrm>
              <a:off x="6607517" y="529714"/>
              <a:ext cx="129831" cy="324054"/>
            </a:xfrm>
            <a:custGeom>
              <a:avLst/>
              <a:gdLst/>
              <a:ahLst/>
              <a:cxnLst/>
              <a:rect l="0" t="0" r="0" b="0"/>
              <a:pathLst>
                <a:path w="129831" h="324054">
                  <a:moveTo>
                    <a:pt x="21883" y="130686"/>
                  </a:moveTo>
                  <a:lnTo>
                    <a:pt x="21883" y="130686"/>
                  </a:lnTo>
                  <a:lnTo>
                    <a:pt x="25027" y="177139"/>
                  </a:lnTo>
                  <a:lnTo>
                    <a:pt x="19133" y="224607"/>
                  </a:lnTo>
                  <a:lnTo>
                    <a:pt x="13228" y="263642"/>
                  </a:lnTo>
                  <a:lnTo>
                    <a:pt x="2808" y="309906"/>
                  </a:lnTo>
                  <a:lnTo>
                    <a:pt x="0" y="319700"/>
                  </a:lnTo>
                  <a:lnTo>
                    <a:pt x="239" y="322312"/>
                  </a:lnTo>
                  <a:lnTo>
                    <a:pt x="1103" y="324053"/>
                  </a:lnTo>
                  <a:lnTo>
                    <a:pt x="2385" y="323803"/>
                  </a:lnTo>
                  <a:lnTo>
                    <a:pt x="5691" y="319762"/>
                  </a:lnTo>
                  <a:lnTo>
                    <a:pt x="22538" y="280329"/>
                  </a:lnTo>
                  <a:lnTo>
                    <a:pt x="31346" y="247994"/>
                  </a:lnTo>
                  <a:lnTo>
                    <a:pt x="42317" y="203049"/>
                  </a:lnTo>
                  <a:lnTo>
                    <a:pt x="48205" y="176811"/>
                  </a:lnTo>
                  <a:lnTo>
                    <a:pt x="54248" y="148736"/>
                  </a:lnTo>
                  <a:lnTo>
                    <a:pt x="60392" y="119436"/>
                  </a:lnTo>
                  <a:lnTo>
                    <a:pt x="66606" y="93553"/>
                  </a:lnTo>
                  <a:lnTo>
                    <a:pt x="79154" y="47860"/>
                  </a:lnTo>
                  <a:lnTo>
                    <a:pt x="94318" y="4389"/>
                  </a:lnTo>
                  <a:lnTo>
                    <a:pt x="96984" y="1333"/>
                  </a:lnTo>
                  <a:lnTo>
                    <a:pt x="99467" y="0"/>
                  </a:lnTo>
                  <a:lnTo>
                    <a:pt x="101827" y="1935"/>
                  </a:lnTo>
                  <a:lnTo>
                    <a:pt x="116206" y="36294"/>
                  </a:lnTo>
                  <a:lnTo>
                    <a:pt x="124697" y="76064"/>
                  </a:lnTo>
                  <a:lnTo>
                    <a:pt x="127551" y="109232"/>
                  </a:lnTo>
                  <a:lnTo>
                    <a:pt x="128818" y="145845"/>
                  </a:lnTo>
                  <a:lnTo>
                    <a:pt x="129382" y="185636"/>
                  </a:lnTo>
                  <a:lnTo>
                    <a:pt x="129632" y="224958"/>
                  </a:lnTo>
                  <a:lnTo>
                    <a:pt x="129744" y="260074"/>
                  </a:lnTo>
                  <a:lnTo>
                    <a:pt x="129815" y="303731"/>
                  </a:lnTo>
                  <a:lnTo>
                    <a:pt x="129830" y="322834"/>
                  </a:lnTo>
                  <a:lnTo>
                    <a:pt x="128421" y="321579"/>
                  </a:lnTo>
                  <a:lnTo>
                    <a:pt x="117133" y="302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59"/>
          <p:cNvGrpSpPr/>
          <p:nvPr/>
        </p:nvGrpSpPr>
        <p:grpSpPr>
          <a:xfrm>
            <a:off x="6102350" y="635000"/>
            <a:ext cx="154235" cy="228601"/>
            <a:chOff x="6102350" y="635000"/>
            <a:chExt cx="154235" cy="228601"/>
          </a:xfrm>
        </p:grpSpPr>
        <p:sp>
          <p:nvSpPr>
            <p:cNvPr id="327" name="SMARTInkShape-798"/>
            <p:cNvSpPr/>
            <p:nvPr>
              <p:custDataLst>
                <p:tags r:id="rId42"/>
              </p:custDataLst>
            </p:nvPr>
          </p:nvSpPr>
          <p:spPr>
            <a:xfrm>
              <a:off x="6143310" y="675383"/>
              <a:ext cx="113275" cy="188218"/>
            </a:xfrm>
            <a:custGeom>
              <a:avLst/>
              <a:gdLst/>
              <a:ahLst/>
              <a:cxnLst/>
              <a:rect l="0" t="0" r="0" b="0"/>
              <a:pathLst>
                <a:path w="113275" h="188218">
                  <a:moveTo>
                    <a:pt x="79690" y="29467"/>
                  </a:moveTo>
                  <a:lnTo>
                    <a:pt x="79690" y="29467"/>
                  </a:lnTo>
                  <a:lnTo>
                    <a:pt x="74621" y="23692"/>
                  </a:lnTo>
                  <a:lnTo>
                    <a:pt x="67447" y="13566"/>
                  </a:lnTo>
                  <a:lnTo>
                    <a:pt x="58021" y="5702"/>
                  </a:lnTo>
                  <a:lnTo>
                    <a:pt x="46776" y="1266"/>
                  </a:lnTo>
                  <a:lnTo>
                    <a:pt x="34723" y="0"/>
                  </a:lnTo>
                  <a:lnTo>
                    <a:pt x="22309" y="1789"/>
                  </a:lnTo>
                  <a:lnTo>
                    <a:pt x="11619" y="8699"/>
                  </a:lnTo>
                  <a:lnTo>
                    <a:pt x="6793" y="13505"/>
                  </a:lnTo>
                  <a:lnTo>
                    <a:pt x="1430" y="24489"/>
                  </a:lnTo>
                  <a:lnTo>
                    <a:pt x="0" y="30382"/>
                  </a:lnTo>
                  <a:lnTo>
                    <a:pt x="458" y="35721"/>
                  </a:lnTo>
                  <a:lnTo>
                    <a:pt x="4729" y="45417"/>
                  </a:lnTo>
                  <a:lnTo>
                    <a:pt x="18439" y="58809"/>
                  </a:lnTo>
                  <a:lnTo>
                    <a:pt x="60169" y="80229"/>
                  </a:lnTo>
                  <a:lnTo>
                    <a:pt x="97785" y="103935"/>
                  </a:lnTo>
                  <a:lnTo>
                    <a:pt x="108899" y="115716"/>
                  </a:lnTo>
                  <a:lnTo>
                    <a:pt x="111863" y="120833"/>
                  </a:lnTo>
                  <a:lnTo>
                    <a:pt x="113274" y="134044"/>
                  </a:lnTo>
                  <a:lnTo>
                    <a:pt x="112663" y="141519"/>
                  </a:lnTo>
                  <a:lnTo>
                    <a:pt x="106339" y="155468"/>
                  </a:lnTo>
                  <a:lnTo>
                    <a:pt x="90878" y="173339"/>
                  </a:lnTo>
                  <a:lnTo>
                    <a:pt x="79018" y="181605"/>
                  </a:lnTo>
                  <a:lnTo>
                    <a:pt x="54290" y="18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799"/>
            <p:cNvSpPr/>
            <p:nvPr>
              <p:custDataLst>
                <p:tags r:id="rId43"/>
              </p:custDataLst>
            </p:nvPr>
          </p:nvSpPr>
          <p:spPr>
            <a:xfrm>
              <a:off x="6102350" y="63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800"/>
            <p:cNvSpPr/>
            <p:nvPr>
              <p:custDataLst>
                <p:tags r:id="rId44"/>
              </p:custDataLst>
            </p:nvPr>
          </p:nvSpPr>
          <p:spPr>
            <a:xfrm>
              <a:off x="6115050" y="723900"/>
              <a:ext cx="17829" cy="139701"/>
            </a:xfrm>
            <a:custGeom>
              <a:avLst/>
              <a:gdLst/>
              <a:ahLst/>
              <a:cxnLst/>
              <a:rect l="0" t="0" r="0" b="0"/>
              <a:pathLst>
                <a:path w="17829" h="139701">
                  <a:moveTo>
                    <a:pt x="0" y="0"/>
                  </a:moveTo>
                  <a:lnTo>
                    <a:pt x="0" y="0"/>
                  </a:lnTo>
                  <a:lnTo>
                    <a:pt x="10832" y="42632"/>
                  </a:lnTo>
                  <a:lnTo>
                    <a:pt x="17828" y="90080"/>
                  </a:lnTo>
                  <a:lnTo>
                    <a:pt x="14744" y="105652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60"/>
          <p:cNvGrpSpPr/>
          <p:nvPr/>
        </p:nvGrpSpPr>
        <p:grpSpPr>
          <a:xfrm>
            <a:off x="5471135" y="274846"/>
            <a:ext cx="167666" cy="539420"/>
            <a:chOff x="5471135" y="274846"/>
            <a:chExt cx="167666" cy="539420"/>
          </a:xfrm>
        </p:grpSpPr>
        <p:sp>
          <p:nvSpPr>
            <p:cNvPr id="331" name="SMARTInkShape-801"/>
            <p:cNvSpPr/>
            <p:nvPr>
              <p:custDataLst>
                <p:tags r:id="rId40"/>
              </p:custDataLst>
            </p:nvPr>
          </p:nvSpPr>
          <p:spPr>
            <a:xfrm>
              <a:off x="5473738" y="274846"/>
              <a:ext cx="107913" cy="142453"/>
            </a:xfrm>
            <a:custGeom>
              <a:avLst/>
              <a:gdLst/>
              <a:ahLst/>
              <a:cxnLst/>
              <a:rect l="0" t="0" r="0" b="0"/>
              <a:pathLst>
                <a:path w="107913" h="142453">
                  <a:moveTo>
                    <a:pt x="25362" y="55354"/>
                  </a:moveTo>
                  <a:lnTo>
                    <a:pt x="25362" y="55354"/>
                  </a:lnTo>
                  <a:lnTo>
                    <a:pt x="23480" y="82966"/>
                  </a:lnTo>
                  <a:lnTo>
                    <a:pt x="4968" y="127430"/>
                  </a:lnTo>
                  <a:lnTo>
                    <a:pt x="401" y="142452"/>
                  </a:lnTo>
                  <a:lnTo>
                    <a:pt x="255" y="142347"/>
                  </a:lnTo>
                  <a:lnTo>
                    <a:pt x="0" y="131886"/>
                  </a:lnTo>
                  <a:lnTo>
                    <a:pt x="8803" y="87066"/>
                  </a:lnTo>
                  <a:lnTo>
                    <a:pt x="30995" y="39783"/>
                  </a:lnTo>
                  <a:lnTo>
                    <a:pt x="48260" y="7298"/>
                  </a:lnTo>
                  <a:lnTo>
                    <a:pt x="49094" y="4267"/>
                  </a:lnTo>
                  <a:lnTo>
                    <a:pt x="51061" y="2246"/>
                  </a:lnTo>
                  <a:lnTo>
                    <a:pt x="57010" y="0"/>
                  </a:lnTo>
                  <a:lnTo>
                    <a:pt x="59866" y="813"/>
                  </a:lnTo>
                  <a:lnTo>
                    <a:pt x="64922" y="5478"/>
                  </a:lnTo>
                  <a:lnTo>
                    <a:pt x="81102" y="30912"/>
                  </a:lnTo>
                  <a:lnTo>
                    <a:pt x="86563" y="49288"/>
                  </a:lnTo>
                  <a:lnTo>
                    <a:pt x="93629" y="80086"/>
                  </a:lnTo>
                  <a:lnTo>
                    <a:pt x="101667" y="97372"/>
                  </a:lnTo>
                  <a:lnTo>
                    <a:pt x="107912" y="10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802"/>
            <p:cNvSpPr/>
            <p:nvPr>
              <p:custDataLst>
                <p:tags r:id="rId41"/>
              </p:custDataLst>
            </p:nvPr>
          </p:nvSpPr>
          <p:spPr>
            <a:xfrm>
              <a:off x="5471135" y="518882"/>
              <a:ext cx="167666" cy="295384"/>
            </a:xfrm>
            <a:custGeom>
              <a:avLst/>
              <a:gdLst/>
              <a:ahLst/>
              <a:cxnLst/>
              <a:rect l="0" t="0" r="0" b="0"/>
              <a:pathLst>
                <a:path w="167666" h="295384">
                  <a:moveTo>
                    <a:pt x="104165" y="78018"/>
                  </a:moveTo>
                  <a:lnTo>
                    <a:pt x="104165" y="78018"/>
                  </a:lnTo>
                  <a:lnTo>
                    <a:pt x="107536" y="74647"/>
                  </a:lnTo>
                  <a:lnTo>
                    <a:pt x="109191" y="71110"/>
                  </a:lnTo>
                  <a:lnTo>
                    <a:pt x="110437" y="53448"/>
                  </a:lnTo>
                  <a:lnTo>
                    <a:pt x="106718" y="45696"/>
                  </a:lnTo>
                  <a:lnTo>
                    <a:pt x="76500" y="7323"/>
                  </a:lnTo>
                  <a:lnTo>
                    <a:pt x="68116" y="1207"/>
                  </a:lnTo>
                  <a:lnTo>
                    <a:pt x="63904" y="0"/>
                  </a:lnTo>
                  <a:lnTo>
                    <a:pt x="55462" y="539"/>
                  </a:lnTo>
                  <a:lnTo>
                    <a:pt x="51941" y="2377"/>
                  </a:lnTo>
                  <a:lnTo>
                    <a:pt x="46147" y="8181"/>
                  </a:lnTo>
                  <a:lnTo>
                    <a:pt x="27950" y="39320"/>
                  </a:lnTo>
                  <a:lnTo>
                    <a:pt x="16098" y="85504"/>
                  </a:lnTo>
                  <a:lnTo>
                    <a:pt x="9162" y="122805"/>
                  </a:lnTo>
                  <a:lnTo>
                    <a:pt x="2638" y="164431"/>
                  </a:lnTo>
                  <a:lnTo>
                    <a:pt x="0" y="208749"/>
                  </a:lnTo>
                  <a:lnTo>
                    <a:pt x="5568" y="246811"/>
                  </a:lnTo>
                  <a:lnTo>
                    <a:pt x="8800" y="258280"/>
                  </a:lnTo>
                  <a:lnTo>
                    <a:pt x="19918" y="274786"/>
                  </a:lnTo>
                  <a:lnTo>
                    <a:pt x="26833" y="281163"/>
                  </a:lnTo>
                  <a:lnTo>
                    <a:pt x="60163" y="293510"/>
                  </a:lnTo>
                  <a:lnTo>
                    <a:pt x="77789" y="295383"/>
                  </a:lnTo>
                  <a:lnTo>
                    <a:pt x="84464" y="294895"/>
                  </a:lnTo>
                  <a:lnTo>
                    <a:pt x="97525" y="286826"/>
                  </a:lnTo>
                  <a:lnTo>
                    <a:pt x="126528" y="255280"/>
                  </a:lnTo>
                  <a:lnTo>
                    <a:pt x="140974" y="222027"/>
                  </a:lnTo>
                  <a:lnTo>
                    <a:pt x="146350" y="185363"/>
                  </a:lnTo>
                  <a:lnTo>
                    <a:pt x="147944" y="144318"/>
                  </a:lnTo>
                  <a:lnTo>
                    <a:pt x="141674" y="110989"/>
                  </a:lnTo>
                  <a:lnTo>
                    <a:pt x="126913" y="80219"/>
                  </a:lnTo>
                  <a:lnTo>
                    <a:pt x="93561" y="33365"/>
                  </a:lnTo>
                  <a:lnTo>
                    <a:pt x="80875" y="21200"/>
                  </a:lnTo>
                  <a:lnTo>
                    <a:pt x="70531" y="17488"/>
                  </a:lnTo>
                  <a:lnTo>
                    <a:pt x="50013" y="15105"/>
                  </a:lnTo>
                  <a:lnTo>
                    <a:pt x="36693" y="18063"/>
                  </a:lnTo>
                  <a:lnTo>
                    <a:pt x="29963" y="23384"/>
                  </a:lnTo>
                  <a:lnTo>
                    <a:pt x="10414" y="48370"/>
                  </a:lnTo>
                  <a:lnTo>
                    <a:pt x="7798" y="54020"/>
                  </a:lnTo>
                  <a:lnTo>
                    <a:pt x="7486" y="78825"/>
                  </a:lnTo>
                  <a:lnTo>
                    <a:pt x="13924" y="92723"/>
                  </a:lnTo>
                  <a:lnTo>
                    <a:pt x="23840" y="102898"/>
                  </a:lnTo>
                  <a:lnTo>
                    <a:pt x="35305" y="109772"/>
                  </a:lnTo>
                  <a:lnTo>
                    <a:pt x="57029" y="114238"/>
                  </a:lnTo>
                  <a:lnTo>
                    <a:pt x="81340" y="112190"/>
                  </a:lnTo>
                  <a:lnTo>
                    <a:pt x="126420" y="96272"/>
                  </a:lnTo>
                  <a:lnTo>
                    <a:pt x="140867" y="89659"/>
                  </a:lnTo>
                  <a:lnTo>
                    <a:pt x="167665" y="8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161"/>
          <p:cNvGrpSpPr/>
          <p:nvPr/>
        </p:nvGrpSpPr>
        <p:grpSpPr>
          <a:xfrm>
            <a:off x="384956" y="428429"/>
            <a:ext cx="4428345" cy="768268"/>
            <a:chOff x="384956" y="428429"/>
            <a:chExt cx="4428345" cy="768268"/>
          </a:xfrm>
        </p:grpSpPr>
        <p:sp>
          <p:nvSpPr>
            <p:cNvPr id="334" name="SMARTInkShape-803"/>
            <p:cNvSpPr/>
            <p:nvPr>
              <p:custDataLst>
                <p:tags r:id="rId32"/>
              </p:custDataLst>
            </p:nvPr>
          </p:nvSpPr>
          <p:spPr>
            <a:xfrm>
              <a:off x="4800600" y="654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804"/>
            <p:cNvSpPr/>
            <p:nvPr>
              <p:custDataLst>
                <p:tags r:id="rId33"/>
              </p:custDataLst>
            </p:nvPr>
          </p:nvSpPr>
          <p:spPr>
            <a:xfrm>
              <a:off x="4806950" y="514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805"/>
            <p:cNvSpPr/>
            <p:nvPr>
              <p:custDataLst>
                <p:tags r:id="rId34"/>
              </p:custDataLst>
            </p:nvPr>
          </p:nvSpPr>
          <p:spPr>
            <a:xfrm>
              <a:off x="384956" y="844550"/>
              <a:ext cx="4421995" cy="352147"/>
            </a:xfrm>
            <a:custGeom>
              <a:avLst/>
              <a:gdLst/>
              <a:ahLst/>
              <a:cxnLst/>
              <a:rect l="0" t="0" r="0" b="0"/>
              <a:pathLst>
                <a:path w="4421995" h="352147">
                  <a:moveTo>
                    <a:pt x="46844" y="336550"/>
                  </a:moveTo>
                  <a:lnTo>
                    <a:pt x="46844" y="336550"/>
                  </a:lnTo>
                  <a:lnTo>
                    <a:pt x="4944" y="337255"/>
                  </a:lnTo>
                  <a:lnTo>
                    <a:pt x="1977" y="338432"/>
                  </a:lnTo>
                  <a:lnTo>
                    <a:pt x="0" y="339921"/>
                  </a:lnTo>
                  <a:lnTo>
                    <a:pt x="1503" y="341620"/>
                  </a:lnTo>
                  <a:lnTo>
                    <a:pt x="18515" y="347381"/>
                  </a:lnTo>
                  <a:lnTo>
                    <a:pt x="52561" y="352146"/>
                  </a:lnTo>
                  <a:lnTo>
                    <a:pt x="87015" y="351007"/>
                  </a:lnTo>
                  <a:lnTo>
                    <a:pt x="129609" y="348150"/>
                  </a:lnTo>
                  <a:lnTo>
                    <a:pt x="152820" y="346400"/>
                  </a:lnTo>
                  <a:lnTo>
                    <a:pt x="179584" y="343822"/>
                  </a:lnTo>
                  <a:lnTo>
                    <a:pt x="208715" y="340692"/>
                  </a:lnTo>
                  <a:lnTo>
                    <a:pt x="239425" y="337195"/>
                  </a:lnTo>
                  <a:lnTo>
                    <a:pt x="274714" y="332747"/>
                  </a:lnTo>
                  <a:lnTo>
                    <a:pt x="313058" y="327664"/>
                  </a:lnTo>
                  <a:lnTo>
                    <a:pt x="353436" y="322160"/>
                  </a:lnTo>
                  <a:lnTo>
                    <a:pt x="396583" y="316373"/>
                  </a:lnTo>
                  <a:lnTo>
                    <a:pt x="441576" y="310399"/>
                  </a:lnTo>
                  <a:lnTo>
                    <a:pt x="487799" y="304299"/>
                  </a:lnTo>
                  <a:lnTo>
                    <a:pt x="538369" y="298116"/>
                  </a:lnTo>
                  <a:lnTo>
                    <a:pt x="591839" y="291877"/>
                  </a:lnTo>
                  <a:lnTo>
                    <a:pt x="647240" y="285602"/>
                  </a:lnTo>
                  <a:lnTo>
                    <a:pt x="705342" y="277890"/>
                  </a:lnTo>
                  <a:lnTo>
                    <a:pt x="765242" y="269221"/>
                  </a:lnTo>
                  <a:lnTo>
                    <a:pt x="826343" y="259914"/>
                  </a:lnTo>
                  <a:lnTo>
                    <a:pt x="890360" y="250887"/>
                  </a:lnTo>
                  <a:lnTo>
                    <a:pt x="956321" y="242047"/>
                  </a:lnTo>
                  <a:lnTo>
                    <a:pt x="1023579" y="233331"/>
                  </a:lnTo>
                  <a:lnTo>
                    <a:pt x="1091700" y="223993"/>
                  </a:lnTo>
                  <a:lnTo>
                    <a:pt x="1160398" y="214240"/>
                  </a:lnTo>
                  <a:lnTo>
                    <a:pt x="1229480" y="204210"/>
                  </a:lnTo>
                  <a:lnTo>
                    <a:pt x="1300229" y="194701"/>
                  </a:lnTo>
                  <a:lnTo>
                    <a:pt x="1372090" y="185540"/>
                  </a:lnTo>
                  <a:lnTo>
                    <a:pt x="1444691" y="176610"/>
                  </a:lnTo>
                  <a:lnTo>
                    <a:pt x="1517787" y="167834"/>
                  </a:lnTo>
                  <a:lnTo>
                    <a:pt x="1591211" y="159162"/>
                  </a:lnTo>
                  <a:lnTo>
                    <a:pt x="1664856" y="150558"/>
                  </a:lnTo>
                  <a:lnTo>
                    <a:pt x="1740057" y="142705"/>
                  </a:lnTo>
                  <a:lnTo>
                    <a:pt x="1816297" y="135353"/>
                  </a:lnTo>
                  <a:lnTo>
                    <a:pt x="1893229" y="128336"/>
                  </a:lnTo>
                  <a:lnTo>
                    <a:pt x="1970623" y="121540"/>
                  </a:lnTo>
                  <a:lnTo>
                    <a:pt x="2048325" y="114894"/>
                  </a:lnTo>
                  <a:lnTo>
                    <a:pt x="2126231" y="108346"/>
                  </a:lnTo>
                  <a:lnTo>
                    <a:pt x="2205685" y="101864"/>
                  </a:lnTo>
                  <a:lnTo>
                    <a:pt x="2286172" y="95426"/>
                  </a:lnTo>
                  <a:lnTo>
                    <a:pt x="2367346" y="89017"/>
                  </a:lnTo>
                  <a:lnTo>
                    <a:pt x="2448979" y="82628"/>
                  </a:lnTo>
                  <a:lnTo>
                    <a:pt x="2530917" y="76252"/>
                  </a:lnTo>
                  <a:lnTo>
                    <a:pt x="2613059" y="69885"/>
                  </a:lnTo>
                  <a:lnTo>
                    <a:pt x="2696748" y="63523"/>
                  </a:lnTo>
                  <a:lnTo>
                    <a:pt x="2781470" y="57165"/>
                  </a:lnTo>
                  <a:lnTo>
                    <a:pt x="2866878" y="50810"/>
                  </a:lnTo>
                  <a:lnTo>
                    <a:pt x="2950628" y="45162"/>
                  </a:lnTo>
                  <a:lnTo>
                    <a:pt x="3033272" y="39986"/>
                  </a:lnTo>
                  <a:lnTo>
                    <a:pt x="3115179" y="35124"/>
                  </a:lnTo>
                  <a:lnTo>
                    <a:pt x="3195184" y="31177"/>
                  </a:lnTo>
                  <a:lnTo>
                    <a:pt x="3273921" y="27840"/>
                  </a:lnTo>
                  <a:lnTo>
                    <a:pt x="3351812" y="24910"/>
                  </a:lnTo>
                  <a:lnTo>
                    <a:pt x="3426317" y="22251"/>
                  </a:lnTo>
                  <a:lnTo>
                    <a:pt x="3498565" y="19773"/>
                  </a:lnTo>
                  <a:lnTo>
                    <a:pt x="3569308" y="17415"/>
                  </a:lnTo>
                  <a:lnTo>
                    <a:pt x="3636225" y="15844"/>
                  </a:lnTo>
                  <a:lnTo>
                    <a:pt x="3700593" y="14796"/>
                  </a:lnTo>
                  <a:lnTo>
                    <a:pt x="3763260" y="14097"/>
                  </a:lnTo>
                  <a:lnTo>
                    <a:pt x="3822677" y="12926"/>
                  </a:lnTo>
                  <a:lnTo>
                    <a:pt x="3879927" y="11439"/>
                  </a:lnTo>
                  <a:lnTo>
                    <a:pt x="3935733" y="9743"/>
                  </a:lnTo>
                  <a:lnTo>
                    <a:pt x="3987753" y="8612"/>
                  </a:lnTo>
                  <a:lnTo>
                    <a:pt x="4037250" y="7858"/>
                  </a:lnTo>
                  <a:lnTo>
                    <a:pt x="4085065" y="7355"/>
                  </a:lnTo>
                  <a:lnTo>
                    <a:pt x="4128936" y="6315"/>
                  </a:lnTo>
                  <a:lnTo>
                    <a:pt x="4170177" y="4915"/>
                  </a:lnTo>
                  <a:lnTo>
                    <a:pt x="4209666" y="3277"/>
                  </a:lnTo>
                  <a:lnTo>
                    <a:pt x="4245164" y="2185"/>
                  </a:lnTo>
                  <a:lnTo>
                    <a:pt x="4278002" y="1456"/>
                  </a:lnTo>
                  <a:lnTo>
                    <a:pt x="4309066" y="971"/>
                  </a:lnTo>
                  <a:lnTo>
                    <a:pt x="4334714" y="647"/>
                  </a:lnTo>
                  <a:lnTo>
                    <a:pt x="4376382" y="288"/>
                  </a:lnTo>
                  <a:lnTo>
                    <a:pt x="4421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806"/>
            <p:cNvSpPr/>
            <p:nvPr>
              <p:custDataLst>
                <p:tags r:id="rId35"/>
              </p:custDataLst>
            </p:nvPr>
          </p:nvSpPr>
          <p:spPr>
            <a:xfrm>
              <a:off x="4438650" y="428429"/>
              <a:ext cx="107350" cy="332527"/>
            </a:xfrm>
            <a:custGeom>
              <a:avLst/>
              <a:gdLst/>
              <a:ahLst/>
              <a:cxnLst/>
              <a:rect l="0" t="0" r="0" b="0"/>
              <a:pathLst>
                <a:path w="107350" h="332527">
                  <a:moveTo>
                    <a:pt x="63500" y="3371"/>
                  </a:moveTo>
                  <a:lnTo>
                    <a:pt x="63500" y="3371"/>
                  </a:lnTo>
                  <a:lnTo>
                    <a:pt x="63500" y="0"/>
                  </a:lnTo>
                  <a:lnTo>
                    <a:pt x="64205" y="418"/>
                  </a:lnTo>
                  <a:lnTo>
                    <a:pt x="83273" y="35419"/>
                  </a:lnTo>
                  <a:lnTo>
                    <a:pt x="93583" y="70722"/>
                  </a:lnTo>
                  <a:lnTo>
                    <a:pt x="101106" y="114344"/>
                  </a:lnTo>
                  <a:lnTo>
                    <a:pt x="104908" y="147237"/>
                  </a:lnTo>
                  <a:lnTo>
                    <a:pt x="106598" y="183022"/>
                  </a:lnTo>
                  <a:lnTo>
                    <a:pt x="107349" y="220094"/>
                  </a:lnTo>
                  <a:lnTo>
                    <a:pt x="106978" y="255620"/>
                  </a:lnTo>
                  <a:lnTo>
                    <a:pt x="104460" y="285520"/>
                  </a:lnTo>
                  <a:lnTo>
                    <a:pt x="95345" y="307276"/>
                  </a:lnTo>
                  <a:lnTo>
                    <a:pt x="88963" y="316041"/>
                  </a:lnTo>
                  <a:lnTo>
                    <a:pt x="70584" y="327662"/>
                  </a:lnTo>
                  <a:lnTo>
                    <a:pt x="59756" y="331748"/>
                  </a:lnTo>
                  <a:lnTo>
                    <a:pt x="36436" y="332526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807"/>
            <p:cNvSpPr/>
            <p:nvPr>
              <p:custDataLst>
                <p:tags r:id="rId36"/>
              </p:custDataLst>
            </p:nvPr>
          </p:nvSpPr>
          <p:spPr>
            <a:xfrm>
              <a:off x="4251309" y="508000"/>
              <a:ext cx="192751" cy="250726"/>
            </a:xfrm>
            <a:custGeom>
              <a:avLst/>
              <a:gdLst/>
              <a:ahLst/>
              <a:cxnLst/>
              <a:rect l="0" t="0" r="0" b="0"/>
              <a:pathLst>
                <a:path w="192751" h="250726">
                  <a:moveTo>
                    <a:pt x="34941" y="57150"/>
                  </a:moveTo>
                  <a:lnTo>
                    <a:pt x="34941" y="57150"/>
                  </a:lnTo>
                  <a:lnTo>
                    <a:pt x="34941" y="51062"/>
                  </a:lnTo>
                  <a:lnTo>
                    <a:pt x="34941" y="95620"/>
                  </a:lnTo>
                  <a:lnTo>
                    <a:pt x="31570" y="132362"/>
                  </a:lnTo>
                  <a:lnTo>
                    <a:pt x="22731" y="177899"/>
                  </a:lnTo>
                  <a:lnTo>
                    <a:pt x="11176" y="220398"/>
                  </a:lnTo>
                  <a:lnTo>
                    <a:pt x="4063" y="246631"/>
                  </a:lnTo>
                  <a:lnTo>
                    <a:pt x="2361" y="249087"/>
                  </a:lnTo>
                  <a:lnTo>
                    <a:pt x="521" y="250725"/>
                  </a:lnTo>
                  <a:lnTo>
                    <a:pt x="0" y="248994"/>
                  </a:lnTo>
                  <a:lnTo>
                    <a:pt x="6002" y="208246"/>
                  </a:lnTo>
                  <a:lnTo>
                    <a:pt x="11731" y="176045"/>
                  </a:lnTo>
                  <a:lnTo>
                    <a:pt x="18275" y="138920"/>
                  </a:lnTo>
                  <a:lnTo>
                    <a:pt x="23536" y="101253"/>
                  </a:lnTo>
                  <a:lnTo>
                    <a:pt x="30465" y="57831"/>
                  </a:lnTo>
                  <a:lnTo>
                    <a:pt x="36985" y="36107"/>
                  </a:lnTo>
                  <a:lnTo>
                    <a:pt x="41259" y="30159"/>
                  </a:lnTo>
                  <a:lnTo>
                    <a:pt x="43386" y="28572"/>
                  </a:lnTo>
                  <a:lnTo>
                    <a:pt x="51395" y="28691"/>
                  </a:lnTo>
                  <a:lnTo>
                    <a:pt x="56493" y="29711"/>
                  </a:lnTo>
                  <a:lnTo>
                    <a:pt x="65922" y="36488"/>
                  </a:lnTo>
                  <a:lnTo>
                    <a:pt x="86843" y="64828"/>
                  </a:lnTo>
                  <a:lnTo>
                    <a:pt x="105584" y="109467"/>
                  </a:lnTo>
                  <a:lnTo>
                    <a:pt x="115060" y="145794"/>
                  </a:lnTo>
                  <a:lnTo>
                    <a:pt x="128666" y="186268"/>
                  </a:lnTo>
                  <a:lnTo>
                    <a:pt x="134985" y="204951"/>
                  </a:lnTo>
                  <a:lnTo>
                    <a:pt x="136209" y="206484"/>
                  </a:lnTo>
                  <a:lnTo>
                    <a:pt x="139451" y="208187"/>
                  </a:lnTo>
                  <a:lnTo>
                    <a:pt x="142009" y="206525"/>
                  </a:lnTo>
                  <a:lnTo>
                    <a:pt x="148614" y="199033"/>
                  </a:lnTo>
                  <a:lnTo>
                    <a:pt x="166605" y="158968"/>
                  </a:lnTo>
                  <a:lnTo>
                    <a:pt x="179795" y="118184"/>
                  </a:lnTo>
                  <a:lnTo>
                    <a:pt x="185105" y="81819"/>
                  </a:lnTo>
                  <a:lnTo>
                    <a:pt x="187605" y="34428"/>
                  </a:lnTo>
                  <a:lnTo>
                    <a:pt x="192750" y="6955"/>
                  </a:lnTo>
                  <a:lnTo>
                    <a:pt x="192359" y="4637"/>
                  </a:lnTo>
                  <a:lnTo>
                    <a:pt x="191392" y="3091"/>
                  </a:lnTo>
                  <a:lnTo>
                    <a:pt x="187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808"/>
            <p:cNvSpPr/>
            <p:nvPr>
              <p:custDataLst>
                <p:tags r:id="rId37"/>
              </p:custDataLst>
            </p:nvPr>
          </p:nvSpPr>
          <p:spPr>
            <a:xfrm>
              <a:off x="4051300" y="615984"/>
              <a:ext cx="88901" cy="6317"/>
            </a:xfrm>
            <a:custGeom>
              <a:avLst/>
              <a:gdLst/>
              <a:ahLst/>
              <a:cxnLst/>
              <a:rect l="0" t="0" r="0" b="0"/>
              <a:pathLst>
                <a:path w="88901" h="6317">
                  <a:moveTo>
                    <a:pt x="0" y="6316"/>
                  </a:moveTo>
                  <a:lnTo>
                    <a:pt x="0" y="6316"/>
                  </a:lnTo>
                  <a:lnTo>
                    <a:pt x="3371" y="2945"/>
                  </a:lnTo>
                  <a:lnTo>
                    <a:pt x="8789" y="1290"/>
                  </a:lnTo>
                  <a:lnTo>
                    <a:pt x="51421" y="0"/>
                  </a:lnTo>
                  <a:lnTo>
                    <a:pt x="70034" y="1858"/>
                  </a:lnTo>
                  <a:lnTo>
                    <a:pt x="88900" y="6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809"/>
            <p:cNvSpPr/>
            <p:nvPr>
              <p:custDataLst>
                <p:tags r:id="rId38"/>
              </p:custDataLst>
            </p:nvPr>
          </p:nvSpPr>
          <p:spPr>
            <a:xfrm>
              <a:off x="4059425" y="485188"/>
              <a:ext cx="112526" cy="260143"/>
            </a:xfrm>
            <a:custGeom>
              <a:avLst/>
              <a:gdLst/>
              <a:ahLst/>
              <a:cxnLst/>
              <a:rect l="0" t="0" r="0" b="0"/>
              <a:pathLst>
                <a:path w="112526" h="260143">
                  <a:moveTo>
                    <a:pt x="49025" y="105362"/>
                  </a:moveTo>
                  <a:lnTo>
                    <a:pt x="49025" y="105362"/>
                  </a:lnTo>
                  <a:lnTo>
                    <a:pt x="43558" y="105362"/>
                  </a:lnTo>
                  <a:lnTo>
                    <a:pt x="35802" y="151815"/>
                  </a:lnTo>
                  <a:lnTo>
                    <a:pt x="27755" y="195912"/>
                  </a:lnTo>
                  <a:lnTo>
                    <a:pt x="10643" y="237496"/>
                  </a:lnTo>
                  <a:lnTo>
                    <a:pt x="0" y="258325"/>
                  </a:lnTo>
                  <a:lnTo>
                    <a:pt x="19299" y="217613"/>
                  </a:lnTo>
                  <a:lnTo>
                    <a:pt x="30874" y="184650"/>
                  </a:lnTo>
                  <a:lnTo>
                    <a:pt x="44956" y="140836"/>
                  </a:lnTo>
                  <a:lnTo>
                    <a:pt x="59917" y="95023"/>
                  </a:lnTo>
                  <a:lnTo>
                    <a:pt x="73622" y="58198"/>
                  </a:lnTo>
                  <a:lnTo>
                    <a:pt x="89527" y="16004"/>
                  </a:lnTo>
                  <a:lnTo>
                    <a:pt x="94778" y="6146"/>
                  </a:lnTo>
                  <a:lnTo>
                    <a:pt x="99463" y="1294"/>
                  </a:lnTo>
                  <a:lnTo>
                    <a:pt x="101700" y="0"/>
                  </a:lnTo>
                  <a:lnTo>
                    <a:pt x="103191" y="1254"/>
                  </a:lnTo>
                  <a:lnTo>
                    <a:pt x="104849" y="8292"/>
                  </a:lnTo>
                  <a:lnTo>
                    <a:pt x="105913" y="51040"/>
                  </a:lnTo>
                  <a:lnTo>
                    <a:pt x="106097" y="97577"/>
                  </a:lnTo>
                  <a:lnTo>
                    <a:pt x="106141" y="132946"/>
                  </a:lnTo>
                  <a:lnTo>
                    <a:pt x="108041" y="167951"/>
                  </a:lnTo>
                  <a:lnTo>
                    <a:pt x="109315" y="213748"/>
                  </a:lnTo>
                  <a:lnTo>
                    <a:pt x="108987" y="244015"/>
                  </a:lnTo>
                  <a:lnTo>
                    <a:pt x="111826" y="260142"/>
                  </a:lnTo>
                  <a:lnTo>
                    <a:pt x="112059" y="260054"/>
                  </a:lnTo>
                  <a:lnTo>
                    <a:pt x="112525" y="25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810"/>
            <p:cNvSpPr/>
            <p:nvPr>
              <p:custDataLst>
                <p:tags r:id="rId39"/>
              </p:custDataLst>
            </p:nvPr>
          </p:nvSpPr>
          <p:spPr>
            <a:xfrm>
              <a:off x="3907267" y="527466"/>
              <a:ext cx="118634" cy="267501"/>
            </a:xfrm>
            <a:custGeom>
              <a:avLst/>
              <a:gdLst/>
              <a:ahLst/>
              <a:cxnLst/>
              <a:rect l="0" t="0" r="0" b="0"/>
              <a:pathLst>
                <a:path w="118634" h="267501">
                  <a:moveTo>
                    <a:pt x="118633" y="18634"/>
                  </a:moveTo>
                  <a:lnTo>
                    <a:pt x="118633" y="18634"/>
                  </a:lnTo>
                  <a:lnTo>
                    <a:pt x="109795" y="4328"/>
                  </a:lnTo>
                  <a:lnTo>
                    <a:pt x="105768" y="1693"/>
                  </a:lnTo>
                  <a:lnTo>
                    <a:pt x="100921" y="521"/>
                  </a:lnTo>
                  <a:lnTo>
                    <a:pt x="94062" y="0"/>
                  </a:lnTo>
                  <a:lnTo>
                    <a:pt x="78897" y="6449"/>
                  </a:lnTo>
                  <a:lnTo>
                    <a:pt x="57627" y="30781"/>
                  </a:lnTo>
                  <a:lnTo>
                    <a:pt x="36822" y="71544"/>
                  </a:lnTo>
                  <a:lnTo>
                    <a:pt x="23711" y="106825"/>
                  </a:lnTo>
                  <a:lnTo>
                    <a:pt x="12240" y="144613"/>
                  </a:lnTo>
                  <a:lnTo>
                    <a:pt x="4790" y="180223"/>
                  </a:lnTo>
                  <a:lnTo>
                    <a:pt x="0" y="225262"/>
                  </a:lnTo>
                  <a:lnTo>
                    <a:pt x="2149" y="236819"/>
                  </a:lnTo>
                  <a:lnTo>
                    <a:pt x="12064" y="255305"/>
                  </a:lnTo>
                  <a:lnTo>
                    <a:pt x="18660" y="261082"/>
                  </a:lnTo>
                  <a:lnTo>
                    <a:pt x="33513" y="267500"/>
                  </a:lnTo>
                  <a:lnTo>
                    <a:pt x="41425" y="267094"/>
                  </a:lnTo>
                  <a:lnTo>
                    <a:pt x="74183" y="25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162"/>
          <p:cNvGrpSpPr/>
          <p:nvPr/>
        </p:nvGrpSpPr>
        <p:grpSpPr>
          <a:xfrm>
            <a:off x="2439754" y="444500"/>
            <a:ext cx="1233035" cy="597765"/>
            <a:chOff x="2439754" y="444500"/>
            <a:chExt cx="1233035" cy="597765"/>
          </a:xfrm>
        </p:grpSpPr>
        <p:sp>
          <p:nvSpPr>
            <p:cNvPr id="343" name="SMARTInkShape-811"/>
            <p:cNvSpPr/>
            <p:nvPr>
              <p:custDataLst>
                <p:tags r:id="rId23"/>
              </p:custDataLst>
            </p:nvPr>
          </p:nvSpPr>
          <p:spPr>
            <a:xfrm>
              <a:off x="3486150" y="628989"/>
              <a:ext cx="186639" cy="413276"/>
            </a:xfrm>
            <a:custGeom>
              <a:avLst/>
              <a:gdLst/>
              <a:ahLst/>
              <a:cxnLst/>
              <a:rect l="0" t="0" r="0" b="0"/>
              <a:pathLst>
                <a:path w="186639" h="413276">
                  <a:moveTo>
                    <a:pt x="0" y="12361"/>
                  </a:moveTo>
                  <a:lnTo>
                    <a:pt x="0" y="12361"/>
                  </a:lnTo>
                  <a:lnTo>
                    <a:pt x="16606" y="11655"/>
                  </a:lnTo>
                  <a:lnTo>
                    <a:pt x="63402" y="169"/>
                  </a:lnTo>
                  <a:lnTo>
                    <a:pt x="67668" y="0"/>
                  </a:lnTo>
                  <a:lnTo>
                    <a:pt x="70512" y="1298"/>
                  </a:lnTo>
                  <a:lnTo>
                    <a:pt x="72408" y="3575"/>
                  </a:lnTo>
                  <a:lnTo>
                    <a:pt x="74514" y="10573"/>
                  </a:lnTo>
                  <a:lnTo>
                    <a:pt x="80416" y="53239"/>
                  </a:lnTo>
                  <a:lnTo>
                    <a:pt x="83329" y="74097"/>
                  </a:lnTo>
                  <a:lnTo>
                    <a:pt x="89011" y="84720"/>
                  </a:lnTo>
                  <a:lnTo>
                    <a:pt x="94358" y="90382"/>
                  </a:lnTo>
                  <a:lnTo>
                    <a:pt x="96772" y="91891"/>
                  </a:lnTo>
                  <a:lnTo>
                    <a:pt x="99793" y="92192"/>
                  </a:lnTo>
                  <a:lnTo>
                    <a:pt x="106912" y="90645"/>
                  </a:lnTo>
                  <a:lnTo>
                    <a:pt x="143537" y="53391"/>
                  </a:lnTo>
                  <a:lnTo>
                    <a:pt x="175999" y="8346"/>
                  </a:lnTo>
                  <a:lnTo>
                    <a:pt x="176599" y="8979"/>
                  </a:lnTo>
                  <a:lnTo>
                    <a:pt x="177769" y="55274"/>
                  </a:lnTo>
                  <a:lnTo>
                    <a:pt x="177795" y="99206"/>
                  </a:lnTo>
                  <a:lnTo>
                    <a:pt x="177798" y="140634"/>
                  </a:lnTo>
                  <a:lnTo>
                    <a:pt x="177799" y="171677"/>
                  </a:lnTo>
                  <a:lnTo>
                    <a:pt x="177800" y="208992"/>
                  </a:lnTo>
                  <a:lnTo>
                    <a:pt x="179681" y="247214"/>
                  </a:lnTo>
                  <a:lnTo>
                    <a:pt x="182869" y="284662"/>
                  </a:lnTo>
                  <a:lnTo>
                    <a:pt x="186638" y="320121"/>
                  </a:lnTo>
                  <a:lnTo>
                    <a:pt x="185985" y="365075"/>
                  </a:lnTo>
                  <a:lnTo>
                    <a:pt x="181323" y="395093"/>
                  </a:lnTo>
                  <a:lnTo>
                    <a:pt x="178032" y="401571"/>
                  </a:lnTo>
                  <a:lnTo>
                    <a:pt x="168730" y="410651"/>
                  </a:lnTo>
                  <a:lnTo>
                    <a:pt x="155659" y="413275"/>
                  </a:lnTo>
                  <a:lnTo>
                    <a:pt x="148223" y="412987"/>
                  </a:lnTo>
                  <a:lnTo>
                    <a:pt x="117531" y="399098"/>
                  </a:lnTo>
                  <a:lnTo>
                    <a:pt x="95110" y="380479"/>
                  </a:lnTo>
                  <a:lnTo>
                    <a:pt x="79529" y="358186"/>
                  </a:lnTo>
                  <a:lnTo>
                    <a:pt x="76033" y="343861"/>
                  </a:lnTo>
                  <a:lnTo>
                    <a:pt x="77537" y="329028"/>
                  </a:lnTo>
                  <a:lnTo>
                    <a:pt x="82909" y="310676"/>
                  </a:lnTo>
                  <a:lnTo>
                    <a:pt x="93763" y="294523"/>
                  </a:lnTo>
                  <a:lnTo>
                    <a:pt x="108700" y="280994"/>
                  </a:lnTo>
                  <a:lnTo>
                    <a:pt x="146050" y="26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812"/>
            <p:cNvSpPr/>
            <p:nvPr>
              <p:custDataLst>
                <p:tags r:id="rId24"/>
              </p:custDataLst>
            </p:nvPr>
          </p:nvSpPr>
          <p:spPr>
            <a:xfrm>
              <a:off x="3520652" y="444500"/>
              <a:ext cx="67099" cy="341138"/>
            </a:xfrm>
            <a:custGeom>
              <a:avLst/>
              <a:gdLst/>
              <a:ahLst/>
              <a:cxnLst/>
              <a:rect l="0" t="0" r="0" b="0"/>
              <a:pathLst>
                <a:path w="67099" h="341138">
                  <a:moveTo>
                    <a:pt x="67098" y="0"/>
                  </a:moveTo>
                  <a:lnTo>
                    <a:pt x="67098" y="0"/>
                  </a:lnTo>
                  <a:lnTo>
                    <a:pt x="65687" y="16620"/>
                  </a:lnTo>
                  <a:lnTo>
                    <a:pt x="53283" y="56173"/>
                  </a:lnTo>
                  <a:lnTo>
                    <a:pt x="39486" y="100605"/>
                  </a:lnTo>
                  <a:lnTo>
                    <a:pt x="28015" y="135730"/>
                  </a:lnTo>
                  <a:lnTo>
                    <a:pt x="15861" y="172508"/>
                  </a:lnTo>
                  <a:lnTo>
                    <a:pt x="7166" y="206257"/>
                  </a:lnTo>
                  <a:lnTo>
                    <a:pt x="187" y="249261"/>
                  </a:lnTo>
                  <a:lnTo>
                    <a:pt x="0" y="280583"/>
                  </a:lnTo>
                  <a:lnTo>
                    <a:pt x="6258" y="310129"/>
                  </a:lnTo>
                  <a:lnTo>
                    <a:pt x="13952" y="321515"/>
                  </a:lnTo>
                  <a:lnTo>
                    <a:pt x="32086" y="338934"/>
                  </a:lnTo>
                  <a:lnTo>
                    <a:pt x="36955" y="341137"/>
                  </a:lnTo>
                  <a:lnTo>
                    <a:pt x="38536" y="340314"/>
                  </a:lnTo>
                  <a:lnTo>
                    <a:pt x="39590" y="338354"/>
                  </a:lnTo>
                  <a:lnTo>
                    <a:pt x="4169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813"/>
            <p:cNvSpPr/>
            <p:nvPr>
              <p:custDataLst>
                <p:tags r:id="rId25"/>
              </p:custDataLst>
            </p:nvPr>
          </p:nvSpPr>
          <p:spPr>
            <a:xfrm>
              <a:off x="3467100" y="517630"/>
              <a:ext cx="1" cy="9421"/>
            </a:xfrm>
            <a:custGeom>
              <a:avLst/>
              <a:gdLst/>
              <a:ahLst/>
              <a:cxnLst/>
              <a:rect l="0" t="0" r="0" b="0"/>
              <a:pathLst>
                <a:path w="1" h="94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814"/>
            <p:cNvSpPr/>
            <p:nvPr>
              <p:custDataLst>
                <p:tags r:id="rId26"/>
              </p:custDataLst>
            </p:nvPr>
          </p:nvSpPr>
          <p:spPr>
            <a:xfrm>
              <a:off x="3448050" y="65405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817" y="18951"/>
                  </a:lnTo>
                  <a:lnTo>
                    <a:pt x="5676" y="646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815"/>
            <p:cNvSpPr/>
            <p:nvPr>
              <p:custDataLst>
                <p:tags r:id="rId27"/>
              </p:custDataLst>
            </p:nvPr>
          </p:nvSpPr>
          <p:spPr>
            <a:xfrm>
              <a:off x="3171508" y="456409"/>
              <a:ext cx="204243" cy="325570"/>
            </a:xfrm>
            <a:custGeom>
              <a:avLst/>
              <a:gdLst/>
              <a:ahLst/>
              <a:cxnLst/>
              <a:rect l="0" t="0" r="0" b="0"/>
              <a:pathLst>
                <a:path w="204243" h="325570">
                  <a:moveTo>
                    <a:pt x="54292" y="242091"/>
                  </a:moveTo>
                  <a:lnTo>
                    <a:pt x="54292" y="242091"/>
                  </a:lnTo>
                  <a:lnTo>
                    <a:pt x="67157" y="227344"/>
                  </a:lnTo>
                  <a:lnTo>
                    <a:pt x="70593" y="220015"/>
                  </a:lnTo>
                  <a:lnTo>
                    <a:pt x="72980" y="203009"/>
                  </a:lnTo>
                  <a:lnTo>
                    <a:pt x="71300" y="198145"/>
                  </a:lnTo>
                  <a:lnTo>
                    <a:pt x="69864" y="195860"/>
                  </a:lnTo>
                  <a:lnTo>
                    <a:pt x="62624" y="193322"/>
                  </a:lnTo>
                  <a:lnTo>
                    <a:pt x="57730" y="192645"/>
                  </a:lnTo>
                  <a:lnTo>
                    <a:pt x="46648" y="195656"/>
                  </a:lnTo>
                  <a:lnTo>
                    <a:pt x="40729" y="198434"/>
                  </a:lnTo>
                  <a:lnTo>
                    <a:pt x="22286" y="219199"/>
                  </a:lnTo>
                  <a:lnTo>
                    <a:pt x="6787" y="244324"/>
                  </a:lnTo>
                  <a:lnTo>
                    <a:pt x="0" y="273013"/>
                  </a:lnTo>
                  <a:lnTo>
                    <a:pt x="1360" y="293743"/>
                  </a:lnTo>
                  <a:lnTo>
                    <a:pt x="6308" y="302207"/>
                  </a:lnTo>
                  <a:lnTo>
                    <a:pt x="9602" y="305452"/>
                  </a:lnTo>
                  <a:lnTo>
                    <a:pt x="17026" y="309057"/>
                  </a:lnTo>
                  <a:lnTo>
                    <a:pt x="20981" y="310018"/>
                  </a:lnTo>
                  <a:lnTo>
                    <a:pt x="24324" y="309248"/>
                  </a:lnTo>
                  <a:lnTo>
                    <a:pt x="29919" y="304629"/>
                  </a:lnTo>
                  <a:lnTo>
                    <a:pt x="53857" y="271526"/>
                  </a:lnTo>
                  <a:lnTo>
                    <a:pt x="59302" y="268288"/>
                  </a:lnTo>
                  <a:lnTo>
                    <a:pt x="63616" y="277840"/>
                  </a:lnTo>
                  <a:lnTo>
                    <a:pt x="70066" y="314388"/>
                  </a:lnTo>
                  <a:lnTo>
                    <a:pt x="75649" y="321966"/>
                  </a:lnTo>
                  <a:lnTo>
                    <a:pt x="79113" y="324974"/>
                  </a:lnTo>
                  <a:lnTo>
                    <a:pt x="84245" y="325569"/>
                  </a:lnTo>
                  <a:lnTo>
                    <a:pt x="97473" y="322466"/>
                  </a:lnTo>
                  <a:lnTo>
                    <a:pt x="108996" y="314502"/>
                  </a:lnTo>
                  <a:lnTo>
                    <a:pt x="119527" y="301790"/>
                  </a:lnTo>
                  <a:lnTo>
                    <a:pt x="143535" y="255373"/>
                  </a:lnTo>
                  <a:lnTo>
                    <a:pt x="156044" y="222594"/>
                  </a:lnTo>
                  <a:lnTo>
                    <a:pt x="168659" y="182155"/>
                  </a:lnTo>
                  <a:lnTo>
                    <a:pt x="179440" y="140194"/>
                  </a:lnTo>
                  <a:lnTo>
                    <a:pt x="188936" y="101553"/>
                  </a:lnTo>
                  <a:lnTo>
                    <a:pt x="200804" y="60672"/>
                  </a:lnTo>
                  <a:lnTo>
                    <a:pt x="204242" y="31077"/>
                  </a:lnTo>
                  <a:lnTo>
                    <a:pt x="202545" y="15662"/>
                  </a:lnTo>
                  <a:lnTo>
                    <a:pt x="197558" y="5519"/>
                  </a:lnTo>
                  <a:lnTo>
                    <a:pt x="194253" y="1826"/>
                  </a:lnTo>
                  <a:lnTo>
                    <a:pt x="190638" y="70"/>
                  </a:lnTo>
                  <a:lnTo>
                    <a:pt x="182859" y="0"/>
                  </a:lnTo>
                  <a:lnTo>
                    <a:pt x="172816" y="9847"/>
                  </a:lnTo>
                  <a:lnTo>
                    <a:pt x="155262" y="40869"/>
                  </a:lnTo>
                  <a:lnTo>
                    <a:pt x="143618" y="72225"/>
                  </a:lnTo>
                  <a:lnTo>
                    <a:pt x="133739" y="112032"/>
                  </a:lnTo>
                  <a:lnTo>
                    <a:pt x="124644" y="151832"/>
                  </a:lnTo>
                  <a:lnTo>
                    <a:pt x="117309" y="189981"/>
                  </a:lnTo>
                  <a:lnTo>
                    <a:pt x="114050" y="225752"/>
                  </a:lnTo>
                  <a:lnTo>
                    <a:pt x="118956" y="264139"/>
                  </a:lnTo>
                  <a:lnTo>
                    <a:pt x="127482" y="280348"/>
                  </a:lnTo>
                  <a:lnTo>
                    <a:pt x="142300" y="295524"/>
                  </a:lnTo>
                  <a:lnTo>
                    <a:pt x="146831" y="298880"/>
                  </a:lnTo>
                  <a:lnTo>
                    <a:pt x="151262" y="300411"/>
                  </a:lnTo>
                  <a:lnTo>
                    <a:pt x="168592" y="299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816"/>
            <p:cNvSpPr/>
            <p:nvPr>
              <p:custDataLst>
                <p:tags r:id="rId28"/>
              </p:custDataLst>
            </p:nvPr>
          </p:nvSpPr>
          <p:spPr>
            <a:xfrm>
              <a:off x="2952773" y="624142"/>
              <a:ext cx="165078" cy="169609"/>
            </a:xfrm>
            <a:custGeom>
              <a:avLst/>
              <a:gdLst/>
              <a:ahLst/>
              <a:cxnLst/>
              <a:rect l="0" t="0" r="0" b="0"/>
              <a:pathLst>
                <a:path w="165078" h="169609">
                  <a:moveTo>
                    <a:pt x="6327" y="23558"/>
                  </a:moveTo>
                  <a:lnTo>
                    <a:pt x="6327" y="23558"/>
                  </a:lnTo>
                  <a:lnTo>
                    <a:pt x="6327" y="19900"/>
                  </a:lnTo>
                  <a:lnTo>
                    <a:pt x="6327" y="58945"/>
                  </a:lnTo>
                  <a:lnTo>
                    <a:pt x="1963" y="103634"/>
                  </a:lnTo>
                  <a:lnTo>
                    <a:pt x="93" y="150685"/>
                  </a:lnTo>
                  <a:lnTo>
                    <a:pt x="0" y="155679"/>
                  </a:lnTo>
                  <a:lnTo>
                    <a:pt x="12188" y="129010"/>
                  </a:lnTo>
                  <a:lnTo>
                    <a:pt x="23451" y="83899"/>
                  </a:lnTo>
                  <a:lnTo>
                    <a:pt x="33822" y="41123"/>
                  </a:lnTo>
                  <a:lnTo>
                    <a:pt x="42891" y="4373"/>
                  </a:lnTo>
                  <a:lnTo>
                    <a:pt x="44109" y="2302"/>
                  </a:lnTo>
                  <a:lnTo>
                    <a:pt x="45626" y="920"/>
                  </a:lnTo>
                  <a:lnTo>
                    <a:pt x="47343" y="0"/>
                  </a:lnTo>
                  <a:lnTo>
                    <a:pt x="48488" y="2208"/>
                  </a:lnTo>
                  <a:lnTo>
                    <a:pt x="54940" y="42296"/>
                  </a:lnTo>
                  <a:lnTo>
                    <a:pt x="56839" y="85066"/>
                  </a:lnTo>
                  <a:lnTo>
                    <a:pt x="57101" y="109403"/>
                  </a:lnTo>
                  <a:lnTo>
                    <a:pt x="57119" y="104811"/>
                  </a:lnTo>
                  <a:lnTo>
                    <a:pt x="74425" y="62491"/>
                  </a:lnTo>
                  <a:lnTo>
                    <a:pt x="85379" y="40111"/>
                  </a:lnTo>
                  <a:lnTo>
                    <a:pt x="93437" y="31385"/>
                  </a:lnTo>
                  <a:lnTo>
                    <a:pt x="109278" y="22506"/>
                  </a:lnTo>
                  <a:lnTo>
                    <a:pt x="124006" y="18778"/>
                  </a:lnTo>
                  <a:lnTo>
                    <a:pt x="131066" y="19787"/>
                  </a:lnTo>
                  <a:lnTo>
                    <a:pt x="133936" y="21044"/>
                  </a:lnTo>
                  <a:lnTo>
                    <a:pt x="139007" y="26204"/>
                  </a:lnTo>
                  <a:lnTo>
                    <a:pt x="143613" y="34612"/>
                  </a:lnTo>
                  <a:lnTo>
                    <a:pt x="154454" y="77765"/>
                  </a:lnTo>
                  <a:lnTo>
                    <a:pt x="155020" y="124492"/>
                  </a:lnTo>
                  <a:lnTo>
                    <a:pt x="156374" y="140384"/>
                  </a:lnTo>
                  <a:lnTo>
                    <a:pt x="153043" y="163338"/>
                  </a:lnTo>
                  <a:lnTo>
                    <a:pt x="154232" y="165428"/>
                  </a:lnTo>
                  <a:lnTo>
                    <a:pt x="156436" y="166821"/>
                  </a:lnTo>
                  <a:lnTo>
                    <a:pt x="165077" y="169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817"/>
            <p:cNvSpPr/>
            <p:nvPr>
              <p:custDataLst>
                <p:tags r:id="rId29"/>
              </p:custDataLst>
            </p:nvPr>
          </p:nvSpPr>
          <p:spPr>
            <a:xfrm>
              <a:off x="2774950" y="641584"/>
              <a:ext cx="114301" cy="148805"/>
            </a:xfrm>
            <a:custGeom>
              <a:avLst/>
              <a:gdLst/>
              <a:ahLst/>
              <a:cxnLst/>
              <a:rect l="0" t="0" r="0" b="0"/>
              <a:pathLst>
                <a:path w="114301" h="148805">
                  <a:moveTo>
                    <a:pt x="0" y="12466"/>
                  </a:moveTo>
                  <a:lnTo>
                    <a:pt x="0" y="12466"/>
                  </a:lnTo>
                  <a:lnTo>
                    <a:pt x="5775" y="7396"/>
                  </a:lnTo>
                  <a:lnTo>
                    <a:pt x="12209" y="3628"/>
                  </a:lnTo>
                  <a:lnTo>
                    <a:pt x="15901" y="3046"/>
                  </a:lnTo>
                  <a:lnTo>
                    <a:pt x="23765" y="4281"/>
                  </a:lnTo>
                  <a:lnTo>
                    <a:pt x="32755" y="8943"/>
                  </a:lnTo>
                  <a:lnTo>
                    <a:pt x="39887" y="18164"/>
                  </a:lnTo>
                  <a:lnTo>
                    <a:pt x="46469" y="33204"/>
                  </a:lnTo>
                  <a:lnTo>
                    <a:pt x="50650" y="71753"/>
                  </a:lnTo>
                  <a:lnTo>
                    <a:pt x="53776" y="112188"/>
                  </a:lnTo>
                  <a:lnTo>
                    <a:pt x="50974" y="148804"/>
                  </a:lnTo>
                  <a:lnTo>
                    <a:pt x="50815" y="124081"/>
                  </a:lnTo>
                  <a:lnTo>
                    <a:pt x="54176" y="88968"/>
                  </a:lnTo>
                  <a:lnTo>
                    <a:pt x="56269" y="50655"/>
                  </a:lnTo>
                  <a:lnTo>
                    <a:pt x="63631" y="22606"/>
                  </a:lnTo>
                  <a:lnTo>
                    <a:pt x="74749" y="4260"/>
                  </a:lnTo>
                  <a:lnTo>
                    <a:pt x="79466" y="1351"/>
                  </a:lnTo>
                  <a:lnTo>
                    <a:pt x="90351" y="0"/>
                  </a:lnTo>
                  <a:lnTo>
                    <a:pt x="114300" y="6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818"/>
            <p:cNvSpPr/>
            <p:nvPr>
              <p:custDataLst>
                <p:tags r:id="rId30"/>
              </p:custDataLst>
            </p:nvPr>
          </p:nvSpPr>
          <p:spPr>
            <a:xfrm>
              <a:off x="2681677" y="655194"/>
              <a:ext cx="74224" cy="138476"/>
            </a:xfrm>
            <a:custGeom>
              <a:avLst/>
              <a:gdLst/>
              <a:ahLst/>
              <a:cxnLst/>
              <a:rect l="0" t="0" r="0" b="0"/>
              <a:pathLst>
                <a:path w="74224" h="138476">
                  <a:moveTo>
                    <a:pt x="74223" y="11556"/>
                  </a:moveTo>
                  <a:lnTo>
                    <a:pt x="74223" y="11556"/>
                  </a:lnTo>
                  <a:lnTo>
                    <a:pt x="74223" y="8185"/>
                  </a:lnTo>
                  <a:lnTo>
                    <a:pt x="72342" y="4648"/>
                  </a:lnTo>
                  <a:lnTo>
                    <a:pt x="70852" y="2718"/>
                  </a:lnTo>
                  <a:lnTo>
                    <a:pt x="65434" y="572"/>
                  </a:lnTo>
                  <a:lnTo>
                    <a:pt x="62014" y="0"/>
                  </a:lnTo>
                  <a:lnTo>
                    <a:pt x="47087" y="2566"/>
                  </a:lnTo>
                  <a:lnTo>
                    <a:pt x="32629" y="11166"/>
                  </a:lnTo>
                  <a:lnTo>
                    <a:pt x="16038" y="32764"/>
                  </a:lnTo>
                  <a:lnTo>
                    <a:pt x="4458" y="64877"/>
                  </a:lnTo>
                  <a:lnTo>
                    <a:pt x="0" y="107173"/>
                  </a:lnTo>
                  <a:lnTo>
                    <a:pt x="1959" y="123197"/>
                  </a:lnTo>
                  <a:lnTo>
                    <a:pt x="4880" y="129022"/>
                  </a:lnTo>
                  <a:lnTo>
                    <a:pt x="13770" y="137376"/>
                  </a:lnTo>
                  <a:lnTo>
                    <a:pt x="19105" y="138475"/>
                  </a:lnTo>
                  <a:lnTo>
                    <a:pt x="30676" y="135933"/>
                  </a:lnTo>
                  <a:lnTo>
                    <a:pt x="49091" y="119826"/>
                  </a:lnTo>
                  <a:lnTo>
                    <a:pt x="61210" y="90438"/>
                  </a:lnTo>
                  <a:lnTo>
                    <a:pt x="65899" y="51548"/>
                  </a:lnTo>
                  <a:lnTo>
                    <a:pt x="61351" y="30741"/>
                  </a:lnTo>
                  <a:lnTo>
                    <a:pt x="52980" y="16555"/>
                  </a:lnTo>
                  <a:lnTo>
                    <a:pt x="36123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819"/>
            <p:cNvSpPr/>
            <p:nvPr>
              <p:custDataLst>
                <p:tags r:id="rId31"/>
              </p:custDataLst>
            </p:nvPr>
          </p:nvSpPr>
          <p:spPr>
            <a:xfrm>
              <a:off x="2439754" y="493636"/>
              <a:ext cx="195497" cy="327169"/>
            </a:xfrm>
            <a:custGeom>
              <a:avLst/>
              <a:gdLst/>
              <a:ahLst/>
              <a:cxnLst/>
              <a:rect l="0" t="0" r="0" b="0"/>
              <a:pathLst>
                <a:path w="195497" h="327169">
                  <a:moveTo>
                    <a:pt x="49446" y="46114"/>
                  </a:moveTo>
                  <a:lnTo>
                    <a:pt x="49446" y="46114"/>
                  </a:lnTo>
                  <a:lnTo>
                    <a:pt x="44376" y="90863"/>
                  </a:lnTo>
                  <a:lnTo>
                    <a:pt x="37909" y="134711"/>
                  </a:lnTo>
                  <a:lnTo>
                    <a:pt x="31148" y="169451"/>
                  </a:lnTo>
                  <a:lnTo>
                    <a:pt x="23439" y="206058"/>
                  </a:lnTo>
                  <a:lnTo>
                    <a:pt x="16015" y="242084"/>
                  </a:lnTo>
                  <a:lnTo>
                    <a:pt x="7869" y="288015"/>
                  </a:lnTo>
                  <a:lnTo>
                    <a:pt x="0" y="325532"/>
                  </a:lnTo>
                  <a:lnTo>
                    <a:pt x="254" y="326937"/>
                  </a:lnTo>
                  <a:lnTo>
                    <a:pt x="1129" y="327168"/>
                  </a:lnTo>
                  <a:lnTo>
                    <a:pt x="2418" y="326617"/>
                  </a:lnTo>
                  <a:lnTo>
                    <a:pt x="8419" y="283596"/>
                  </a:lnTo>
                  <a:lnTo>
                    <a:pt x="14279" y="246912"/>
                  </a:lnTo>
                  <a:lnTo>
                    <a:pt x="16829" y="222312"/>
                  </a:lnTo>
                  <a:lnTo>
                    <a:pt x="19234" y="195330"/>
                  </a:lnTo>
                  <a:lnTo>
                    <a:pt x="22249" y="166758"/>
                  </a:lnTo>
                  <a:lnTo>
                    <a:pt x="25671" y="137126"/>
                  </a:lnTo>
                  <a:lnTo>
                    <a:pt x="29362" y="106789"/>
                  </a:lnTo>
                  <a:lnTo>
                    <a:pt x="37227" y="61792"/>
                  </a:lnTo>
                  <a:lnTo>
                    <a:pt x="47707" y="20185"/>
                  </a:lnTo>
                  <a:lnTo>
                    <a:pt x="54198" y="227"/>
                  </a:lnTo>
                  <a:lnTo>
                    <a:pt x="56142" y="0"/>
                  </a:lnTo>
                  <a:lnTo>
                    <a:pt x="62064" y="3512"/>
                  </a:lnTo>
                  <a:lnTo>
                    <a:pt x="80074" y="47132"/>
                  </a:lnTo>
                  <a:lnTo>
                    <a:pt x="91516" y="84666"/>
                  </a:lnTo>
                  <a:lnTo>
                    <a:pt x="102010" y="123221"/>
                  </a:lnTo>
                  <a:lnTo>
                    <a:pt x="113730" y="163874"/>
                  </a:lnTo>
                  <a:lnTo>
                    <a:pt x="122231" y="205461"/>
                  </a:lnTo>
                  <a:lnTo>
                    <a:pt x="129067" y="243935"/>
                  </a:lnTo>
                  <a:lnTo>
                    <a:pt x="140144" y="283312"/>
                  </a:lnTo>
                  <a:lnTo>
                    <a:pt x="148208" y="302740"/>
                  </a:lnTo>
                  <a:lnTo>
                    <a:pt x="150565" y="304687"/>
                  </a:lnTo>
                  <a:lnTo>
                    <a:pt x="152842" y="305279"/>
                  </a:lnTo>
                  <a:lnTo>
                    <a:pt x="159135" y="296530"/>
                  </a:lnTo>
                  <a:lnTo>
                    <a:pt x="165930" y="278765"/>
                  </a:lnTo>
                  <a:lnTo>
                    <a:pt x="173722" y="235619"/>
                  </a:lnTo>
                  <a:lnTo>
                    <a:pt x="178293" y="198542"/>
                  </a:lnTo>
                  <a:lnTo>
                    <a:pt x="182676" y="152901"/>
                  </a:lnTo>
                  <a:lnTo>
                    <a:pt x="186976" y="105569"/>
                  </a:lnTo>
                  <a:lnTo>
                    <a:pt x="191239" y="65718"/>
                  </a:lnTo>
                  <a:lnTo>
                    <a:pt x="194235" y="25033"/>
                  </a:lnTo>
                  <a:lnTo>
                    <a:pt x="195330" y="1597"/>
                  </a:lnTo>
                  <a:lnTo>
                    <a:pt x="195496" y="1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163"/>
          <p:cNvGrpSpPr/>
          <p:nvPr/>
        </p:nvGrpSpPr>
        <p:grpSpPr>
          <a:xfrm>
            <a:off x="463550" y="457200"/>
            <a:ext cx="1606551" cy="615857"/>
            <a:chOff x="463550" y="457200"/>
            <a:chExt cx="1606551" cy="615857"/>
          </a:xfrm>
        </p:grpSpPr>
        <p:sp>
          <p:nvSpPr>
            <p:cNvPr id="353" name="SMARTInkShape-820"/>
            <p:cNvSpPr/>
            <p:nvPr>
              <p:custDataLst>
                <p:tags r:id="rId9"/>
              </p:custDataLst>
            </p:nvPr>
          </p:nvSpPr>
          <p:spPr>
            <a:xfrm>
              <a:off x="1950560" y="609600"/>
              <a:ext cx="119541" cy="162888"/>
            </a:xfrm>
            <a:custGeom>
              <a:avLst/>
              <a:gdLst/>
              <a:ahLst/>
              <a:cxnLst/>
              <a:rect l="0" t="0" r="0" b="0"/>
              <a:pathLst>
                <a:path w="119541" h="162888">
                  <a:moveTo>
                    <a:pt x="87790" y="0"/>
                  </a:moveTo>
                  <a:lnTo>
                    <a:pt x="87790" y="0"/>
                  </a:lnTo>
                  <a:lnTo>
                    <a:pt x="76945" y="706"/>
                  </a:lnTo>
                  <a:lnTo>
                    <a:pt x="61058" y="5775"/>
                  </a:lnTo>
                  <a:lnTo>
                    <a:pt x="42945" y="17312"/>
                  </a:lnTo>
                  <a:lnTo>
                    <a:pt x="11538" y="57174"/>
                  </a:lnTo>
                  <a:lnTo>
                    <a:pt x="2638" y="87418"/>
                  </a:lnTo>
                  <a:lnTo>
                    <a:pt x="0" y="118721"/>
                  </a:lnTo>
                  <a:lnTo>
                    <a:pt x="3146" y="136021"/>
                  </a:lnTo>
                  <a:lnTo>
                    <a:pt x="5961" y="143597"/>
                  </a:lnTo>
                  <a:lnTo>
                    <a:pt x="10659" y="149354"/>
                  </a:lnTo>
                  <a:lnTo>
                    <a:pt x="23406" y="157631"/>
                  </a:lnTo>
                  <a:lnTo>
                    <a:pt x="53191" y="162887"/>
                  </a:lnTo>
                  <a:lnTo>
                    <a:pt x="92198" y="157702"/>
                  </a:lnTo>
                  <a:lnTo>
                    <a:pt x="11954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821"/>
            <p:cNvSpPr/>
            <p:nvPr>
              <p:custDataLst>
                <p:tags r:id="rId10"/>
              </p:custDataLst>
            </p:nvPr>
          </p:nvSpPr>
          <p:spPr>
            <a:xfrm>
              <a:off x="1879600" y="552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7233" y="1765"/>
                  </a:lnTo>
                  <a:lnTo>
                    <a:pt x="6233" y="11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822"/>
            <p:cNvSpPr/>
            <p:nvPr>
              <p:custDataLst>
                <p:tags r:id="rId11"/>
              </p:custDataLst>
            </p:nvPr>
          </p:nvSpPr>
          <p:spPr>
            <a:xfrm>
              <a:off x="1847850" y="641350"/>
              <a:ext cx="9379" cy="114301"/>
            </a:xfrm>
            <a:custGeom>
              <a:avLst/>
              <a:gdLst/>
              <a:ahLst/>
              <a:cxnLst/>
              <a:rect l="0" t="0" r="0" b="0"/>
              <a:pathLst>
                <a:path w="9379" h="1143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467" y="44201"/>
                  </a:lnTo>
                  <a:lnTo>
                    <a:pt x="9378" y="86551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823"/>
            <p:cNvSpPr/>
            <p:nvPr>
              <p:custDataLst>
                <p:tags r:id="rId12"/>
              </p:custDataLst>
            </p:nvPr>
          </p:nvSpPr>
          <p:spPr>
            <a:xfrm>
              <a:off x="1657611" y="609600"/>
              <a:ext cx="107690" cy="44451"/>
            </a:xfrm>
            <a:custGeom>
              <a:avLst/>
              <a:gdLst/>
              <a:ahLst/>
              <a:cxnLst/>
              <a:rect l="0" t="0" r="0" b="0"/>
              <a:pathLst>
                <a:path w="107690" h="44451">
                  <a:moveTo>
                    <a:pt x="6089" y="44450"/>
                  </a:moveTo>
                  <a:lnTo>
                    <a:pt x="6089" y="44450"/>
                  </a:lnTo>
                  <a:lnTo>
                    <a:pt x="0" y="38362"/>
                  </a:lnTo>
                  <a:lnTo>
                    <a:pt x="3187" y="38177"/>
                  </a:lnTo>
                  <a:lnTo>
                    <a:pt x="48552" y="20806"/>
                  </a:lnTo>
                  <a:lnTo>
                    <a:pt x="92776" y="5161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824"/>
            <p:cNvSpPr/>
            <p:nvPr>
              <p:custDataLst>
                <p:tags r:id="rId13"/>
              </p:custDataLst>
            </p:nvPr>
          </p:nvSpPr>
          <p:spPr>
            <a:xfrm>
              <a:off x="1694584" y="457200"/>
              <a:ext cx="51667" cy="329559"/>
            </a:xfrm>
            <a:custGeom>
              <a:avLst/>
              <a:gdLst/>
              <a:ahLst/>
              <a:cxnLst/>
              <a:rect l="0" t="0" r="0" b="0"/>
              <a:pathLst>
                <a:path w="51667" h="329559">
                  <a:moveTo>
                    <a:pt x="32616" y="0"/>
                  </a:moveTo>
                  <a:lnTo>
                    <a:pt x="32616" y="0"/>
                  </a:lnTo>
                  <a:lnTo>
                    <a:pt x="23777" y="42095"/>
                  </a:lnTo>
                  <a:lnTo>
                    <a:pt x="21060" y="77384"/>
                  </a:lnTo>
                  <a:lnTo>
                    <a:pt x="16884" y="121393"/>
                  </a:lnTo>
                  <a:lnTo>
                    <a:pt x="13159" y="157434"/>
                  </a:lnTo>
                  <a:lnTo>
                    <a:pt x="8446" y="196265"/>
                  </a:lnTo>
                  <a:lnTo>
                    <a:pt x="1648" y="234690"/>
                  </a:lnTo>
                  <a:lnTo>
                    <a:pt x="0" y="281910"/>
                  </a:lnTo>
                  <a:lnTo>
                    <a:pt x="5765" y="314808"/>
                  </a:lnTo>
                  <a:lnTo>
                    <a:pt x="9628" y="322889"/>
                  </a:lnTo>
                  <a:lnTo>
                    <a:pt x="13697" y="326950"/>
                  </a:lnTo>
                  <a:lnTo>
                    <a:pt x="15770" y="328034"/>
                  </a:lnTo>
                  <a:lnTo>
                    <a:pt x="25429" y="329558"/>
                  </a:lnTo>
                  <a:lnTo>
                    <a:pt x="37229" y="326639"/>
                  </a:lnTo>
                  <a:lnTo>
                    <a:pt x="46291" y="321305"/>
                  </a:lnTo>
                  <a:lnTo>
                    <a:pt x="48082" y="318626"/>
                  </a:lnTo>
                  <a:lnTo>
                    <a:pt x="50073" y="311886"/>
                  </a:lnTo>
                  <a:lnTo>
                    <a:pt x="5166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825"/>
            <p:cNvSpPr/>
            <p:nvPr>
              <p:custDataLst>
                <p:tags r:id="rId14"/>
              </p:custDataLst>
            </p:nvPr>
          </p:nvSpPr>
          <p:spPr>
            <a:xfrm>
              <a:off x="1570873" y="648583"/>
              <a:ext cx="59624" cy="145925"/>
            </a:xfrm>
            <a:custGeom>
              <a:avLst/>
              <a:gdLst/>
              <a:ahLst/>
              <a:cxnLst/>
              <a:rect l="0" t="0" r="0" b="0"/>
              <a:pathLst>
                <a:path w="59624" h="145925">
                  <a:moveTo>
                    <a:pt x="54727" y="5467"/>
                  </a:moveTo>
                  <a:lnTo>
                    <a:pt x="54727" y="5467"/>
                  </a:lnTo>
                  <a:lnTo>
                    <a:pt x="51356" y="2096"/>
                  </a:lnTo>
                  <a:lnTo>
                    <a:pt x="47819" y="441"/>
                  </a:lnTo>
                  <a:lnTo>
                    <a:pt x="45889" y="0"/>
                  </a:lnTo>
                  <a:lnTo>
                    <a:pt x="39980" y="3272"/>
                  </a:lnTo>
                  <a:lnTo>
                    <a:pt x="32651" y="10842"/>
                  </a:lnTo>
                  <a:lnTo>
                    <a:pt x="8786" y="51855"/>
                  </a:lnTo>
                  <a:lnTo>
                    <a:pt x="0" y="94123"/>
                  </a:lnTo>
                  <a:lnTo>
                    <a:pt x="176" y="122282"/>
                  </a:lnTo>
                  <a:lnTo>
                    <a:pt x="4697" y="140268"/>
                  </a:lnTo>
                  <a:lnTo>
                    <a:pt x="6557" y="144017"/>
                  </a:lnTo>
                  <a:lnTo>
                    <a:pt x="9914" y="145812"/>
                  </a:lnTo>
                  <a:lnTo>
                    <a:pt x="19288" y="145924"/>
                  </a:lnTo>
                  <a:lnTo>
                    <a:pt x="30509" y="139859"/>
                  </a:lnTo>
                  <a:lnTo>
                    <a:pt x="36465" y="135278"/>
                  </a:lnTo>
                  <a:lnTo>
                    <a:pt x="44964" y="122663"/>
                  </a:lnTo>
                  <a:lnTo>
                    <a:pt x="56169" y="88197"/>
                  </a:lnTo>
                  <a:lnTo>
                    <a:pt x="59623" y="61181"/>
                  </a:lnTo>
                  <a:lnTo>
                    <a:pt x="52905" y="41988"/>
                  </a:lnTo>
                  <a:lnTo>
                    <a:pt x="37019" y="18875"/>
                  </a:lnTo>
                  <a:lnTo>
                    <a:pt x="2297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826"/>
            <p:cNvSpPr/>
            <p:nvPr>
              <p:custDataLst>
                <p:tags r:id="rId15"/>
              </p:custDataLst>
            </p:nvPr>
          </p:nvSpPr>
          <p:spPr>
            <a:xfrm>
              <a:off x="1428750" y="6540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6453" y="276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827"/>
            <p:cNvSpPr/>
            <p:nvPr>
              <p:custDataLst>
                <p:tags r:id="rId16"/>
              </p:custDataLst>
            </p:nvPr>
          </p:nvSpPr>
          <p:spPr>
            <a:xfrm>
              <a:off x="1479914" y="476250"/>
              <a:ext cx="44087" cy="337275"/>
            </a:xfrm>
            <a:custGeom>
              <a:avLst/>
              <a:gdLst/>
              <a:ahLst/>
              <a:cxnLst/>
              <a:rect l="0" t="0" r="0" b="0"/>
              <a:pathLst>
                <a:path w="44087" h="337275">
                  <a:moveTo>
                    <a:pt x="25036" y="0"/>
                  </a:moveTo>
                  <a:lnTo>
                    <a:pt x="25036" y="0"/>
                  </a:lnTo>
                  <a:lnTo>
                    <a:pt x="24330" y="6481"/>
                  </a:lnTo>
                  <a:lnTo>
                    <a:pt x="20010" y="32325"/>
                  </a:lnTo>
                  <a:lnTo>
                    <a:pt x="17197" y="69315"/>
                  </a:lnTo>
                  <a:lnTo>
                    <a:pt x="13791" y="101362"/>
                  </a:lnTo>
                  <a:lnTo>
                    <a:pt x="9925" y="139124"/>
                  </a:lnTo>
                  <a:lnTo>
                    <a:pt x="5855" y="179425"/>
                  </a:lnTo>
                  <a:lnTo>
                    <a:pt x="2400" y="219445"/>
                  </a:lnTo>
                  <a:lnTo>
                    <a:pt x="865" y="256046"/>
                  </a:lnTo>
                  <a:lnTo>
                    <a:pt x="0" y="294901"/>
                  </a:lnTo>
                  <a:lnTo>
                    <a:pt x="3115" y="320917"/>
                  </a:lnTo>
                  <a:lnTo>
                    <a:pt x="8473" y="331484"/>
                  </a:lnTo>
                  <a:lnTo>
                    <a:pt x="11877" y="335289"/>
                  </a:lnTo>
                  <a:lnTo>
                    <a:pt x="15558" y="337120"/>
                  </a:lnTo>
                  <a:lnTo>
                    <a:pt x="23411" y="337274"/>
                  </a:lnTo>
                  <a:lnTo>
                    <a:pt x="27480" y="333505"/>
                  </a:lnTo>
                  <a:lnTo>
                    <a:pt x="35765" y="319910"/>
                  </a:lnTo>
                  <a:lnTo>
                    <a:pt x="4408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828"/>
            <p:cNvSpPr/>
            <p:nvPr>
              <p:custDataLst>
                <p:tags r:id="rId17"/>
              </p:custDataLst>
            </p:nvPr>
          </p:nvSpPr>
          <p:spPr>
            <a:xfrm>
              <a:off x="1327150" y="661918"/>
              <a:ext cx="44350" cy="411139"/>
            </a:xfrm>
            <a:custGeom>
              <a:avLst/>
              <a:gdLst/>
              <a:ahLst/>
              <a:cxnLst/>
              <a:rect l="0" t="0" r="0" b="0"/>
              <a:pathLst>
                <a:path w="44350" h="411139">
                  <a:moveTo>
                    <a:pt x="6350" y="30232"/>
                  </a:moveTo>
                  <a:lnTo>
                    <a:pt x="6350" y="30232"/>
                  </a:lnTo>
                  <a:lnTo>
                    <a:pt x="7056" y="75139"/>
                  </a:lnTo>
                  <a:lnTo>
                    <a:pt x="10714" y="115034"/>
                  </a:lnTo>
                  <a:lnTo>
                    <a:pt x="11817" y="148355"/>
                  </a:lnTo>
                  <a:lnTo>
                    <a:pt x="12308" y="189976"/>
                  </a:lnTo>
                  <a:lnTo>
                    <a:pt x="11820" y="235285"/>
                  </a:lnTo>
                  <a:lnTo>
                    <a:pt x="9252" y="278941"/>
                  </a:lnTo>
                  <a:lnTo>
                    <a:pt x="7640" y="316217"/>
                  </a:lnTo>
                  <a:lnTo>
                    <a:pt x="6732" y="359326"/>
                  </a:lnTo>
                  <a:lnTo>
                    <a:pt x="11410" y="406257"/>
                  </a:lnTo>
                  <a:lnTo>
                    <a:pt x="12126" y="411138"/>
                  </a:lnTo>
                  <a:lnTo>
                    <a:pt x="12445" y="408603"/>
                  </a:lnTo>
                  <a:lnTo>
                    <a:pt x="11944" y="376036"/>
                  </a:lnTo>
                  <a:lnTo>
                    <a:pt x="9307" y="340791"/>
                  </a:lnTo>
                  <a:lnTo>
                    <a:pt x="7664" y="293612"/>
                  </a:lnTo>
                  <a:lnTo>
                    <a:pt x="7226" y="267202"/>
                  </a:lnTo>
                  <a:lnTo>
                    <a:pt x="6739" y="224687"/>
                  </a:lnTo>
                  <a:lnTo>
                    <a:pt x="7229" y="190034"/>
                  </a:lnTo>
                  <a:lnTo>
                    <a:pt x="11471" y="147431"/>
                  </a:lnTo>
                  <a:lnTo>
                    <a:pt x="17196" y="111446"/>
                  </a:lnTo>
                  <a:lnTo>
                    <a:pt x="22656" y="73581"/>
                  </a:lnTo>
                  <a:lnTo>
                    <a:pt x="24587" y="34217"/>
                  </a:lnTo>
                  <a:lnTo>
                    <a:pt x="25865" y="10011"/>
                  </a:lnTo>
                  <a:lnTo>
                    <a:pt x="27121" y="6168"/>
                  </a:lnTo>
                  <a:lnTo>
                    <a:pt x="30836" y="0"/>
                  </a:lnTo>
                  <a:lnTo>
                    <a:pt x="31140" y="905"/>
                  </a:lnTo>
                  <a:lnTo>
                    <a:pt x="40564" y="46052"/>
                  </a:lnTo>
                  <a:lnTo>
                    <a:pt x="43938" y="84370"/>
                  </a:lnTo>
                  <a:lnTo>
                    <a:pt x="44349" y="124025"/>
                  </a:lnTo>
                  <a:lnTo>
                    <a:pt x="37678" y="155311"/>
                  </a:lnTo>
                  <a:lnTo>
                    <a:pt x="18418" y="191006"/>
                  </a:lnTo>
                  <a:lnTo>
                    <a:pt x="0" y="21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829"/>
            <p:cNvSpPr/>
            <p:nvPr>
              <p:custDataLst>
                <p:tags r:id="rId18"/>
              </p:custDataLst>
            </p:nvPr>
          </p:nvSpPr>
          <p:spPr>
            <a:xfrm>
              <a:off x="1130562" y="660517"/>
              <a:ext cx="141068" cy="177684"/>
            </a:xfrm>
            <a:custGeom>
              <a:avLst/>
              <a:gdLst/>
              <a:ahLst/>
              <a:cxnLst/>
              <a:rect l="0" t="0" r="0" b="0"/>
              <a:pathLst>
                <a:path w="141068" h="177684">
                  <a:moveTo>
                    <a:pt x="6088" y="31633"/>
                  </a:moveTo>
                  <a:lnTo>
                    <a:pt x="6088" y="31633"/>
                  </a:lnTo>
                  <a:lnTo>
                    <a:pt x="0" y="25545"/>
                  </a:lnTo>
                  <a:lnTo>
                    <a:pt x="8599" y="34144"/>
                  </a:lnTo>
                  <a:lnTo>
                    <a:pt x="15472" y="72999"/>
                  </a:lnTo>
                  <a:lnTo>
                    <a:pt x="17427" y="114671"/>
                  </a:lnTo>
                  <a:lnTo>
                    <a:pt x="12969" y="161701"/>
                  </a:lnTo>
                  <a:lnTo>
                    <a:pt x="12674" y="167052"/>
                  </a:lnTo>
                  <a:lnTo>
                    <a:pt x="11890" y="167774"/>
                  </a:lnTo>
                  <a:lnTo>
                    <a:pt x="10661" y="167549"/>
                  </a:lnTo>
                  <a:lnTo>
                    <a:pt x="9137" y="166694"/>
                  </a:lnTo>
                  <a:lnTo>
                    <a:pt x="6991" y="152006"/>
                  </a:lnTo>
                  <a:lnTo>
                    <a:pt x="6356" y="112925"/>
                  </a:lnTo>
                  <a:lnTo>
                    <a:pt x="9538" y="71242"/>
                  </a:lnTo>
                  <a:lnTo>
                    <a:pt x="14912" y="52529"/>
                  </a:lnTo>
                  <a:lnTo>
                    <a:pt x="29860" y="25648"/>
                  </a:lnTo>
                  <a:lnTo>
                    <a:pt x="39937" y="16508"/>
                  </a:lnTo>
                  <a:lnTo>
                    <a:pt x="50060" y="11505"/>
                  </a:lnTo>
                  <a:lnTo>
                    <a:pt x="53747" y="11159"/>
                  </a:lnTo>
                  <a:lnTo>
                    <a:pt x="56911" y="11634"/>
                  </a:lnTo>
                  <a:lnTo>
                    <a:pt x="59725" y="14772"/>
                  </a:lnTo>
                  <a:lnTo>
                    <a:pt x="64734" y="25786"/>
                  </a:lnTo>
                  <a:lnTo>
                    <a:pt x="70830" y="70914"/>
                  </a:lnTo>
                  <a:lnTo>
                    <a:pt x="75805" y="115748"/>
                  </a:lnTo>
                  <a:lnTo>
                    <a:pt x="75930" y="77647"/>
                  </a:lnTo>
                  <a:lnTo>
                    <a:pt x="77347" y="37168"/>
                  </a:lnTo>
                  <a:lnTo>
                    <a:pt x="90244" y="3983"/>
                  </a:lnTo>
                  <a:lnTo>
                    <a:pt x="93236" y="1205"/>
                  </a:lnTo>
                  <a:lnTo>
                    <a:pt x="96642" y="59"/>
                  </a:lnTo>
                  <a:lnTo>
                    <a:pt x="100324" y="0"/>
                  </a:lnTo>
                  <a:lnTo>
                    <a:pt x="103484" y="2078"/>
                  </a:lnTo>
                  <a:lnTo>
                    <a:pt x="108877" y="10031"/>
                  </a:lnTo>
                  <a:lnTo>
                    <a:pt x="124029" y="54798"/>
                  </a:lnTo>
                  <a:lnTo>
                    <a:pt x="136754" y="97058"/>
                  </a:lnTo>
                  <a:lnTo>
                    <a:pt x="141067" y="119977"/>
                  </a:lnTo>
                  <a:lnTo>
                    <a:pt x="138087" y="155806"/>
                  </a:lnTo>
                  <a:lnTo>
                    <a:pt x="133088" y="177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830"/>
            <p:cNvSpPr/>
            <p:nvPr>
              <p:custDataLst>
                <p:tags r:id="rId19"/>
              </p:custDataLst>
            </p:nvPr>
          </p:nvSpPr>
          <p:spPr>
            <a:xfrm>
              <a:off x="946412" y="704180"/>
              <a:ext cx="123112" cy="360662"/>
            </a:xfrm>
            <a:custGeom>
              <a:avLst/>
              <a:gdLst/>
              <a:ahLst/>
              <a:cxnLst/>
              <a:rect l="0" t="0" r="0" b="0"/>
              <a:pathLst>
                <a:path w="123112" h="360662">
                  <a:moveTo>
                    <a:pt x="12438" y="13370"/>
                  </a:moveTo>
                  <a:lnTo>
                    <a:pt x="12438" y="13370"/>
                  </a:lnTo>
                  <a:lnTo>
                    <a:pt x="9067" y="9999"/>
                  </a:lnTo>
                  <a:lnTo>
                    <a:pt x="7412" y="6462"/>
                  </a:lnTo>
                  <a:lnTo>
                    <a:pt x="6111" y="770"/>
                  </a:lnTo>
                  <a:lnTo>
                    <a:pt x="2724" y="700"/>
                  </a:lnTo>
                  <a:lnTo>
                    <a:pt x="1729" y="2806"/>
                  </a:lnTo>
                  <a:lnTo>
                    <a:pt x="0" y="27188"/>
                  </a:lnTo>
                  <a:lnTo>
                    <a:pt x="4799" y="69901"/>
                  </a:lnTo>
                  <a:lnTo>
                    <a:pt x="9204" y="100893"/>
                  </a:lnTo>
                  <a:lnTo>
                    <a:pt x="14851" y="117541"/>
                  </a:lnTo>
                  <a:lnTo>
                    <a:pt x="17574" y="120917"/>
                  </a:lnTo>
                  <a:lnTo>
                    <a:pt x="24363" y="124669"/>
                  </a:lnTo>
                  <a:lnTo>
                    <a:pt x="28149" y="124258"/>
                  </a:lnTo>
                  <a:lnTo>
                    <a:pt x="36119" y="120039"/>
                  </a:lnTo>
                  <a:lnTo>
                    <a:pt x="53439" y="99351"/>
                  </a:lnTo>
                  <a:lnTo>
                    <a:pt x="69036" y="71929"/>
                  </a:lnTo>
                  <a:lnTo>
                    <a:pt x="79461" y="28857"/>
                  </a:lnTo>
                  <a:lnTo>
                    <a:pt x="82040" y="0"/>
                  </a:lnTo>
                  <a:lnTo>
                    <a:pt x="82123" y="223"/>
                  </a:lnTo>
                  <a:lnTo>
                    <a:pt x="87308" y="43961"/>
                  </a:lnTo>
                  <a:lnTo>
                    <a:pt x="95117" y="90595"/>
                  </a:lnTo>
                  <a:lnTo>
                    <a:pt x="102866" y="131345"/>
                  </a:lnTo>
                  <a:lnTo>
                    <a:pt x="113001" y="174698"/>
                  </a:lnTo>
                  <a:lnTo>
                    <a:pt x="118199" y="222194"/>
                  </a:lnTo>
                  <a:lnTo>
                    <a:pt x="123111" y="268644"/>
                  </a:lnTo>
                  <a:lnTo>
                    <a:pt x="118921" y="313687"/>
                  </a:lnTo>
                  <a:lnTo>
                    <a:pt x="112114" y="341458"/>
                  </a:lnTo>
                  <a:lnTo>
                    <a:pt x="102257" y="358623"/>
                  </a:lnTo>
                  <a:lnTo>
                    <a:pt x="97718" y="360661"/>
                  </a:lnTo>
                  <a:lnTo>
                    <a:pt x="92574" y="360608"/>
                  </a:lnTo>
                  <a:lnTo>
                    <a:pt x="80510" y="356081"/>
                  </a:lnTo>
                  <a:lnTo>
                    <a:pt x="65740" y="347014"/>
                  </a:lnTo>
                  <a:lnTo>
                    <a:pt x="34196" y="306097"/>
                  </a:lnTo>
                  <a:lnTo>
                    <a:pt x="31045" y="293049"/>
                  </a:lnTo>
                  <a:lnTo>
                    <a:pt x="31488" y="27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831"/>
            <p:cNvSpPr/>
            <p:nvPr>
              <p:custDataLst>
                <p:tags r:id="rId20"/>
              </p:custDataLst>
            </p:nvPr>
          </p:nvSpPr>
          <p:spPr>
            <a:xfrm>
              <a:off x="769895" y="694282"/>
              <a:ext cx="86201" cy="182019"/>
            </a:xfrm>
            <a:custGeom>
              <a:avLst/>
              <a:gdLst/>
              <a:ahLst/>
              <a:cxnLst/>
              <a:rect l="0" t="0" r="0" b="0"/>
              <a:pathLst>
                <a:path w="86201" h="182019">
                  <a:moveTo>
                    <a:pt x="49255" y="48668"/>
                  </a:moveTo>
                  <a:lnTo>
                    <a:pt x="49255" y="48668"/>
                  </a:lnTo>
                  <a:lnTo>
                    <a:pt x="54722" y="43201"/>
                  </a:lnTo>
                  <a:lnTo>
                    <a:pt x="55582" y="26793"/>
                  </a:lnTo>
                  <a:lnTo>
                    <a:pt x="53713" y="22953"/>
                  </a:lnTo>
                  <a:lnTo>
                    <a:pt x="52227" y="20941"/>
                  </a:lnTo>
                  <a:lnTo>
                    <a:pt x="25522" y="1065"/>
                  </a:lnTo>
                  <a:lnTo>
                    <a:pt x="22850" y="0"/>
                  </a:lnTo>
                  <a:lnTo>
                    <a:pt x="19657" y="2817"/>
                  </a:lnTo>
                  <a:lnTo>
                    <a:pt x="3669" y="35505"/>
                  </a:lnTo>
                  <a:lnTo>
                    <a:pt x="0" y="51510"/>
                  </a:lnTo>
                  <a:lnTo>
                    <a:pt x="1023" y="60750"/>
                  </a:lnTo>
                  <a:lnTo>
                    <a:pt x="2284" y="65189"/>
                  </a:lnTo>
                  <a:lnTo>
                    <a:pt x="7447" y="72003"/>
                  </a:lnTo>
                  <a:lnTo>
                    <a:pt x="15152" y="77384"/>
                  </a:lnTo>
                  <a:lnTo>
                    <a:pt x="58740" y="98570"/>
                  </a:lnTo>
                  <a:lnTo>
                    <a:pt x="72191" y="110867"/>
                  </a:lnTo>
                  <a:lnTo>
                    <a:pt x="82235" y="125658"/>
                  </a:lnTo>
                  <a:lnTo>
                    <a:pt x="85838" y="139292"/>
                  </a:lnTo>
                  <a:lnTo>
                    <a:pt x="86200" y="152974"/>
                  </a:lnTo>
                  <a:lnTo>
                    <a:pt x="82152" y="168709"/>
                  </a:lnTo>
                  <a:lnTo>
                    <a:pt x="78457" y="175632"/>
                  </a:lnTo>
                  <a:lnTo>
                    <a:pt x="75073" y="177761"/>
                  </a:lnTo>
                  <a:lnTo>
                    <a:pt x="56315" y="181177"/>
                  </a:lnTo>
                  <a:lnTo>
                    <a:pt x="36555" y="182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832"/>
            <p:cNvSpPr/>
            <p:nvPr>
              <p:custDataLst>
                <p:tags r:id="rId21"/>
              </p:custDataLst>
            </p:nvPr>
          </p:nvSpPr>
          <p:spPr>
            <a:xfrm>
              <a:off x="463550" y="7556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27790" y="31750"/>
                  </a:lnTo>
                  <a:lnTo>
                    <a:pt x="44571" y="26106"/>
                  </a:lnTo>
                  <a:lnTo>
                    <a:pt x="79293" y="12909"/>
                  </a:lnTo>
                  <a:lnTo>
                    <a:pt x="111442" y="5737"/>
                  </a:lnTo>
                  <a:lnTo>
                    <a:pt x="155630" y="170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833"/>
            <p:cNvSpPr/>
            <p:nvPr>
              <p:custDataLst>
                <p:tags r:id="rId22"/>
              </p:custDataLst>
            </p:nvPr>
          </p:nvSpPr>
          <p:spPr>
            <a:xfrm>
              <a:off x="514352" y="477320"/>
              <a:ext cx="164333" cy="459152"/>
            </a:xfrm>
            <a:custGeom>
              <a:avLst/>
              <a:gdLst/>
              <a:ahLst/>
              <a:cxnLst/>
              <a:rect l="0" t="0" r="0" b="0"/>
              <a:pathLst>
                <a:path w="164333" h="459152">
                  <a:moveTo>
                    <a:pt x="6348" y="449780"/>
                  </a:moveTo>
                  <a:lnTo>
                    <a:pt x="6348" y="449780"/>
                  </a:lnTo>
                  <a:lnTo>
                    <a:pt x="21" y="449780"/>
                  </a:lnTo>
                  <a:lnTo>
                    <a:pt x="5" y="419441"/>
                  </a:lnTo>
                  <a:lnTo>
                    <a:pt x="1" y="381968"/>
                  </a:lnTo>
                  <a:lnTo>
                    <a:pt x="0" y="360122"/>
                  </a:lnTo>
                  <a:lnTo>
                    <a:pt x="705" y="334269"/>
                  </a:lnTo>
                  <a:lnTo>
                    <a:pt x="1880" y="305745"/>
                  </a:lnTo>
                  <a:lnTo>
                    <a:pt x="3370" y="275440"/>
                  </a:lnTo>
                  <a:lnTo>
                    <a:pt x="5068" y="246064"/>
                  </a:lnTo>
                  <a:lnTo>
                    <a:pt x="6906" y="217308"/>
                  </a:lnTo>
                  <a:lnTo>
                    <a:pt x="8836" y="188966"/>
                  </a:lnTo>
                  <a:lnTo>
                    <a:pt x="11535" y="163720"/>
                  </a:lnTo>
                  <a:lnTo>
                    <a:pt x="18296" y="118737"/>
                  </a:lnTo>
                  <a:lnTo>
                    <a:pt x="24123" y="83222"/>
                  </a:lnTo>
                  <a:lnTo>
                    <a:pt x="31370" y="43191"/>
                  </a:lnTo>
                  <a:lnTo>
                    <a:pt x="40140" y="11122"/>
                  </a:lnTo>
                  <a:lnTo>
                    <a:pt x="44415" y="4349"/>
                  </a:lnTo>
                  <a:lnTo>
                    <a:pt x="48667" y="1338"/>
                  </a:lnTo>
                  <a:lnTo>
                    <a:pt x="52908" y="0"/>
                  </a:lnTo>
                  <a:lnTo>
                    <a:pt x="54321" y="1055"/>
                  </a:lnTo>
                  <a:lnTo>
                    <a:pt x="67039" y="46708"/>
                  </a:lnTo>
                  <a:lnTo>
                    <a:pt x="78737" y="93598"/>
                  </a:lnTo>
                  <a:lnTo>
                    <a:pt x="86969" y="131551"/>
                  </a:lnTo>
                  <a:lnTo>
                    <a:pt x="95331" y="173819"/>
                  </a:lnTo>
                  <a:lnTo>
                    <a:pt x="103752" y="218475"/>
                  </a:lnTo>
                  <a:lnTo>
                    <a:pt x="112198" y="264193"/>
                  </a:lnTo>
                  <a:lnTo>
                    <a:pt x="122537" y="308500"/>
                  </a:lnTo>
                  <a:lnTo>
                    <a:pt x="133482" y="349595"/>
                  </a:lnTo>
                  <a:lnTo>
                    <a:pt x="143050" y="384322"/>
                  </a:lnTo>
                  <a:lnTo>
                    <a:pt x="156370" y="428268"/>
                  </a:lnTo>
                  <a:lnTo>
                    <a:pt x="164332" y="459151"/>
                  </a:lnTo>
                  <a:lnTo>
                    <a:pt x="163882" y="458850"/>
                  </a:lnTo>
                  <a:lnTo>
                    <a:pt x="146048" y="418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419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153"/>
          <p:cNvGrpSpPr/>
          <p:nvPr/>
        </p:nvGrpSpPr>
        <p:grpSpPr>
          <a:xfrm>
            <a:off x="571500" y="423128"/>
            <a:ext cx="996951" cy="503973"/>
            <a:chOff x="571500" y="423128"/>
            <a:chExt cx="996951" cy="503973"/>
          </a:xfrm>
        </p:grpSpPr>
        <p:sp>
          <p:nvSpPr>
            <p:cNvPr id="2" name="SMARTInkShape-5622"/>
            <p:cNvSpPr/>
            <p:nvPr>
              <p:custDataLst>
                <p:tags r:id="rId337"/>
              </p:custDataLst>
            </p:nvPr>
          </p:nvSpPr>
          <p:spPr>
            <a:xfrm>
              <a:off x="571500" y="423128"/>
              <a:ext cx="190501" cy="323444"/>
            </a:xfrm>
            <a:custGeom>
              <a:avLst/>
              <a:gdLst/>
              <a:ahLst/>
              <a:cxnLst/>
              <a:rect l="0" t="0" r="0" b="0"/>
              <a:pathLst>
                <a:path w="190501" h="323444">
                  <a:moveTo>
                    <a:pt x="0" y="21372"/>
                  </a:moveTo>
                  <a:lnTo>
                    <a:pt x="0" y="21372"/>
                  </a:lnTo>
                  <a:lnTo>
                    <a:pt x="0" y="15905"/>
                  </a:lnTo>
                  <a:lnTo>
                    <a:pt x="0" y="18654"/>
                  </a:lnTo>
                  <a:lnTo>
                    <a:pt x="6742" y="30680"/>
                  </a:lnTo>
                  <a:lnTo>
                    <a:pt x="17677" y="40906"/>
                  </a:lnTo>
                  <a:lnTo>
                    <a:pt x="29493" y="44165"/>
                  </a:lnTo>
                  <a:lnTo>
                    <a:pt x="70188" y="49628"/>
                  </a:lnTo>
                  <a:lnTo>
                    <a:pt x="108050" y="48716"/>
                  </a:lnTo>
                  <a:lnTo>
                    <a:pt x="152289" y="41381"/>
                  </a:lnTo>
                  <a:lnTo>
                    <a:pt x="168579" y="34733"/>
                  </a:lnTo>
                  <a:lnTo>
                    <a:pt x="173769" y="30279"/>
                  </a:lnTo>
                  <a:lnTo>
                    <a:pt x="179536" y="19686"/>
                  </a:lnTo>
                  <a:lnTo>
                    <a:pt x="182783" y="8565"/>
                  </a:lnTo>
                  <a:lnTo>
                    <a:pt x="181122" y="5778"/>
                  </a:lnTo>
                  <a:lnTo>
                    <a:pt x="173632" y="801"/>
                  </a:lnTo>
                  <a:lnTo>
                    <a:pt x="161366" y="0"/>
                  </a:lnTo>
                  <a:lnTo>
                    <a:pt x="145802" y="3406"/>
                  </a:lnTo>
                  <a:lnTo>
                    <a:pt x="118617" y="17930"/>
                  </a:lnTo>
                  <a:lnTo>
                    <a:pt x="89860" y="45787"/>
                  </a:lnTo>
                  <a:lnTo>
                    <a:pt x="88129" y="51054"/>
                  </a:lnTo>
                  <a:lnTo>
                    <a:pt x="88087" y="64433"/>
                  </a:lnTo>
                  <a:lnTo>
                    <a:pt x="94183" y="77905"/>
                  </a:lnTo>
                  <a:lnTo>
                    <a:pt x="111397" y="97389"/>
                  </a:lnTo>
                  <a:lnTo>
                    <a:pt x="155209" y="129802"/>
                  </a:lnTo>
                  <a:lnTo>
                    <a:pt x="157095" y="132464"/>
                  </a:lnTo>
                  <a:lnTo>
                    <a:pt x="156941" y="134945"/>
                  </a:lnTo>
                  <a:lnTo>
                    <a:pt x="143184" y="150737"/>
                  </a:lnTo>
                  <a:lnTo>
                    <a:pt x="96963" y="182315"/>
                  </a:lnTo>
                  <a:lnTo>
                    <a:pt x="53848" y="224155"/>
                  </a:lnTo>
                  <a:lnTo>
                    <a:pt x="34770" y="256669"/>
                  </a:lnTo>
                  <a:lnTo>
                    <a:pt x="27251" y="291773"/>
                  </a:lnTo>
                  <a:lnTo>
                    <a:pt x="26634" y="299006"/>
                  </a:lnTo>
                  <a:lnTo>
                    <a:pt x="28339" y="305239"/>
                  </a:lnTo>
                  <a:lnTo>
                    <a:pt x="35879" y="315928"/>
                  </a:lnTo>
                  <a:lnTo>
                    <a:pt x="48166" y="321619"/>
                  </a:lnTo>
                  <a:lnTo>
                    <a:pt x="65857" y="323443"/>
                  </a:lnTo>
                  <a:lnTo>
                    <a:pt x="106845" y="320503"/>
                  </a:lnTo>
                  <a:lnTo>
                    <a:pt x="148467" y="315163"/>
                  </a:lnTo>
                  <a:lnTo>
                    <a:pt x="190500" y="30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623"/>
            <p:cNvSpPr/>
            <p:nvPr>
              <p:custDataLst>
                <p:tags r:id="rId338"/>
              </p:custDataLst>
            </p:nvPr>
          </p:nvSpPr>
          <p:spPr>
            <a:xfrm>
              <a:off x="802792" y="604822"/>
              <a:ext cx="187809" cy="118152"/>
            </a:xfrm>
            <a:custGeom>
              <a:avLst/>
              <a:gdLst/>
              <a:ahLst/>
              <a:cxnLst/>
              <a:rect l="0" t="0" r="0" b="0"/>
              <a:pathLst>
                <a:path w="187809" h="118152">
                  <a:moveTo>
                    <a:pt x="3658" y="23828"/>
                  </a:moveTo>
                  <a:lnTo>
                    <a:pt x="3658" y="23828"/>
                  </a:lnTo>
                  <a:lnTo>
                    <a:pt x="287" y="17086"/>
                  </a:lnTo>
                  <a:lnTo>
                    <a:pt x="0" y="14394"/>
                  </a:lnTo>
                  <a:lnTo>
                    <a:pt x="1562" y="9522"/>
                  </a:lnTo>
                  <a:lnTo>
                    <a:pt x="8371" y="5005"/>
                  </a:lnTo>
                  <a:lnTo>
                    <a:pt x="18453" y="1351"/>
                  </a:lnTo>
                  <a:lnTo>
                    <a:pt x="36029" y="0"/>
                  </a:lnTo>
                  <a:lnTo>
                    <a:pt x="48384" y="2184"/>
                  </a:lnTo>
                  <a:lnTo>
                    <a:pt x="59049" y="9269"/>
                  </a:lnTo>
                  <a:lnTo>
                    <a:pt x="67787" y="20180"/>
                  </a:lnTo>
                  <a:lnTo>
                    <a:pt x="74023" y="34436"/>
                  </a:lnTo>
                  <a:lnTo>
                    <a:pt x="74758" y="65071"/>
                  </a:lnTo>
                  <a:lnTo>
                    <a:pt x="66765" y="103238"/>
                  </a:lnTo>
                  <a:lnTo>
                    <a:pt x="61985" y="115949"/>
                  </a:lnTo>
                  <a:lnTo>
                    <a:pt x="60887" y="116992"/>
                  </a:lnTo>
                  <a:lnTo>
                    <a:pt x="57786" y="118151"/>
                  </a:lnTo>
                  <a:lnTo>
                    <a:pt x="57382" y="116343"/>
                  </a:lnTo>
                  <a:lnTo>
                    <a:pt x="58815" y="108690"/>
                  </a:lnTo>
                  <a:lnTo>
                    <a:pt x="76242" y="78565"/>
                  </a:lnTo>
                  <a:lnTo>
                    <a:pt x="93368" y="58626"/>
                  </a:lnTo>
                  <a:lnTo>
                    <a:pt x="136203" y="21138"/>
                  </a:lnTo>
                  <a:lnTo>
                    <a:pt x="137177" y="18507"/>
                  </a:lnTo>
                  <a:lnTo>
                    <a:pt x="137121" y="16047"/>
                  </a:lnTo>
                  <a:lnTo>
                    <a:pt x="136378" y="14408"/>
                  </a:lnTo>
                  <a:lnTo>
                    <a:pt x="135177" y="13314"/>
                  </a:lnTo>
                  <a:lnTo>
                    <a:pt x="133670" y="12586"/>
                  </a:lnTo>
                  <a:lnTo>
                    <a:pt x="128234" y="13657"/>
                  </a:lnTo>
                  <a:lnTo>
                    <a:pt x="124809" y="14931"/>
                  </a:lnTo>
                  <a:lnTo>
                    <a:pt x="113246" y="26836"/>
                  </a:lnTo>
                  <a:lnTo>
                    <a:pt x="104254" y="43769"/>
                  </a:lnTo>
                  <a:lnTo>
                    <a:pt x="103165" y="54093"/>
                  </a:lnTo>
                  <a:lnTo>
                    <a:pt x="105739" y="64090"/>
                  </a:lnTo>
                  <a:lnTo>
                    <a:pt x="111587" y="75589"/>
                  </a:lnTo>
                  <a:lnTo>
                    <a:pt x="116533" y="79502"/>
                  </a:lnTo>
                  <a:lnTo>
                    <a:pt x="129554" y="83850"/>
                  </a:lnTo>
                  <a:lnTo>
                    <a:pt x="187808" y="8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624"/>
            <p:cNvSpPr/>
            <p:nvPr>
              <p:custDataLst>
                <p:tags r:id="rId339"/>
              </p:custDataLst>
            </p:nvPr>
          </p:nvSpPr>
          <p:spPr>
            <a:xfrm>
              <a:off x="644104" y="806450"/>
              <a:ext cx="689397" cy="82473"/>
            </a:xfrm>
            <a:custGeom>
              <a:avLst/>
              <a:gdLst/>
              <a:ahLst/>
              <a:cxnLst/>
              <a:rect l="0" t="0" r="0" b="0"/>
              <a:pathLst>
                <a:path w="689397" h="82473">
                  <a:moveTo>
                    <a:pt x="41696" y="76200"/>
                  </a:moveTo>
                  <a:lnTo>
                    <a:pt x="41696" y="76200"/>
                  </a:lnTo>
                  <a:lnTo>
                    <a:pt x="0" y="82376"/>
                  </a:lnTo>
                  <a:lnTo>
                    <a:pt x="1528" y="82472"/>
                  </a:lnTo>
                  <a:lnTo>
                    <a:pt x="49150" y="73751"/>
                  </a:lnTo>
                  <a:lnTo>
                    <a:pt x="90870" y="67350"/>
                  </a:lnTo>
                  <a:lnTo>
                    <a:pt x="116812" y="64656"/>
                  </a:lnTo>
                  <a:lnTo>
                    <a:pt x="144690" y="62154"/>
                  </a:lnTo>
                  <a:lnTo>
                    <a:pt x="175975" y="57664"/>
                  </a:lnTo>
                  <a:lnTo>
                    <a:pt x="209532" y="51848"/>
                  </a:lnTo>
                  <a:lnTo>
                    <a:pt x="244603" y="45149"/>
                  </a:lnTo>
                  <a:lnTo>
                    <a:pt x="282095" y="39977"/>
                  </a:lnTo>
                  <a:lnTo>
                    <a:pt x="321201" y="35823"/>
                  </a:lnTo>
                  <a:lnTo>
                    <a:pt x="361383" y="32349"/>
                  </a:lnTo>
                  <a:lnTo>
                    <a:pt x="401576" y="28621"/>
                  </a:lnTo>
                  <a:lnTo>
                    <a:pt x="441777" y="24725"/>
                  </a:lnTo>
                  <a:lnTo>
                    <a:pt x="481983" y="20717"/>
                  </a:lnTo>
                  <a:lnTo>
                    <a:pt x="517960" y="17339"/>
                  </a:lnTo>
                  <a:lnTo>
                    <a:pt x="551116" y="14382"/>
                  </a:lnTo>
                  <a:lnTo>
                    <a:pt x="582393" y="11704"/>
                  </a:lnTo>
                  <a:lnTo>
                    <a:pt x="608183" y="9214"/>
                  </a:lnTo>
                  <a:lnTo>
                    <a:pt x="650009" y="4565"/>
                  </a:lnTo>
                  <a:lnTo>
                    <a:pt x="689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625"/>
            <p:cNvSpPr/>
            <p:nvPr>
              <p:custDataLst>
                <p:tags r:id="rId340"/>
              </p:custDataLst>
            </p:nvPr>
          </p:nvSpPr>
          <p:spPr>
            <a:xfrm>
              <a:off x="885629" y="819150"/>
              <a:ext cx="447872" cy="107951"/>
            </a:xfrm>
            <a:custGeom>
              <a:avLst/>
              <a:gdLst/>
              <a:ahLst/>
              <a:cxnLst/>
              <a:rect l="0" t="0" r="0" b="0"/>
              <a:pathLst>
                <a:path w="447872" h="107951">
                  <a:moveTo>
                    <a:pt x="3371" y="107950"/>
                  </a:moveTo>
                  <a:lnTo>
                    <a:pt x="3371" y="107950"/>
                  </a:lnTo>
                  <a:lnTo>
                    <a:pt x="0" y="107950"/>
                  </a:lnTo>
                  <a:lnTo>
                    <a:pt x="38556" y="104579"/>
                  </a:lnTo>
                  <a:lnTo>
                    <a:pt x="82509" y="95398"/>
                  </a:lnTo>
                  <a:lnTo>
                    <a:pt x="109046" y="88999"/>
                  </a:lnTo>
                  <a:lnTo>
                    <a:pt x="138027" y="81910"/>
                  </a:lnTo>
                  <a:lnTo>
                    <a:pt x="168636" y="74362"/>
                  </a:lnTo>
                  <a:lnTo>
                    <a:pt x="200331" y="66508"/>
                  </a:lnTo>
                  <a:lnTo>
                    <a:pt x="231339" y="58450"/>
                  </a:lnTo>
                  <a:lnTo>
                    <a:pt x="261888" y="50255"/>
                  </a:lnTo>
                  <a:lnTo>
                    <a:pt x="292133" y="41970"/>
                  </a:lnTo>
                  <a:lnTo>
                    <a:pt x="319351" y="35036"/>
                  </a:lnTo>
                  <a:lnTo>
                    <a:pt x="344552" y="29002"/>
                  </a:lnTo>
                  <a:lnTo>
                    <a:pt x="387840" y="18534"/>
                  </a:lnTo>
                  <a:lnTo>
                    <a:pt x="4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626"/>
            <p:cNvSpPr/>
            <p:nvPr>
              <p:custDataLst>
                <p:tags r:id="rId341"/>
              </p:custDataLst>
            </p:nvPr>
          </p:nvSpPr>
          <p:spPr>
            <a:xfrm>
              <a:off x="1511300" y="51252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0" y="8171"/>
                  </a:moveTo>
                  <a:lnTo>
                    <a:pt x="0" y="8171"/>
                  </a:lnTo>
                  <a:lnTo>
                    <a:pt x="4364" y="149"/>
                  </a:lnTo>
                  <a:lnTo>
                    <a:pt x="5026" y="0"/>
                  </a:lnTo>
                  <a:lnTo>
                    <a:pt x="635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627"/>
            <p:cNvSpPr/>
            <p:nvPr>
              <p:custDataLst>
                <p:tags r:id="rId342"/>
              </p:custDataLst>
            </p:nvPr>
          </p:nvSpPr>
          <p:spPr>
            <a:xfrm>
              <a:off x="1562100" y="660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5628"/>
          <p:cNvSpPr/>
          <p:nvPr>
            <p:custDataLst>
              <p:tags r:id="rId1"/>
            </p:custDataLst>
          </p:nvPr>
        </p:nvSpPr>
        <p:spPr>
          <a:xfrm>
            <a:off x="1228242" y="471877"/>
            <a:ext cx="200509" cy="175824"/>
          </a:xfrm>
          <a:custGeom>
            <a:avLst/>
            <a:gdLst/>
            <a:ahLst/>
            <a:cxnLst/>
            <a:rect l="0" t="0" r="0" b="0"/>
            <a:pathLst>
              <a:path w="200509" h="175824">
                <a:moveTo>
                  <a:pt x="3658" y="48823"/>
                </a:moveTo>
                <a:lnTo>
                  <a:pt x="3658" y="48823"/>
                </a:lnTo>
                <a:lnTo>
                  <a:pt x="0" y="29250"/>
                </a:lnTo>
                <a:lnTo>
                  <a:pt x="1562" y="16841"/>
                </a:lnTo>
                <a:lnTo>
                  <a:pt x="4377" y="11979"/>
                </a:lnTo>
                <a:lnTo>
                  <a:pt x="13150" y="4696"/>
                </a:lnTo>
                <a:lnTo>
                  <a:pt x="33360" y="0"/>
                </a:lnTo>
                <a:lnTo>
                  <a:pt x="50480" y="1980"/>
                </a:lnTo>
                <a:lnTo>
                  <a:pt x="59981" y="12717"/>
                </a:lnTo>
                <a:lnTo>
                  <a:pt x="67496" y="29248"/>
                </a:lnTo>
                <a:lnTo>
                  <a:pt x="70836" y="48354"/>
                </a:lnTo>
                <a:lnTo>
                  <a:pt x="66676" y="68606"/>
                </a:lnTo>
                <a:lnTo>
                  <a:pt x="50129" y="110351"/>
                </a:lnTo>
                <a:lnTo>
                  <a:pt x="37834" y="152472"/>
                </a:lnTo>
                <a:lnTo>
                  <a:pt x="37026" y="158139"/>
                </a:lnTo>
                <a:lnTo>
                  <a:pt x="37898" y="162622"/>
                </a:lnTo>
                <a:lnTo>
                  <a:pt x="42629" y="169486"/>
                </a:lnTo>
                <a:lnTo>
                  <a:pt x="53199" y="173006"/>
                </a:lnTo>
                <a:lnTo>
                  <a:pt x="86351" y="175267"/>
                </a:lnTo>
                <a:lnTo>
                  <a:pt x="123253" y="168916"/>
                </a:lnTo>
                <a:lnTo>
                  <a:pt x="167713" y="168631"/>
                </a:lnTo>
                <a:lnTo>
                  <a:pt x="186401" y="169929"/>
                </a:lnTo>
                <a:lnTo>
                  <a:pt x="200508" y="1758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155"/>
          <p:cNvGrpSpPr/>
          <p:nvPr/>
        </p:nvGrpSpPr>
        <p:grpSpPr>
          <a:xfrm>
            <a:off x="2218602" y="445722"/>
            <a:ext cx="1551585" cy="328979"/>
            <a:chOff x="2218602" y="445722"/>
            <a:chExt cx="1551585" cy="328979"/>
          </a:xfrm>
        </p:grpSpPr>
        <p:sp>
          <p:nvSpPr>
            <p:cNvPr id="10" name="SMARTInkShape-5629"/>
            <p:cNvSpPr/>
            <p:nvPr>
              <p:custDataLst>
                <p:tags r:id="rId325"/>
              </p:custDataLst>
            </p:nvPr>
          </p:nvSpPr>
          <p:spPr>
            <a:xfrm>
              <a:off x="3105150" y="6921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15195" y="623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630"/>
            <p:cNvSpPr/>
            <p:nvPr>
              <p:custDataLst>
                <p:tags r:id="rId326"/>
              </p:custDataLst>
            </p:nvPr>
          </p:nvSpPr>
          <p:spPr>
            <a:xfrm>
              <a:off x="2882900" y="717627"/>
              <a:ext cx="95251" cy="6274"/>
            </a:xfrm>
            <a:custGeom>
              <a:avLst/>
              <a:gdLst/>
              <a:ahLst/>
              <a:cxnLst/>
              <a:rect l="0" t="0" r="0" b="0"/>
              <a:pathLst>
                <a:path w="95251" h="6274">
                  <a:moveTo>
                    <a:pt x="0" y="6273"/>
                  </a:moveTo>
                  <a:lnTo>
                    <a:pt x="0" y="6273"/>
                  </a:lnTo>
                  <a:lnTo>
                    <a:pt x="10139" y="1909"/>
                  </a:lnTo>
                  <a:lnTo>
                    <a:pt x="54608" y="0"/>
                  </a:lnTo>
                  <a:lnTo>
                    <a:pt x="9525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631"/>
            <p:cNvSpPr/>
            <p:nvPr>
              <p:custDataLst>
                <p:tags r:id="rId327"/>
              </p:custDataLst>
            </p:nvPr>
          </p:nvSpPr>
          <p:spPr>
            <a:xfrm>
              <a:off x="2218602" y="445722"/>
              <a:ext cx="111849" cy="308869"/>
            </a:xfrm>
            <a:custGeom>
              <a:avLst/>
              <a:gdLst/>
              <a:ahLst/>
              <a:cxnLst/>
              <a:rect l="0" t="0" r="0" b="0"/>
              <a:pathLst>
                <a:path w="111849" h="308869">
                  <a:moveTo>
                    <a:pt x="73748" y="17828"/>
                  </a:moveTo>
                  <a:lnTo>
                    <a:pt x="73748" y="17828"/>
                  </a:lnTo>
                  <a:lnTo>
                    <a:pt x="32405" y="611"/>
                  </a:lnTo>
                  <a:lnTo>
                    <a:pt x="29253" y="0"/>
                  </a:lnTo>
                  <a:lnTo>
                    <a:pt x="25740" y="1004"/>
                  </a:lnTo>
                  <a:lnTo>
                    <a:pt x="9963" y="12754"/>
                  </a:lnTo>
                  <a:lnTo>
                    <a:pt x="3066" y="20512"/>
                  </a:lnTo>
                  <a:lnTo>
                    <a:pt x="0" y="28663"/>
                  </a:lnTo>
                  <a:lnTo>
                    <a:pt x="1646" y="44557"/>
                  </a:lnTo>
                  <a:lnTo>
                    <a:pt x="4513" y="49053"/>
                  </a:lnTo>
                  <a:lnTo>
                    <a:pt x="48619" y="79397"/>
                  </a:lnTo>
                  <a:lnTo>
                    <a:pt x="57406" y="91524"/>
                  </a:lnTo>
                  <a:lnTo>
                    <a:pt x="60736" y="98708"/>
                  </a:lnTo>
                  <a:lnTo>
                    <a:pt x="62556" y="114217"/>
                  </a:lnTo>
                  <a:lnTo>
                    <a:pt x="57732" y="140697"/>
                  </a:lnTo>
                  <a:lnTo>
                    <a:pt x="50402" y="158514"/>
                  </a:lnTo>
                  <a:lnTo>
                    <a:pt x="40089" y="171137"/>
                  </a:lnTo>
                  <a:lnTo>
                    <a:pt x="30331" y="177687"/>
                  </a:lnTo>
                  <a:lnTo>
                    <a:pt x="25753" y="179434"/>
                  </a:lnTo>
                  <a:lnTo>
                    <a:pt x="21996" y="179893"/>
                  </a:lnTo>
                  <a:lnTo>
                    <a:pt x="11934" y="177154"/>
                  </a:lnTo>
                  <a:lnTo>
                    <a:pt x="7377" y="173378"/>
                  </a:lnTo>
                  <a:lnTo>
                    <a:pt x="6923" y="172328"/>
                  </a:lnTo>
                  <a:lnTo>
                    <a:pt x="7326" y="171628"/>
                  </a:lnTo>
                  <a:lnTo>
                    <a:pt x="9655" y="170850"/>
                  </a:lnTo>
                  <a:lnTo>
                    <a:pt x="13042" y="170504"/>
                  </a:lnTo>
                  <a:lnTo>
                    <a:pt x="22286" y="173681"/>
                  </a:lnTo>
                  <a:lnTo>
                    <a:pt x="33962" y="182462"/>
                  </a:lnTo>
                  <a:lnTo>
                    <a:pt x="38427" y="191893"/>
                  </a:lnTo>
                  <a:lnTo>
                    <a:pt x="39617" y="197371"/>
                  </a:lnTo>
                  <a:lnTo>
                    <a:pt x="34551" y="221936"/>
                  </a:lnTo>
                  <a:lnTo>
                    <a:pt x="18056" y="268463"/>
                  </a:lnTo>
                  <a:lnTo>
                    <a:pt x="14424" y="282327"/>
                  </a:lnTo>
                  <a:lnTo>
                    <a:pt x="15161" y="293192"/>
                  </a:lnTo>
                  <a:lnTo>
                    <a:pt x="17841" y="300844"/>
                  </a:lnTo>
                  <a:lnTo>
                    <a:pt x="19543" y="303872"/>
                  </a:lnTo>
                  <a:lnTo>
                    <a:pt x="22089" y="305891"/>
                  </a:lnTo>
                  <a:lnTo>
                    <a:pt x="28681" y="308134"/>
                  </a:lnTo>
                  <a:lnTo>
                    <a:pt x="54550" y="308868"/>
                  </a:lnTo>
                  <a:lnTo>
                    <a:pt x="100732" y="304135"/>
                  </a:lnTo>
                  <a:lnTo>
                    <a:pt x="111848" y="3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632"/>
            <p:cNvSpPr/>
            <p:nvPr>
              <p:custDataLst>
                <p:tags r:id="rId328"/>
              </p:custDataLst>
            </p:nvPr>
          </p:nvSpPr>
          <p:spPr>
            <a:xfrm>
              <a:off x="2383942" y="521583"/>
              <a:ext cx="168759" cy="202318"/>
            </a:xfrm>
            <a:custGeom>
              <a:avLst/>
              <a:gdLst/>
              <a:ahLst/>
              <a:cxnLst/>
              <a:rect l="0" t="0" r="0" b="0"/>
              <a:pathLst>
                <a:path w="168759" h="2023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966" y="411"/>
                  </a:lnTo>
                  <a:lnTo>
                    <a:pt x="48416" y="33018"/>
                  </a:lnTo>
                  <a:lnTo>
                    <a:pt x="84440" y="73338"/>
                  </a:lnTo>
                  <a:lnTo>
                    <a:pt x="113044" y="112517"/>
                  </a:lnTo>
                  <a:lnTo>
                    <a:pt x="134846" y="149839"/>
                  </a:lnTo>
                  <a:lnTo>
                    <a:pt x="168758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633"/>
            <p:cNvSpPr/>
            <p:nvPr>
              <p:custDataLst>
                <p:tags r:id="rId329"/>
              </p:custDataLst>
            </p:nvPr>
          </p:nvSpPr>
          <p:spPr>
            <a:xfrm>
              <a:off x="2438400" y="495300"/>
              <a:ext cx="95251" cy="234951"/>
            </a:xfrm>
            <a:custGeom>
              <a:avLst/>
              <a:gdLst/>
              <a:ahLst/>
              <a:cxnLst/>
              <a:rect l="0" t="0" r="0" b="0"/>
              <a:pathLst>
                <a:path w="95251" h="234951">
                  <a:moveTo>
                    <a:pt x="95250" y="0"/>
                  </a:moveTo>
                  <a:lnTo>
                    <a:pt x="95250" y="0"/>
                  </a:lnTo>
                  <a:lnTo>
                    <a:pt x="77573" y="0"/>
                  </a:lnTo>
                  <a:lnTo>
                    <a:pt x="73588" y="2117"/>
                  </a:lnTo>
                  <a:lnTo>
                    <a:pt x="65396" y="10113"/>
                  </a:lnTo>
                  <a:lnTo>
                    <a:pt x="43570" y="48408"/>
                  </a:lnTo>
                  <a:lnTo>
                    <a:pt x="26550" y="89289"/>
                  </a:lnTo>
                  <a:lnTo>
                    <a:pt x="16412" y="134719"/>
                  </a:lnTo>
                  <a:lnTo>
                    <a:pt x="6665" y="180867"/>
                  </a:lnTo>
                  <a:lnTo>
                    <a:pt x="390" y="227644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634"/>
            <p:cNvSpPr/>
            <p:nvPr>
              <p:custDataLst>
                <p:tags r:id="rId330"/>
              </p:custDataLst>
            </p:nvPr>
          </p:nvSpPr>
          <p:spPr>
            <a:xfrm>
              <a:off x="2578100" y="6794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42247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635"/>
            <p:cNvSpPr/>
            <p:nvPr>
              <p:custDataLst>
                <p:tags r:id="rId331"/>
              </p:custDataLst>
            </p:nvPr>
          </p:nvSpPr>
          <p:spPr>
            <a:xfrm>
              <a:off x="2641600" y="74295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57150" y="0"/>
                  </a:moveTo>
                  <a:lnTo>
                    <a:pt x="57150" y="0"/>
                  </a:lnTo>
                  <a:lnTo>
                    <a:pt x="12370" y="20394"/>
                  </a:lnTo>
                  <a:lnTo>
                    <a:pt x="5497" y="2505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636"/>
            <p:cNvSpPr/>
            <p:nvPr>
              <p:custDataLst>
                <p:tags r:id="rId332"/>
              </p:custDataLst>
            </p:nvPr>
          </p:nvSpPr>
          <p:spPr>
            <a:xfrm>
              <a:off x="3232150" y="70485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44319" y="1084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637"/>
            <p:cNvSpPr/>
            <p:nvPr>
              <p:custDataLst>
                <p:tags r:id="rId333"/>
              </p:custDataLst>
            </p:nvPr>
          </p:nvSpPr>
          <p:spPr>
            <a:xfrm>
              <a:off x="3397250" y="482600"/>
              <a:ext cx="146051" cy="234951"/>
            </a:xfrm>
            <a:custGeom>
              <a:avLst/>
              <a:gdLst/>
              <a:ahLst/>
              <a:cxnLst/>
              <a:rect l="0" t="0" r="0" b="0"/>
              <a:pathLst>
                <a:path w="146051" h="234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8142" y="44458"/>
                  </a:lnTo>
                  <a:lnTo>
                    <a:pt x="54278" y="83650"/>
                  </a:lnTo>
                  <a:lnTo>
                    <a:pt x="80915" y="129991"/>
                  </a:lnTo>
                  <a:lnTo>
                    <a:pt x="108720" y="173904"/>
                  </a:lnTo>
                  <a:lnTo>
                    <a:pt x="131830" y="215418"/>
                  </a:lnTo>
                  <a:lnTo>
                    <a:pt x="146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638"/>
            <p:cNvSpPr/>
            <p:nvPr>
              <p:custDataLst>
                <p:tags r:id="rId334"/>
              </p:custDataLst>
            </p:nvPr>
          </p:nvSpPr>
          <p:spPr>
            <a:xfrm>
              <a:off x="3416300" y="50165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133350" y="0"/>
                  </a:moveTo>
                  <a:lnTo>
                    <a:pt x="133350" y="0"/>
                  </a:lnTo>
                  <a:lnTo>
                    <a:pt x="123211" y="706"/>
                  </a:lnTo>
                  <a:lnTo>
                    <a:pt x="115673" y="3371"/>
                  </a:lnTo>
                  <a:lnTo>
                    <a:pt x="94267" y="21676"/>
                  </a:lnTo>
                  <a:lnTo>
                    <a:pt x="71537" y="53618"/>
                  </a:lnTo>
                  <a:lnTo>
                    <a:pt x="49879" y="100432"/>
                  </a:lnTo>
                  <a:lnTo>
                    <a:pt x="28106" y="142725"/>
                  </a:lnTo>
                  <a:lnTo>
                    <a:pt x="10523" y="186536"/>
                  </a:lnTo>
                  <a:lnTo>
                    <a:pt x="1386" y="23401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639"/>
            <p:cNvSpPr/>
            <p:nvPr>
              <p:custDataLst>
                <p:tags r:id="rId335"/>
              </p:custDataLst>
            </p:nvPr>
          </p:nvSpPr>
          <p:spPr>
            <a:xfrm>
              <a:off x="3543300" y="688525"/>
              <a:ext cx="82551" cy="79826"/>
            </a:xfrm>
            <a:custGeom>
              <a:avLst/>
              <a:gdLst/>
              <a:ahLst/>
              <a:cxnLst/>
              <a:rect l="0" t="0" r="0" b="0"/>
              <a:pathLst>
                <a:path w="82551" h="79826">
                  <a:moveTo>
                    <a:pt x="0" y="9975"/>
                  </a:moveTo>
                  <a:lnTo>
                    <a:pt x="0" y="9975"/>
                  </a:lnTo>
                  <a:lnTo>
                    <a:pt x="705" y="16456"/>
                  </a:lnTo>
                  <a:lnTo>
                    <a:pt x="11937" y="61518"/>
                  </a:lnTo>
                  <a:lnTo>
                    <a:pt x="12361" y="67691"/>
                  </a:lnTo>
                  <a:lnTo>
                    <a:pt x="13179" y="68913"/>
                  </a:lnTo>
                  <a:lnTo>
                    <a:pt x="14431" y="69023"/>
                  </a:lnTo>
                  <a:lnTo>
                    <a:pt x="15971" y="68390"/>
                  </a:lnTo>
                  <a:lnTo>
                    <a:pt x="16997" y="66557"/>
                  </a:lnTo>
                  <a:lnTo>
                    <a:pt x="27808" y="20902"/>
                  </a:lnTo>
                  <a:lnTo>
                    <a:pt x="33953" y="6471"/>
                  </a:lnTo>
                  <a:lnTo>
                    <a:pt x="36746" y="3405"/>
                  </a:lnTo>
                  <a:lnTo>
                    <a:pt x="43613" y="0"/>
                  </a:lnTo>
                  <a:lnTo>
                    <a:pt x="51369" y="367"/>
                  </a:lnTo>
                  <a:lnTo>
                    <a:pt x="59520" y="3588"/>
                  </a:lnTo>
                  <a:lnTo>
                    <a:pt x="67845" y="9723"/>
                  </a:lnTo>
                  <a:lnTo>
                    <a:pt x="72487" y="19035"/>
                  </a:lnTo>
                  <a:lnTo>
                    <a:pt x="79353" y="63030"/>
                  </a:lnTo>
                  <a:lnTo>
                    <a:pt x="82550" y="79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640"/>
            <p:cNvSpPr/>
            <p:nvPr>
              <p:custDataLst>
                <p:tags r:id="rId336"/>
              </p:custDataLst>
            </p:nvPr>
          </p:nvSpPr>
          <p:spPr>
            <a:xfrm>
              <a:off x="3714750" y="451266"/>
              <a:ext cx="55437" cy="304385"/>
            </a:xfrm>
            <a:custGeom>
              <a:avLst/>
              <a:gdLst/>
              <a:ahLst/>
              <a:cxnLst/>
              <a:rect l="0" t="0" r="0" b="0"/>
              <a:pathLst>
                <a:path w="55437" h="304385">
                  <a:moveTo>
                    <a:pt x="0" y="18634"/>
                  </a:moveTo>
                  <a:lnTo>
                    <a:pt x="0" y="18634"/>
                  </a:lnTo>
                  <a:lnTo>
                    <a:pt x="0" y="4328"/>
                  </a:lnTo>
                  <a:lnTo>
                    <a:pt x="705" y="2747"/>
                  </a:lnTo>
                  <a:lnTo>
                    <a:pt x="1881" y="1693"/>
                  </a:lnTo>
                  <a:lnTo>
                    <a:pt x="3371" y="990"/>
                  </a:lnTo>
                  <a:lnTo>
                    <a:pt x="12209" y="0"/>
                  </a:lnTo>
                  <a:lnTo>
                    <a:pt x="15901" y="1978"/>
                  </a:lnTo>
                  <a:lnTo>
                    <a:pt x="36126" y="26136"/>
                  </a:lnTo>
                  <a:lnTo>
                    <a:pt x="38869" y="40077"/>
                  </a:lnTo>
                  <a:lnTo>
                    <a:pt x="34881" y="72023"/>
                  </a:lnTo>
                  <a:lnTo>
                    <a:pt x="29378" y="84931"/>
                  </a:lnTo>
                  <a:lnTo>
                    <a:pt x="23640" y="95372"/>
                  </a:lnTo>
                  <a:lnTo>
                    <a:pt x="19654" y="114538"/>
                  </a:lnTo>
                  <a:lnTo>
                    <a:pt x="19875" y="134318"/>
                  </a:lnTo>
                  <a:lnTo>
                    <a:pt x="31922" y="177465"/>
                  </a:lnTo>
                  <a:lnTo>
                    <a:pt x="49491" y="220517"/>
                  </a:lnTo>
                  <a:lnTo>
                    <a:pt x="54881" y="240494"/>
                  </a:lnTo>
                  <a:lnTo>
                    <a:pt x="55436" y="252705"/>
                  </a:lnTo>
                  <a:lnTo>
                    <a:pt x="53330" y="262836"/>
                  </a:lnTo>
                  <a:lnTo>
                    <a:pt x="44808" y="279844"/>
                  </a:lnTo>
                  <a:lnTo>
                    <a:pt x="33346" y="291547"/>
                  </a:lnTo>
                  <a:lnTo>
                    <a:pt x="12700" y="304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156"/>
          <p:cNvGrpSpPr/>
          <p:nvPr/>
        </p:nvGrpSpPr>
        <p:grpSpPr>
          <a:xfrm>
            <a:off x="4122295" y="486635"/>
            <a:ext cx="221106" cy="256316"/>
            <a:chOff x="4122295" y="486635"/>
            <a:chExt cx="221106" cy="256316"/>
          </a:xfrm>
        </p:grpSpPr>
        <p:sp>
          <p:nvSpPr>
            <p:cNvPr id="23" name="SMARTInkShape-5641"/>
            <p:cNvSpPr/>
            <p:nvPr>
              <p:custDataLst>
                <p:tags r:id="rId320"/>
              </p:custDataLst>
            </p:nvPr>
          </p:nvSpPr>
          <p:spPr>
            <a:xfrm>
              <a:off x="4243594" y="486635"/>
              <a:ext cx="99807" cy="256233"/>
            </a:xfrm>
            <a:custGeom>
              <a:avLst/>
              <a:gdLst/>
              <a:ahLst/>
              <a:cxnLst/>
              <a:rect l="0" t="0" r="0" b="0"/>
              <a:pathLst>
                <a:path w="99807" h="256233">
                  <a:moveTo>
                    <a:pt x="80756" y="148365"/>
                  </a:moveTo>
                  <a:lnTo>
                    <a:pt x="80756" y="148365"/>
                  </a:lnTo>
                  <a:lnTo>
                    <a:pt x="54241" y="136156"/>
                  </a:lnTo>
                  <a:lnTo>
                    <a:pt x="34805" y="121938"/>
                  </a:lnTo>
                  <a:lnTo>
                    <a:pt x="25996" y="118981"/>
                  </a:lnTo>
                  <a:lnTo>
                    <a:pt x="21672" y="120309"/>
                  </a:lnTo>
                  <a:lnTo>
                    <a:pt x="13104" y="127429"/>
                  </a:lnTo>
                  <a:lnTo>
                    <a:pt x="3718" y="150080"/>
                  </a:lnTo>
                  <a:lnTo>
                    <a:pt x="0" y="193702"/>
                  </a:lnTo>
                  <a:lnTo>
                    <a:pt x="2061" y="215552"/>
                  </a:lnTo>
                  <a:lnTo>
                    <a:pt x="9092" y="233259"/>
                  </a:lnTo>
                  <a:lnTo>
                    <a:pt x="19271" y="246773"/>
                  </a:lnTo>
                  <a:lnTo>
                    <a:pt x="30852" y="255132"/>
                  </a:lnTo>
                  <a:lnTo>
                    <a:pt x="36903" y="256232"/>
                  </a:lnTo>
                  <a:lnTo>
                    <a:pt x="49271" y="253691"/>
                  </a:lnTo>
                  <a:lnTo>
                    <a:pt x="59942" y="242214"/>
                  </a:lnTo>
                  <a:lnTo>
                    <a:pt x="73883" y="210274"/>
                  </a:lnTo>
                  <a:lnTo>
                    <a:pt x="81229" y="177291"/>
                  </a:lnTo>
                  <a:lnTo>
                    <a:pt x="84494" y="132058"/>
                  </a:lnTo>
                  <a:lnTo>
                    <a:pt x="86070" y="107860"/>
                  </a:lnTo>
                  <a:lnTo>
                    <a:pt x="87826" y="83262"/>
                  </a:lnTo>
                  <a:lnTo>
                    <a:pt x="90248" y="39703"/>
                  </a:lnTo>
                  <a:lnTo>
                    <a:pt x="87645" y="6102"/>
                  </a:lnTo>
                  <a:lnTo>
                    <a:pt x="86055" y="2017"/>
                  </a:lnTo>
                  <a:lnTo>
                    <a:pt x="84288" y="0"/>
                  </a:lnTo>
                  <a:lnTo>
                    <a:pt x="81699" y="772"/>
                  </a:lnTo>
                  <a:lnTo>
                    <a:pt x="75061" y="7274"/>
                  </a:lnTo>
                  <a:lnTo>
                    <a:pt x="63389" y="36318"/>
                  </a:lnTo>
                  <a:lnTo>
                    <a:pt x="60808" y="69874"/>
                  </a:lnTo>
                  <a:lnTo>
                    <a:pt x="62012" y="109247"/>
                  </a:lnTo>
                  <a:lnTo>
                    <a:pt x="64900" y="147912"/>
                  </a:lnTo>
                  <a:lnTo>
                    <a:pt x="77234" y="195268"/>
                  </a:lnTo>
                  <a:lnTo>
                    <a:pt x="99806" y="24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642"/>
            <p:cNvSpPr/>
            <p:nvPr>
              <p:custDataLst>
                <p:tags r:id="rId321"/>
              </p:custDataLst>
            </p:nvPr>
          </p:nvSpPr>
          <p:spPr>
            <a:xfrm>
              <a:off x="4140200" y="6477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879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643"/>
            <p:cNvSpPr/>
            <p:nvPr>
              <p:custDataLst>
                <p:tags r:id="rId322"/>
              </p:custDataLst>
            </p:nvPr>
          </p:nvSpPr>
          <p:spPr>
            <a:xfrm>
              <a:off x="4122295" y="553333"/>
              <a:ext cx="11556" cy="18168"/>
            </a:xfrm>
            <a:custGeom>
              <a:avLst/>
              <a:gdLst/>
              <a:ahLst/>
              <a:cxnLst/>
              <a:rect l="0" t="0" r="0" b="0"/>
              <a:pathLst>
                <a:path w="11556" h="18168">
                  <a:moveTo>
                    <a:pt x="11555" y="5467"/>
                  </a:moveTo>
                  <a:lnTo>
                    <a:pt x="11555" y="5467"/>
                  </a:lnTo>
                  <a:lnTo>
                    <a:pt x="8184" y="2096"/>
                  </a:lnTo>
                  <a:lnTo>
                    <a:pt x="4647" y="441"/>
                  </a:lnTo>
                  <a:lnTo>
                    <a:pt x="2717" y="0"/>
                  </a:lnTo>
                  <a:lnTo>
                    <a:pt x="1430" y="411"/>
                  </a:lnTo>
                  <a:lnTo>
                    <a:pt x="571" y="1391"/>
                  </a:lnTo>
                  <a:lnTo>
                    <a:pt x="0" y="2749"/>
                  </a:lnTo>
                  <a:lnTo>
                    <a:pt x="1245" y="8022"/>
                  </a:lnTo>
                  <a:lnTo>
                    <a:pt x="5205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644"/>
            <p:cNvSpPr/>
            <p:nvPr>
              <p:custDataLst>
                <p:tags r:id="rId323"/>
              </p:custDataLst>
            </p:nvPr>
          </p:nvSpPr>
          <p:spPr>
            <a:xfrm>
              <a:off x="4191000" y="6286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41442"/>
                  </a:lnTo>
                  <a:lnTo>
                    <a:pt x="6175" y="8660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645"/>
            <p:cNvSpPr/>
            <p:nvPr>
              <p:custDataLst>
                <p:tags r:id="rId324"/>
              </p:custDataLst>
            </p:nvPr>
          </p:nvSpPr>
          <p:spPr>
            <a:xfrm>
              <a:off x="4191000" y="552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5646"/>
          <p:cNvSpPr/>
          <p:nvPr>
            <p:custDataLst>
              <p:tags r:id="rId2"/>
            </p:custDataLst>
          </p:nvPr>
        </p:nvSpPr>
        <p:spPr>
          <a:xfrm>
            <a:off x="4916044" y="617177"/>
            <a:ext cx="322707" cy="149483"/>
          </a:xfrm>
          <a:custGeom>
            <a:avLst/>
            <a:gdLst/>
            <a:ahLst/>
            <a:cxnLst/>
            <a:rect l="0" t="0" r="0" b="0"/>
            <a:pathLst>
              <a:path w="322707" h="149483">
                <a:moveTo>
                  <a:pt x="11556" y="132123"/>
                </a:moveTo>
                <a:lnTo>
                  <a:pt x="11556" y="132123"/>
                </a:lnTo>
                <a:lnTo>
                  <a:pt x="8185" y="128752"/>
                </a:lnTo>
                <a:lnTo>
                  <a:pt x="2717" y="116543"/>
                </a:lnTo>
                <a:lnTo>
                  <a:pt x="0" y="96149"/>
                </a:lnTo>
                <a:lnTo>
                  <a:pt x="5937" y="55377"/>
                </a:lnTo>
                <a:lnTo>
                  <a:pt x="20004" y="19935"/>
                </a:lnTo>
                <a:lnTo>
                  <a:pt x="31538" y="6297"/>
                </a:lnTo>
                <a:lnTo>
                  <a:pt x="37577" y="1672"/>
                </a:lnTo>
                <a:lnTo>
                  <a:pt x="45131" y="0"/>
                </a:lnTo>
                <a:lnTo>
                  <a:pt x="62932" y="1905"/>
                </a:lnTo>
                <a:lnTo>
                  <a:pt x="92787" y="21025"/>
                </a:lnTo>
                <a:lnTo>
                  <a:pt x="133775" y="68524"/>
                </a:lnTo>
                <a:lnTo>
                  <a:pt x="161755" y="105988"/>
                </a:lnTo>
                <a:lnTo>
                  <a:pt x="191369" y="136922"/>
                </a:lnTo>
                <a:lnTo>
                  <a:pt x="209536" y="147897"/>
                </a:lnTo>
                <a:lnTo>
                  <a:pt x="230780" y="149482"/>
                </a:lnTo>
                <a:lnTo>
                  <a:pt x="242372" y="147929"/>
                </a:lnTo>
                <a:lnTo>
                  <a:pt x="264660" y="136796"/>
                </a:lnTo>
                <a:lnTo>
                  <a:pt x="275541" y="128888"/>
                </a:lnTo>
                <a:lnTo>
                  <a:pt x="291396" y="105050"/>
                </a:lnTo>
                <a:lnTo>
                  <a:pt x="308255" y="65540"/>
                </a:lnTo>
                <a:lnTo>
                  <a:pt x="321437" y="26690"/>
                </a:lnTo>
                <a:lnTo>
                  <a:pt x="322706" y="178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158"/>
          <p:cNvGrpSpPr/>
          <p:nvPr/>
        </p:nvGrpSpPr>
        <p:grpSpPr>
          <a:xfrm>
            <a:off x="5490551" y="376742"/>
            <a:ext cx="2463308" cy="428412"/>
            <a:chOff x="5490551" y="376742"/>
            <a:chExt cx="2463308" cy="428412"/>
          </a:xfrm>
        </p:grpSpPr>
        <p:sp>
          <p:nvSpPr>
            <p:cNvPr id="30" name="SMARTInkShape-5647"/>
            <p:cNvSpPr/>
            <p:nvPr>
              <p:custDataLst>
                <p:tags r:id="rId307"/>
              </p:custDataLst>
            </p:nvPr>
          </p:nvSpPr>
          <p:spPr>
            <a:xfrm>
              <a:off x="7631733" y="438828"/>
              <a:ext cx="102568" cy="107033"/>
            </a:xfrm>
            <a:custGeom>
              <a:avLst/>
              <a:gdLst/>
              <a:ahLst/>
              <a:cxnLst/>
              <a:rect l="0" t="0" r="0" b="0"/>
              <a:pathLst>
                <a:path w="102568" h="107033">
                  <a:moveTo>
                    <a:pt x="7317" y="24722"/>
                  </a:moveTo>
                  <a:lnTo>
                    <a:pt x="7317" y="24722"/>
                  </a:lnTo>
                  <a:lnTo>
                    <a:pt x="575" y="17980"/>
                  </a:lnTo>
                  <a:lnTo>
                    <a:pt x="0" y="14583"/>
                  </a:lnTo>
                  <a:lnTo>
                    <a:pt x="1028" y="10907"/>
                  </a:lnTo>
                  <a:lnTo>
                    <a:pt x="5228" y="4471"/>
                  </a:lnTo>
                  <a:lnTo>
                    <a:pt x="9446" y="1610"/>
                  </a:lnTo>
                  <a:lnTo>
                    <a:pt x="22529" y="0"/>
                  </a:lnTo>
                  <a:lnTo>
                    <a:pt x="31952" y="3386"/>
                  </a:lnTo>
                  <a:lnTo>
                    <a:pt x="36440" y="6265"/>
                  </a:lnTo>
                  <a:lnTo>
                    <a:pt x="43309" y="16989"/>
                  </a:lnTo>
                  <a:lnTo>
                    <a:pt x="46128" y="23800"/>
                  </a:lnTo>
                  <a:lnTo>
                    <a:pt x="45498" y="38894"/>
                  </a:lnTo>
                  <a:lnTo>
                    <a:pt x="32724" y="86470"/>
                  </a:lnTo>
                  <a:lnTo>
                    <a:pt x="26739" y="106054"/>
                  </a:lnTo>
                  <a:lnTo>
                    <a:pt x="27320" y="106460"/>
                  </a:lnTo>
                  <a:lnTo>
                    <a:pt x="34332" y="107032"/>
                  </a:lnTo>
                  <a:lnTo>
                    <a:pt x="80027" y="103869"/>
                  </a:lnTo>
                  <a:lnTo>
                    <a:pt x="102567" y="10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648"/>
            <p:cNvSpPr/>
            <p:nvPr>
              <p:custDataLst>
                <p:tags r:id="rId308"/>
              </p:custDataLst>
            </p:nvPr>
          </p:nvSpPr>
          <p:spPr>
            <a:xfrm>
              <a:off x="7785100" y="393700"/>
              <a:ext cx="134597" cy="374651"/>
            </a:xfrm>
            <a:custGeom>
              <a:avLst/>
              <a:gdLst/>
              <a:ahLst/>
              <a:cxnLst/>
              <a:rect l="0" t="0" r="0" b="0"/>
              <a:pathLst>
                <a:path w="134597" h="374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0443" y="17578"/>
                  </a:lnTo>
                  <a:lnTo>
                    <a:pt x="58644" y="45190"/>
                  </a:lnTo>
                  <a:lnTo>
                    <a:pt x="89343" y="90295"/>
                  </a:lnTo>
                  <a:lnTo>
                    <a:pt x="108851" y="129737"/>
                  </a:lnTo>
                  <a:lnTo>
                    <a:pt x="124578" y="175489"/>
                  </a:lnTo>
                  <a:lnTo>
                    <a:pt x="132979" y="222163"/>
                  </a:lnTo>
                  <a:lnTo>
                    <a:pt x="134596" y="266661"/>
                  </a:lnTo>
                  <a:lnTo>
                    <a:pt x="128259" y="305253"/>
                  </a:lnTo>
                  <a:lnTo>
                    <a:pt x="108979" y="335576"/>
                  </a:lnTo>
                  <a:lnTo>
                    <a:pt x="83007" y="357284"/>
                  </a:lnTo>
                  <a:lnTo>
                    <a:pt x="317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649"/>
            <p:cNvSpPr/>
            <p:nvPr>
              <p:custDataLst>
                <p:tags r:id="rId309"/>
              </p:custDataLst>
            </p:nvPr>
          </p:nvSpPr>
          <p:spPr>
            <a:xfrm>
              <a:off x="7950200" y="7874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650"/>
            <p:cNvSpPr/>
            <p:nvPr>
              <p:custDataLst>
                <p:tags r:id="rId310"/>
              </p:custDataLst>
            </p:nvPr>
          </p:nvSpPr>
          <p:spPr>
            <a:xfrm>
              <a:off x="7405750" y="596900"/>
              <a:ext cx="258701" cy="120595"/>
            </a:xfrm>
            <a:custGeom>
              <a:avLst/>
              <a:gdLst/>
              <a:ahLst/>
              <a:cxnLst/>
              <a:rect l="0" t="0" r="0" b="0"/>
              <a:pathLst>
                <a:path w="258701" h="120595">
                  <a:moveTo>
                    <a:pt x="68200" y="44450"/>
                  </a:moveTo>
                  <a:lnTo>
                    <a:pt x="68200" y="44450"/>
                  </a:lnTo>
                  <a:lnTo>
                    <a:pt x="62732" y="33515"/>
                  </a:lnTo>
                  <a:lnTo>
                    <a:pt x="63144" y="33632"/>
                  </a:lnTo>
                  <a:lnTo>
                    <a:pt x="65482" y="35644"/>
                  </a:lnTo>
                  <a:lnTo>
                    <a:pt x="67843" y="67288"/>
                  </a:lnTo>
                  <a:lnTo>
                    <a:pt x="67961" y="76609"/>
                  </a:lnTo>
                  <a:lnTo>
                    <a:pt x="62449" y="92609"/>
                  </a:lnTo>
                  <a:lnTo>
                    <a:pt x="52944" y="106071"/>
                  </a:lnTo>
                  <a:lnTo>
                    <a:pt x="41664" y="116757"/>
                  </a:lnTo>
                  <a:lnTo>
                    <a:pt x="36398" y="119466"/>
                  </a:lnTo>
                  <a:lnTo>
                    <a:pt x="26785" y="120594"/>
                  </a:lnTo>
                  <a:lnTo>
                    <a:pt x="22245" y="118496"/>
                  </a:lnTo>
                  <a:lnTo>
                    <a:pt x="13438" y="110520"/>
                  </a:lnTo>
                  <a:lnTo>
                    <a:pt x="3918" y="87388"/>
                  </a:lnTo>
                  <a:lnTo>
                    <a:pt x="0" y="58192"/>
                  </a:lnTo>
                  <a:lnTo>
                    <a:pt x="2271" y="49378"/>
                  </a:lnTo>
                  <a:lnTo>
                    <a:pt x="12323" y="33940"/>
                  </a:lnTo>
                  <a:lnTo>
                    <a:pt x="31842" y="23786"/>
                  </a:lnTo>
                  <a:lnTo>
                    <a:pt x="72480" y="15985"/>
                  </a:lnTo>
                  <a:lnTo>
                    <a:pt x="106085" y="13454"/>
                  </a:lnTo>
                  <a:lnTo>
                    <a:pt x="146891" y="9978"/>
                  </a:lnTo>
                  <a:lnTo>
                    <a:pt x="181491" y="6081"/>
                  </a:lnTo>
                  <a:lnTo>
                    <a:pt x="222888" y="1802"/>
                  </a:lnTo>
                  <a:lnTo>
                    <a:pt x="25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651"/>
            <p:cNvSpPr/>
            <p:nvPr>
              <p:custDataLst>
                <p:tags r:id="rId311"/>
              </p:custDataLst>
            </p:nvPr>
          </p:nvSpPr>
          <p:spPr>
            <a:xfrm>
              <a:off x="7207250" y="69215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37377" y="43308"/>
                  </a:lnTo>
                  <a:lnTo>
                    <a:pt x="17652" y="8318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652"/>
            <p:cNvSpPr/>
            <p:nvPr>
              <p:custDataLst>
                <p:tags r:id="rId312"/>
              </p:custDataLst>
            </p:nvPr>
          </p:nvSpPr>
          <p:spPr>
            <a:xfrm>
              <a:off x="6887930" y="531442"/>
              <a:ext cx="255821" cy="249609"/>
            </a:xfrm>
            <a:custGeom>
              <a:avLst/>
              <a:gdLst/>
              <a:ahLst/>
              <a:cxnLst/>
              <a:rect l="0" t="0" r="0" b="0"/>
              <a:pathLst>
                <a:path w="255821" h="249609">
                  <a:moveTo>
                    <a:pt x="8170" y="249608"/>
                  </a:moveTo>
                  <a:lnTo>
                    <a:pt x="8170" y="249608"/>
                  </a:lnTo>
                  <a:lnTo>
                    <a:pt x="1428" y="249608"/>
                  </a:lnTo>
                  <a:lnTo>
                    <a:pt x="147" y="248902"/>
                  </a:lnTo>
                  <a:lnTo>
                    <a:pt x="0" y="247726"/>
                  </a:lnTo>
                  <a:lnTo>
                    <a:pt x="13923" y="203521"/>
                  </a:lnTo>
                  <a:lnTo>
                    <a:pt x="25308" y="171504"/>
                  </a:lnTo>
                  <a:lnTo>
                    <a:pt x="39070" y="133051"/>
                  </a:lnTo>
                  <a:lnTo>
                    <a:pt x="52242" y="90090"/>
                  </a:lnTo>
                  <a:lnTo>
                    <a:pt x="59508" y="54533"/>
                  </a:lnTo>
                  <a:lnTo>
                    <a:pt x="67542" y="10697"/>
                  </a:lnTo>
                  <a:lnTo>
                    <a:pt x="70447" y="79"/>
                  </a:lnTo>
                  <a:lnTo>
                    <a:pt x="70149" y="0"/>
                  </a:lnTo>
                  <a:lnTo>
                    <a:pt x="67936" y="3675"/>
                  </a:lnTo>
                  <a:lnTo>
                    <a:pt x="60767" y="44291"/>
                  </a:lnTo>
                  <a:lnTo>
                    <a:pt x="56711" y="76511"/>
                  </a:lnTo>
                  <a:lnTo>
                    <a:pt x="54438" y="110117"/>
                  </a:lnTo>
                  <a:lnTo>
                    <a:pt x="56922" y="155125"/>
                  </a:lnTo>
                  <a:lnTo>
                    <a:pt x="63704" y="177982"/>
                  </a:lnTo>
                  <a:lnTo>
                    <a:pt x="73774" y="195197"/>
                  </a:lnTo>
                  <a:lnTo>
                    <a:pt x="78717" y="199928"/>
                  </a:lnTo>
                  <a:lnTo>
                    <a:pt x="83424" y="202377"/>
                  </a:lnTo>
                  <a:lnTo>
                    <a:pt x="87972" y="203304"/>
                  </a:lnTo>
                  <a:lnTo>
                    <a:pt x="100553" y="198690"/>
                  </a:lnTo>
                  <a:lnTo>
                    <a:pt x="116256" y="186761"/>
                  </a:lnTo>
                  <a:lnTo>
                    <a:pt x="144226" y="148750"/>
                  </a:lnTo>
                  <a:lnTo>
                    <a:pt x="162007" y="108121"/>
                  </a:lnTo>
                  <a:lnTo>
                    <a:pt x="175555" y="71249"/>
                  </a:lnTo>
                  <a:lnTo>
                    <a:pt x="193770" y="23966"/>
                  </a:lnTo>
                  <a:lnTo>
                    <a:pt x="193993" y="22274"/>
                  </a:lnTo>
                  <a:lnTo>
                    <a:pt x="193435" y="21852"/>
                  </a:lnTo>
                  <a:lnTo>
                    <a:pt x="192650" y="41484"/>
                  </a:lnTo>
                  <a:lnTo>
                    <a:pt x="201819" y="80974"/>
                  </a:lnTo>
                  <a:lnTo>
                    <a:pt x="216715" y="126542"/>
                  </a:lnTo>
                  <a:lnTo>
                    <a:pt x="226445" y="136821"/>
                  </a:lnTo>
                  <a:lnTo>
                    <a:pt x="232003" y="140550"/>
                  </a:lnTo>
                  <a:lnTo>
                    <a:pt x="237120" y="142330"/>
                  </a:lnTo>
                  <a:lnTo>
                    <a:pt x="255820" y="141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653"/>
            <p:cNvSpPr/>
            <p:nvPr>
              <p:custDataLst>
                <p:tags r:id="rId313"/>
              </p:custDataLst>
            </p:nvPr>
          </p:nvSpPr>
          <p:spPr>
            <a:xfrm>
              <a:off x="6705335" y="435747"/>
              <a:ext cx="101866" cy="338954"/>
            </a:xfrm>
            <a:custGeom>
              <a:avLst/>
              <a:gdLst/>
              <a:ahLst/>
              <a:cxnLst/>
              <a:rect l="0" t="0" r="0" b="0"/>
              <a:pathLst>
                <a:path w="101866" h="338954">
                  <a:moveTo>
                    <a:pt x="101865" y="27803"/>
                  </a:moveTo>
                  <a:lnTo>
                    <a:pt x="101865" y="27803"/>
                  </a:lnTo>
                  <a:lnTo>
                    <a:pt x="101865" y="8030"/>
                  </a:lnTo>
                  <a:lnTo>
                    <a:pt x="100453" y="5449"/>
                  </a:lnTo>
                  <a:lnTo>
                    <a:pt x="95123" y="699"/>
                  </a:lnTo>
                  <a:lnTo>
                    <a:pt x="84287" y="0"/>
                  </a:lnTo>
                  <a:lnTo>
                    <a:pt x="77446" y="801"/>
                  </a:lnTo>
                  <a:lnTo>
                    <a:pt x="64201" y="9217"/>
                  </a:lnTo>
                  <a:lnTo>
                    <a:pt x="50553" y="25892"/>
                  </a:lnTo>
                  <a:lnTo>
                    <a:pt x="27708" y="72392"/>
                  </a:lnTo>
                  <a:lnTo>
                    <a:pt x="13873" y="113002"/>
                  </a:lnTo>
                  <a:lnTo>
                    <a:pt x="4431" y="158803"/>
                  </a:lnTo>
                  <a:lnTo>
                    <a:pt x="0" y="205264"/>
                  </a:lnTo>
                  <a:lnTo>
                    <a:pt x="2735" y="247080"/>
                  </a:lnTo>
                  <a:lnTo>
                    <a:pt x="16179" y="281187"/>
                  </a:lnTo>
                  <a:lnTo>
                    <a:pt x="36971" y="307635"/>
                  </a:lnTo>
                  <a:lnTo>
                    <a:pt x="89165" y="33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654"/>
            <p:cNvSpPr/>
            <p:nvPr>
              <p:custDataLst>
                <p:tags r:id="rId314"/>
              </p:custDataLst>
            </p:nvPr>
          </p:nvSpPr>
          <p:spPr>
            <a:xfrm>
              <a:off x="6393633" y="376742"/>
              <a:ext cx="165918" cy="395936"/>
            </a:xfrm>
            <a:custGeom>
              <a:avLst/>
              <a:gdLst/>
              <a:ahLst/>
              <a:cxnLst/>
              <a:rect l="0" t="0" r="0" b="0"/>
              <a:pathLst>
                <a:path w="165918" h="395936">
                  <a:moveTo>
                    <a:pt x="96067" y="29658"/>
                  </a:moveTo>
                  <a:lnTo>
                    <a:pt x="96067" y="29658"/>
                  </a:lnTo>
                  <a:lnTo>
                    <a:pt x="96066" y="16174"/>
                  </a:lnTo>
                  <a:lnTo>
                    <a:pt x="92304" y="5791"/>
                  </a:lnTo>
                  <a:lnTo>
                    <a:pt x="89325" y="1047"/>
                  </a:lnTo>
                  <a:lnTo>
                    <a:pt x="85222" y="0"/>
                  </a:lnTo>
                  <a:lnTo>
                    <a:pt x="80370" y="1420"/>
                  </a:lnTo>
                  <a:lnTo>
                    <a:pt x="75019" y="4482"/>
                  </a:lnTo>
                  <a:lnTo>
                    <a:pt x="54004" y="39132"/>
                  </a:lnTo>
                  <a:lnTo>
                    <a:pt x="38097" y="79495"/>
                  </a:lnTo>
                  <a:lnTo>
                    <a:pt x="29903" y="103099"/>
                  </a:lnTo>
                  <a:lnTo>
                    <a:pt x="23030" y="128008"/>
                  </a:lnTo>
                  <a:lnTo>
                    <a:pt x="17037" y="153785"/>
                  </a:lnTo>
                  <a:lnTo>
                    <a:pt x="11630" y="180143"/>
                  </a:lnTo>
                  <a:lnTo>
                    <a:pt x="7320" y="205476"/>
                  </a:lnTo>
                  <a:lnTo>
                    <a:pt x="3742" y="230125"/>
                  </a:lnTo>
                  <a:lnTo>
                    <a:pt x="0" y="276093"/>
                  </a:lnTo>
                  <a:lnTo>
                    <a:pt x="3041" y="315339"/>
                  </a:lnTo>
                  <a:lnTo>
                    <a:pt x="19429" y="362424"/>
                  </a:lnTo>
                  <a:lnTo>
                    <a:pt x="36135" y="382400"/>
                  </a:lnTo>
                  <a:lnTo>
                    <a:pt x="45529" y="389703"/>
                  </a:lnTo>
                  <a:lnTo>
                    <a:pt x="69137" y="395935"/>
                  </a:lnTo>
                  <a:lnTo>
                    <a:pt x="97504" y="394942"/>
                  </a:lnTo>
                  <a:lnTo>
                    <a:pt x="142824" y="384600"/>
                  </a:lnTo>
                  <a:lnTo>
                    <a:pt x="165917" y="37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655"/>
            <p:cNvSpPr/>
            <p:nvPr>
              <p:custDataLst>
                <p:tags r:id="rId315"/>
              </p:custDataLst>
            </p:nvPr>
          </p:nvSpPr>
          <p:spPr>
            <a:xfrm>
              <a:off x="6200780" y="558800"/>
              <a:ext cx="263521" cy="183320"/>
            </a:xfrm>
            <a:custGeom>
              <a:avLst/>
              <a:gdLst/>
              <a:ahLst/>
              <a:cxnLst/>
              <a:rect l="0" t="0" r="0" b="0"/>
              <a:pathLst>
                <a:path w="263521" h="183320">
                  <a:moveTo>
                    <a:pt x="85720" y="69850"/>
                  </a:moveTo>
                  <a:lnTo>
                    <a:pt x="85720" y="69850"/>
                  </a:lnTo>
                  <a:lnTo>
                    <a:pt x="71905" y="57917"/>
                  </a:lnTo>
                  <a:lnTo>
                    <a:pt x="68044" y="55544"/>
                  </a:lnTo>
                  <a:lnTo>
                    <a:pt x="49125" y="52206"/>
                  </a:lnTo>
                  <a:lnTo>
                    <a:pt x="41567" y="55265"/>
                  </a:lnTo>
                  <a:lnTo>
                    <a:pt x="25645" y="68071"/>
                  </a:lnTo>
                  <a:lnTo>
                    <a:pt x="7556" y="98486"/>
                  </a:lnTo>
                  <a:lnTo>
                    <a:pt x="0" y="134309"/>
                  </a:lnTo>
                  <a:lnTo>
                    <a:pt x="3878" y="155413"/>
                  </a:lnTo>
                  <a:lnTo>
                    <a:pt x="11952" y="172084"/>
                  </a:lnTo>
                  <a:lnTo>
                    <a:pt x="20243" y="181845"/>
                  </a:lnTo>
                  <a:lnTo>
                    <a:pt x="24430" y="183319"/>
                  </a:lnTo>
                  <a:lnTo>
                    <a:pt x="28632" y="182890"/>
                  </a:lnTo>
                  <a:lnTo>
                    <a:pt x="32845" y="181193"/>
                  </a:lnTo>
                  <a:lnTo>
                    <a:pt x="45516" y="168693"/>
                  </a:lnTo>
                  <a:lnTo>
                    <a:pt x="65392" y="136777"/>
                  </a:lnTo>
                  <a:lnTo>
                    <a:pt x="72015" y="112164"/>
                  </a:lnTo>
                  <a:lnTo>
                    <a:pt x="73056" y="112876"/>
                  </a:lnTo>
                  <a:lnTo>
                    <a:pt x="84498" y="139279"/>
                  </a:lnTo>
                  <a:lnTo>
                    <a:pt x="91291" y="146098"/>
                  </a:lnTo>
                  <a:lnTo>
                    <a:pt x="104659" y="149599"/>
                  </a:lnTo>
                  <a:lnTo>
                    <a:pt x="122358" y="149744"/>
                  </a:lnTo>
                  <a:lnTo>
                    <a:pt x="164349" y="136458"/>
                  </a:lnTo>
                  <a:lnTo>
                    <a:pt x="187694" y="122737"/>
                  </a:lnTo>
                  <a:lnTo>
                    <a:pt x="209829" y="100176"/>
                  </a:lnTo>
                  <a:lnTo>
                    <a:pt x="231425" y="64278"/>
                  </a:lnTo>
                  <a:lnTo>
                    <a:pt x="263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656"/>
            <p:cNvSpPr/>
            <p:nvPr>
              <p:custDataLst>
                <p:tags r:id="rId316"/>
              </p:custDataLst>
            </p:nvPr>
          </p:nvSpPr>
          <p:spPr>
            <a:xfrm>
              <a:off x="5973218" y="591433"/>
              <a:ext cx="190049" cy="188299"/>
            </a:xfrm>
            <a:custGeom>
              <a:avLst/>
              <a:gdLst/>
              <a:ahLst/>
              <a:cxnLst/>
              <a:rect l="0" t="0" r="0" b="0"/>
              <a:pathLst>
                <a:path w="190049" h="188299">
                  <a:moveTo>
                    <a:pt x="27532" y="5467"/>
                  </a:moveTo>
                  <a:lnTo>
                    <a:pt x="27532" y="5467"/>
                  </a:lnTo>
                  <a:lnTo>
                    <a:pt x="27532" y="0"/>
                  </a:lnTo>
                  <a:lnTo>
                    <a:pt x="27532" y="41290"/>
                  </a:lnTo>
                  <a:lnTo>
                    <a:pt x="27532" y="83266"/>
                  </a:lnTo>
                  <a:lnTo>
                    <a:pt x="23769" y="115068"/>
                  </a:lnTo>
                  <a:lnTo>
                    <a:pt x="13717" y="157180"/>
                  </a:lnTo>
                  <a:lnTo>
                    <a:pt x="0" y="188298"/>
                  </a:lnTo>
                  <a:lnTo>
                    <a:pt x="4" y="188032"/>
                  </a:lnTo>
                  <a:lnTo>
                    <a:pt x="10735" y="141622"/>
                  </a:lnTo>
                  <a:lnTo>
                    <a:pt x="18655" y="108314"/>
                  </a:lnTo>
                  <a:lnTo>
                    <a:pt x="29231" y="69991"/>
                  </a:lnTo>
                  <a:lnTo>
                    <a:pt x="43714" y="35717"/>
                  </a:lnTo>
                  <a:lnTo>
                    <a:pt x="52598" y="25967"/>
                  </a:lnTo>
                  <a:lnTo>
                    <a:pt x="56943" y="23367"/>
                  </a:lnTo>
                  <a:lnTo>
                    <a:pt x="60544" y="23045"/>
                  </a:lnTo>
                  <a:lnTo>
                    <a:pt x="63651" y="24241"/>
                  </a:lnTo>
                  <a:lnTo>
                    <a:pt x="66428" y="26450"/>
                  </a:lnTo>
                  <a:lnTo>
                    <a:pt x="73707" y="43042"/>
                  </a:lnTo>
                  <a:lnTo>
                    <a:pt x="81077" y="77591"/>
                  </a:lnTo>
                  <a:lnTo>
                    <a:pt x="78833" y="106138"/>
                  </a:lnTo>
                  <a:lnTo>
                    <a:pt x="79371" y="107859"/>
                  </a:lnTo>
                  <a:lnTo>
                    <a:pt x="80436" y="108301"/>
                  </a:lnTo>
                  <a:lnTo>
                    <a:pt x="81852" y="107889"/>
                  </a:lnTo>
                  <a:lnTo>
                    <a:pt x="90586" y="97198"/>
                  </a:lnTo>
                  <a:lnTo>
                    <a:pt x="106884" y="55049"/>
                  </a:lnTo>
                  <a:lnTo>
                    <a:pt x="123716" y="21334"/>
                  </a:lnTo>
                  <a:lnTo>
                    <a:pt x="135897" y="9462"/>
                  </a:lnTo>
                  <a:lnTo>
                    <a:pt x="148366" y="3715"/>
                  </a:lnTo>
                  <a:lnTo>
                    <a:pt x="154654" y="2182"/>
                  </a:lnTo>
                  <a:lnTo>
                    <a:pt x="159552" y="2571"/>
                  </a:lnTo>
                  <a:lnTo>
                    <a:pt x="163524" y="4242"/>
                  </a:lnTo>
                  <a:lnTo>
                    <a:pt x="166877" y="6767"/>
                  </a:lnTo>
                  <a:lnTo>
                    <a:pt x="178337" y="27176"/>
                  </a:lnTo>
                  <a:lnTo>
                    <a:pt x="189077" y="64971"/>
                  </a:lnTo>
                  <a:lnTo>
                    <a:pt x="190048" y="102227"/>
                  </a:lnTo>
                  <a:lnTo>
                    <a:pt x="179932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657"/>
            <p:cNvSpPr/>
            <p:nvPr>
              <p:custDataLst>
                <p:tags r:id="rId317"/>
              </p:custDataLst>
            </p:nvPr>
          </p:nvSpPr>
          <p:spPr>
            <a:xfrm>
              <a:off x="5854700" y="584200"/>
              <a:ext cx="95251" cy="196912"/>
            </a:xfrm>
            <a:custGeom>
              <a:avLst/>
              <a:gdLst/>
              <a:ahLst/>
              <a:cxnLst/>
              <a:rect l="0" t="0" r="0" b="0"/>
              <a:pathLst>
                <a:path w="95251" h="196912">
                  <a:moveTo>
                    <a:pt x="0" y="38100"/>
                  </a:moveTo>
                  <a:lnTo>
                    <a:pt x="0" y="38100"/>
                  </a:lnTo>
                  <a:lnTo>
                    <a:pt x="13814" y="26167"/>
                  </a:lnTo>
                  <a:lnTo>
                    <a:pt x="17675" y="23794"/>
                  </a:lnTo>
                  <a:lnTo>
                    <a:pt x="20956" y="22918"/>
                  </a:lnTo>
                  <a:lnTo>
                    <a:pt x="23848" y="23040"/>
                  </a:lnTo>
                  <a:lnTo>
                    <a:pt x="30355" y="25762"/>
                  </a:lnTo>
                  <a:lnTo>
                    <a:pt x="40302" y="31676"/>
                  </a:lnTo>
                  <a:lnTo>
                    <a:pt x="49897" y="46534"/>
                  </a:lnTo>
                  <a:lnTo>
                    <a:pt x="67555" y="93937"/>
                  </a:lnTo>
                  <a:lnTo>
                    <a:pt x="73638" y="136332"/>
                  </a:lnTo>
                  <a:lnTo>
                    <a:pt x="72070" y="173431"/>
                  </a:lnTo>
                  <a:lnTo>
                    <a:pt x="67074" y="188323"/>
                  </a:lnTo>
                  <a:lnTo>
                    <a:pt x="63766" y="193282"/>
                  </a:lnTo>
                  <a:lnTo>
                    <a:pt x="60149" y="195882"/>
                  </a:lnTo>
                  <a:lnTo>
                    <a:pt x="56327" y="196911"/>
                  </a:lnTo>
                  <a:lnTo>
                    <a:pt x="52367" y="196890"/>
                  </a:lnTo>
                  <a:lnTo>
                    <a:pt x="48318" y="193349"/>
                  </a:lnTo>
                  <a:lnTo>
                    <a:pt x="40054" y="180007"/>
                  </a:lnTo>
                  <a:lnTo>
                    <a:pt x="34210" y="142549"/>
                  </a:lnTo>
                  <a:lnTo>
                    <a:pt x="38488" y="106159"/>
                  </a:lnTo>
                  <a:lnTo>
                    <a:pt x="48856" y="68348"/>
                  </a:lnTo>
                  <a:lnTo>
                    <a:pt x="78611" y="209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658"/>
            <p:cNvSpPr/>
            <p:nvPr>
              <p:custDataLst>
                <p:tags r:id="rId318"/>
              </p:custDataLst>
            </p:nvPr>
          </p:nvSpPr>
          <p:spPr>
            <a:xfrm>
              <a:off x="5769971" y="620694"/>
              <a:ext cx="110130" cy="124323"/>
            </a:xfrm>
            <a:custGeom>
              <a:avLst/>
              <a:gdLst/>
              <a:ahLst/>
              <a:cxnLst/>
              <a:rect l="0" t="0" r="0" b="0"/>
              <a:pathLst>
                <a:path w="110130" h="124323">
                  <a:moveTo>
                    <a:pt x="110129" y="14306"/>
                  </a:moveTo>
                  <a:lnTo>
                    <a:pt x="110129" y="14306"/>
                  </a:lnTo>
                  <a:lnTo>
                    <a:pt x="83614" y="0"/>
                  </a:lnTo>
                  <a:lnTo>
                    <a:pt x="67770" y="1128"/>
                  </a:lnTo>
                  <a:lnTo>
                    <a:pt x="49675" y="7743"/>
                  </a:lnTo>
                  <a:lnTo>
                    <a:pt x="32226" y="20091"/>
                  </a:lnTo>
                  <a:lnTo>
                    <a:pt x="9906" y="49652"/>
                  </a:lnTo>
                  <a:lnTo>
                    <a:pt x="0" y="81850"/>
                  </a:lnTo>
                  <a:lnTo>
                    <a:pt x="1446" y="101241"/>
                  </a:lnTo>
                  <a:lnTo>
                    <a:pt x="3807" y="110362"/>
                  </a:lnTo>
                  <a:lnTo>
                    <a:pt x="7497" y="116444"/>
                  </a:lnTo>
                  <a:lnTo>
                    <a:pt x="12074" y="120498"/>
                  </a:lnTo>
                  <a:lnTo>
                    <a:pt x="17242" y="123200"/>
                  </a:lnTo>
                  <a:lnTo>
                    <a:pt x="28630" y="124322"/>
                  </a:lnTo>
                  <a:lnTo>
                    <a:pt x="40746" y="121763"/>
                  </a:lnTo>
                  <a:lnTo>
                    <a:pt x="53186" y="115922"/>
                  </a:lnTo>
                  <a:lnTo>
                    <a:pt x="62008" y="106741"/>
                  </a:lnTo>
                  <a:lnTo>
                    <a:pt x="65348" y="101329"/>
                  </a:lnTo>
                  <a:lnTo>
                    <a:pt x="67178" y="85909"/>
                  </a:lnTo>
                  <a:lnTo>
                    <a:pt x="62604" y="47265"/>
                  </a:lnTo>
                  <a:lnTo>
                    <a:pt x="60101" y="40512"/>
                  </a:lnTo>
                  <a:lnTo>
                    <a:pt x="57021" y="36010"/>
                  </a:lnTo>
                  <a:lnTo>
                    <a:pt x="50543" y="31008"/>
                  </a:lnTo>
                  <a:lnTo>
                    <a:pt x="40279" y="2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659"/>
            <p:cNvSpPr/>
            <p:nvPr>
              <p:custDataLst>
                <p:tags r:id="rId319"/>
              </p:custDataLst>
            </p:nvPr>
          </p:nvSpPr>
          <p:spPr>
            <a:xfrm>
              <a:off x="5490551" y="476250"/>
              <a:ext cx="240316" cy="328904"/>
            </a:xfrm>
            <a:custGeom>
              <a:avLst/>
              <a:gdLst/>
              <a:ahLst/>
              <a:cxnLst/>
              <a:rect l="0" t="0" r="0" b="0"/>
              <a:pathLst>
                <a:path w="240316" h="328904">
                  <a:moveTo>
                    <a:pt x="46649" y="107950"/>
                  </a:moveTo>
                  <a:lnTo>
                    <a:pt x="46649" y="107950"/>
                  </a:lnTo>
                  <a:lnTo>
                    <a:pt x="43278" y="104579"/>
                  </a:lnTo>
                  <a:lnTo>
                    <a:pt x="42285" y="104292"/>
                  </a:lnTo>
                  <a:lnTo>
                    <a:pt x="41623" y="104805"/>
                  </a:lnTo>
                  <a:lnTo>
                    <a:pt x="37189" y="117442"/>
                  </a:lnTo>
                  <a:lnTo>
                    <a:pt x="34909" y="151136"/>
                  </a:lnTo>
                  <a:lnTo>
                    <a:pt x="34233" y="196867"/>
                  </a:lnTo>
                  <a:lnTo>
                    <a:pt x="34075" y="231430"/>
                  </a:lnTo>
                  <a:lnTo>
                    <a:pt x="33299" y="265841"/>
                  </a:lnTo>
                  <a:lnTo>
                    <a:pt x="28896" y="306192"/>
                  </a:lnTo>
                  <a:lnTo>
                    <a:pt x="25118" y="322117"/>
                  </a:lnTo>
                  <a:lnTo>
                    <a:pt x="23123" y="326222"/>
                  </a:lnTo>
                  <a:lnTo>
                    <a:pt x="21087" y="328254"/>
                  </a:lnTo>
                  <a:lnTo>
                    <a:pt x="19024" y="328903"/>
                  </a:lnTo>
                  <a:lnTo>
                    <a:pt x="16238" y="326513"/>
                  </a:lnTo>
                  <a:lnTo>
                    <a:pt x="9380" y="316332"/>
                  </a:lnTo>
                  <a:lnTo>
                    <a:pt x="956" y="277878"/>
                  </a:lnTo>
                  <a:lnTo>
                    <a:pt x="0" y="236625"/>
                  </a:lnTo>
                  <a:lnTo>
                    <a:pt x="733" y="212784"/>
                  </a:lnTo>
                  <a:lnTo>
                    <a:pt x="2633" y="186306"/>
                  </a:lnTo>
                  <a:lnTo>
                    <a:pt x="5310" y="158070"/>
                  </a:lnTo>
                  <a:lnTo>
                    <a:pt x="8506" y="128664"/>
                  </a:lnTo>
                  <a:lnTo>
                    <a:pt x="17702" y="84700"/>
                  </a:lnTo>
                  <a:lnTo>
                    <a:pt x="32898" y="45558"/>
                  </a:lnTo>
                  <a:lnTo>
                    <a:pt x="37481" y="38838"/>
                  </a:lnTo>
                  <a:lnTo>
                    <a:pt x="42654" y="35064"/>
                  </a:lnTo>
                  <a:lnTo>
                    <a:pt x="48219" y="33254"/>
                  </a:lnTo>
                  <a:lnTo>
                    <a:pt x="54046" y="32753"/>
                  </a:lnTo>
                  <a:lnTo>
                    <a:pt x="68046" y="41603"/>
                  </a:lnTo>
                  <a:lnTo>
                    <a:pt x="83675" y="60824"/>
                  </a:lnTo>
                  <a:lnTo>
                    <a:pt x="100029" y="92885"/>
                  </a:lnTo>
                  <a:lnTo>
                    <a:pt x="116704" y="130652"/>
                  </a:lnTo>
                  <a:lnTo>
                    <a:pt x="133524" y="170251"/>
                  </a:lnTo>
                  <a:lnTo>
                    <a:pt x="150406" y="209017"/>
                  </a:lnTo>
                  <a:lnTo>
                    <a:pt x="175778" y="256429"/>
                  </a:lnTo>
                  <a:lnTo>
                    <a:pt x="194428" y="283804"/>
                  </a:lnTo>
                  <a:lnTo>
                    <a:pt x="200201" y="287275"/>
                  </a:lnTo>
                  <a:lnTo>
                    <a:pt x="206167" y="288178"/>
                  </a:lnTo>
                  <a:lnTo>
                    <a:pt x="212261" y="287369"/>
                  </a:lnTo>
                  <a:lnTo>
                    <a:pt x="224677" y="277062"/>
                  </a:lnTo>
                  <a:lnTo>
                    <a:pt x="230951" y="269375"/>
                  </a:lnTo>
                  <a:lnTo>
                    <a:pt x="237922" y="247663"/>
                  </a:lnTo>
                  <a:lnTo>
                    <a:pt x="240315" y="217317"/>
                  </a:lnTo>
                  <a:lnTo>
                    <a:pt x="239026" y="173256"/>
                  </a:lnTo>
                  <a:lnTo>
                    <a:pt x="238400" y="148665"/>
                  </a:lnTo>
                  <a:lnTo>
                    <a:pt x="237983" y="123099"/>
                  </a:lnTo>
                  <a:lnTo>
                    <a:pt x="237705" y="96882"/>
                  </a:lnTo>
                  <a:lnTo>
                    <a:pt x="235515" y="56464"/>
                  </a:lnTo>
                  <a:lnTo>
                    <a:pt x="228360" y="12878"/>
                  </a:lnTo>
                  <a:lnTo>
                    <a:pt x="224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5660"/>
          <p:cNvSpPr/>
          <p:nvPr>
            <p:custDataLst>
              <p:tags r:id="rId3"/>
            </p:custDataLst>
          </p:nvPr>
        </p:nvSpPr>
        <p:spPr>
          <a:xfrm>
            <a:off x="6788150" y="48895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12700" y="6350"/>
                </a:moveTo>
                <a:lnTo>
                  <a:pt x="12700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1160"/>
          <p:cNvGrpSpPr/>
          <p:nvPr/>
        </p:nvGrpSpPr>
        <p:grpSpPr>
          <a:xfrm>
            <a:off x="8320353" y="502533"/>
            <a:ext cx="1090348" cy="338287"/>
            <a:chOff x="8320353" y="502533"/>
            <a:chExt cx="1090348" cy="338287"/>
          </a:xfrm>
        </p:grpSpPr>
        <p:sp>
          <p:nvSpPr>
            <p:cNvPr id="45" name="SMARTInkShape-5661"/>
            <p:cNvSpPr/>
            <p:nvPr>
              <p:custDataLst>
                <p:tags r:id="rId297"/>
              </p:custDataLst>
            </p:nvPr>
          </p:nvSpPr>
          <p:spPr>
            <a:xfrm>
              <a:off x="8320353" y="502533"/>
              <a:ext cx="186760" cy="338287"/>
            </a:xfrm>
            <a:custGeom>
              <a:avLst/>
              <a:gdLst/>
              <a:ahLst/>
              <a:cxnLst/>
              <a:rect l="0" t="0" r="0" b="0"/>
              <a:pathLst>
                <a:path w="186760" h="338287">
                  <a:moveTo>
                    <a:pt x="29897" y="5467"/>
                  </a:moveTo>
                  <a:lnTo>
                    <a:pt x="29897" y="5467"/>
                  </a:lnTo>
                  <a:lnTo>
                    <a:pt x="29897" y="0"/>
                  </a:lnTo>
                  <a:lnTo>
                    <a:pt x="29897" y="2749"/>
                  </a:lnTo>
                  <a:lnTo>
                    <a:pt x="21169" y="17186"/>
                  </a:lnTo>
                  <a:lnTo>
                    <a:pt x="16099" y="55577"/>
                  </a:lnTo>
                  <a:lnTo>
                    <a:pt x="10522" y="101688"/>
                  </a:lnTo>
                  <a:lnTo>
                    <a:pt x="6469" y="139249"/>
                  </a:lnTo>
                  <a:lnTo>
                    <a:pt x="2316" y="177109"/>
                  </a:lnTo>
                  <a:lnTo>
                    <a:pt x="0" y="213221"/>
                  </a:lnTo>
                  <a:lnTo>
                    <a:pt x="2458" y="259640"/>
                  </a:lnTo>
                  <a:lnTo>
                    <a:pt x="15931" y="306930"/>
                  </a:lnTo>
                  <a:lnTo>
                    <a:pt x="25807" y="323130"/>
                  </a:lnTo>
                  <a:lnTo>
                    <a:pt x="31402" y="329426"/>
                  </a:lnTo>
                  <a:lnTo>
                    <a:pt x="45148" y="336421"/>
                  </a:lnTo>
                  <a:lnTo>
                    <a:pt x="52764" y="338286"/>
                  </a:lnTo>
                  <a:lnTo>
                    <a:pt x="68753" y="334714"/>
                  </a:lnTo>
                  <a:lnTo>
                    <a:pt x="108755" y="308432"/>
                  </a:lnTo>
                  <a:lnTo>
                    <a:pt x="138242" y="265979"/>
                  </a:lnTo>
                  <a:lnTo>
                    <a:pt x="156132" y="223791"/>
                  </a:lnTo>
                  <a:lnTo>
                    <a:pt x="164854" y="199700"/>
                  </a:lnTo>
                  <a:lnTo>
                    <a:pt x="171374" y="175172"/>
                  </a:lnTo>
                  <a:lnTo>
                    <a:pt x="176426" y="150354"/>
                  </a:lnTo>
                  <a:lnTo>
                    <a:pt x="183216" y="103728"/>
                  </a:lnTo>
                  <a:lnTo>
                    <a:pt x="186232" y="66542"/>
                  </a:lnTo>
                  <a:lnTo>
                    <a:pt x="186759" y="19752"/>
                  </a:lnTo>
                  <a:lnTo>
                    <a:pt x="181693" y="8759"/>
                  </a:lnTo>
                  <a:lnTo>
                    <a:pt x="176619" y="3402"/>
                  </a:lnTo>
                  <a:lnTo>
                    <a:pt x="174277" y="1974"/>
                  </a:lnTo>
                  <a:lnTo>
                    <a:pt x="171306" y="3844"/>
                  </a:lnTo>
                  <a:lnTo>
                    <a:pt x="164242" y="13447"/>
                  </a:lnTo>
                  <a:lnTo>
                    <a:pt x="156897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662"/>
            <p:cNvSpPr/>
            <p:nvPr>
              <p:custDataLst>
                <p:tags r:id="rId298"/>
              </p:custDataLst>
            </p:nvPr>
          </p:nvSpPr>
          <p:spPr>
            <a:xfrm>
              <a:off x="8895656" y="666750"/>
              <a:ext cx="65510" cy="121164"/>
            </a:xfrm>
            <a:custGeom>
              <a:avLst/>
              <a:gdLst/>
              <a:ahLst/>
              <a:cxnLst/>
              <a:rect l="0" t="0" r="0" b="0"/>
              <a:pathLst>
                <a:path w="65510" h="121164">
                  <a:moveTo>
                    <a:pt x="64194" y="0"/>
                  </a:moveTo>
                  <a:lnTo>
                    <a:pt x="64194" y="0"/>
                  </a:lnTo>
                  <a:lnTo>
                    <a:pt x="39775" y="3371"/>
                  </a:lnTo>
                  <a:lnTo>
                    <a:pt x="24648" y="14433"/>
                  </a:lnTo>
                  <a:lnTo>
                    <a:pt x="16663" y="22322"/>
                  </a:lnTo>
                  <a:lnTo>
                    <a:pt x="5910" y="42377"/>
                  </a:lnTo>
                  <a:lnTo>
                    <a:pt x="190" y="64695"/>
                  </a:lnTo>
                  <a:lnTo>
                    <a:pt x="0" y="86374"/>
                  </a:lnTo>
                  <a:lnTo>
                    <a:pt x="4147" y="102123"/>
                  </a:lnTo>
                  <a:lnTo>
                    <a:pt x="7230" y="108299"/>
                  </a:lnTo>
                  <a:lnTo>
                    <a:pt x="20063" y="117042"/>
                  </a:lnTo>
                  <a:lnTo>
                    <a:pt x="28423" y="120361"/>
                  </a:lnTo>
                  <a:lnTo>
                    <a:pt x="36113" y="121163"/>
                  </a:lnTo>
                  <a:lnTo>
                    <a:pt x="50303" y="118291"/>
                  </a:lnTo>
                  <a:lnTo>
                    <a:pt x="55639" y="114138"/>
                  </a:lnTo>
                  <a:lnTo>
                    <a:pt x="63448" y="101999"/>
                  </a:lnTo>
                  <a:lnTo>
                    <a:pt x="65509" y="89077"/>
                  </a:lnTo>
                  <a:lnTo>
                    <a:pt x="61082" y="63535"/>
                  </a:lnTo>
                  <a:lnTo>
                    <a:pt x="5149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663"/>
            <p:cNvSpPr/>
            <p:nvPr>
              <p:custDataLst>
                <p:tags r:id="rId299"/>
              </p:custDataLst>
            </p:nvPr>
          </p:nvSpPr>
          <p:spPr>
            <a:xfrm>
              <a:off x="9002755" y="654050"/>
              <a:ext cx="128767" cy="106456"/>
            </a:xfrm>
            <a:custGeom>
              <a:avLst/>
              <a:gdLst/>
              <a:ahLst/>
              <a:cxnLst/>
              <a:rect l="0" t="0" r="0" b="0"/>
              <a:pathLst>
                <a:path w="128767" h="106456">
                  <a:moveTo>
                    <a:pt x="33295" y="0"/>
                  </a:moveTo>
                  <a:lnTo>
                    <a:pt x="33295" y="0"/>
                  </a:lnTo>
                  <a:lnTo>
                    <a:pt x="4420" y="45503"/>
                  </a:lnTo>
                  <a:lnTo>
                    <a:pt x="0" y="61146"/>
                  </a:lnTo>
                  <a:lnTo>
                    <a:pt x="388" y="75154"/>
                  </a:lnTo>
                  <a:lnTo>
                    <a:pt x="4793" y="86553"/>
                  </a:lnTo>
                  <a:lnTo>
                    <a:pt x="7944" y="91569"/>
                  </a:lnTo>
                  <a:lnTo>
                    <a:pt x="12161" y="94913"/>
                  </a:lnTo>
                  <a:lnTo>
                    <a:pt x="22491" y="98628"/>
                  </a:lnTo>
                  <a:lnTo>
                    <a:pt x="40206" y="97348"/>
                  </a:lnTo>
                  <a:lnTo>
                    <a:pt x="58862" y="89130"/>
                  </a:lnTo>
                  <a:lnTo>
                    <a:pt x="65824" y="83593"/>
                  </a:lnTo>
                  <a:lnTo>
                    <a:pt x="67681" y="81129"/>
                  </a:lnTo>
                  <a:lnTo>
                    <a:pt x="68919" y="80191"/>
                  </a:lnTo>
                  <a:lnTo>
                    <a:pt x="69745" y="80272"/>
                  </a:lnTo>
                  <a:lnTo>
                    <a:pt x="70294" y="81031"/>
                  </a:lnTo>
                  <a:lnTo>
                    <a:pt x="71069" y="85471"/>
                  </a:lnTo>
                  <a:lnTo>
                    <a:pt x="72036" y="97656"/>
                  </a:lnTo>
                  <a:lnTo>
                    <a:pt x="74737" y="102905"/>
                  </a:lnTo>
                  <a:lnTo>
                    <a:pt x="77151" y="104586"/>
                  </a:lnTo>
                  <a:lnTo>
                    <a:pt x="83596" y="106455"/>
                  </a:lnTo>
                  <a:lnTo>
                    <a:pt x="87290" y="105542"/>
                  </a:lnTo>
                  <a:lnTo>
                    <a:pt x="110891" y="90142"/>
                  </a:lnTo>
                  <a:lnTo>
                    <a:pt x="125588" y="74687"/>
                  </a:lnTo>
                  <a:lnTo>
                    <a:pt x="127985" y="69547"/>
                  </a:lnTo>
                  <a:lnTo>
                    <a:pt x="128766" y="60073"/>
                  </a:lnTo>
                  <a:lnTo>
                    <a:pt x="125239" y="46805"/>
                  </a:lnTo>
                  <a:lnTo>
                    <a:pt x="119725" y="37308"/>
                  </a:lnTo>
                  <a:lnTo>
                    <a:pt x="9679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664"/>
            <p:cNvSpPr/>
            <p:nvPr>
              <p:custDataLst>
                <p:tags r:id="rId300"/>
              </p:custDataLst>
            </p:nvPr>
          </p:nvSpPr>
          <p:spPr>
            <a:xfrm>
              <a:off x="9144109" y="655565"/>
              <a:ext cx="69742" cy="100086"/>
            </a:xfrm>
            <a:custGeom>
              <a:avLst/>
              <a:gdLst/>
              <a:ahLst/>
              <a:cxnLst/>
              <a:rect l="0" t="0" r="0" b="0"/>
              <a:pathLst>
                <a:path w="69742" h="100086">
                  <a:moveTo>
                    <a:pt x="25291" y="4835"/>
                  </a:moveTo>
                  <a:lnTo>
                    <a:pt x="25291" y="4835"/>
                  </a:lnTo>
                  <a:lnTo>
                    <a:pt x="10364" y="52365"/>
                  </a:lnTo>
                  <a:lnTo>
                    <a:pt x="259" y="86185"/>
                  </a:lnTo>
                  <a:lnTo>
                    <a:pt x="0" y="80288"/>
                  </a:lnTo>
                  <a:lnTo>
                    <a:pt x="21559" y="33086"/>
                  </a:lnTo>
                  <a:lnTo>
                    <a:pt x="33201" y="9991"/>
                  </a:lnTo>
                  <a:lnTo>
                    <a:pt x="38920" y="3599"/>
                  </a:lnTo>
                  <a:lnTo>
                    <a:pt x="45695" y="758"/>
                  </a:lnTo>
                  <a:lnTo>
                    <a:pt x="49476" y="0"/>
                  </a:lnTo>
                  <a:lnTo>
                    <a:pt x="52704" y="1612"/>
                  </a:lnTo>
                  <a:lnTo>
                    <a:pt x="58171" y="9047"/>
                  </a:lnTo>
                  <a:lnTo>
                    <a:pt x="61844" y="28504"/>
                  </a:lnTo>
                  <a:lnTo>
                    <a:pt x="63187" y="68665"/>
                  </a:lnTo>
                  <a:lnTo>
                    <a:pt x="63351" y="92154"/>
                  </a:lnTo>
                  <a:lnTo>
                    <a:pt x="64069" y="94798"/>
                  </a:lnTo>
                  <a:lnTo>
                    <a:pt x="65254" y="96560"/>
                  </a:lnTo>
                  <a:lnTo>
                    <a:pt x="69741" y="100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665"/>
            <p:cNvSpPr/>
            <p:nvPr>
              <p:custDataLst>
                <p:tags r:id="rId301"/>
              </p:custDataLst>
            </p:nvPr>
          </p:nvSpPr>
          <p:spPr>
            <a:xfrm>
              <a:off x="9257085" y="625279"/>
              <a:ext cx="58366" cy="135878"/>
            </a:xfrm>
            <a:custGeom>
              <a:avLst/>
              <a:gdLst/>
              <a:ahLst/>
              <a:cxnLst/>
              <a:rect l="0" t="0" r="0" b="0"/>
              <a:pathLst>
                <a:path w="58366" h="135878">
                  <a:moveTo>
                    <a:pt x="58365" y="3371"/>
                  </a:moveTo>
                  <a:lnTo>
                    <a:pt x="58365" y="3371"/>
                  </a:lnTo>
                  <a:lnTo>
                    <a:pt x="48252" y="0"/>
                  </a:lnTo>
                  <a:lnTo>
                    <a:pt x="37643" y="226"/>
                  </a:lnTo>
                  <a:lnTo>
                    <a:pt x="25872" y="3385"/>
                  </a:lnTo>
                  <a:lnTo>
                    <a:pt x="13585" y="9492"/>
                  </a:lnTo>
                  <a:lnTo>
                    <a:pt x="4831" y="18791"/>
                  </a:lnTo>
                  <a:lnTo>
                    <a:pt x="1509" y="24235"/>
                  </a:lnTo>
                  <a:lnTo>
                    <a:pt x="0" y="29275"/>
                  </a:lnTo>
                  <a:lnTo>
                    <a:pt x="205" y="38637"/>
                  </a:lnTo>
                  <a:lnTo>
                    <a:pt x="6410" y="47502"/>
                  </a:lnTo>
                  <a:lnTo>
                    <a:pt x="23686" y="60427"/>
                  </a:lnTo>
                  <a:lnTo>
                    <a:pt x="48066" y="77436"/>
                  </a:lnTo>
                  <a:lnTo>
                    <a:pt x="53787" y="87794"/>
                  </a:lnTo>
                  <a:lnTo>
                    <a:pt x="55626" y="99454"/>
                  </a:lnTo>
                  <a:lnTo>
                    <a:pt x="54090" y="111691"/>
                  </a:lnTo>
                  <a:lnTo>
                    <a:pt x="49175" y="122304"/>
                  </a:lnTo>
                  <a:lnTo>
                    <a:pt x="45888" y="127110"/>
                  </a:lnTo>
                  <a:lnTo>
                    <a:pt x="38473" y="132449"/>
                  </a:lnTo>
                  <a:lnTo>
                    <a:pt x="26365" y="135455"/>
                  </a:lnTo>
                  <a:lnTo>
                    <a:pt x="22215" y="135877"/>
                  </a:lnTo>
                  <a:lnTo>
                    <a:pt x="18743" y="134747"/>
                  </a:lnTo>
                  <a:lnTo>
                    <a:pt x="7565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666"/>
            <p:cNvSpPr/>
            <p:nvPr>
              <p:custDataLst>
                <p:tags r:id="rId302"/>
              </p:custDataLst>
            </p:nvPr>
          </p:nvSpPr>
          <p:spPr>
            <a:xfrm>
              <a:off x="9385300" y="6350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6562" y="0"/>
                  </a:lnTo>
                  <a:lnTo>
                    <a:pt x="10654" y="564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667"/>
            <p:cNvSpPr/>
            <p:nvPr>
              <p:custDataLst>
                <p:tags r:id="rId303"/>
              </p:custDataLst>
            </p:nvPr>
          </p:nvSpPr>
          <p:spPr>
            <a:xfrm>
              <a:off x="9410700" y="768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668"/>
            <p:cNvSpPr/>
            <p:nvPr>
              <p:custDataLst>
                <p:tags r:id="rId304"/>
              </p:custDataLst>
            </p:nvPr>
          </p:nvSpPr>
          <p:spPr>
            <a:xfrm>
              <a:off x="8794856" y="670378"/>
              <a:ext cx="60036" cy="123373"/>
            </a:xfrm>
            <a:custGeom>
              <a:avLst/>
              <a:gdLst/>
              <a:ahLst/>
              <a:cxnLst/>
              <a:rect l="0" t="0" r="0" b="0"/>
              <a:pathLst>
                <a:path w="60036" h="123373">
                  <a:moveTo>
                    <a:pt x="18944" y="9072"/>
                  </a:moveTo>
                  <a:lnTo>
                    <a:pt x="18944" y="9072"/>
                  </a:lnTo>
                  <a:lnTo>
                    <a:pt x="10106" y="47796"/>
                  </a:lnTo>
                  <a:lnTo>
                    <a:pt x="1116" y="93216"/>
                  </a:lnTo>
                  <a:lnTo>
                    <a:pt x="0" y="103347"/>
                  </a:lnTo>
                  <a:lnTo>
                    <a:pt x="12113" y="62141"/>
                  </a:lnTo>
                  <a:lnTo>
                    <a:pt x="26833" y="14736"/>
                  </a:lnTo>
                  <a:lnTo>
                    <a:pt x="33739" y="4534"/>
                  </a:lnTo>
                  <a:lnTo>
                    <a:pt x="39161" y="0"/>
                  </a:lnTo>
                  <a:lnTo>
                    <a:pt x="41593" y="907"/>
                  </a:lnTo>
                  <a:lnTo>
                    <a:pt x="46179" y="7560"/>
                  </a:lnTo>
                  <a:lnTo>
                    <a:pt x="51982" y="48924"/>
                  </a:lnTo>
                  <a:lnTo>
                    <a:pt x="60035" y="93839"/>
                  </a:lnTo>
                  <a:lnTo>
                    <a:pt x="57044" y="12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669"/>
            <p:cNvSpPr/>
            <p:nvPr>
              <p:custDataLst>
                <p:tags r:id="rId305"/>
              </p:custDataLst>
            </p:nvPr>
          </p:nvSpPr>
          <p:spPr>
            <a:xfrm>
              <a:off x="8684138" y="565150"/>
              <a:ext cx="59813" cy="251671"/>
            </a:xfrm>
            <a:custGeom>
              <a:avLst/>
              <a:gdLst/>
              <a:ahLst/>
              <a:cxnLst/>
              <a:rect l="0" t="0" r="0" b="0"/>
              <a:pathLst>
                <a:path w="59813" h="251671">
                  <a:moveTo>
                    <a:pt x="47112" y="0"/>
                  </a:moveTo>
                  <a:lnTo>
                    <a:pt x="47112" y="0"/>
                  </a:lnTo>
                  <a:lnTo>
                    <a:pt x="42043" y="41967"/>
                  </a:lnTo>
                  <a:lnTo>
                    <a:pt x="38274" y="77448"/>
                  </a:lnTo>
                  <a:lnTo>
                    <a:pt x="34246" y="114855"/>
                  </a:lnTo>
                  <a:lnTo>
                    <a:pt x="29400" y="152647"/>
                  </a:lnTo>
                  <a:lnTo>
                    <a:pt x="22541" y="190610"/>
                  </a:lnTo>
                  <a:lnTo>
                    <a:pt x="10748" y="230828"/>
                  </a:lnTo>
                  <a:lnTo>
                    <a:pt x="5057" y="250505"/>
                  </a:lnTo>
                  <a:lnTo>
                    <a:pt x="3553" y="251670"/>
                  </a:lnTo>
                  <a:lnTo>
                    <a:pt x="1844" y="250330"/>
                  </a:lnTo>
                  <a:lnTo>
                    <a:pt x="0" y="247320"/>
                  </a:lnTo>
                  <a:lnTo>
                    <a:pt x="3705" y="201911"/>
                  </a:lnTo>
                  <a:lnTo>
                    <a:pt x="13084" y="160249"/>
                  </a:lnTo>
                  <a:lnTo>
                    <a:pt x="28628" y="114075"/>
                  </a:lnTo>
                  <a:lnTo>
                    <a:pt x="30556" y="112033"/>
                  </a:lnTo>
                  <a:lnTo>
                    <a:pt x="31842" y="112083"/>
                  </a:lnTo>
                  <a:lnTo>
                    <a:pt x="32698" y="113528"/>
                  </a:lnTo>
                  <a:lnTo>
                    <a:pt x="34186" y="136332"/>
                  </a:lnTo>
                  <a:lnTo>
                    <a:pt x="32486" y="167231"/>
                  </a:lnTo>
                  <a:lnTo>
                    <a:pt x="21863" y="203395"/>
                  </a:lnTo>
                  <a:lnTo>
                    <a:pt x="21812" y="205446"/>
                  </a:lnTo>
                  <a:lnTo>
                    <a:pt x="27188" y="226866"/>
                  </a:lnTo>
                  <a:lnTo>
                    <a:pt x="28891" y="230266"/>
                  </a:lnTo>
                  <a:lnTo>
                    <a:pt x="42291" y="243079"/>
                  </a:lnTo>
                  <a:lnTo>
                    <a:pt x="48732" y="245618"/>
                  </a:lnTo>
                  <a:lnTo>
                    <a:pt x="5981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670"/>
            <p:cNvSpPr/>
            <p:nvPr>
              <p:custDataLst>
                <p:tags r:id="rId306"/>
              </p:custDataLst>
            </p:nvPr>
          </p:nvSpPr>
          <p:spPr>
            <a:xfrm>
              <a:off x="8522096" y="678347"/>
              <a:ext cx="94855" cy="150220"/>
            </a:xfrm>
            <a:custGeom>
              <a:avLst/>
              <a:gdLst/>
              <a:ahLst/>
              <a:cxnLst/>
              <a:rect l="0" t="0" r="0" b="0"/>
              <a:pathLst>
                <a:path w="94855" h="150220">
                  <a:moveTo>
                    <a:pt x="56754" y="20153"/>
                  </a:moveTo>
                  <a:lnTo>
                    <a:pt x="56754" y="20153"/>
                  </a:lnTo>
                  <a:lnTo>
                    <a:pt x="53383" y="20153"/>
                  </a:lnTo>
                  <a:lnTo>
                    <a:pt x="49846" y="23916"/>
                  </a:lnTo>
                  <a:lnTo>
                    <a:pt x="35383" y="49001"/>
                  </a:lnTo>
                  <a:lnTo>
                    <a:pt x="23500" y="88176"/>
                  </a:lnTo>
                  <a:lnTo>
                    <a:pt x="8708" y="130685"/>
                  </a:lnTo>
                  <a:lnTo>
                    <a:pt x="942" y="150219"/>
                  </a:lnTo>
                  <a:lnTo>
                    <a:pt x="0" y="139046"/>
                  </a:lnTo>
                  <a:lnTo>
                    <a:pt x="5458" y="102800"/>
                  </a:lnTo>
                  <a:lnTo>
                    <a:pt x="15527" y="61496"/>
                  </a:lnTo>
                  <a:lnTo>
                    <a:pt x="31573" y="20506"/>
                  </a:lnTo>
                  <a:lnTo>
                    <a:pt x="39918" y="9021"/>
                  </a:lnTo>
                  <a:lnTo>
                    <a:pt x="48330" y="1565"/>
                  </a:lnTo>
                  <a:lnTo>
                    <a:pt x="52550" y="0"/>
                  </a:lnTo>
                  <a:lnTo>
                    <a:pt x="61000" y="142"/>
                  </a:lnTo>
                  <a:lnTo>
                    <a:pt x="69460" y="8202"/>
                  </a:lnTo>
                  <a:lnTo>
                    <a:pt x="77218" y="22602"/>
                  </a:lnTo>
                  <a:lnTo>
                    <a:pt x="87947" y="62578"/>
                  </a:lnTo>
                  <a:lnTo>
                    <a:pt x="93944" y="109623"/>
                  </a:lnTo>
                  <a:lnTo>
                    <a:pt x="94854" y="134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161"/>
          <p:cNvGrpSpPr/>
          <p:nvPr/>
        </p:nvGrpSpPr>
        <p:grpSpPr>
          <a:xfrm>
            <a:off x="9798311" y="515106"/>
            <a:ext cx="787140" cy="347612"/>
            <a:chOff x="9798311" y="515106"/>
            <a:chExt cx="787140" cy="347612"/>
          </a:xfrm>
        </p:grpSpPr>
        <p:sp>
          <p:nvSpPr>
            <p:cNvPr id="56" name="SMARTInkShape-5671"/>
            <p:cNvSpPr/>
            <p:nvPr>
              <p:custDataLst>
                <p:tags r:id="rId294"/>
              </p:custDataLst>
            </p:nvPr>
          </p:nvSpPr>
          <p:spPr>
            <a:xfrm>
              <a:off x="9798311" y="637236"/>
              <a:ext cx="279140" cy="225482"/>
            </a:xfrm>
            <a:custGeom>
              <a:avLst/>
              <a:gdLst/>
              <a:ahLst/>
              <a:cxnLst/>
              <a:rect l="0" t="0" r="0" b="0"/>
              <a:pathLst>
                <a:path w="279140" h="225482">
                  <a:moveTo>
                    <a:pt x="6089" y="220014"/>
                  </a:moveTo>
                  <a:lnTo>
                    <a:pt x="6089" y="220014"/>
                  </a:lnTo>
                  <a:lnTo>
                    <a:pt x="621" y="225481"/>
                  </a:lnTo>
                  <a:lnTo>
                    <a:pt x="327" y="225070"/>
                  </a:lnTo>
                  <a:lnTo>
                    <a:pt x="0" y="222731"/>
                  </a:lnTo>
                  <a:lnTo>
                    <a:pt x="1737" y="219340"/>
                  </a:lnTo>
                  <a:lnTo>
                    <a:pt x="4859" y="214070"/>
                  </a:lnTo>
                  <a:lnTo>
                    <a:pt x="21414" y="177368"/>
                  </a:lnTo>
                  <a:lnTo>
                    <a:pt x="38616" y="132354"/>
                  </a:lnTo>
                  <a:lnTo>
                    <a:pt x="47121" y="98975"/>
                  </a:lnTo>
                  <a:lnTo>
                    <a:pt x="55876" y="55974"/>
                  </a:lnTo>
                  <a:lnTo>
                    <a:pt x="61785" y="19532"/>
                  </a:lnTo>
                  <a:lnTo>
                    <a:pt x="60710" y="9085"/>
                  </a:lnTo>
                  <a:lnTo>
                    <a:pt x="57644" y="0"/>
                  </a:lnTo>
                  <a:lnTo>
                    <a:pt x="50370" y="11911"/>
                  </a:lnTo>
                  <a:lnTo>
                    <a:pt x="39278" y="46798"/>
                  </a:lnTo>
                  <a:lnTo>
                    <a:pt x="33797" y="92883"/>
                  </a:lnTo>
                  <a:lnTo>
                    <a:pt x="35543" y="135543"/>
                  </a:lnTo>
                  <a:lnTo>
                    <a:pt x="47272" y="168253"/>
                  </a:lnTo>
                  <a:lnTo>
                    <a:pt x="58259" y="181252"/>
                  </a:lnTo>
                  <a:lnTo>
                    <a:pt x="64152" y="185706"/>
                  </a:lnTo>
                  <a:lnTo>
                    <a:pt x="80108" y="188773"/>
                  </a:lnTo>
                  <a:lnTo>
                    <a:pt x="89302" y="188603"/>
                  </a:lnTo>
                  <a:lnTo>
                    <a:pt x="107043" y="180889"/>
                  </a:lnTo>
                  <a:lnTo>
                    <a:pt x="124335" y="166642"/>
                  </a:lnTo>
                  <a:lnTo>
                    <a:pt x="158432" y="119239"/>
                  </a:lnTo>
                  <a:lnTo>
                    <a:pt x="180109" y="79853"/>
                  </a:lnTo>
                  <a:lnTo>
                    <a:pt x="193333" y="48003"/>
                  </a:lnTo>
                  <a:lnTo>
                    <a:pt x="193714" y="43956"/>
                  </a:lnTo>
                  <a:lnTo>
                    <a:pt x="193261" y="41259"/>
                  </a:lnTo>
                  <a:lnTo>
                    <a:pt x="192254" y="39461"/>
                  </a:lnTo>
                  <a:lnTo>
                    <a:pt x="191582" y="39673"/>
                  </a:lnTo>
                  <a:lnTo>
                    <a:pt x="187045" y="63969"/>
                  </a:lnTo>
                  <a:lnTo>
                    <a:pt x="188194" y="88955"/>
                  </a:lnTo>
                  <a:lnTo>
                    <a:pt x="199746" y="117603"/>
                  </a:lnTo>
                  <a:lnTo>
                    <a:pt x="216574" y="141692"/>
                  </a:lnTo>
                  <a:lnTo>
                    <a:pt x="230636" y="151808"/>
                  </a:lnTo>
                  <a:lnTo>
                    <a:pt x="238337" y="155493"/>
                  </a:lnTo>
                  <a:lnTo>
                    <a:pt x="254420" y="157707"/>
                  </a:lnTo>
                  <a:lnTo>
                    <a:pt x="279139" y="156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672"/>
            <p:cNvSpPr/>
            <p:nvPr>
              <p:custDataLst>
                <p:tags r:id="rId295"/>
              </p:custDataLst>
            </p:nvPr>
          </p:nvSpPr>
          <p:spPr>
            <a:xfrm>
              <a:off x="10233064" y="648040"/>
              <a:ext cx="199987" cy="131253"/>
            </a:xfrm>
            <a:custGeom>
              <a:avLst/>
              <a:gdLst/>
              <a:ahLst/>
              <a:cxnLst/>
              <a:rect l="0" t="0" r="0" b="0"/>
              <a:pathLst>
                <a:path w="199987" h="131253">
                  <a:moveTo>
                    <a:pt x="155536" y="69510"/>
                  </a:moveTo>
                  <a:lnTo>
                    <a:pt x="155536" y="69510"/>
                  </a:lnTo>
                  <a:lnTo>
                    <a:pt x="120816" y="24665"/>
                  </a:lnTo>
                  <a:lnTo>
                    <a:pt x="103150" y="7304"/>
                  </a:lnTo>
                  <a:lnTo>
                    <a:pt x="88273" y="0"/>
                  </a:lnTo>
                  <a:lnTo>
                    <a:pt x="72254" y="46"/>
                  </a:lnTo>
                  <a:lnTo>
                    <a:pt x="64032" y="2034"/>
                  </a:lnTo>
                  <a:lnTo>
                    <a:pt x="32233" y="21687"/>
                  </a:lnTo>
                  <a:lnTo>
                    <a:pt x="15831" y="41905"/>
                  </a:lnTo>
                  <a:lnTo>
                    <a:pt x="5251" y="64297"/>
                  </a:lnTo>
                  <a:lnTo>
                    <a:pt x="0" y="95325"/>
                  </a:lnTo>
                  <a:lnTo>
                    <a:pt x="1272" y="111322"/>
                  </a:lnTo>
                  <a:lnTo>
                    <a:pt x="4010" y="116435"/>
                  </a:lnTo>
                  <a:lnTo>
                    <a:pt x="7953" y="119843"/>
                  </a:lnTo>
                  <a:lnTo>
                    <a:pt x="12697" y="122116"/>
                  </a:lnTo>
                  <a:lnTo>
                    <a:pt x="17976" y="121514"/>
                  </a:lnTo>
                  <a:lnTo>
                    <a:pt x="29487" y="115200"/>
                  </a:lnTo>
                  <a:lnTo>
                    <a:pt x="44495" y="99746"/>
                  </a:lnTo>
                  <a:lnTo>
                    <a:pt x="60799" y="71903"/>
                  </a:lnTo>
                  <a:lnTo>
                    <a:pt x="65868" y="53562"/>
                  </a:lnTo>
                  <a:lnTo>
                    <a:pt x="65417" y="53939"/>
                  </a:lnTo>
                  <a:lnTo>
                    <a:pt x="63038" y="58121"/>
                  </a:lnTo>
                  <a:lnTo>
                    <a:pt x="61101" y="68409"/>
                  </a:lnTo>
                  <a:lnTo>
                    <a:pt x="63898" y="83765"/>
                  </a:lnTo>
                  <a:lnTo>
                    <a:pt x="72567" y="98350"/>
                  </a:lnTo>
                  <a:lnTo>
                    <a:pt x="87443" y="111608"/>
                  </a:lnTo>
                  <a:lnTo>
                    <a:pt x="93208" y="113803"/>
                  </a:lnTo>
                  <a:lnTo>
                    <a:pt x="105257" y="114361"/>
                  </a:lnTo>
                  <a:lnTo>
                    <a:pt x="123939" y="107337"/>
                  </a:lnTo>
                  <a:lnTo>
                    <a:pt x="136139" y="99690"/>
                  </a:lnTo>
                  <a:lnTo>
                    <a:pt x="138371" y="96685"/>
                  </a:lnTo>
                  <a:lnTo>
                    <a:pt x="141513" y="86421"/>
                  </a:lnTo>
                  <a:lnTo>
                    <a:pt x="142662" y="77390"/>
                  </a:lnTo>
                  <a:lnTo>
                    <a:pt x="139413" y="83055"/>
                  </a:lnTo>
                  <a:lnTo>
                    <a:pt x="123895" y="129054"/>
                  </a:lnTo>
                  <a:lnTo>
                    <a:pt x="122448" y="130373"/>
                  </a:lnTo>
                  <a:lnTo>
                    <a:pt x="120777" y="131252"/>
                  </a:lnTo>
                  <a:lnTo>
                    <a:pt x="118958" y="130427"/>
                  </a:lnTo>
                  <a:lnTo>
                    <a:pt x="115054" y="125747"/>
                  </a:lnTo>
                  <a:lnTo>
                    <a:pt x="112263" y="108437"/>
                  </a:lnTo>
                  <a:lnTo>
                    <a:pt x="117093" y="70118"/>
                  </a:lnTo>
                  <a:lnTo>
                    <a:pt x="126350" y="30571"/>
                  </a:lnTo>
                  <a:lnTo>
                    <a:pt x="133875" y="9446"/>
                  </a:lnTo>
                  <a:lnTo>
                    <a:pt x="138383" y="4009"/>
                  </a:lnTo>
                  <a:lnTo>
                    <a:pt x="144620" y="1593"/>
                  </a:lnTo>
                  <a:lnTo>
                    <a:pt x="148258" y="949"/>
                  </a:lnTo>
                  <a:lnTo>
                    <a:pt x="151391" y="2636"/>
                  </a:lnTo>
                  <a:lnTo>
                    <a:pt x="156751" y="10155"/>
                  </a:lnTo>
                  <a:lnTo>
                    <a:pt x="169599" y="42368"/>
                  </a:lnTo>
                  <a:lnTo>
                    <a:pt x="177301" y="89750"/>
                  </a:lnTo>
                  <a:lnTo>
                    <a:pt x="183229" y="112431"/>
                  </a:lnTo>
                  <a:lnTo>
                    <a:pt x="185993" y="117174"/>
                  </a:lnTo>
                  <a:lnTo>
                    <a:pt x="189245" y="120336"/>
                  </a:lnTo>
                  <a:lnTo>
                    <a:pt x="199986" y="12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673"/>
            <p:cNvSpPr/>
            <p:nvPr>
              <p:custDataLst>
                <p:tags r:id="rId296"/>
              </p:custDataLst>
            </p:nvPr>
          </p:nvSpPr>
          <p:spPr>
            <a:xfrm>
              <a:off x="10466838" y="515106"/>
              <a:ext cx="118613" cy="259853"/>
            </a:xfrm>
            <a:custGeom>
              <a:avLst/>
              <a:gdLst/>
              <a:ahLst/>
              <a:cxnLst/>
              <a:rect l="0" t="0" r="0" b="0"/>
              <a:pathLst>
                <a:path w="118613" h="259853">
                  <a:moveTo>
                    <a:pt x="74162" y="196094"/>
                  </a:moveTo>
                  <a:lnTo>
                    <a:pt x="74162" y="196094"/>
                  </a:lnTo>
                  <a:lnTo>
                    <a:pt x="78525" y="185955"/>
                  </a:lnTo>
                  <a:lnTo>
                    <a:pt x="79630" y="178417"/>
                  </a:lnTo>
                  <a:lnTo>
                    <a:pt x="76880" y="166240"/>
                  </a:lnTo>
                  <a:lnTo>
                    <a:pt x="71607" y="159778"/>
                  </a:lnTo>
                  <a:lnTo>
                    <a:pt x="64559" y="155259"/>
                  </a:lnTo>
                  <a:lnTo>
                    <a:pt x="56724" y="153251"/>
                  </a:lnTo>
                  <a:lnTo>
                    <a:pt x="37637" y="158862"/>
                  </a:lnTo>
                  <a:lnTo>
                    <a:pt x="17479" y="176204"/>
                  </a:lnTo>
                  <a:lnTo>
                    <a:pt x="4842" y="199216"/>
                  </a:lnTo>
                  <a:lnTo>
                    <a:pt x="0" y="223908"/>
                  </a:lnTo>
                  <a:lnTo>
                    <a:pt x="2631" y="236913"/>
                  </a:lnTo>
                  <a:lnTo>
                    <a:pt x="12046" y="252168"/>
                  </a:lnTo>
                  <a:lnTo>
                    <a:pt x="15817" y="256760"/>
                  </a:lnTo>
                  <a:lnTo>
                    <a:pt x="20450" y="259116"/>
                  </a:lnTo>
                  <a:lnTo>
                    <a:pt x="31240" y="259852"/>
                  </a:lnTo>
                  <a:lnTo>
                    <a:pt x="52585" y="249557"/>
                  </a:lnTo>
                  <a:lnTo>
                    <a:pt x="64808" y="235143"/>
                  </a:lnTo>
                  <a:lnTo>
                    <a:pt x="79621" y="201549"/>
                  </a:lnTo>
                  <a:lnTo>
                    <a:pt x="87877" y="169591"/>
                  </a:lnTo>
                  <a:lnTo>
                    <a:pt x="93899" y="129517"/>
                  </a:lnTo>
                  <a:lnTo>
                    <a:pt x="98926" y="85836"/>
                  </a:lnTo>
                  <a:lnTo>
                    <a:pt x="102101" y="45490"/>
                  </a:lnTo>
                  <a:lnTo>
                    <a:pt x="99217" y="9732"/>
                  </a:lnTo>
                  <a:lnTo>
                    <a:pt x="96510" y="4120"/>
                  </a:lnTo>
                  <a:lnTo>
                    <a:pt x="93294" y="378"/>
                  </a:lnTo>
                  <a:lnTo>
                    <a:pt x="89739" y="0"/>
                  </a:lnTo>
                  <a:lnTo>
                    <a:pt x="85957" y="1865"/>
                  </a:lnTo>
                  <a:lnTo>
                    <a:pt x="82026" y="5224"/>
                  </a:lnTo>
                  <a:lnTo>
                    <a:pt x="66378" y="36921"/>
                  </a:lnTo>
                  <a:lnTo>
                    <a:pt x="60119" y="68200"/>
                  </a:lnTo>
                  <a:lnTo>
                    <a:pt x="58748" y="102564"/>
                  </a:lnTo>
                  <a:lnTo>
                    <a:pt x="62843" y="136651"/>
                  </a:lnTo>
                  <a:lnTo>
                    <a:pt x="79824" y="177462"/>
                  </a:lnTo>
                  <a:lnTo>
                    <a:pt x="118612" y="22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162"/>
          <p:cNvGrpSpPr/>
          <p:nvPr/>
        </p:nvGrpSpPr>
        <p:grpSpPr>
          <a:xfrm>
            <a:off x="10875681" y="448717"/>
            <a:ext cx="405578" cy="357734"/>
            <a:chOff x="10875681" y="448717"/>
            <a:chExt cx="405578" cy="357734"/>
          </a:xfrm>
        </p:grpSpPr>
        <p:sp>
          <p:nvSpPr>
            <p:cNvPr id="60" name="SMARTInkShape-5674"/>
            <p:cNvSpPr/>
            <p:nvPr>
              <p:custDataLst>
                <p:tags r:id="rId291"/>
              </p:custDataLst>
            </p:nvPr>
          </p:nvSpPr>
          <p:spPr>
            <a:xfrm>
              <a:off x="10875681" y="622300"/>
              <a:ext cx="224120" cy="178600"/>
            </a:xfrm>
            <a:custGeom>
              <a:avLst/>
              <a:gdLst/>
              <a:ahLst/>
              <a:cxnLst/>
              <a:rect l="0" t="0" r="0" b="0"/>
              <a:pathLst>
                <a:path w="224120" h="178600">
                  <a:moveTo>
                    <a:pt x="20919" y="76200"/>
                  </a:moveTo>
                  <a:lnTo>
                    <a:pt x="20919" y="76200"/>
                  </a:lnTo>
                  <a:lnTo>
                    <a:pt x="20919" y="70733"/>
                  </a:lnTo>
                  <a:lnTo>
                    <a:pt x="24289" y="73483"/>
                  </a:lnTo>
                  <a:lnTo>
                    <a:pt x="29756" y="82137"/>
                  </a:lnTo>
                  <a:lnTo>
                    <a:pt x="32475" y="103751"/>
                  </a:lnTo>
                  <a:lnTo>
                    <a:pt x="26561" y="151080"/>
                  </a:lnTo>
                  <a:lnTo>
                    <a:pt x="22015" y="166630"/>
                  </a:lnTo>
                  <a:lnTo>
                    <a:pt x="15291" y="175893"/>
                  </a:lnTo>
                  <a:lnTo>
                    <a:pt x="12227" y="177940"/>
                  </a:lnTo>
                  <a:lnTo>
                    <a:pt x="9481" y="178599"/>
                  </a:lnTo>
                  <a:lnTo>
                    <a:pt x="6943" y="178333"/>
                  </a:lnTo>
                  <a:lnTo>
                    <a:pt x="4546" y="176038"/>
                  </a:lnTo>
                  <a:lnTo>
                    <a:pt x="0" y="167845"/>
                  </a:lnTo>
                  <a:lnTo>
                    <a:pt x="218" y="144590"/>
                  </a:lnTo>
                  <a:lnTo>
                    <a:pt x="13799" y="98646"/>
                  </a:lnTo>
                  <a:lnTo>
                    <a:pt x="38643" y="56432"/>
                  </a:lnTo>
                  <a:lnTo>
                    <a:pt x="58194" y="37075"/>
                  </a:lnTo>
                  <a:lnTo>
                    <a:pt x="99148" y="17649"/>
                  </a:lnTo>
                  <a:lnTo>
                    <a:pt x="143659" y="9698"/>
                  </a:lnTo>
                  <a:lnTo>
                    <a:pt x="184756" y="7342"/>
                  </a:lnTo>
                  <a:lnTo>
                    <a:pt x="224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675"/>
            <p:cNvSpPr/>
            <p:nvPr>
              <p:custDataLst>
                <p:tags r:id="rId292"/>
              </p:custDataLst>
            </p:nvPr>
          </p:nvSpPr>
          <p:spPr>
            <a:xfrm>
              <a:off x="11131550" y="448717"/>
              <a:ext cx="120651" cy="122784"/>
            </a:xfrm>
            <a:custGeom>
              <a:avLst/>
              <a:gdLst/>
              <a:ahLst/>
              <a:cxnLst/>
              <a:rect l="0" t="0" r="0" b="0"/>
              <a:pathLst>
                <a:path w="120651" h="122784">
                  <a:moveTo>
                    <a:pt x="0" y="27533"/>
                  </a:moveTo>
                  <a:lnTo>
                    <a:pt x="0" y="27533"/>
                  </a:lnTo>
                  <a:lnTo>
                    <a:pt x="11550" y="17394"/>
                  </a:lnTo>
                  <a:lnTo>
                    <a:pt x="40789" y="1050"/>
                  </a:lnTo>
                  <a:lnTo>
                    <a:pt x="44831" y="0"/>
                  </a:lnTo>
                  <a:lnTo>
                    <a:pt x="48233" y="6"/>
                  </a:lnTo>
                  <a:lnTo>
                    <a:pt x="51205" y="715"/>
                  </a:lnTo>
                  <a:lnTo>
                    <a:pt x="53187" y="2599"/>
                  </a:lnTo>
                  <a:lnTo>
                    <a:pt x="55389" y="8455"/>
                  </a:lnTo>
                  <a:lnTo>
                    <a:pt x="53256" y="23056"/>
                  </a:lnTo>
                  <a:lnTo>
                    <a:pt x="33339" y="64915"/>
                  </a:lnTo>
                  <a:lnTo>
                    <a:pt x="15161" y="96928"/>
                  </a:lnTo>
                  <a:lnTo>
                    <a:pt x="13429" y="105088"/>
                  </a:lnTo>
                  <a:lnTo>
                    <a:pt x="15302" y="107458"/>
                  </a:lnTo>
                  <a:lnTo>
                    <a:pt x="23028" y="111974"/>
                  </a:lnTo>
                  <a:lnTo>
                    <a:pt x="51012" y="119916"/>
                  </a:lnTo>
                  <a:lnTo>
                    <a:pt x="89779" y="122217"/>
                  </a:lnTo>
                  <a:lnTo>
                    <a:pt x="120650" y="12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676"/>
            <p:cNvSpPr/>
            <p:nvPr>
              <p:custDataLst>
                <p:tags r:id="rId293"/>
              </p:custDataLst>
            </p:nvPr>
          </p:nvSpPr>
          <p:spPr>
            <a:xfrm>
              <a:off x="11277600" y="80645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163"/>
          <p:cNvGrpSpPr/>
          <p:nvPr/>
        </p:nvGrpSpPr>
        <p:grpSpPr>
          <a:xfrm>
            <a:off x="591647" y="1514028"/>
            <a:ext cx="1313354" cy="410023"/>
            <a:chOff x="591647" y="1514028"/>
            <a:chExt cx="1313354" cy="410023"/>
          </a:xfrm>
        </p:grpSpPr>
        <p:sp>
          <p:nvSpPr>
            <p:cNvPr id="64" name="SMARTInkShape-5677"/>
            <p:cNvSpPr/>
            <p:nvPr>
              <p:custDataLst>
                <p:tags r:id="rId278"/>
              </p:custDataLst>
            </p:nvPr>
          </p:nvSpPr>
          <p:spPr>
            <a:xfrm>
              <a:off x="591647" y="1514028"/>
              <a:ext cx="130001" cy="346923"/>
            </a:xfrm>
            <a:custGeom>
              <a:avLst/>
              <a:gdLst/>
              <a:ahLst/>
              <a:cxnLst/>
              <a:rect l="0" t="0" r="0" b="0"/>
              <a:pathLst>
                <a:path w="130001" h="346923">
                  <a:moveTo>
                    <a:pt x="119553" y="48072"/>
                  </a:moveTo>
                  <a:lnTo>
                    <a:pt x="119553" y="48072"/>
                  </a:lnTo>
                  <a:lnTo>
                    <a:pt x="122924" y="44701"/>
                  </a:lnTo>
                  <a:lnTo>
                    <a:pt x="123211" y="42297"/>
                  </a:lnTo>
                  <a:lnTo>
                    <a:pt x="121649" y="35863"/>
                  </a:lnTo>
                  <a:lnTo>
                    <a:pt x="113432" y="20936"/>
                  </a:lnTo>
                  <a:lnTo>
                    <a:pt x="98689" y="6478"/>
                  </a:lnTo>
                  <a:lnTo>
                    <a:pt x="83234" y="1364"/>
                  </a:lnTo>
                  <a:lnTo>
                    <a:pt x="74174" y="0"/>
                  </a:lnTo>
                  <a:lnTo>
                    <a:pt x="54699" y="4129"/>
                  </a:lnTo>
                  <a:lnTo>
                    <a:pt x="34990" y="14430"/>
                  </a:lnTo>
                  <a:lnTo>
                    <a:pt x="16823" y="30768"/>
                  </a:lnTo>
                  <a:lnTo>
                    <a:pt x="4986" y="49789"/>
                  </a:lnTo>
                  <a:lnTo>
                    <a:pt x="842" y="59800"/>
                  </a:lnTo>
                  <a:lnTo>
                    <a:pt x="0" y="76568"/>
                  </a:lnTo>
                  <a:lnTo>
                    <a:pt x="9341" y="101671"/>
                  </a:lnTo>
                  <a:lnTo>
                    <a:pt x="21181" y="120577"/>
                  </a:lnTo>
                  <a:lnTo>
                    <a:pt x="67619" y="164281"/>
                  </a:lnTo>
                  <a:lnTo>
                    <a:pt x="107753" y="203384"/>
                  </a:lnTo>
                  <a:lnTo>
                    <a:pt x="123481" y="224109"/>
                  </a:lnTo>
                  <a:lnTo>
                    <a:pt x="130000" y="246960"/>
                  </a:lnTo>
                  <a:lnTo>
                    <a:pt x="129135" y="271228"/>
                  </a:lnTo>
                  <a:lnTo>
                    <a:pt x="121695" y="296125"/>
                  </a:lnTo>
                  <a:lnTo>
                    <a:pt x="105688" y="317538"/>
                  </a:lnTo>
                  <a:lnTo>
                    <a:pt x="76639" y="339815"/>
                  </a:lnTo>
                  <a:lnTo>
                    <a:pt x="60264" y="346363"/>
                  </a:lnTo>
                  <a:lnTo>
                    <a:pt x="48282" y="346922"/>
                  </a:lnTo>
                  <a:lnTo>
                    <a:pt x="44522" y="343966"/>
                  </a:lnTo>
                  <a:lnTo>
                    <a:pt x="37003" y="321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678"/>
            <p:cNvSpPr/>
            <p:nvPr>
              <p:custDataLst>
                <p:tags r:id="rId279"/>
              </p:custDataLst>
            </p:nvPr>
          </p:nvSpPr>
          <p:spPr>
            <a:xfrm>
              <a:off x="722868" y="1714500"/>
              <a:ext cx="139864" cy="92988"/>
            </a:xfrm>
            <a:custGeom>
              <a:avLst/>
              <a:gdLst/>
              <a:ahLst/>
              <a:cxnLst/>
              <a:rect l="0" t="0" r="0" b="0"/>
              <a:pathLst>
                <a:path w="139864" h="92988">
                  <a:moveTo>
                    <a:pt x="108982" y="0"/>
                  </a:moveTo>
                  <a:lnTo>
                    <a:pt x="108982" y="0"/>
                  </a:lnTo>
                  <a:lnTo>
                    <a:pt x="70258" y="8838"/>
                  </a:lnTo>
                  <a:lnTo>
                    <a:pt x="30830" y="19123"/>
                  </a:lnTo>
                  <a:lnTo>
                    <a:pt x="12629" y="31312"/>
                  </a:lnTo>
                  <a:lnTo>
                    <a:pt x="2658" y="44255"/>
                  </a:lnTo>
                  <a:lnTo>
                    <a:pt x="0" y="50670"/>
                  </a:lnTo>
                  <a:lnTo>
                    <a:pt x="344" y="57769"/>
                  </a:lnTo>
                  <a:lnTo>
                    <a:pt x="6371" y="73183"/>
                  </a:lnTo>
                  <a:lnTo>
                    <a:pt x="13058" y="79127"/>
                  </a:lnTo>
                  <a:lnTo>
                    <a:pt x="31777" y="87614"/>
                  </a:lnTo>
                  <a:lnTo>
                    <a:pt x="72858" y="92987"/>
                  </a:lnTo>
                  <a:lnTo>
                    <a:pt x="98806" y="88600"/>
                  </a:lnTo>
                  <a:lnTo>
                    <a:pt x="127604" y="76111"/>
                  </a:lnTo>
                  <a:lnTo>
                    <a:pt x="134097" y="71907"/>
                  </a:lnTo>
                  <a:lnTo>
                    <a:pt x="137720" y="66988"/>
                  </a:lnTo>
                  <a:lnTo>
                    <a:pt x="139429" y="61592"/>
                  </a:lnTo>
                  <a:lnTo>
                    <a:pt x="139863" y="55878"/>
                  </a:lnTo>
                  <a:lnTo>
                    <a:pt x="136625" y="49952"/>
                  </a:lnTo>
                  <a:lnTo>
                    <a:pt x="123620" y="37723"/>
                  </a:lnTo>
                  <a:lnTo>
                    <a:pt x="80135" y="15089"/>
                  </a:lnTo>
                  <a:lnTo>
                    <a:pt x="45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79"/>
            <p:cNvSpPr/>
            <p:nvPr>
              <p:custDataLst>
                <p:tags r:id="rId280"/>
              </p:custDataLst>
            </p:nvPr>
          </p:nvSpPr>
          <p:spPr>
            <a:xfrm>
              <a:off x="928568" y="1530350"/>
              <a:ext cx="17583" cy="285751"/>
            </a:xfrm>
            <a:custGeom>
              <a:avLst/>
              <a:gdLst/>
              <a:ahLst/>
              <a:cxnLst/>
              <a:rect l="0" t="0" r="0" b="0"/>
              <a:pathLst>
                <a:path w="17583" h="285751">
                  <a:moveTo>
                    <a:pt x="11232" y="0"/>
                  </a:moveTo>
                  <a:lnTo>
                    <a:pt x="11232" y="0"/>
                  </a:lnTo>
                  <a:lnTo>
                    <a:pt x="7861" y="0"/>
                  </a:lnTo>
                  <a:lnTo>
                    <a:pt x="4324" y="5644"/>
                  </a:lnTo>
                  <a:lnTo>
                    <a:pt x="2394" y="10113"/>
                  </a:lnTo>
                  <a:lnTo>
                    <a:pt x="0" y="54183"/>
                  </a:lnTo>
                  <a:lnTo>
                    <a:pt x="2242" y="86876"/>
                  </a:lnTo>
                  <a:lnTo>
                    <a:pt x="3709" y="124454"/>
                  </a:lnTo>
                  <a:lnTo>
                    <a:pt x="5066" y="164674"/>
                  </a:lnTo>
                  <a:lnTo>
                    <a:pt x="8021" y="206068"/>
                  </a:lnTo>
                  <a:lnTo>
                    <a:pt x="11686" y="240458"/>
                  </a:lnTo>
                  <a:lnTo>
                    <a:pt x="1758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680"/>
            <p:cNvSpPr/>
            <p:nvPr>
              <p:custDataLst>
                <p:tags r:id="rId281"/>
              </p:custDataLst>
            </p:nvPr>
          </p:nvSpPr>
          <p:spPr>
            <a:xfrm>
              <a:off x="997550" y="1518799"/>
              <a:ext cx="285151" cy="265249"/>
            </a:xfrm>
            <a:custGeom>
              <a:avLst/>
              <a:gdLst/>
              <a:ahLst/>
              <a:cxnLst/>
              <a:rect l="0" t="0" r="0" b="0"/>
              <a:pathLst>
                <a:path w="285151" h="265249">
                  <a:moveTo>
                    <a:pt x="18450" y="170301"/>
                  </a:moveTo>
                  <a:lnTo>
                    <a:pt x="18450" y="170301"/>
                  </a:lnTo>
                  <a:lnTo>
                    <a:pt x="15079" y="170301"/>
                  </a:lnTo>
                  <a:lnTo>
                    <a:pt x="6241" y="177043"/>
                  </a:lnTo>
                  <a:lnTo>
                    <a:pt x="2440" y="185998"/>
                  </a:lnTo>
                  <a:lnTo>
                    <a:pt x="0" y="215735"/>
                  </a:lnTo>
                  <a:lnTo>
                    <a:pt x="6320" y="241932"/>
                  </a:lnTo>
                  <a:lnTo>
                    <a:pt x="17129" y="260826"/>
                  </a:lnTo>
                  <a:lnTo>
                    <a:pt x="21803" y="263812"/>
                  </a:lnTo>
                  <a:lnTo>
                    <a:pt x="32640" y="265248"/>
                  </a:lnTo>
                  <a:lnTo>
                    <a:pt x="50641" y="262090"/>
                  </a:lnTo>
                  <a:lnTo>
                    <a:pt x="61215" y="254841"/>
                  </a:lnTo>
                  <a:lnTo>
                    <a:pt x="69912" y="244563"/>
                  </a:lnTo>
                  <a:lnTo>
                    <a:pt x="86906" y="216673"/>
                  </a:lnTo>
                  <a:lnTo>
                    <a:pt x="87371" y="217443"/>
                  </a:lnTo>
                  <a:lnTo>
                    <a:pt x="89436" y="225975"/>
                  </a:lnTo>
                  <a:lnTo>
                    <a:pt x="99063" y="240890"/>
                  </a:lnTo>
                  <a:lnTo>
                    <a:pt x="109311" y="250122"/>
                  </a:lnTo>
                  <a:lnTo>
                    <a:pt x="122803" y="255166"/>
                  </a:lnTo>
                  <a:lnTo>
                    <a:pt x="130352" y="256511"/>
                  </a:lnTo>
                  <a:lnTo>
                    <a:pt x="142503" y="254242"/>
                  </a:lnTo>
                  <a:lnTo>
                    <a:pt x="159158" y="243150"/>
                  </a:lnTo>
                  <a:lnTo>
                    <a:pt x="170592" y="231606"/>
                  </a:lnTo>
                  <a:lnTo>
                    <a:pt x="189431" y="197436"/>
                  </a:lnTo>
                  <a:lnTo>
                    <a:pt x="200579" y="155058"/>
                  </a:lnTo>
                  <a:lnTo>
                    <a:pt x="205935" y="117665"/>
                  </a:lnTo>
                  <a:lnTo>
                    <a:pt x="210668" y="77528"/>
                  </a:lnTo>
                  <a:lnTo>
                    <a:pt x="210556" y="32119"/>
                  </a:lnTo>
                  <a:lnTo>
                    <a:pt x="208562" y="2496"/>
                  </a:lnTo>
                  <a:lnTo>
                    <a:pt x="207280" y="575"/>
                  </a:lnTo>
                  <a:lnTo>
                    <a:pt x="205720" y="0"/>
                  </a:lnTo>
                  <a:lnTo>
                    <a:pt x="204680" y="2440"/>
                  </a:lnTo>
                  <a:lnTo>
                    <a:pt x="204892" y="37921"/>
                  </a:lnTo>
                  <a:lnTo>
                    <a:pt x="207852" y="72660"/>
                  </a:lnTo>
                  <a:lnTo>
                    <a:pt x="211519" y="111618"/>
                  </a:lnTo>
                  <a:lnTo>
                    <a:pt x="219264" y="150569"/>
                  </a:lnTo>
                  <a:lnTo>
                    <a:pt x="229056" y="186931"/>
                  </a:lnTo>
                  <a:lnTo>
                    <a:pt x="242503" y="228380"/>
                  </a:lnTo>
                  <a:lnTo>
                    <a:pt x="251144" y="244562"/>
                  </a:lnTo>
                  <a:lnTo>
                    <a:pt x="255424" y="248736"/>
                  </a:lnTo>
                  <a:lnTo>
                    <a:pt x="259688" y="250813"/>
                  </a:lnTo>
                  <a:lnTo>
                    <a:pt x="263942" y="251493"/>
                  </a:lnTo>
                  <a:lnTo>
                    <a:pt x="268189" y="250534"/>
                  </a:lnTo>
                  <a:lnTo>
                    <a:pt x="276671" y="245706"/>
                  </a:lnTo>
                  <a:lnTo>
                    <a:pt x="279497" y="241738"/>
                  </a:lnTo>
                  <a:lnTo>
                    <a:pt x="285150" y="22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681"/>
            <p:cNvSpPr/>
            <p:nvPr>
              <p:custDataLst>
                <p:tags r:id="rId282"/>
              </p:custDataLst>
            </p:nvPr>
          </p:nvSpPr>
          <p:spPr>
            <a:xfrm>
              <a:off x="1143000" y="16319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44458" y="6524"/>
                  </a:lnTo>
                  <a:lnTo>
                    <a:pt x="82944" y="6402"/>
                  </a:lnTo>
                  <a:lnTo>
                    <a:pt x="124922" y="566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82"/>
            <p:cNvSpPr/>
            <p:nvPr>
              <p:custDataLst>
                <p:tags r:id="rId283"/>
              </p:custDataLst>
            </p:nvPr>
          </p:nvSpPr>
          <p:spPr>
            <a:xfrm>
              <a:off x="1368116" y="1657350"/>
              <a:ext cx="9835" cy="107951"/>
            </a:xfrm>
            <a:custGeom>
              <a:avLst/>
              <a:gdLst/>
              <a:ahLst/>
              <a:cxnLst/>
              <a:rect l="0" t="0" r="0" b="0"/>
              <a:pathLst>
                <a:path w="9835" h="107951">
                  <a:moveTo>
                    <a:pt x="9834" y="0"/>
                  </a:moveTo>
                  <a:lnTo>
                    <a:pt x="9834" y="0"/>
                  </a:lnTo>
                  <a:lnTo>
                    <a:pt x="4808" y="20723"/>
                  </a:lnTo>
                  <a:lnTo>
                    <a:pt x="0" y="60454"/>
                  </a:lnTo>
                  <a:lnTo>
                    <a:pt x="348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683"/>
            <p:cNvSpPr/>
            <p:nvPr>
              <p:custDataLst>
                <p:tags r:id="rId284"/>
              </p:custDataLst>
            </p:nvPr>
          </p:nvSpPr>
          <p:spPr>
            <a:xfrm>
              <a:off x="1339850" y="1568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684"/>
            <p:cNvSpPr/>
            <p:nvPr>
              <p:custDataLst>
                <p:tags r:id="rId285"/>
              </p:custDataLst>
            </p:nvPr>
          </p:nvSpPr>
          <p:spPr>
            <a:xfrm>
              <a:off x="1409245" y="1638300"/>
              <a:ext cx="121106" cy="96122"/>
            </a:xfrm>
            <a:custGeom>
              <a:avLst/>
              <a:gdLst/>
              <a:ahLst/>
              <a:cxnLst/>
              <a:rect l="0" t="0" r="0" b="0"/>
              <a:pathLst>
                <a:path w="121106" h="96122">
                  <a:moveTo>
                    <a:pt x="121105" y="0"/>
                  </a:moveTo>
                  <a:lnTo>
                    <a:pt x="121105" y="0"/>
                  </a:lnTo>
                  <a:lnTo>
                    <a:pt x="84477" y="3371"/>
                  </a:lnTo>
                  <a:lnTo>
                    <a:pt x="46439" y="12209"/>
                  </a:lnTo>
                  <a:lnTo>
                    <a:pt x="23950" y="25417"/>
                  </a:lnTo>
                  <a:lnTo>
                    <a:pt x="7369" y="42341"/>
                  </a:lnTo>
                  <a:lnTo>
                    <a:pt x="0" y="59270"/>
                  </a:lnTo>
                  <a:lnTo>
                    <a:pt x="488" y="74320"/>
                  </a:lnTo>
                  <a:lnTo>
                    <a:pt x="2594" y="81297"/>
                  </a:lnTo>
                  <a:lnTo>
                    <a:pt x="8231" y="86653"/>
                  </a:lnTo>
                  <a:lnTo>
                    <a:pt x="25783" y="94486"/>
                  </a:lnTo>
                  <a:lnTo>
                    <a:pt x="59465" y="96121"/>
                  </a:lnTo>
                  <a:lnTo>
                    <a:pt x="80069" y="89993"/>
                  </a:lnTo>
                  <a:lnTo>
                    <a:pt x="96517" y="80919"/>
                  </a:lnTo>
                  <a:lnTo>
                    <a:pt x="106179" y="72183"/>
                  </a:lnTo>
                  <a:lnTo>
                    <a:pt x="108332" y="67877"/>
                  </a:lnTo>
                  <a:lnTo>
                    <a:pt x="108843" y="59331"/>
                  </a:lnTo>
                  <a:lnTo>
                    <a:pt x="104837" y="50828"/>
                  </a:lnTo>
                  <a:lnTo>
                    <a:pt x="9570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685"/>
            <p:cNvSpPr/>
            <p:nvPr>
              <p:custDataLst>
                <p:tags r:id="rId286"/>
              </p:custDataLst>
            </p:nvPr>
          </p:nvSpPr>
          <p:spPr>
            <a:xfrm>
              <a:off x="1530350" y="1621015"/>
              <a:ext cx="166656" cy="150636"/>
            </a:xfrm>
            <a:custGeom>
              <a:avLst/>
              <a:gdLst/>
              <a:ahLst/>
              <a:cxnLst/>
              <a:rect l="0" t="0" r="0" b="0"/>
              <a:pathLst>
                <a:path w="166656" h="1506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4747" y="901"/>
                  </a:lnTo>
                  <a:lnTo>
                    <a:pt x="18298" y="2129"/>
                  </a:lnTo>
                  <a:lnTo>
                    <a:pt x="26006" y="11019"/>
                  </a:lnTo>
                  <a:lnTo>
                    <a:pt x="36398" y="31891"/>
                  </a:lnTo>
                  <a:lnTo>
                    <a:pt x="46230" y="67599"/>
                  </a:lnTo>
                  <a:lnTo>
                    <a:pt x="46888" y="82215"/>
                  </a:lnTo>
                  <a:lnTo>
                    <a:pt x="44771" y="101173"/>
                  </a:lnTo>
                  <a:lnTo>
                    <a:pt x="44664" y="101433"/>
                  </a:lnTo>
                  <a:lnTo>
                    <a:pt x="44492" y="90038"/>
                  </a:lnTo>
                  <a:lnTo>
                    <a:pt x="50939" y="57265"/>
                  </a:lnTo>
                  <a:lnTo>
                    <a:pt x="71132" y="20583"/>
                  </a:lnTo>
                  <a:lnTo>
                    <a:pt x="77054" y="13134"/>
                  </a:lnTo>
                  <a:lnTo>
                    <a:pt x="83825" y="8873"/>
                  </a:lnTo>
                  <a:lnTo>
                    <a:pt x="98874" y="6020"/>
                  </a:lnTo>
                  <a:lnTo>
                    <a:pt x="123213" y="11752"/>
                  </a:lnTo>
                  <a:lnTo>
                    <a:pt x="138017" y="26115"/>
                  </a:lnTo>
                  <a:lnTo>
                    <a:pt x="150241" y="46609"/>
                  </a:lnTo>
                  <a:lnTo>
                    <a:pt x="163837" y="92379"/>
                  </a:lnTo>
                  <a:lnTo>
                    <a:pt x="166655" y="113454"/>
                  </a:lnTo>
                  <a:lnTo>
                    <a:pt x="15875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686"/>
            <p:cNvSpPr/>
            <p:nvPr>
              <p:custDataLst>
                <p:tags r:id="rId287"/>
              </p:custDataLst>
            </p:nvPr>
          </p:nvSpPr>
          <p:spPr>
            <a:xfrm>
              <a:off x="647308" y="1845952"/>
              <a:ext cx="990993" cy="59049"/>
            </a:xfrm>
            <a:custGeom>
              <a:avLst/>
              <a:gdLst/>
              <a:ahLst/>
              <a:cxnLst/>
              <a:rect l="0" t="0" r="0" b="0"/>
              <a:pathLst>
                <a:path w="990993" h="59049">
                  <a:moveTo>
                    <a:pt x="6742" y="59048"/>
                  </a:moveTo>
                  <a:lnTo>
                    <a:pt x="6742" y="59048"/>
                  </a:lnTo>
                  <a:lnTo>
                    <a:pt x="0" y="59048"/>
                  </a:lnTo>
                  <a:lnTo>
                    <a:pt x="836" y="58342"/>
                  </a:lnTo>
                  <a:lnTo>
                    <a:pt x="39390" y="48378"/>
                  </a:lnTo>
                  <a:lnTo>
                    <a:pt x="60257" y="43468"/>
                  </a:lnTo>
                  <a:lnTo>
                    <a:pt x="90397" y="38078"/>
                  </a:lnTo>
                  <a:lnTo>
                    <a:pt x="126717" y="32368"/>
                  </a:lnTo>
                  <a:lnTo>
                    <a:pt x="167159" y="26445"/>
                  </a:lnTo>
                  <a:lnTo>
                    <a:pt x="214581" y="21085"/>
                  </a:lnTo>
                  <a:lnTo>
                    <a:pt x="266657" y="16100"/>
                  </a:lnTo>
                  <a:lnTo>
                    <a:pt x="321835" y="11366"/>
                  </a:lnTo>
                  <a:lnTo>
                    <a:pt x="381904" y="7504"/>
                  </a:lnTo>
                  <a:lnTo>
                    <a:pt x="445233" y="4225"/>
                  </a:lnTo>
                  <a:lnTo>
                    <a:pt x="510736" y="1332"/>
                  </a:lnTo>
                  <a:lnTo>
                    <a:pt x="575572" y="110"/>
                  </a:lnTo>
                  <a:lnTo>
                    <a:pt x="639962" y="0"/>
                  </a:lnTo>
                  <a:lnTo>
                    <a:pt x="704055" y="633"/>
                  </a:lnTo>
                  <a:lnTo>
                    <a:pt x="759484" y="1054"/>
                  </a:lnTo>
                  <a:lnTo>
                    <a:pt x="809137" y="1336"/>
                  </a:lnTo>
                  <a:lnTo>
                    <a:pt x="854938" y="1523"/>
                  </a:lnTo>
                  <a:lnTo>
                    <a:pt x="890412" y="1648"/>
                  </a:lnTo>
                  <a:lnTo>
                    <a:pt x="919000" y="1731"/>
                  </a:lnTo>
                  <a:lnTo>
                    <a:pt x="958995" y="1824"/>
                  </a:lnTo>
                  <a:lnTo>
                    <a:pt x="990992" y="1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687"/>
            <p:cNvSpPr/>
            <p:nvPr>
              <p:custDataLst>
                <p:tags r:id="rId288"/>
              </p:custDataLst>
            </p:nvPr>
          </p:nvSpPr>
          <p:spPr>
            <a:xfrm>
              <a:off x="1014066" y="1835150"/>
              <a:ext cx="592485" cy="88901"/>
            </a:xfrm>
            <a:custGeom>
              <a:avLst/>
              <a:gdLst/>
              <a:ahLst/>
              <a:cxnLst/>
              <a:rect l="0" t="0" r="0" b="0"/>
              <a:pathLst>
                <a:path w="592485" h="88901">
                  <a:moveTo>
                    <a:pt x="14634" y="88900"/>
                  </a:moveTo>
                  <a:lnTo>
                    <a:pt x="14634" y="88900"/>
                  </a:lnTo>
                  <a:lnTo>
                    <a:pt x="0" y="88900"/>
                  </a:lnTo>
                  <a:lnTo>
                    <a:pt x="35366" y="85137"/>
                  </a:lnTo>
                  <a:lnTo>
                    <a:pt x="55972" y="82158"/>
                  </a:lnTo>
                  <a:lnTo>
                    <a:pt x="83821" y="77350"/>
                  </a:lnTo>
                  <a:lnTo>
                    <a:pt x="116497" y="71322"/>
                  </a:lnTo>
                  <a:lnTo>
                    <a:pt x="152393" y="64481"/>
                  </a:lnTo>
                  <a:lnTo>
                    <a:pt x="191846" y="58510"/>
                  </a:lnTo>
                  <a:lnTo>
                    <a:pt x="233669" y="53117"/>
                  </a:lnTo>
                  <a:lnTo>
                    <a:pt x="277074" y="48112"/>
                  </a:lnTo>
                  <a:lnTo>
                    <a:pt x="320122" y="42658"/>
                  </a:lnTo>
                  <a:lnTo>
                    <a:pt x="362932" y="36905"/>
                  </a:lnTo>
                  <a:lnTo>
                    <a:pt x="405582" y="30954"/>
                  </a:lnTo>
                  <a:lnTo>
                    <a:pt x="445305" y="24869"/>
                  </a:lnTo>
                  <a:lnTo>
                    <a:pt x="483076" y="18696"/>
                  </a:lnTo>
                  <a:lnTo>
                    <a:pt x="519545" y="12464"/>
                  </a:lnTo>
                  <a:lnTo>
                    <a:pt x="59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688"/>
            <p:cNvSpPr/>
            <p:nvPr>
              <p:custDataLst>
                <p:tags r:id="rId289"/>
              </p:custDataLst>
            </p:nvPr>
          </p:nvSpPr>
          <p:spPr>
            <a:xfrm>
              <a:off x="1873250" y="1612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689"/>
            <p:cNvSpPr/>
            <p:nvPr>
              <p:custDataLst>
                <p:tags r:id="rId290"/>
              </p:custDataLst>
            </p:nvPr>
          </p:nvSpPr>
          <p:spPr>
            <a:xfrm>
              <a:off x="1898650" y="1739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164"/>
          <p:cNvGrpSpPr/>
          <p:nvPr/>
        </p:nvGrpSpPr>
        <p:grpSpPr>
          <a:xfrm>
            <a:off x="2469183" y="1548939"/>
            <a:ext cx="1163018" cy="400512"/>
            <a:chOff x="2469183" y="1548939"/>
            <a:chExt cx="1163018" cy="400512"/>
          </a:xfrm>
        </p:grpSpPr>
        <p:sp>
          <p:nvSpPr>
            <p:cNvPr id="78" name="SMARTInkShape-5690"/>
            <p:cNvSpPr/>
            <p:nvPr>
              <p:custDataLst>
                <p:tags r:id="rId273"/>
              </p:custDataLst>
            </p:nvPr>
          </p:nvSpPr>
          <p:spPr>
            <a:xfrm>
              <a:off x="2940564" y="1638568"/>
              <a:ext cx="244748" cy="283642"/>
            </a:xfrm>
            <a:custGeom>
              <a:avLst/>
              <a:gdLst/>
              <a:ahLst/>
              <a:cxnLst/>
              <a:rect l="0" t="0" r="0" b="0"/>
              <a:pathLst>
                <a:path w="244748" h="283642">
                  <a:moveTo>
                    <a:pt x="43936" y="63232"/>
                  </a:moveTo>
                  <a:lnTo>
                    <a:pt x="43936" y="63232"/>
                  </a:lnTo>
                  <a:lnTo>
                    <a:pt x="40565" y="66603"/>
                  </a:lnTo>
                  <a:lnTo>
                    <a:pt x="38910" y="70139"/>
                  </a:lnTo>
                  <a:lnTo>
                    <a:pt x="38469" y="72070"/>
                  </a:lnTo>
                  <a:lnTo>
                    <a:pt x="38880" y="72652"/>
                  </a:lnTo>
                  <a:lnTo>
                    <a:pt x="39860" y="72334"/>
                  </a:lnTo>
                  <a:lnTo>
                    <a:pt x="58003" y="55437"/>
                  </a:lnTo>
                  <a:lnTo>
                    <a:pt x="64881" y="41872"/>
                  </a:lnTo>
                  <a:lnTo>
                    <a:pt x="64955" y="36998"/>
                  </a:lnTo>
                  <a:lnTo>
                    <a:pt x="61274" y="27819"/>
                  </a:lnTo>
                  <a:lnTo>
                    <a:pt x="58317" y="25512"/>
                  </a:lnTo>
                  <a:lnTo>
                    <a:pt x="54934" y="24680"/>
                  </a:lnTo>
                  <a:lnTo>
                    <a:pt x="51268" y="24830"/>
                  </a:lnTo>
                  <a:lnTo>
                    <a:pt x="32624" y="35156"/>
                  </a:lnTo>
                  <a:lnTo>
                    <a:pt x="12597" y="58363"/>
                  </a:lnTo>
                  <a:lnTo>
                    <a:pt x="0" y="94323"/>
                  </a:lnTo>
                  <a:lnTo>
                    <a:pt x="1912" y="132887"/>
                  </a:lnTo>
                  <a:lnTo>
                    <a:pt x="9736" y="152751"/>
                  </a:lnTo>
                  <a:lnTo>
                    <a:pt x="14786" y="161011"/>
                  </a:lnTo>
                  <a:lnTo>
                    <a:pt x="27924" y="172071"/>
                  </a:lnTo>
                  <a:lnTo>
                    <a:pt x="35378" y="176008"/>
                  </a:lnTo>
                  <a:lnTo>
                    <a:pt x="53068" y="176619"/>
                  </a:lnTo>
                  <a:lnTo>
                    <a:pt x="62723" y="174807"/>
                  </a:lnTo>
                  <a:lnTo>
                    <a:pt x="80978" y="165267"/>
                  </a:lnTo>
                  <a:lnTo>
                    <a:pt x="127183" y="120753"/>
                  </a:lnTo>
                  <a:lnTo>
                    <a:pt x="148826" y="98136"/>
                  </a:lnTo>
                  <a:lnTo>
                    <a:pt x="147469" y="99441"/>
                  </a:lnTo>
                  <a:lnTo>
                    <a:pt x="124658" y="139890"/>
                  </a:lnTo>
                  <a:lnTo>
                    <a:pt x="113636" y="176570"/>
                  </a:lnTo>
                  <a:lnTo>
                    <a:pt x="102531" y="222089"/>
                  </a:lnTo>
                  <a:lnTo>
                    <a:pt x="90304" y="261211"/>
                  </a:lnTo>
                  <a:lnTo>
                    <a:pt x="83669" y="283641"/>
                  </a:lnTo>
                  <a:lnTo>
                    <a:pt x="83125" y="283549"/>
                  </a:lnTo>
                  <a:lnTo>
                    <a:pt x="82359" y="271033"/>
                  </a:lnTo>
                  <a:lnTo>
                    <a:pt x="85894" y="237456"/>
                  </a:lnTo>
                  <a:lnTo>
                    <a:pt x="92923" y="202754"/>
                  </a:lnTo>
                  <a:lnTo>
                    <a:pt x="103102" y="159108"/>
                  </a:lnTo>
                  <a:lnTo>
                    <a:pt x="114682" y="117132"/>
                  </a:lnTo>
                  <a:lnTo>
                    <a:pt x="127589" y="80132"/>
                  </a:lnTo>
                  <a:lnTo>
                    <a:pt x="151429" y="40879"/>
                  </a:lnTo>
                  <a:lnTo>
                    <a:pt x="188850" y="9820"/>
                  </a:lnTo>
                  <a:lnTo>
                    <a:pt x="197695" y="4340"/>
                  </a:lnTo>
                  <a:lnTo>
                    <a:pt x="215049" y="134"/>
                  </a:lnTo>
                  <a:lnTo>
                    <a:pt x="223628" y="0"/>
                  </a:lnTo>
                  <a:lnTo>
                    <a:pt x="230053" y="2733"/>
                  </a:lnTo>
                  <a:lnTo>
                    <a:pt x="239073" y="13295"/>
                  </a:lnTo>
                  <a:lnTo>
                    <a:pt x="244747" y="38480"/>
                  </a:lnTo>
                  <a:lnTo>
                    <a:pt x="240430" y="58110"/>
                  </a:lnTo>
                  <a:lnTo>
                    <a:pt x="236315" y="68284"/>
                  </a:lnTo>
                  <a:lnTo>
                    <a:pt x="210298" y="96087"/>
                  </a:lnTo>
                  <a:lnTo>
                    <a:pt x="164287" y="127943"/>
                  </a:lnTo>
                  <a:lnTo>
                    <a:pt x="120136" y="139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691"/>
            <p:cNvSpPr/>
            <p:nvPr>
              <p:custDataLst>
                <p:tags r:id="rId274"/>
              </p:custDataLst>
            </p:nvPr>
          </p:nvSpPr>
          <p:spPr>
            <a:xfrm>
              <a:off x="2469183" y="1860550"/>
              <a:ext cx="1163018" cy="88901"/>
            </a:xfrm>
            <a:custGeom>
              <a:avLst/>
              <a:gdLst/>
              <a:ahLst/>
              <a:cxnLst/>
              <a:rect l="0" t="0" r="0" b="0"/>
              <a:pathLst>
                <a:path w="1163018" h="88901">
                  <a:moveTo>
                    <a:pt x="7317" y="88900"/>
                  </a:moveTo>
                  <a:lnTo>
                    <a:pt x="7317" y="88900"/>
                  </a:lnTo>
                  <a:lnTo>
                    <a:pt x="575" y="85529"/>
                  </a:lnTo>
                  <a:lnTo>
                    <a:pt x="0" y="84536"/>
                  </a:lnTo>
                  <a:lnTo>
                    <a:pt x="1028" y="83874"/>
                  </a:lnTo>
                  <a:lnTo>
                    <a:pt x="39784" y="82811"/>
                  </a:lnTo>
                  <a:lnTo>
                    <a:pt x="62123" y="81313"/>
                  </a:lnTo>
                  <a:lnTo>
                    <a:pt x="89010" y="78903"/>
                  </a:lnTo>
                  <a:lnTo>
                    <a:pt x="118929" y="75885"/>
                  </a:lnTo>
                  <a:lnTo>
                    <a:pt x="155103" y="72462"/>
                  </a:lnTo>
                  <a:lnTo>
                    <a:pt x="195446" y="68769"/>
                  </a:lnTo>
                  <a:lnTo>
                    <a:pt x="238570" y="64896"/>
                  </a:lnTo>
                  <a:lnTo>
                    <a:pt x="289191" y="61609"/>
                  </a:lnTo>
                  <a:lnTo>
                    <a:pt x="344811" y="58711"/>
                  </a:lnTo>
                  <a:lnTo>
                    <a:pt x="403763" y="56074"/>
                  </a:lnTo>
                  <a:lnTo>
                    <a:pt x="464936" y="54316"/>
                  </a:lnTo>
                  <a:lnTo>
                    <a:pt x="527591" y="53144"/>
                  </a:lnTo>
                  <a:lnTo>
                    <a:pt x="591233" y="52363"/>
                  </a:lnTo>
                  <a:lnTo>
                    <a:pt x="654122" y="51136"/>
                  </a:lnTo>
                  <a:lnTo>
                    <a:pt x="716509" y="49613"/>
                  </a:lnTo>
                  <a:lnTo>
                    <a:pt x="778562" y="47892"/>
                  </a:lnTo>
                  <a:lnTo>
                    <a:pt x="835452" y="44628"/>
                  </a:lnTo>
                  <a:lnTo>
                    <a:pt x="888902" y="40335"/>
                  </a:lnTo>
                  <a:lnTo>
                    <a:pt x="940057" y="35357"/>
                  </a:lnTo>
                  <a:lnTo>
                    <a:pt x="983332" y="30627"/>
                  </a:lnTo>
                  <a:lnTo>
                    <a:pt x="1021355" y="26062"/>
                  </a:lnTo>
                  <a:lnTo>
                    <a:pt x="1055876" y="21608"/>
                  </a:lnTo>
                  <a:lnTo>
                    <a:pt x="1083123" y="17228"/>
                  </a:lnTo>
                  <a:lnTo>
                    <a:pt x="1124686" y="8598"/>
                  </a:lnTo>
                  <a:lnTo>
                    <a:pt x="1163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692"/>
            <p:cNvSpPr/>
            <p:nvPr>
              <p:custDataLst>
                <p:tags r:id="rId275"/>
              </p:custDataLst>
            </p:nvPr>
          </p:nvSpPr>
          <p:spPr>
            <a:xfrm>
              <a:off x="2572453" y="1548939"/>
              <a:ext cx="180809" cy="279024"/>
            </a:xfrm>
            <a:custGeom>
              <a:avLst/>
              <a:gdLst/>
              <a:ahLst/>
              <a:cxnLst/>
              <a:rect l="0" t="0" r="0" b="0"/>
              <a:pathLst>
                <a:path w="180809" h="279024">
                  <a:moveTo>
                    <a:pt x="138997" y="25861"/>
                  </a:moveTo>
                  <a:lnTo>
                    <a:pt x="138997" y="25861"/>
                  </a:lnTo>
                  <a:lnTo>
                    <a:pt x="120046" y="10281"/>
                  </a:lnTo>
                  <a:lnTo>
                    <a:pt x="94184" y="0"/>
                  </a:lnTo>
                  <a:lnTo>
                    <a:pt x="72514" y="2373"/>
                  </a:lnTo>
                  <a:lnTo>
                    <a:pt x="27479" y="21143"/>
                  </a:lnTo>
                  <a:lnTo>
                    <a:pt x="11587" y="34818"/>
                  </a:lnTo>
                  <a:lnTo>
                    <a:pt x="5374" y="42416"/>
                  </a:lnTo>
                  <a:lnTo>
                    <a:pt x="352" y="58383"/>
                  </a:lnTo>
                  <a:lnTo>
                    <a:pt x="0" y="66592"/>
                  </a:lnTo>
                  <a:lnTo>
                    <a:pt x="5254" y="83240"/>
                  </a:lnTo>
                  <a:lnTo>
                    <a:pt x="9618" y="91630"/>
                  </a:lnTo>
                  <a:lnTo>
                    <a:pt x="27638" y="104716"/>
                  </a:lnTo>
                  <a:lnTo>
                    <a:pt x="69313" y="123779"/>
                  </a:lnTo>
                  <a:lnTo>
                    <a:pt x="103087" y="138524"/>
                  </a:lnTo>
                  <a:lnTo>
                    <a:pt x="150308" y="159432"/>
                  </a:lnTo>
                  <a:lnTo>
                    <a:pt x="170835" y="175066"/>
                  </a:lnTo>
                  <a:lnTo>
                    <a:pt x="176450" y="183892"/>
                  </a:lnTo>
                  <a:lnTo>
                    <a:pt x="180808" y="203106"/>
                  </a:lnTo>
                  <a:lnTo>
                    <a:pt x="176749" y="213875"/>
                  </a:lnTo>
                  <a:lnTo>
                    <a:pt x="159068" y="237128"/>
                  </a:lnTo>
                  <a:lnTo>
                    <a:pt x="121347" y="263907"/>
                  </a:lnTo>
                  <a:lnTo>
                    <a:pt x="82262" y="278505"/>
                  </a:lnTo>
                  <a:lnTo>
                    <a:pt x="62276" y="279023"/>
                  </a:lnTo>
                  <a:lnTo>
                    <a:pt x="53983" y="277186"/>
                  </a:lnTo>
                  <a:lnTo>
                    <a:pt x="49160" y="273844"/>
                  </a:lnTo>
                  <a:lnTo>
                    <a:pt x="46650" y="269500"/>
                  </a:lnTo>
                  <a:lnTo>
                    <a:pt x="43747" y="25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693"/>
            <p:cNvSpPr/>
            <p:nvPr>
              <p:custDataLst>
                <p:tags r:id="rId276"/>
              </p:custDataLst>
            </p:nvPr>
          </p:nvSpPr>
          <p:spPr>
            <a:xfrm>
              <a:off x="2864164" y="1556633"/>
              <a:ext cx="44137" cy="252913"/>
            </a:xfrm>
            <a:custGeom>
              <a:avLst/>
              <a:gdLst/>
              <a:ahLst/>
              <a:cxnLst/>
              <a:rect l="0" t="0" r="0" b="0"/>
              <a:pathLst>
                <a:path w="44137" h="252913">
                  <a:moveTo>
                    <a:pt x="44136" y="5467"/>
                  </a:moveTo>
                  <a:lnTo>
                    <a:pt x="44136" y="5467"/>
                  </a:lnTo>
                  <a:lnTo>
                    <a:pt x="40765" y="2096"/>
                  </a:lnTo>
                  <a:lnTo>
                    <a:pt x="37229" y="441"/>
                  </a:lnTo>
                  <a:lnTo>
                    <a:pt x="35298" y="0"/>
                  </a:lnTo>
                  <a:lnTo>
                    <a:pt x="29389" y="5154"/>
                  </a:lnTo>
                  <a:lnTo>
                    <a:pt x="18129" y="23719"/>
                  </a:lnTo>
                  <a:lnTo>
                    <a:pt x="7738" y="57206"/>
                  </a:lnTo>
                  <a:lnTo>
                    <a:pt x="3264" y="88435"/>
                  </a:lnTo>
                  <a:lnTo>
                    <a:pt x="1276" y="125832"/>
                  </a:lnTo>
                  <a:lnTo>
                    <a:pt x="393" y="164090"/>
                  </a:lnTo>
                  <a:lnTo>
                    <a:pt x="0" y="199438"/>
                  </a:lnTo>
                  <a:lnTo>
                    <a:pt x="1630" y="243350"/>
                  </a:lnTo>
                  <a:lnTo>
                    <a:pt x="3098" y="248723"/>
                  </a:lnTo>
                  <a:lnTo>
                    <a:pt x="5489" y="251598"/>
                  </a:lnTo>
                  <a:lnTo>
                    <a:pt x="8493" y="252810"/>
                  </a:lnTo>
                  <a:lnTo>
                    <a:pt x="11908" y="252912"/>
                  </a:lnTo>
                  <a:lnTo>
                    <a:pt x="19464" y="249263"/>
                  </a:lnTo>
                  <a:lnTo>
                    <a:pt x="23455" y="246314"/>
                  </a:lnTo>
                  <a:lnTo>
                    <a:pt x="29770" y="233630"/>
                  </a:lnTo>
                  <a:lnTo>
                    <a:pt x="37786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694"/>
            <p:cNvSpPr/>
            <p:nvPr>
              <p:custDataLst>
                <p:tags r:id="rId277"/>
              </p:custDataLst>
            </p:nvPr>
          </p:nvSpPr>
          <p:spPr>
            <a:xfrm>
              <a:off x="2782183" y="1676400"/>
              <a:ext cx="164218" cy="12701"/>
            </a:xfrm>
            <a:custGeom>
              <a:avLst/>
              <a:gdLst/>
              <a:ahLst/>
              <a:cxnLst/>
              <a:rect l="0" t="0" r="0" b="0"/>
              <a:pathLst>
                <a:path w="1642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1290" y="9329"/>
                  </a:lnTo>
                  <a:lnTo>
                    <a:pt x="83266" y="7233"/>
                  </a:lnTo>
                  <a:lnTo>
                    <a:pt x="115068" y="4861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165"/>
          <p:cNvGrpSpPr/>
          <p:nvPr/>
        </p:nvGrpSpPr>
        <p:grpSpPr>
          <a:xfrm>
            <a:off x="3467558" y="1612900"/>
            <a:ext cx="412293" cy="202338"/>
            <a:chOff x="3467558" y="1612900"/>
            <a:chExt cx="412293" cy="202338"/>
          </a:xfrm>
        </p:grpSpPr>
        <p:sp>
          <p:nvSpPr>
            <p:cNvPr id="84" name="SMARTInkShape-5695"/>
            <p:cNvSpPr/>
            <p:nvPr>
              <p:custDataLst>
                <p:tags r:id="rId270"/>
              </p:custDataLst>
            </p:nvPr>
          </p:nvSpPr>
          <p:spPr>
            <a:xfrm>
              <a:off x="3467558" y="1612900"/>
              <a:ext cx="154919" cy="202338"/>
            </a:xfrm>
            <a:custGeom>
              <a:avLst/>
              <a:gdLst/>
              <a:ahLst/>
              <a:cxnLst/>
              <a:rect l="0" t="0" r="0" b="0"/>
              <a:pathLst>
                <a:path w="154919" h="202338">
                  <a:moveTo>
                    <a:pt x="63042" y="38100"/>
                  </a:moveTo>
                  <a:lnTo>
                    <a:pt x="63042" y="38100"/>
                  </a:lnTo>
                  <a:lnTo>
                    <a:pt x="63042" y="29261"/>
                  </a:lnTo>
                  <a:lnTo>
                    <a:pt x="62336" y="27974"/>
                  </a:lnTo>
                  <a:lnTo>
                    <a:pt x="61160" y="27116"/>
                  </a:lnTo>
                  <a:lnTo>
                    <a:pt x="59671" y="26544"/>
                  </a:lnTo>
                  <a:lnTo>
                    <a:pt x="54253" y="27790"/>
                  </a:lnTo>
                  <a:lnTo>
                    <a:pt x="50832" y="29110"/>
                  </a:lnTo>
                  <a:lnTo>
                    <a:pt x="32535" y="51194"/>
                  </a:lnTo>
                  <a:lnTo>
                    <a:pt x="12610" y="91290"/>
                  </a:lnTo>
                  <a:lnTo>
                    <a:pt x="43" y="135548"/>
                  </a:lnTo>
                  <a:lnTo>
                    <a:pt x="0" y="161373"/>
                  </a:lnTo>
                  <a:lnTo>
                    <a:pt x="1964" y="173199"/>
                  </a:lnTo>
                  <a:lnTo>
                    <a:pt x="6801" y="182494"/>
                  </a:lnTo>
                  <a:lnTo>
                    <a:pt x="21583" y="196584"/>
                  </a:lnTo>
                  <a:lnTo>
                    <a:pt x="41794" y="201906"/>
                  </a:lnTo>
                  <a:lnTo>
                    <a:pt x="53110" y="202337"/>
                  </a:lnTo>
                  <a:lnTo>
                    <a:pt x="76972" y="195291"/>
                  </a:lnTo>
                  <a:lnTo>
                    <a:pt x="114206" y="171693"/>
                  </a:lnTo>
                  <a:lnTo>
                    <a:pt x="136581" y="148275"/>
                  </a:lnTo>
                  <a:lnTo>
                    <a:pt x="151230" y="119052"/>
                  </a:lnTo>
                  <a:lnTo>
                    <a:pt x="154918" y="83486"/>
                  </a:lnTo>
                  <a:lnTo>
                    <a:pt x="149737" y="48394"/>
                  </a:lnTo>
                  <a:lnTo>
                    <a:pt x="135675" y="23390"/>
                  </a:lnTo>
                  <a:lnTo>
                    <a:pt x="115785" y="8514"/>
                  </a:lnTo>
                  <a:lnTo>
                    <a:pt x="92127" y="962"/>
                  </a:lnTo>
                  <a:lnTo>
                    <a:pt x="37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696"/>
            <p:cNvSpPr/>
            <p:nvPr>
              <p:custDataLst>
                <p:tags r:id="rId271"/>
              </p:custDataLst>
            </p:nvPr>
          </p:nvSpPr>
          <p:spPr>
            <a:xfrm>
              <a:off x="3867150" y="163012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12700" y="8171"/>
                  </a:moveTo>
                  <a:lnTo>
                    <a:pt x="12700" y="8171"/>
                  </a:lnTo>
                  <a:lnTo>
                    <a:pt x="9329" y="1429"/>
                  </a:lnTo>
                  <a:lnTo>
                    <a:pt x="7631" y="148"/>
                  </a:lnTo>
                  <a:lnTo>
                    <a:pt x="5793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697"/>
            <p:cNvSpPr/>
            <p:nvPr>
              <p:custDataLst>
                <p:tags r:id="rId272"/>
              </p:custDataLst>
            </p:nvPr>
          </p:nvSpPr>
          <p:spPr>
            <a:xfrm>
              <a:off x="3860800" y="1790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166"/>
          <p:cNvGrpSpPr/>
          <p:nvPr/>
        </p:nvGrpSpPr>
        <p:grpSpPr>
          <a:xfrm>
            <a:off x="4425001" y="1589265"/>
            <a:ext cx="502600" cy="239645"/>
            <a:chOff x="4425001" y="1589265"/>
            <a:chExt cx="502600" cy="239645"/>
          </a:xfrm>
        </p:grpSpPr>
        <p:sp>
          <p:nvSpPr>
            <p:cNvPr id="88" name="SMARTInkShape-5698"/>
            <p:cNvSpPr/>
            <p:nvPr>
              <p:custDataLst>
                <p:tags r:id="rId266"/>
              </p:custDataLst>
            </p:nvPr>
          </p:nvSpPr>
          <p:spPr>
            <a:xfrm>
              <a:off x="4425950" y="1589265"/>
              <a:ext cx="12701" cy="239645"/>
            </a:xfrm>
            <a:custGeom>
              <a:avLst/>
              <a:gdLst/>
              <a:ahLst/>
              <a:cxnLst/>
              <a:rect l="0" t="0" r="0" b="0"/>
              <a:pathLst>
                <a:path w="12701" h="239645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4364" y="117"/>
                  </a:lnTo>
                  <a:lnTo>
                    <a:pt x="5026" y="901"/>
                  </a:lnTo>
                  <a:lnTo>
                    <a:pt x="5467" y="2129"/>
                  </a:lnTo>
                  <a:lnTo>
                    <a:pt x="6881" y="36634"/>
                  </a:lnTo>
                  <a:lnTo>
                    <a:pt x="9643" y="67512"/>
                  </a:lnTo>
                  <a:lnTo>
                    <a:pt x="11341" y="102403"/>
                  </a:lnTo>
                  <a:lnTo>
                    <a:pt x="12097" y="139076"/>
                  </a:lnTo>
                  <a:lnTo>
                    <a:pt x="12431" y="176542"/>
                  </a:lnTo>
                  <a:lnTo>
                    <a:pt x="9249" y="216480"/>
                  </a:lnTo>
                  <a:lnTo>
                    <a:pt x="7209" y="236075"/>
                  </a:lnTo>
                  <a:lnTo>
                    <a:pt x="7628" y="238640"/>
                  </a:lnTo>
                  <a:lnTo>
                    <a:pt x="8613" y="239644"/>
                  </a:lnTo>
                  <a:lnTo>
                    <a:pt x="1270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699"/>
            <p:cNvSpPr/>
            <p:nvPr>
              <p:custDataLst>
                <p:tags r:id="rId267"/>
              </p:custDataLst>
            </p:nvPr>
          </p:nvSpPr>
          <p:spPr>
            <a:xfrm>
              <a:off x="4425001" y="1600984"/>
              <a:ext cx="165265" cy="208767"/>
            </a:xfrm>
            <a:custGeom>
              <a:avLst/>
              <a:gdLst/>
              <a:ahLst/>
              <a:cxnLst/>
              <a:rect l="0" t="0" r="0" b="0"/>
              <a:pathLst>
                <a:path w="165265" h="208767">
                  <a:moveTo>
                    <a:pt x="146999" y="18266"/>
                  </a:moveTo>
                  <a:lnTo>
                    <a:pt x="146999" y="18266"/>
                  </a:lnTo>
                  <a:lnTo>
                    <a:pt x="165264" y="0"/>
                  </a:lnTo>
                  <a:lnTo>
                    <a:pt x="125981" y="23703"/>
                  </a:lnTo>
                  <a:lnTo>
                    <a:pt x="85895" y="46767"/>
                  </a:lnTo>
                  <a:lnTo>
                    <a:pt x="46109" y="68103"/>
                  </a:lnTo>
                  <a:lnTo>
                    <a:pt x="2518" y="100339"/>
                  </a:lnTo>
                  <a:lnTo>
                    <a:pt x="584" y="104026"/>
                  </a:lnTo>
                  <a:lnTo>
                    <a:pt x="0" y="107895"/>
                  </a:lnTo>
                  <a:lnTo>
                    <a:pt x="316" y="111885"/>
                  </a:lnTo>
                  <a:lnTo>
                    <a:pt x="10875" y="130985"/>
                  </a:lnTo>
                  <a:lnTo>
                    <a:pt x="53684" y="158359"/>
                  </a:lnTo>
                  <a:lnTo>
                    <a:pt x="93872" y="180582"/>
                  </a:lnTo>
                  <a:lnTo>
                    <a:pt x="140534" y="202633"/>
                  </a:lnTo>
                  <a:lnTo>
                    <a:pt x="153349" y="20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700"/>
            <p:cNvSpPr/>
            <p:nvPr>
              <p:custDataLst>
                <p:tags r:id="rId268"/>
              </p:custDataLst>
            </p:nvPr>
          </p:nvSpPr>
          <p:spPr>
            <a:xfrm>
              <a:off x="4739792" y="1689100"/>
              <a:ext cx="137009" cy="25401"/>
            </a:xfrm>
            <a:custGeom>
              <a:avLst/>
              <a:gdLst/>
              <a:ahLst/>
              <a:cxnLst/>
              <a:rect l="0" t="0" r="0" b="0"/>
              <a:pathLst>
                <a:path w="1370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18658"/>
                  </a:lnTo>
                  <a:lnTo>
                    <a:pt x="0" y="15966"/>
                  </a:lnTo>
                  <a:lnTo>
                    <a:pt x="1562" y="11094"/>
                  </a:lnTo>
                  <a:lnTo>
                    <a:pt x="12134" y="8459"/>
                  </a:lnTo>
                  <a:lnTo>
                    <a:pt x="51037" y="3396"/>
                  </a:lnTo>
                  <a:lnTo>
                    <a:pt x="90447" y="1006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701"/>
            <p:cNvSpPr/>
            <p:nvPr>
              <p:custDataLst>
                <p:tags r:id="rId269"/>
              </p:custDataLst>
            </p:nvPr>
          </p:nvSpPr>
          <p:spPr>
            <a:xfrm>
              <a:off x="4746142" y="1790700"/>
              <a:ext cx="181459" cy="6351"/>
            </a:xfrm>
            <a:custGeom>
              <a:avLst/>
              <a:gdLst/>
              <a:ahLst/>
              <a:cxnLst/>
              <a:rect l="0" t="0" r="0" b="0"/>
              <a:pathLst>
                <a:path w="1814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4"/>
                  </a:lnTo>
                  <a:lnTo>
                    <a:pt x="1561" y="2979"/>
                  </a:lnTo>
                  <a:lnTo>
                    <a:pt x="43564" y="392"/>
                  </a:lnTo>
                  <a:lnTo>
                    <a:pt x="88625" y="116"/>
                  </a:lnTo>
                  <a:lnTo>
                    <a:pt x="135843" y="34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167"/>
          <p:cNvGrpSpPr/>
          <p:nvPr/>
        </p:nvGrpSpPr>
        <p:grpSpPr>
          <a:xfrm>
            <a:off x="5187950" y="1601532"/>
            <a:ext cx="355601" cy="251916"/>
            <a:chOff x="5187950" y="1601532"/>
            <a:chExt cx="355601" cy="251916"/>
          </a:xfrm>
        </p:grpSpPr>
        <p:sp>
          <p:nvSpPr>
            <p:cNvPr id="93" name="SMARTInkShape-5702"/>
            <p:cNvSpPr/>
            <p:nvPr>
              <p:custDataLst>
                <p:tags r:id="rId264"/>
              </p:custDataLst>
            </p:nvPr>
          </p:nvSpPr>
          <p:spPr>
            <a:xfrm>
              <a:off x="5543550" y="1778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703"/>
            <p:cNvSpPr/>
            <p:nvPr>
              <p:custDataLst>
                <p:tags r:id="rId265"/>
              </p:custDataLst>
            </p:nvPr>
          </p:nvSpPr>
          <p:spPr>
            <a:xfrm>
              <a:off x="5187950" y="1601532"/>
              <a:ext cx="228601" cy="251916"/>
            </a:xfrm>
            <a:custGeom>
              <a:avLst/>
              <a:gdLst/>
              <a:ahLst/>
              <a:cxnLst/>
              <a:rect l="0" t="0" r="0" b="0"/>
              <a:pathLst>
                <a:path w="228601" h="251916">
                  <a:moveTo>
                    <a:pt x="0" y="55818"/>
                  </a:moveTo>
                  <a:lnTo>
                    <a:pt x="0" y="55818"/>
                  </a:lnTo>
                  <a:lnTo>
                    <a:pt x="0" y="46980"/>
                  </a:lnTo>
                  <a:lnTo>
                    <a:pt x="1881" y="42953"/>
                  </a:lnTo>
                  <a:lnTo>
                    <a:pt x="3371" y="40891"/>
                  </a:lnTo>
                  <a:lnTo>
                    <a:pt x="50935" y="5410"/>
                  </a:lnTo>
                  <a:lnTo>
                    <a:pt x="60032" y="1664"/>
                  </a:lnTo>
                  <a:lnTo>
                    <a:pt x="71131" y="0"/>
                  </a:lnTo>
                  <a:lnTo>
                    <a:pt x="81238" y="3023"/>
                  </a:lnTo>
                  <a:lnTo>
                    <a:pt x="85909" y="5804"/>
                  </a:lnTo>
                  <a:lnTo>
                    <a:pt x="92980" y="16421"/>
                  </a:lnTo>
                  <a:lnTo>
                    <a:pt x="95853" y="23203"/>
                  </a:lnTo>
                  <a:lnTo>
                    <a:pt x="96526" y="56346"/>
                  </a:lnTo>
                  <a:lnTo>
                    <a:pt x="88886" y="97445"/>
                  </a:lnTo>
                  <a:lnTo>
                    <a:pt x="74314" y="140902"/>
                  </a:lnTo>
                  <a:lnTo>
                    <a:pt x="59963" y="181687"/>
                  </a:lnTo>
                  <a:lnTo>
                    <a:pt x="43402" y="210470"/>
                  </a:lnTo>
                  <a:lnTo>
                    <a:pt x="2853" y="249943"/>
                  </a:lnTo>
                  <a:lnTo>
                    <a:pt x="2608" y="250851"/>
                  </a:lnTo>
                  <a:lnTo>
                    <a:pt x="3149" y="251457"/>
                  </a:lnTo>
                  <a:lnTo>
                    <a:pt x="4216" y="251860"/>
                  </a:lnTo>
                  <a:lnTo>
                    <a:pt x="45212" y="251915"/>
                  </a:lnTo>
                  <a:lnTo>
                    <a:pt x="88028" y="248290"/>
                  </a:lnTo>
                  <a:lnTo>
                    <a:pt x="134346" y="247608"/>
                  </a:lnTo>
                  <a:lnTo>
                    <a:pt x="178911" y="251459"/>
                  </a:lnTo>
                  <a:lnTo>
                    <a:pt x="199766" y="250428"/>
                  </a:lnTo>
                  <a:lnTo>
                    <a:pt x="228600" y="239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168"/>
          <p:cNvGrpSpPr/>
          <p:nvPr/>
        </p:nvGrpSpPr>
        <p:grpSpPr>
          <a:xfrm>
            <a:off x="838200" y="2388483"/>
            <a:ext cx="1301751" cy="537985"/>
            <a:chOff x="838200" y="2388483"/>
            <a:chExt cx="1301751" cy="537985"/>
          </a:xfrm>
        </p:grpSpPr>
        <p:sp>
          <p:nvSpPr>
            <p:cNvPr id="96" name="SMARTInkShape-5704"/>
            <p:cNvSpPr/>
            <p:nvPr>
              <p:custDataLst>
                <p:tags r:id="rId255"/>
              </p:custDataLst>
            </p:nvPr>
          </p:nvSpPr>
          <p:spPr>
            <a:xfrm>
              <a:off x="1115576" y="2388483"/>
              <a:ext cx="68571" cy="370465"/>
            </a:xfrm>
            <a:custGeom>
              <a:avLst/>
              <a:gdLst/>
              <a:ahLst/>
              <a:cxnLst/>
              <a:rect l="0" t="0" r="0" b="0"/>
              <a:pathLst>
                <a:path w="68571" h="370465">
                  <a:moveTo>
                    <a:pt x="46474" y="5467"/>
                  </a:moveTo>
                  <a:lnTo>
                    <a:pt x="46474" y="5467"/>
                  </a:lnTo>
                  <a:lnTo>
                    <a:pt x="41007" y="0"/>
                  </a:lnTo>
                  <a:lnTo>
                    <a:pt x="33643" y="6120"/>
                  </a:lnTo>
                  <a:lnTo>
                    <a:pt x="22525" y="30355"/>
                  </a:lnTo>
                  <a:lnTo>
                    <a:pt x="13664" y="77831"/>
                  </a:lnTo>
                  <a:lnTo>
                    <a:pt x="8844" y="123942"/>
                  </a:lnTo>
                  <a:lnTo>
                    <a:pt x="6570" y="150067"/>
                  </a:lnTo>
                  <a:lnTo>
                    <a:pt x="4349" y="176656"/>
                  </a:lnTo>
                  <a:lnTo>
                    <a:pt x="2163" y="203554"/>
                  </a:lnTo>
                  <a:lnTo>
                    <a:pt x="0" y="230658"/>
                  </a:lnTo>
                  <a:lnTo>
                    <a:pt x="1360" y="277708"/>
                  </a:lnTo>
                  <a:lnTo>
                    <a:pt x="6668" y="316257"/>
                  </a:lnTo>
                  <a:lnTo>
                    <a:pt x="18295" y="352415"/>
                  </a:lnTo>
                  <a:lnTo>
                    <a:pt x="29011" y="366865"/>
                  </a:lnTo>
                  <a:lnTo>
                    <a:pt x="34832" y="369871"/>
                  </a:lnTo>
                  <a:lnTo>
                    <a:pt x="40829" y="370464"/>
                  </a:lnTo>
                  <a:lnTo>
                    <a:pt x="46944" y="369448"/>
                  </a:lnTo>
                  <a:lnTo>
                    <a:pt x="52432" y="365949"/>
                  </a:lnTo>
                  <a:lnTo>
                    <a:pt x="62292" y="354535"/>
                  </a:lnTo>
                  <a:lnTo>
                    <a:pt x="67615" y="338173"/>
                  </a:lnTo>
                  <a:lnTo>
                    <a:pt x="68570" y="318436"/>
                  </a:lnTo>
                  <a:lnTo>
                    <a:pt x="60468" y="285642"/>
                  </a:lnTo>
                  <a:lnTo>
                    <a:pt x="40124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705"/>
            <p:cNvSpPr/>
            <p:nvPr>
              <p:custDataLst>
                <p:tags r:id="rId256"/>
              </p:custDataLst>
            </p:nvPr>
          </p:nvSpPr>
          <p:spPr>
            <a:xfrm>
              <a:off x="1074817" y="2578100"/>
              <a:ext cx="106284" cy="38101"/>
            </a:xfrm>
            <a:custGeom>
              <a:avLst/>
              <a:gdLst/>
              <a:ahLst/>
              <a:cxnLst/>
              <a:rect l="0" t="0" r="0" b="0"/>
              <a:pathLst>
                <a:path w="106284" h="38101">
                  <a:moveTo>
                    <a:pt x="23733" y="38100"/>
                  </a:moveTo>
                  <a:lnTo>
                    <a:pt x="23733" y="38100"/>
                  </a:lnTo>
                  <a:lnTo>
                    <a:pt x="6773" y="31193"/>
                  </a:lnTo>
                  <a:lnTo>
                    <a:pt x="2084" y="27269"/>
                  </a:lnTo>
                  <a:lnTo>
                    <a:pt x="0" y="23173"/>
                  </a:lnTo>
                  <a:lnTo>
                    <a:pt x="856" y="21093"/>
                  </a:lnTo>
                  <a:lnTo>
                    <a:pt x="5569" y="16901"/>
                  </a:lnTo>
                  <a:lnTo>
                    <a:pt x="22898" y="10573"/>
                  </a:lnTo>
                  <a:lnTo>
                    <a:pt x="63471" y="6478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706"/>
            <p:cNvSpPr/>
            <p:nvPr>
              <p:custDataLst>
                <p:tags r:id="rId257"/>
              </p:custDataLst>
            </p:nvPr>
          </p:nvSpPr>
          <p:spPr>
            <a:xfrm>
              <a:off x="1197692" y="2555551"/>
              <a:ext cx="116759" cy="150456"/>
            </a:xfrm>
            <a:custGeom>
              <a:avLst/>
              <a:gdLst/>
              <a:ahLst/>
              <a:cxnLst/>
              <a:rect l="0" t="0" r="0" b="0"/>
              <a:pathLst>
                <a:path w="116759" h="150456">
                  <a:moveTo>
                    <a:pt x="46908" y="66999"/>
                  </a:moveTo>
                  <a:lnTo>
                    <a:pt x="46908" y="66999"/>
                  </a:lnTo>
                  <a:lnTo>
                    <a:pt x="50279" y="66999"/>
                  </a:lnTo>
                  <a:lnTo>
                    <a:pt x="53815" y="61355"/>
                  </a:lnTo>
                  <a:lnTo>
                    <a:pt x="63209" y="34506"/>
                  </a:lnTo>
                  <a:lnTo>
                    <a:pt x="64736" y="22219"/>
                  </a:lnTo>
                  <a:lnTo>
                    <a:pt x="61652" y="11584"/>
                  </a:lnTo>
                  <a:lnTo>
                    <a:pt x="58854" y="6772"/>
                  </a:lnTo>
                  <a:lnTo>
                    <a:pt x="55578" y="3564"/>
                  </a:lnTo>
                  <a:lnTo>
                    <a:pt x="48174" y="0"/>
                  </a:lnTo>
                  <a:lnTo>
                    <a:pt x="42813" y="1872"/>
                  </a:lnTo>
                  <a:lnTo>
                    <a:pt x="29331" y="11478"/>
                  </a:lnTo>
                  <a:lnTo>
                    <a:pt x="9244" y="39495"/>
                  </a:lnTo>
                  <a:lnTo>
                    <a:pt x="0" y="74607"/>
                  </a:lnTo>
                  <a:lnTo>
                    <a:pt x="4003" y="108451"/>
                  </a:lnTo>
                  <a:lnTo>
                    <a:pt x="20868" y="137450"/>
                  </a:lnTo>
                  <a:lnTo>
                    <a:pt x="30254" y="143600"/>
                  </a:lnTo>
                  <a:lnTo>
                    <a:pt x="53852" y="150432"/>
                  </a:lnTo>
                  <a:lnTo>
                    <a:pt x="99942" y="150455"/>
                  </a:lnTo>
                  <a:lnTo>
                    <a:pt x="116758" y="14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707"/>
            <p:cNvSpPr/>
            <p:nvPr>
              <p:custDataLst>
                <p:tags r:id="rId258"/>
              </p:custDataLst>
            </p:nvPr>
          </p:nvSpPr>
          <p:spPr>
            <a:xfrm>
              <a:off x="1314450" y="2505816"/>
              <a:ext cx="131576" cy="366517"/>
            </a:xfrm>
            <a:custGeom>
              <a:avLst/>
              <a:gdLst/>
              <a:ahLst/>
              <a:cxnLst/>
              <a:rect l="0" t="0" r="0" b="0"/>
              <a:pathLst>
                <a:path w="131576" h="366517">
                  <a:moveTo>
                    <a:pt x="69850" y="110384"/>
                  </a:moveTo>
                  <a:lnTo>
                    <a:pt x="69850" y="110384"/>
                  </a:lnTo>
                  <a:lnTo>
                    <a:pt x="48802" y="150383"/>
                  </a:lnTo>
                  <a:lnTo>
                    <a:pt x="34529" y="187147"/>
                  </a:lnTo>
                  <a:lnTo>
                    <a:pt x="27576" y="217878"/>
                  </a:lnTo>
                  <a:lnTo>
                    <a:pt x="22839" y="251998"/>
                  </a:lnTo>
                  <a:lnTo>
                    <a:pt x="20734" y="285977"/>
                  </a:lnTo>
                  <a:lnTo>
                    <a:pt x="22920" y="330099"/>
                  </a:lnTo>
                  <a:lnTo>
                    <a:pt x="30650" y="366516"/>
                  </a:lnTo>
                  <a:lnTo>
                    <a:pt x="22815" y="328268"/>
                  </a:lnTo>
                  <a:lnTo>
                    <a:pt x="18842" y="294005"/>
                  </a:lnTo>
                  <a:lnTo>
                    <a:pt x="15430" y="248438"/>
                  </a:lnTo>
                  <a:lnTo>
                    <a:pt x="14520" y="221470"/>
                  </a:lnTo>
                  <a:lnTo>
                    <a:pt x="13913" y="192908"/>
                  </a:lnTo>
                  <a:lnTo>
                    <a:pt x="14214" y="166811"/>
                  </a:lnTo>
                  <a:lnTo>
                    <a:pt x="15121" y="142357"/>
                  </a:lnTo>
                  <a:lnTo>
                    <a:pt x="19420" y="98489"/>
                  </a:lnTo>
                  <a:lnTo>
                    <a:pt x="28387" y="62529"/>
                  </a:lnTo>
                  <a:lnTo>
                    <a:pt x="41309" y="37609"/>
                  </a:lnTo>
                  <a:lnTo>
                    <a:pt x="72601" y="4365"/>
                  </a:lnTo>
                  <a:lnTo>
                    <a:pt x="80150" y="899"/>
                  </a:lnTo>
                  <a:lnTo>
                    <a:pt x="87300" y="0"/>
                  </a:lnTo>
                  <a:lnTo>
                    <a:pt x="94183" y="811"/>
                  </a:lnTo>
                  <a:lnTo>
                    <a:pt x="100889" y="5585"/>
                  </a:lnTo>
                  <a:lnTo>
                    <a:pt x="113984" y="22179"/>
                  </a:lnTo>
                  <a:lnTo>
                    <a:pt x="129885" y="65434"/>
                  </a:lnTo>
                  <a:lnTo>
                    <a:pt x="131575" y="94640"/>
                  </a:lnTo>
                  <a:lnTo>
                    <a:pt x="126917" y="120320"/>
                  </a:lnTo>
                  <a:lnTo>
                    <a:pt x="117791" y="141141"/>
                  </a:lnTo>
                  <a:lnTo>
                    <a:pt x="99153" y="156039"/>
                  </a:lnTo>
                  <a:lnTo>
                    <a:pt x="75113" y="165953"/>
                  </a:lnTo>
                  <a:lnTo>
                    <a:pt x="50317" y="170359"/>
                  </a:lnTo>
                  <a:lnTo>
                    <a:pt x="28948" y="168554"/>
                  </a:lnTo>
                  <a:lnTo>
                    <a:pt x="0" y="16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708"/>
            <p:cNvSpPr/>
            <p:nvPr>
              <p:custDataLst>
                <p:tags r:id="rId259"/>
              </p:custDataLst>
            </p:nvPr>
          </p:nvSpPr>
          <p:spPr>
            <a:xfrm>
              <a:off x="2139950" y="2443783"/>
              <a:ext cx="1" cy="7318"/>
            </a:xfrm>
            <a:custGeom>
              <a:avLst/>
              <a:gdLst/>
              <a:ahLst/>
              <a:cxnLst/>
              <a:rect l="0" t="0" r="0" b="0"/>
              <a:pathLst>
                <a:path w="1" h="7318">
                  <a:moveTo>
                    <a:pt x="0" y="7317"/>
                  </a:moveTo>
                  <a:lnTo>
                    <a:pt x="0" y="73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709"/>
            <p:cNvSpPr/>
            <p:nvPr>
              <p:custDataLst>
                <p:tags r:id="rId260"/>
              </p:custDataLst>
            </p:nvPr>
          </p:nvSpPr>
          <p:spPr>
            <a:xfrm>
              <a:off x="1069387" y="2774950"/>
              <a:ext cx="791164" cy="151518"/>
            </a:xfrm>
            <a:custGeom>
              <a:avLst/>
              <a:gdLst/>
              <a:ahLst/>
              <a:cxnLst/>
              <a:rect l="0" t="0" r="0" b="0"/>
              <a:pathLst>
                <a:path w="791164" h="151518">
                  <a:moveTo>
                    <a:pt x="10113" y="146050"/>
                  </a:moveTo>
                  <a:lnTo>
                    <a:pt x="10113" y="146050"/>
                  </a:lnTo>
                  <a:lnTo>
                    <a:pt x="0" y="149421"/>
                  </a:lnTo>
                  <a:lnTo>
                    <a:pt x="1254" y="150414"/>
                  </a:lnTo>
                  <a:lnTo>
                    <a:pt x="13937" y="151517"/>
                  </a:lnTo>
                  <a:lnTo>
                    <a:pt x="58144" y="146363"/>
                  </a:lnTo>
                  <a:lnTo>
                    <a:pt x="88700" y="142025"/>
                  </a:lnTo>
                  <a:lnTo>
                    <a:pt x="127416" y="134900"/>
                  </a:lnTo>
                  <a:lnTo>
                    <a:pt x="171570" y="125917"/>
                  </a:lnTo>
                  <a:lnTo>
                    <a:pt x="219351" y="115694"/>
                  </a:lnTo>
                  <a:lnTo>
                    <a:pt x="272372" y="105352"/>
                  </a:lnTo>
                  <a:lnTo>
                    <a:pt x="328885" y="94929"/>
                  </a:lnTo>
                  <a:lnTo>
                    <a:pt x="387728" y="84453"/>
                  </a:lnTo>
                  <a:lnTo>
                    <a:pt x="443890" y="73941"/>
                  </a:lnTo>
                  <a:lnTo>
                    <a:pt x="498264" y="63405"/>
                  </a:lnTo>
                  <a:lnTo>
                    <a:pt x="551447" y="52854"/>
                  </a:lnTo>
                  <a:lnTo>
                    <a:pt x="601719" y="42291"/>
                  </a:lnTo>
                  <a:lnTo>
                    <a:pt x="650050" y="31722"/>
                  </a:lnTo>
                  <a:lnTo>
                    <a:pt x="697088" y="21148"/>
                  </a:lnTo>
                  <a:lnTo>
                    <a:pt x="728446" y="14099"/>
                  </a:lnTo>
                  <a:lnTo>
                    <a:pt x="791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710"/>
            <p:cNvSpPr/>
            <p:nvPr>
              <p:custDataLst>
                <p:tags r:id="rId261"/>
              </p:custDataLst>
            </p:nvPr>
          </p:nvSpPr>
          <p:spPr>
            <a:xfrm>
              <a:off x="838200" y="2755900"/>
              <a:ext cx="1174751" cy="127001"/>
            </a:xfrm>
            <a:custGeom>
              <a:avLst/>
              <a:gdLst/>
              <a:ahLst/>
              <a:cxnLst/>
              <a:rect l="0" t="0" r="0" b="0"/>
              <a:pathLst>
                <a:path w="1174751" h="127001">
                  <a:moveTo>
                    <a:pt x="0" y="127000"/>
                  </a:moveTo>
                  <a:lnTo>
                    <a:pt x="0" y="127000"/>
                  </a:lnTo>
                  <a:lnTo>
                    <a:pt x="26628" y="116861"/>
                  </a:lnTo>
                  <a:lnTo>
                    <a:pt x="65692" y="109323"/>
                  </a:lnTo>
                  <a:lnTo>
                    <a:pt x="93184" y="103221"/>
                  </a:lnTo>
                  <a:lnTo>
                    <a:pt x="124917" y="95625"/>
                  </a:lnTo>
                  <a:lnTo>
                    <a:pt x="159478" y="87033"/>
                  </a:lnTo>
                  <a:lnTo>
                    <a:pt x="199452" y="79189"/>
                  </a:lnTo>
                  <a:lnTo>
                    <a:pt x="243035" y="71843"/>
                  </a:lnTo>
                  <a:lnTo>
                    <a:pt x="289023" y="64828"/>
                  </a:lnTo>
                  <a:lnTo>
                    <a:pt x="340143" y="58035"/>
                  </a:lnTo>
                  <a:lnTo>
                    <a:pt x="394684" y="51390"/>
                  </a:lnTo>
                  <a:lnTo>
                    <a:pt x="451506" y="44844"/>
                  </a:lnTo>
                  <a:lnTo>
                    <a:pt x="511260" y="39068"/>
                  </a:lnTo>
                  <a:lnTo>
                    <a:pt x="572968" y="33806"/>
                  </a:lnTo>
                  <a:lnTo>
                    <a:pt x="635978" y="28888"/>
                  </a:lnTo>
                  <a:lnTo>
                    <a:pt x="697036" y="24197"/>
                  </a:lnTo>
                  <a:lnTo>
                    <a:pt x="756791" y="19660"/>
                  </a:lnTo>
                  <a:lnTo>
                    <a:pt x="815677" y="15223"/>
                  </a:lnTo>
                  <a:lnTo>
                    <a:pt x="871868" y="11560"/>
                  </a:lnTo>
                  <a:lnTo>
                    <a:pt x="926262" y="8412"/>
                  </a:lnTo>
                  <a:lnTo>
                    <a:pt x="979458" y="5608"/>
                  </a:lnTo>
                  <a:lnTo>
                    <a:pt x="1024800" y="3739"/>
                  </a:lnTo>
                  <a:lnTo>
                    <a:pt x="1064905" y="2492"/>
                  </a:lnTo>
                  <a:lnTo>
                    <a:pt x="1101520" y="1662"/>
                  </a:lnTo>
                  <a:lnTo>
                    <a:pt x="1174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711"/>
            <p:cNvSpPr/>
            <p:nvPr>
              <p:custDataLst>
                <p:tags r:id="rId262"/>
              </p:custDataLst>
            </p:nvPr>
          </p:nvSpPr>
          <p:spPr>
            <a:xfrm>
              <a:off x="2133600" y="2597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712"/>
            <p:cNvSpPr/>
            <p:nvPr>
              <p:custDataLst>
                <p:tags r:id="rId263"/>
              </p:custDataLst>
            </p:nvPr>
          </p:nvSpPr>
          <p:spPr>
            <a:xfrm>
              <a:off x="889821" y="2474545"/>
              <a:ext cx="132799" cy="302547"/>
            </a:xfrm>
            <a:custGeom>
              <a:avLst/>
              <a:gdLst/>
              <a:ahLst/>
              <a:cxnLst/>
              <a:rect l="0" t="0" r="0" b="0"/>
              <a:pathLst>
                <a:path w="132799" h="302547">
                  <a:moveTo>
                    <a:pt x="113479" y="71805"/>
                  </a:moveTo>
                  <a:lnTo>
                    <a:pt x="113479" y="71805"/>
                  </a:lnTo>
                  <a:lnTo>
                    <a:pt x="118549" y="66030"/>
                  </a:lnTo>
                  <a:lnTo>
                    <a:pt x="125035" y="54782"/>
                  </a:lnTo>
                  <a:lnTo>
                    <a:pt x="126079" y="38627"/>
                  </a:lnTo>
                  <a:lnTo>
                    <a:pt x="122778" y="25051"/>
                  </a:lnTo>
                  <a:lnTo>
                    <a:pt x="113961" y="10993"/>
                  </a:lnTo>
                  <a:lnTo>
                    <a:pt x="104521" y="4091"/>
                  </a:lnTo>
                  <a:lnTo>
                    <a:pt x="99040" y="1262"/>
                  </a:lnTo>
                  <a:lnTo>
                    <a:pt x="83543" y="0"/>
                  </a:lnTo>
                  <a:lnTo>
                    <a:pt x="74472" y="652"/>
                  </a:lnTo>
                  <a:lnTo>
                    <a:pt x="41479" y="15053"/>
                  </a:lnTo>
                  <a:lnTo>
                    <a:pt x="15005" y="40565"/>
                  </a:lnTo>
                  <a:lnTo>
                    <a:pt x="497" y="73837"/>
                  </a:lnTo>
                  <a:lnTo>
                    <a:pt x="0" y="94345"/>
                  </a:lnTo>
                  <a:lnTo>
                    <a:pt x="1843" y="103765"/>
                  </a:lnTo>
                  <a:lnTo>
                    <a:pt x="17921" y="130507"/>
                  </a:lnTo>
                  <a:lnTo>
                    <a:pt x="43930" y="149562"/>
                  </a:lnTo>
                  <a:lnTo>
                    <a:pt x="88687" y="174418"/>
                  </a:lnTo>
                  <a:lnTo>
                    <a:pt x="118676" y="197616"/>
                  </a:lnTo>
                  <a:lnTo>
                    <a:pt x="129430" y="214034"/>
                  </a:lnTo>
                  <a:lnTo>
                    <a:pt x="132798" y="232620"/>
                  </a:lnTo>
                  <a:lnTo>
                    <a:pt x="132708" y="242515"/>
                  </a:lnTo>
                  <a:lnTo>
                    <a:pt x="125083" y="261035"/>
                  </a:lnTo>
                  <a:lnTo>
                    <a:pt x="110875" y="277968"/>
                  </a:lnTo>
                  <a:lnTo>
                    <a:pt x="80487" y="297285"/>
                  </a:lnTo>
                  <a:lnTo>
                    <a:pt x="61892" y="302546"/>
                  </a:lnTo>
                  <a:lnTo>
                    <a:pt x="46101" y="301122"/>
                  </a:lnTo>
                  <a:lnTo>
                    <a:pt x="24579" y="294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5713"/>
          <p:cNvSpPr/>
          <p:nvPr>
            <p:custDataLst>
              <p:tags r:id="rId4"/>
            </p:custDataLst>
          </p:nvPr>
        </p:nvSpPr>
        <p:spPr>
          <a:xfrm>
            <a:off x="1873250" y="2425700"/>
            <a:ext cx="19051" cy="273051"/>
          </a:xfrm>
          <a:custGeom>
            <a:avLst/>
            <a:gdLst/>
            <a:ahLst/>
            <a:cxnLst/>
            <a:rect l="0" t="0" r="0" b="0"/>
            <a:pathLst>
              <a:path w="19051" h="273051">
                <a:moveTo>
                  <a:pt x="19050" y="0"/>
                </a:moveTo>
                <a:lnTo>
                  <a:pt x="19050" y="0"/>
                </a:lnTo>
                <a:lnTo>
                  <a:pt x="15679" y="3371"/>
                </a:lnTo>
                <a:lnTo>
                  <a:pt x="13583" y="22322"/>
                </a:lnTo>
                <a:lnTo>
                  <a:pt x="16332" y="67135"/>
                </a:lnTo>
                <a:lnTo>
                  <a:pt x="15961" y="105097"/>
                </a:lnTo>
                <a:lnTo>
                  <a:pt x="13444" y="145487"/>
                </a:lnTo>
                <a:lnTo>
                  <a:pt x="9973" y="186958"/>
                </a:lnTo>
                <a:lnTo>
                  <a:pt x="6079" y="223263"/>
                </a:lnTo>
                <a:lnTo>
                  <a:pt x="0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1170"/>
          <p:cNvGrpSpPr/>
          <p:nvPr/>
        </p:nvGrpSpPr>
        <p:grpSpPr>
          <a:xfrm>
            <a:off x="2861342" y="2336800"/>
            <a:ext cx="320009" cy="463551"/>
            <a:chOff x="2861342" y="2336800"/>
            <a:chExt cx="320009" cy="463551"/>
          </a:xfrm>
        </p:grpSpPr>
        <p:sp>
          <p:nvSpPr>
            <p:cNvPr id="107" name="SMARTInkShape-5714"/>
            <p:cNvSpPr/>
            <p:nvPr>
              <p:custDataLst>
                <p:tags r:id="rId252"/>
              </p:custDataLst>
            </p:nvPr>
          </p:nvSpPr>
          <p:spPr>
            <a:xfrm>
              <a:off x="2861342" y="2521833"/>
              <a:ext cx="224759" cy="227718"/>
            </a:xfrm>
            <a:custGeom>
              <a:avLst/>
              <a:gdLst/>
              <a:ahLst/>
              <a:cxnLst/>
              <a:rect l="0" t="0" r="0" b="0"/>
              <a:pathLst>
                <a:path w="224759" h="227718">
                  <a:moveTo>
                    <a:pt x="224758" y="5467"/>
                  </a:moveTo>
                  <a:lnTo>
                    <a:pt x="224758" y="5467"/>
                  </a:lnTo>
                  <a:lnTo>
                    <a:pt x="224758" y="2096"/>
                  </a:lnTo>
                  <a:lnTo>
                    <a:pt x="224052" y="1103"/>
                  </a:lnTo>
                  <a:lnTo>
                    <a:pt x="222876" y="441"/>
                  </a:lnTo>
                  <a:lnTo>
                    <a:pt x="221387" y="0"/>
                  </a:lnTo>
                  <a:lnTo>
                    <a:pt x="220394" y="411"/>
                  </a:lnTo>
                  <a:lnTo>
                    <a:pt x="219732" y="1391"/>
                  </a:lnTo>
                  <a:lnTo>
                    <a:pt x="202559" y="47248"/>
                  </a:lnTo>
                  <a:lnTo>
                    <a:pt x="189880" y="84169"/>
                  </a:lnTo>
                  <a:lnTo>
                    <a:pt x="171620" y="128818"/>
                  </a:lnTo>
                  <a:lnTo>
                    <a:pt x="143789" y="168780"/>
                  </a:lnTo>
                  <a:lnTo>
                    <a:pt x="100579" y="208602"/>
                  </a:lnTo>
                  <a:lnTo>
                    <a:pt x="82078" y="218516"/>
                  </a:lnTo>
                  <a:lnTo>
                    <a:pt x="64449" y="220570"/>
                  </a:lnTo>
                  <a:lnTo>
                    <a:pt x="35285" y="211018"/>
                  </a:lnTo>
                  <a:lnTo>
                    <a:pt x="18487" y="196777"/>
                  </a:lnTo>
                  <a:lnTo>
                    <a:pt x="6082" y="180099"/>
                  </a:lnTo>
                  <a:lnTo>
                    <a:pt x="568" y="165631"/>
                  </a:lnTo>
                  <a:lnTo>
                    <a:pt x="0" y="154027"/>
                  </a:lnTo>
                  <a:lnTo>
                    <a:pt x="836" y="148957"/>
                  </a:lnTo>
                  <a:lnTo>
                    <a:pt x="2804" y="145577"/>
                  </a:lnTo>
                  <a:lnTo>
                    <a:pt x="5528" y="143324"/>
                  </a:lnTo>
                  <a:lnTo>
                    <a:pt x="26780" y="136336"/>
                  </a:lnTo>
                  <a:lnTo>
                    <a:pt x="49995" y="133614"/>
                  </a:lnTo>
                  <a:lnTo>
                    <a:pt x="81490" y="139549"/>
                  </a:lnTo>
                  <a:lnTo>
                    <a:pt x="123577" y="163630"/>
                  </a:lnTo>
                  <a:lnTo>
                    <a:pt x="139572" y="176656"/>
                  </a:lnTo>
                  <a:lnTo>
                    <a:pt x="148092" y="189501"/>
                  </a:lnTo>
                  <a:lnTo>
                    <a:pt x="152889" y="208633"/>
                  </a:lnTo>
                  <a:lnTo>
                    <a:pt x="154908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715"/>
            <p:cNvSpPr/>
            <p:nvPr>
              <p:custDataLst>
                <p:tags r:id="rId253"/>
              </p:custDataLst>
            </p:nvPr>
          </p:nvSpPr>
          <p:spPr>
            <a:xfrm>
              <a:off x="2937232" y="2336800"/>
              <a:ext cx="129819" cy="79888"/>
            </a:xfrm>
            <a:custGeom>
              <a:avLst/>
              <a:gdLst/>
              <a:ahLst/>
              <a:cxnLst/>
              <a:rect l="0" t="0" r="0" b="0"/>
              <a:pathLst>
                <a:path w="129819" h="79888">
                  <a:moveTo>
                    <a:pt x="47268" y="0"/>
                  </a:moveTo>
                  <a:lnTo>
                    <a:pt x="47268" y="0"/>
                  </a:lnTo>
                  <a:lnTo>
                    <a:pt x="35059" y="15580"/>
                  </a:lnTo>
                  <a:lnTo>
                    <a:pt x="17787" y="62374"/>
                  </a:lnTo>
                  <a:lnTo>
                    <a:pt x="11329" y="75945"/>
                  </a:lnTo>
                  <a:lnTo>
                    <a:pt x="7071" y="79614"/>
                  </a:lnTo>
                  <a:lnTo>
                    <a:pt x="4948" y="79887"/>
                  </a:lnTo>
                  <a:lnTo>
                    <a:pt x="707" y="78309"/>
                  </a:lnTo>
                  <a:lnTo>
                    <a:pt x="0" y="75489"/>
                  </a:lnTo>
                  <a:lnTo>
                    <a:pt x="1095" y="66712"/>
                  </a:lnTo>
                  <a:lnTo>
                    <a:pt x="20343" y="22636"/>
                  </a:lnTo>
                  <a:lnTo>
                    <a:pt x="30363" y="11707"/>
                  </a:lnTo>
                  <a:lnTo>
                    <a:pt x="41871" y="5203"/>
                  </a:lnTo>
                  <a:lnTo>
                    <a:pt x="54042" y="2312"/>
                  </a:lnTo>
                  <a:lnTo>
                    <a:pt x="76165" y="4056"/>
                  </a:lnTo>
                  <a:lnTo>
                    <a:pt x="88568" y="9093"/>
                  </a:lnTo>
                  <a:lnTo>
                    <a:pt x="93852" y="12412"/>
                  </a:lnTo>
                  <a:lnTo>
                    <a:pt x="108029" y="30567"/>
                  </a:lnTo>
                  <a:lnTo>
                    <a:pt x="12981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716"/>
            <p:cNvSpPr/>
            <p:nvPr>
              <p:custDataLst>
                <p:tags r:id="rId254"/>
              </p:custDataLst>
            </p:nvPr>
          </p:nvSpPr>
          <p:spPr>
            <a:xfrm>
              <a:off x="3175000" y="26987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3" y="6742"/>
                  </a:lnTo>
                  <a:lnTo>
                    <a:pt x="2174" y="47530"/>
                  </a:lnTo>
                  <a:lnTo>
                    <a:pt x="127" y="9434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171"/>
          <p:cNvGrpSpPr/>
          <p:nvPr/>
        </p:nvGrpSpPr>
        <p:grpSpPr>
          <a:xfrm>
            <a:off x="3539641" y="2622550"/>
            <a:ext cx="156060" cy="125284"/>
            <a:chOff x="3539641" y="2622550"/>
            <a:chExt cx="156060" cy="125284"/>
          </a:xfrm>
        </p:grpSpPr>
        <p:sp>
          <p:nvSpPr>
            <p:cNvPr id="111" name="SMARTInkShape-5717"/>
            <p:cNvSpPr/>
            <p:nvPr>
              <p:custDataLst>
                <p:tags r:id="rId250"/>
              </p:custDataLst>
            </p:nvPr>
          </p:nvSpPr>
          <p:spPr>
            <a:xfrm>
              <a:off x="3547829" y="2724150"/>
              <a:ext cx="147872" cy="23684"/>
            </a:xfrm>
            <a:custGeom>
              <a:avLst/>
              <a:gdLst/>
              <a:ahLst/>
              <a:cxnLst/>
              <a:rect l="0" t="0" r="0" b="0"/>
              <a:pathLst>
                <a:path w="147872" h="23684">
                  <a:moveTo>
                    <a:pt x="8171" y="12700"/>
                  </a:moveTo>
                  <a:lnTo>
                    <a:pt x="8171" y="12700"/>
                  </a:lnTo>
                  <a:lnTo>
                    <a:pt x="1429" y="16071"/>
                  </a:lnTo>
                  <a:lnTo>
                    <a:pt x="149" y="17769"/>
                  </a:lnTo>
                  <a:lnTo>
                    <a:pt x="0" y="19607"/>
                  </a:lnTo>
                  <a:lnTo>
                    <a:pt x="607" y="21538"/>
                  </a:lnTo>
                  <a:lnTo>
                    <a:pt x="8807" y="23683"/>
                  </a:lnTo>
                  <a:lnTo>
                    <a:pt x="24682" y="23226"/>
                  </a:lnTo>
                  <a:lnTo>
                    <a:pt x="67469" y="15035"/>
                  </a:lnTo>
                  <a:lnTo>
                    <a:pt x="106963" y="7623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718"/>
            <p:cNvSpPr/>
            <p:nvPr>
              <p:custDataLst>
                <p:tags r:id="rId251"/>
              </p:custDataLst>
            </p:nvPr>
          </p:nvSpPr>
          <p:spPr>
            <a:xfrm>
              <a:off x="3539641" y="2622550"/>
              <a:ext cx="143360" cy="18168"/>
            </a:xfrm>
            <a:custGeom>
              <a:avLst/>
              <a:gdLst/>
              <a:ahLst/>
              <a:cxnLst/>
              <a:rect l="0" t="0" r="0" b="0"/>
              <a:pathLst>
                <a:path w="14336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3406"/>
                  </a:lnTo>
                  <a:lnTo>
                    <a:pt x="1563" y="16071"/>
                  </a:lnTo>
                  <a:lnTo>
                    <a:pt x="19893" y="18167"/>
                  </a:lnTo>
                  <a:lnTo>
                    <a:pt x="67125" y="13100"/>
                  </a:lnTo>
                  <a:lnTo>
                    <a:pt x="114189" y="3006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172"/>
          <p:cNvGrpSpPr/>
          <p:nvPr/>
        </p:nvGrpSpPr>
        <p:grpSpPr>
          <a:xfrm>
            <a:off x="4201880" y="2525524"/>
            <a:ext cx="255821" cy="506347"/>
            <a:chOff x="4201880" y="2525524"/>
            <a:chExt cx="255821" cy="506347"/>
          </a:xfrm>
        </p:grpSpPr>
        <p:sp>
          <p:nvSpPr>
            <p:cNvPr id="114" name="SMARTInkShape-5719"/>
            <p:cNvSpPr/>
            <p:nvPr>
              <p:custDataLst>
                <p:tags r:id="rId247"/>
              </p:custDataLst>
            </p:nvPr>
          </p:nvSpPr>
          <p:spPr>
            <a:xfrm>
              <a:off x="4340499" y="2904264"/>
              <a:ext cx="117202" cy="127607"/>
            </a:xfrm>
            <a:custGeom>
              <a:avLst/>
              <a:gdLst/>
              <a:ahLst/>
              <a:cxnLst/>
              <a:rect l="0" t="0" r="0" b="0"/>
              <a:pathLst>
                <a:path w="117202" h="127607">
                  <a:moveTo>
                    <a:pt x="2901" y="29436"/>
                  </a:moveTo>
                  <a:lnTo>
                    <a:pt x="2901" y="29436"/>
                  </a:lnTo>
                  <a:lnTo>
                    <a:pt x="11739" y="50484"/>
                  </a:lnTo>
                  <a:lnTo>
                    <a:pt x="15262" y="95600"/>
                  </a:lnTo>
                  <a:lnTo>
                    <a:pt x="12130" y="117244"/>
                  </a:lnTo>
                  <a:lnTo>
                    <a:pt x="8649" y="124906"/>
                  </a:lnTo>
                  <a:lnTo>
                    <a:pt x="6733" y="126949"/>
                  </a:lnTo>
                  <a:lnTo>
                    <a:pt x="4750" y="127606"/>
                  </a:lnTo>
                  <a:lnTo>
                    <a:pt x="2723" y="127338"/>
                  </a:lnTo>
                  <a:lnTo>
                    <a:pt x="665" y="126454"/>
                  </a:lnTo>
                  <a:lnTo>
                    <a:pt x="0" y="123748"/>
                  </a:lnTo>
                  <a:lnTo>
                    <a:pt x="5750" y="84842"/>
                  </a:lnTo>
                  <a:lnTo>
                    <a:pt x="23768" y="37558"/>
                  </a:lnTo>
                  <a:lnTo>
                    <a:pt x="35458" y="20346"/>
                  </a:lnTo>
                  <a:lnTo>
                    <a:pt x="49591" y="9404"/>
                  </a:lnTo>
                  <a:lnTo>
                    <a:pt x="71533" y="1158"/>
                  </a:lnTo>
                  <a:lnTo>
                    <a:pt x="78289" y="0"/>
                  </a:lnTo>
                  <a:lnTo>
                    <a:pt x="84204" y="1345"/>
                  </a:lnTo>
                  <a:lnTo>
                    <a:pt x="94540" y="8485"/>
                  </a:lnTo>
                  <a:lnTo>
                    <a:pt x="101955" y="22476"/>
                  </a:lnTo>
                  <a:lnTo>
                    <a:pt x="114043" y="68997"/>
                  </a:lnTo>
                  <a:lnTo>
                    <a:pt x="117201" y="105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720"/>
            <p:cNvSpPr/>
            <p:nvPr>
              <p:custDataLst>
                <p:tags r:id="rId248"/>
              </p:custDataLst>
            </p:nvPr>
          </p:nvSpPr>
          <p:spPr>
            <a:xfrm>
              <a:off x="4201880" y="2787650"/>
              <a:ext cx="185971" cy="31751"/>
            </a:xfrm>
            <a:custGeom>
              <a:avLst/>
              <a:gdLst/>
              <a:ahLst/>
              <a:cxnLst/>
              <a:rect l="0" t="0" r="0" b="0"/>
              <a:pathLst>
                <a:path w="18597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606" y="31750"/>
                  </a:lnTo>
                  <a:lnTo>
                    <a:pt x="47179" y="14073"/>
                  </a:lnTo>
                  <a:lnTo>
                    <a:pt x="79600" y="7901"/>
                  </a:lnTo>
                  <a:lnTo>
                    <a:pt x="116117" y="3512"/>
                  </a:lnTo>
                  <a:lnTo>
                    <a:pt x="162764" y="1040"/>
                  </a:lnTo>
                  <a:lnTo>
                    <a:pt x="185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721"/>
            <p:cNvSpPr/>
            <p:nvPr>
              <p:custDataLst>
                <p:tags r:id="rId249"/>
              </p:custDataLst>
            </p:nvPr>
          </p:nvSpPr>
          <p:spPr>
            <a:xfrm>
              <a:off x="4311650" y="2525524"/>
              <a:ext cx="25401" cy="211327"/>
            </a:xfrm>
            <a:custGeom>
              <a:avLst/>
              <a:gdLst/>
              <a:ahLst/>
              <a:cxnLst/>
              <a:rect l="0" t="0" r="0" b="0"/>
              <a:pathLst>
                <a:path w="25401" h="211327">
                  <a:moveTo>
                    <a:pt x="25400" y="14476"/>
                  </a:moveTo>
                  <a:lnTo>
                    <a:pt x="25400" y="14476"/>
                  </a:lnTo>
                  <a:lnTo>
                    <a:pt x="20374" y="2543"/>
                  </a:lnTo>
                  <a:lnTo>
                    <a:pt x="19933" y="170"/>
                  </a:lnTo>
                  <a:lnTo>
                    <a:pt x="19638" y="0"/>
                  </a:lnTo>
                  <a:lnTo>
                    <a:pt x="13326" y="35397"/>
                  </a:lnTo>
                  <a:lnTo>
                    <a:pt x="4576" y="82293"/>
                  </a:lnTo>
                  <a:lnTo>
                    <a:pt x="2034" y="117994"/>
                  </a:lnTo>
                  <a:lnTo>
                    <a:pt x="904" y="155029"/>
                  </a:lnTo>
                  <a:lnTo>
                    <a:pt x="0" y="211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173"/>
          <p:cNvGrpSpPr/>
          <p:nvPr/>
        </p:nvGrpSpPr>
        <p:grpSpPr>
          <a:xfrm>
            <a:off x="4798176" y="2617344"/>
            <a:ext cx="642094" cy="290957"/>
            <a:chOff x="4798176" y="2617344"/>
            <a:chExt cx="642094" cy="290957"/>
          </a:xfrm>
        </p:grpSpPr>
        <p:sp>
          <p:nvSpPr>
            <p:cNvPr id="118" name="SMARTInkShape-5722"/>
            <p:cNvSpPr/>
            <p:nvPr>
              <p:custDataLst>
                <p:tags r:id="rId242"/>
              </p:custDataLst>
            </p:nvPr>
          </p:nvSpPr>
          <p:spPr>
            <a:xfrm>
              <a:off x="5392710" y="2698750"/>
              <a:ext cx="47560" cy="77255"/>
            </a:xfrm>
            <a:custGeom>
              <a:avLst/>
              <a:gdLst/>
              <a:ahLst/>
              <a:cxnLst/>
              <a:rect l="0" t="0" r="0" b="0"/>
              <a:pathLst>
                <a:path w="47560" h="77255">
                  <a:moveTo>
                    <a:pt x="30190" y="31750"/>
                  </a:moveTo>
                  <a:lnTo>
                    <a:pt x="30190" y="31750"/>
                  </a:lnTo>
                  <a:lnTo>
                    <a:pt x="23448" y="21637"/>
                  </a:lnTo>
                  <a:lnTo>
                    <a:pt x="20051" y="18658"/>
                  </a:lnTo>
                  <a:lnTo>
                    <a:pt x="12514" y="15348"/>
                  </a:lnTo>
                  <a:lnTo>
                    <a:pt x="9234" y="16582"/>
                  </a:lnTo>
                  <a:lnTo>
                    <a:pt x="3708" y="23597"/>
                  </a:lnTo>
                  <a:lnTo>
                    <a:pt x="0" y="42818"/>
                  </a:lnTo>
                  <a:lnTo>
                    <a:pt x="2896" y="56425"/>
                  </a:lnTo>
                  <a:lnTo>
                    <a:pt x="5644" y="63017"/>
                  </a:lnTo>
                  <a:lnTo>
                    <a:pt x="14342" y="72222"/>
                  </a:lnTo>
                  <a:lnTo>
                    <a:pt x="19625" y="75665"/>
                  </a:lnTo>
                  <a:lnTo>
                    <a:pt x="24557" y="77254"/>
                  </a:lnTo>
                  <a:lnTo>
                    <a:pt x="33801" y="77139"/>
                  </a:lnTo>
                  <a:lnTo>
                    <a:pt x="40733" y="74736"/>
                  </a:lnTo>
                  <a:lnTo>
                    <a:pt x="43568" y="73107"/>
                  </a:lnTo>
                  <a:lnTo>
                    <a:pt x="46719" y="63772"/>
                  </a:lnTo>
                  <a:lnTo>
                    <a:pt x="47559" y="57331"/>
                  </a:lnTo>
                  <a:lnTo>
                    <a:pt x="42848" y="42649"/>
                  </a:lnTo>
                  <a:lnTo>
                    <a:pt x="32994" y="27422"/>
                  </a:lnTo>
                  <a:lnTo>
                    <a:pt x="4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723"/>
            <p:cNvSpPr/>
            <p:nvPr>
              <p:custDataLst>
                <p:tags r:id="rId243"/>
              </p:custDataLst>
            </p:nvPr>
          </p:nvSpPr>
          <p:spPr>
            <a:xfrm>
              <a:off x="5403850" y="2832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883" y="47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724"/>
            <p:cNvSpPr/>
            <p:nvPr>
              <p:custDataLst>
                <p:tags r:id="rId244"/>
              </p:custDataLst>
            </p:nvPr>
          </p:nvSpPr>
          <p:spPr>
            <a:xfrm>
              <a:off x="5187950" y="2617344"/>
              <a:ext cx="146051" cy="233807"/>
            </a:xfrm>
            <a:custGeom>
              <a:avLst/>
              <a:gdLst/>
              <a:ahLst/>
              <a:cxnLst/>
              <a:rect l="0" t="0" r="0" b="0"/>
              <a:pathLst>
                <a:path w="146051" h="233807">
                  <a:moveTo>
                    <a:pt x="146050" y="11556"/>
                  </a:moveTo>
                  <a:lnTo>
                    <a:pt x="146050" y="11556"/>
                  </a:lnTo>
                  <a:lnTo>
                    <a:pt x="139308" y="8185"/>
                  </a:lnTo>
                  <a:lnTo>
                    <a:pt x="137322" y="6487"/>
                  </a:lnTo>
                  <a:lnTo>
                    <a:pt x="133821" y="1431"/>
                  </a:lnTo>
                  <a:lnTo>
                    <a:pt x="130502" y="0"/>
                  </a:lnTo>
                  <a:lnTo>
                    <a:pt x="117924" y="2566"/>
                  </a:lnTo>
                  <a:lnTo>
                    <a:pt x="106738" y="13440"/>
                  </a:lnTo>
                  <a:lnTo>
                    <a:pt x="78940" y="59279"/>
                  </a:lnTo>
                  <a:lnTo>
                    <a:pt x="62836" y="92033"/>
                  </a:lnTo>
                  <a:lnTo>
                    <a:pt x="46977" y="127051"/>
                  </a:lnTo>
                  <a:lnTo>
                    <a:pt x="32873" y="161430"/>
                  </a:lnTo>
                  <a:lnTo>
                    <a:pt x="13033" y="205776"/>
                  </a:lnTo>
                  <a:lnTo>
                    <a:pt x="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725"/>
            <p:cNvSpPr/>
            <p:nvPr>
              <p:custDataLst>
                <p:tags r:id="rId245"/>
              </p:custDataLst>
            </p:nvPr>
          </p:nvSpPr>
          <p:spPr>
            <a:xfrm>
              <a:off x="5125333" y="2633409"/>
              <a:ext cx="208668" cy="203461"/>
            </a:xfrm>
            <a:custGeom>
              <a:avLst/>
              <a:gdLst/>
              <a:ahLst/>
              <a:cxnLst/>
              <a:rect l="0" t="0" r="0" b="0"/>
              <a:pathLst>
                <a:path w="208668" h="203461">
                  <a:moveTo>
                    <a:pt x="5467" y="27241"/>
                  </a:moveTo>
                  <a:lnTo>
                    <a:pt x="5467" y="27241"/>
                  </a:lnTo>
                  <a:lnTo>
                    <a:pt x="0" y="7468"/>
                  </a:lnTo>
                  <a:lnTo>
                    <a:pt x="411" y="4887"/>
                  </a:lnTo>
                  <a:lnTo>
                    <a:pt x="2749" y="137"/>
                  </a:lnTo>
                  <a:lnTo>
                    <a:pt x="5067" y="0"/>
                  </a:lnTo>
                  <a:lnTo>
                    <a:pt x="11404" y="3610"/>
                  </a:lnTo>
                  <a:lnTo>
                    <a:pt x="48670" y="45888"/>
                  </a:lnTo>
                  <a:lnTo>
                    <a:pt x="86942" y="88034"/>
                  </a:lnTo>
                  <a:lnTo>
                    <a:pt x="126504" y="132507"/>
                  </a:lnTo>
                  <a:lnTo>
                    <a:pt x="156100" y="170614"/>
                  </a:lnTo>
                  <a:lnTo>
                    <a:pt x="184643" y="201612"/>
                  </a:lnTo>
                  <a:lnTo>
                    <a:pt x="189123" y="203460"/>
                  </a:lnTo>
                  <a:lnTo>
                    <a:pt x="192815" y="203282"/>
                  </a:lnTo>
                  <a:lnTo>
                    <a:pt x="195982" y="201751"/>
                  </a:lnTo>
                  <a:lnTo>
                    <a:pt x="201383" y="190644"/>
                  </a:lnTo>
                  <a:lnTo>
                    <a:pt x="208667" y="16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726"/>
            <p:cNvSpPr/>
            <p:nvPr>
              <p:custDataLst>
                <p:tags r:id="rId246"/>
              </p:custDataLst>
            </p:nvPr>
          </p:nvSpPr>
          <p:spPr>
            <a:xfrm>
              <a:off x="4798176" y="2623818"/>
              <a:ext cx="243725" cy="257321"/>
            </a:xfrm>
            <a:custGeom>
              <a:avLst/>
              <a:gdLst/>
              <a:ahLst/>
              <a:cxnLst/>
              <a:rect l="0" t="0" r="0" b="0"/>
              <a:pathLst>
                <a:path w="243725" h="257321">
                  <a:moveTo>
                    <a:pt x="180224" y="30482"/>
                  </a:moveTo>
                  <a:lnTo>
                    <a:pt x="180224" y="30482"/>
                  </a:lnTo>
                  <a:lnTo>
                    <a:pt x="198290" y="0"/>
                  </a:lnTo>
                  <a:lnTo>
                    <a:pt x="198618" y="283"/>
                  </a:lnTo>
                  <a:lnTo>
                    <a:pt x="198982" y="2479"/>
                  </a:lnTo>
                  <a:lnTo>
                    <a:pt x="193500" y="5806"/>
                  </a:lnTo>
                  <a:lnTo>
                    <a:pt x="183302" y="11754"/>
                  </a:lnTo>
                  <a:lnTo>
                    <a:pt x="146234" y="38568"/>
                  </a:lnTo>
                  <a:lnTo>
                    <a:pt x="103360" y="62747"/>
                  </a:lnTo>
                  <a:lnTo>
                    <a:pt x="61259" y="87785"/>
                  </a:lnTo>
                  <a:lnTo>
                    <a:pt x="22590" y="118158"/>
                  </a:lnTo>
                  <a:lnTo>
                    <a:pt x="12868" y="131327"/>
                  </a:lnTo>
                  <a:lnTo>
                    <a:pt x="13620" y="134401"/>
                  </a:lnTo>
                  <a:lnTo>
                    <a:pt x="16238" y="137156"/>
                  </a:lnTo>
                  <a:lnTo>
                    <a:pt x="20100" y="139698"/>
                  </a:lnTo>
                  <a:lnTo>
                    <a:pt x="56715" y="144483"/>
                  </a:lnTo>
                  <a:lnTo>
                    <a:pt x="99069" y="151491"/>
                  </a:lnTo>
                  <a:lnTo>
                    <a:pt x="107071" y="153488"/>
                  </a:lnTo>
                  <a:lnTo>
                    <a:pt x="112405" y="156231"/>
                  </a:lnTo>
                  <a:lnTo>
                    <a:pt x="115961" y="159470"/>
                  </a:lnTo>
                  <a:lnTo>
                    <a:pt x="118332" y="163041"/>
                  </a:lnTo>
                  <a:lnTo>
                    <a:pt x="115679" y="168243"/>
                  </a:lnTo>
                  <a:lnTo>
                    <a:pt x="69628" y="204908"/>
                  </a:lnTo>
                  <a:lnTo>
                    <a:pt x="23773" y="232310"/>
                  </a:lnTo>
                  <a:lnTo>
                    <a:pt x="4908" y="246760"/>
                  </a:lnTo>
                  <a:lnTo>
                    <a:pt x="0" y="253135"/>
                  </a:lnTo>
                  <a:lnTo>
                    <a:pt x="1514" y="255117"/>
                  </a:lnTo>
                  <a:lnTo>
                    <a:pt x="10721" y="257320"/>
                  </a:lnTo>
                  <a:lnTo>
                    <a:pt x="48627" y="251818"/>
                  </a:lnTo>
                  <a:lnTo>
                    <a:pt x="84107" y="246917"/>
                  </a:lnTo>
                  <a:lnTo>
                    <a:pt x="122689" y="241681"/>
                  </a:lnTo>
                  <a:lnTo>
                    <a:pt x="161003" y="234650"/>
                  </a:lnTo>
                  <a:lnTo>
                    <a:pt x="195435" y="226821"/>
                  </a:lnTo>
                  <a:lnTo>
                    <a:pt x="243724" y="214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174"/>
          <p:cNvGrpSpPr/>
          <p:nvPr/>
        </p:nvGrpSpPr>
        <p:grpSpPr>
          <a:xfrm>
            <a:off x="7324530" y="2455385"/>
            <a:ext cx="390721" cy="516155"/>
            <a:chOff x="7324530" y="2455385"/>
            <a:chExt cx="390721" cy="516155"/>
          </a:xfrm>
        </p:grpSpPr>
        <p:sp>
          <p:nvSpPr>
            <p:cNvPr id="124" name="SMARTInkShape-5727"/>
            <p:cNvSpPr/>
            <p:nvPr>
              <p:custDataLst>
                <p:tags r:id="rId239"/>
              </p:custDataLst>
            </p:nvPr>
          </p:nvSpPr>
          <p:spPr>
            <a:xfrm>
              <a:off x="7607891" y="2854656"/>
              <a:ext cx="107360" cy="116884"/>
            </a:xfrm>
            <a:custGeom>
              <a:avLst/>
              <a:gdLst/>
              <a:ahLst/>
              <a:cxnLst/>
              <a:rect l="0" t="0" r="0" b="0"/>
              <a:pathLst>
                <a:path w="107360" h="116884">
                  <a:moveTo>
                    <a:pt x="18459" y="21894"/>
                  </a:moveTo>
                  <a:lnTo>
                    <a:pt x="18459" y="21894"/>
                  </a:lnTo>
                  <a:lnTo>
                    <a:pt x="18459" y="6967"/>
                  </a:lnTo>
                  <a:lnTo>
                    <a:pt x="19870" y="4887"/>
                  </a:lnTo>
                  <a:lnTo>
                    <a:pt x="25201" y="695"/>
                  </a:lnTo>
                  <a:lnTo>
                    <a:pt x="27892" y="0"/>
                  </a:lnTo>
                  <a:lnTo>
                    <a:pt x="30392" y="242"/>
                  </a:lnTo>
                  <a:lnTo>
                    <a:pt x="32764" y="1109"/>
                  </a:lnTo>
                  <a:lnTo>
                    <a:pt x="42844" y="9072"/>
                  </a:lnTo>
                  <a:lnTo>
                    <a:pt x="51398" y="23739"/>
                  </a:lnTo>
                  <a:lnTo>
                    <a:pt x="55030" y="44862"/>
                  </a:lnTo>
                  <a:lnTo>
                    <a:pt x="52734" y="68994"/>
                  </a:lnTo>
                  <a:lnTo>
                    <a:pt x="43806" y="83750"/>
                  </a:lnTo>
                  <a:lnTo>
                    <a:pt x="18448" y="107098"/>
                  </a:lnTo>
                  <a:lnTo>
                    <a:pt x="0" y="116883"/>
                  </a:lnTo>
                  <a:lnTo>
                    <a:pt x="42075" y="116423"/>
                  </a:lnTo>
                  <a:lnTo>
                    <a:pt x="86123" y="111675"/>
                  </a:lnTo>
                  <a:lnTo>
                    <a:pt x="96274" y="109304"/>
                  </a:lnTo>
                  <a:lnTo>
                    <a:pt x="107359" y="10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728"/>
            <p:cNvSpPr/>
            <p:nvPr>
              <p:custDataLst>
                <p:tags r:id="rId240"/>
              </p:custDataLst>
            </p:nvPr>
          </p:nvSpPr>
          <p:spPr>
            <a:xfrm>
              <a:off x="7374296" y="2455385"/>
              <a:ext cx="169505" cy="150006"/>
            </a:xfrm>
            <a:custGeom>
              <a:avLst/>
              <a:gdLst/>
              <a:ahLst/>
              <a:cxnLst/>
              <a:rect l="0" t="0" r="0" b="0"/>
              <a:pathLst>
                <a:path w="169505" h="150006">
                  <a:moveTo>
                    <a:pt x="61554" y="14765"/>
                  </a:moveTo>
                  <a:lnTo>
                    <a:pt x="61554" y="14765"/>
                  </a:lnTo>
                  <a:lnTo>
                    <a:pt x="58183" y="11394"/>
                  </a:lnTo>
                  <a:lnTo>
                    <a:pt x="57190" y="11107"/>
                  </a:lnTo>
                  <a:lnTo>
                    <a:pt x="56527" y="11620"/>
                  </a:lnTo>
                  <a:lnTo>
                    <a:pt x="56086" y="12669"/>
                  </a:lnTo>
                  <a:lnTo>
                    <a:pt x="48539" y="45742"/>
                  </a:lnTo>
                  <a:lnTo>
                    <a:pt x="28487" y="91361"/>
                  </a:lnTo>
                  <a:lnTo>
                    <a:pt x="7907" y="131312"/>
                  </a:lnTo>
                  <a:lnTo>
                    <a:pt x="0" y="149891"/>
                  </a:lnTo>
                  <a:lnTo>
                    <a:pt x="57" y="150005"/>
                  </a:lnTo>
                  <a:lnTo>
                    <a:pt x="19784" y="104071"/>
                  </a:lnTo>
                  <a:lnTo>
                    <a:pt x="36947" y="61922"/>
                  </a:lnTo>
                  <a:lnTo>
                    <a:pt x="55439" y="23093"/>
                  </a:lnTo>
                  <a:lnTo>
                    <a:pt x="68008" y="7883"/>
                  </a:lnTo>
                  <a:lnTo>
                    <a:pt x="80651" y="1123"/>
                  </a:lnTo>
                  <a:lnTo>
                    <a:pt x="93325" y="0"/>
                  </a:lnTo>
                  <a:lnTo>
                    <a:pt x="99667" y="688"/>
                  </a:lnTo>
                  <a:lnTo>
                    <a:pt x="112360" y="8979"/>
                  </a:lnTo>
                  <a:lnTo>
                    <a:pt x="124351" y="23482"/>
                  </a:lnTo>
                  <a:lnTo>
                    <a:pt x="141666" y="65406"/>
                  </a:lnTo>
                  <a:lnTo>
                    <a:pt x="155071" y="112686"/>
                  </a:lnTo>
                  <a:lnTo>
                    <a:pt x="169504" y="14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729"/>
            <p:cNvSpPr/>
            <p:nvPr>
              <p:custDataLst>
                <p:tags r:id="rId241"/>
              </p:custDataLst>
            </p:nvPr>
          </p:nvSpPr>
          <p:spPr>
            <a:xfrm>
              <a:off x="7324530" y="2661533"/>
              <a:ext cx="231971" cy="211577"/>
            </a:xfrm>
            <a:custGeom>
              <a:avLst/>
              <a:gdLst/>
              <a:ahLst/>
              <a:cxnLst/>
              <a:rect l="0" t="0" r="0" b="0"/>
              <a:pathLst>
                <a:path w="231971" h="211577">
                  <a:moveTo>
                    <a:pt x="231970" y="5467"/>
                  </a:moveTo>
                  <a:lnTo>
                    <a:pt x="231970" y="5467"/>
                  </a:lnTo>
                  <a:lnTo>
                    <a:pt x="231969" y="2096"/>
                  </a:lnTo>
                  <a:lnTo>
                    <a:pt x="231265" y="1103"/>
                  </a:lnTo>
                  <a:lnTo>
                    <a:pt x="230088" y="441"/>
                  </a:lnTo>
                  <a:lnTo>
                    <a:pt x="228599" y="0"/>
                  </a:lnTo>
                  <a:lnTo>
                    <a:pt x="226901" y="1116"/>
                  </a:lnTo>
                  <a:lnTo>
                    <a:pt x="223131" y="6120"/>
                  </a:lnTo>
                  <a:lnTo>
                    <a:pt x="204083" y="49367"/>
                  </a:lnTo>
                  <a:lnTo>
                    <a:pt x="184901" y="89735"/>
                  </a:lnTo>
                  <a:lnTo>
                    <a:pt x="157581" y="131095"/>
                  </a:lnTo>
                  <a:lnTo>
                    <a:pt x="122674" y="170160"/>
                  </a:lnTo>
                  <a:lnTo>
                    <a:pt x="98022" y="192964"/>
                  </a:lnTo>
                  <a:lnTo>
                    <a:pt x="72953" y="207803"/>
                  </a:lnTo>
                  <a:lnTo>
                    <a:pt x="49583" y="211576"/>
                  </a:lnTo>
                  <a:lnTo>
                    <a:pt x="29554" y="207843"/>
                  </a:lnTo>
                  <a:lnTo>
                    <a:pt x="15948" y="199128"/>
                  </a:lnTo>
                  <a:lnTo>
                    <a:pt x="7078" y="182555"/>
                  </a:lnTo>
                  <a:lnTo>
                    <a:pt x="0" y="147543"/>
                  </a:lnTo>
                  <a:lnTo>
                    <a:pt x="461" y="123645"/>
                  </a:lnTo>
                  <a:lnTo>
                    <a:pt x="7722" y="108320"/>
                  </a:lnTo>
                  <a:lnTo>
                    <a:pt x="21767" y="98687"/>
                  </a:lnTo>
                  <a:lnTo>
                    <a:pt x="39769" y="93465"/>
                  </a:lnTo>
                  <a:lnTo>
                    <a:pt x="71147" y="95197"/>
                  </a:lnTo>
                  <a:lnTo>
                    <a:pt x="110392" y="106451"/>
                  </a:lnTo>
                  <a:lnTo>
                    <a:pt x="147028" y="130481"/>
                  </a:lnTo>
                  <a:lnTo>
                    <a:pt x="177562" y="164243"/>
                  </a:lnTo>
                  <a:lnTo>
                    <a:pt x="190648" y="187976"/>
                  </a:lnTo>
                  <a:lnTo>
                    <a:pt x="19387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175"/>
          <p:cNvGrpSpPr/>
          <p:nvPr/>
        </p:nvGrpSpPr>
        <p:grpSpPr>
          <a:xfrm>
            <a:off x="7965591" y="2806700"/>
            <a:ext cx="625960" cy="309050"/>
            <a:chOff x="7965591" y="2806700"/>
            <a:chExt cx="625960" cy="309050"/>
          </a:xfrm>
        </p:grpSpPr>
        <p:sp>
          <p:nvSpPr>
            <p:cNvPr id="128" name="SMARTInkShape-5730"/>
            <p:cNvSpPr/>
            <p:nvPr>
              <p:custDataLst>
                <p:tags r:id="rId235"/>
              </p:custDataLst>
            </p:nvPr>
          </p:nvSpPr>
          <p:spPr>
            <a:xfrm>
              <a:off x="7988300" y="28067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6885" y="7631"/>
                  </a:lnTo>
                  <a:lnTo>
                    <a:pt x="76232" y="2575"/>
                  </a:lnTo>
                  <a:lnTo>
                    <a:pt x="116347" y="7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731"/>
            <p:cNvSpPr/>
            <p:nvPr>
              <p:custDataLst>
                <p:tags r:id="rId236"/>
              </p:custDataLst>
            </p:nvPr>
          </p:nvSpPr>
          <p:spPr>
            <a:xfrm>
              <a:off x="7965591" y="2882900"/>
              <a:ext cx="206860" cy="12701"/>
            </a:xfrm>
            <a:custGeom>
              <a:avLst/>
              <a:gdLst/>
              <a:ahLst/>
              <a:cxnLst/>
              <a:rect l="0" t="0" r="0" b="0"/>
              <a:pathLst>
                <a:path w="2068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5446" y="7674"/>
                  </a:lnTo>
                  <a:lnTo>
                    <a:pt x="77970" y="6233"/>
                  </a:lnTo>
                  <a:lnTo>
                    <a:pt x="113592" y="3240"/>
                  </a:lnTo>
                  <a:lnTo>
                    <a:pt x="150590" y="1440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732"/>
            <p:cNvSpPr/>
            <p:nvPr>
              <p:custDataLst>
                <p:tags r:id="rId237"/>
              </p:custDataLst>
            </p:nvPr>
          </p:nvSpPr>
          <p:spPr>
            <a:xfrm>
              <a:off x="8382000" y="2901950"/>
              <a:ext cx="196851" cy="22709"/>
            </a:xfrm>
            <a:custGeom>
              <a:avLst/>
              <a:gdLst/>
              <a:ahLst/>
              <a:cxnLst/>
              <a:rect l="0" t="0" r="0" b="0"/>
              <a:pathLst>
                <a:path w="19685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2708"/>
                  </a:lnTo>
                  <a:lnTo>
                    <a:pt x="39693" y="14395"/>
                  </a:lnTo>
                  <a:lnTo>
                    <a:pt x="86785" y="8342"/>
                  </a:lnTo>
                  <a:lnTo>
                    <a:pt x="122532" y="4178"/>
                  </a:lnTo>
                  <a:lnTo>
                    <a:pt x="168245" y="123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733"/>
            <p:cNvSpPr/>
            <p:nvPr>
              <p:custDataLst>
                <p:tags r:id="rId238"/>
              </p:custDataLst>
            </p:nvPr>
          </p:nvSpPr>
          <p:spPr>
            <a:xfrm>
              <a:off x="8452987" y="2994742"/>
              <a:ext cx="138564" cy="121008"/>
            </a:xfrm>
            <a:custGeom>
              <a:avLst/>
              <a:gdLst/>
              <a:ahLst/>
              <a:cxnLst/>
              <a:rect l="0" t="0" r="0" b="0"/>
              <a:pathLst>
                <a:path w="138564" h="121008">
                  <a:moveTo>
                    <a:pt x="5213" y="2458"/>
                  </a:moveTo>
                  <a:lnTo>
                    <a:pt x="5213" y="2458"/>
                  </a:lnTo>
                  <a:lnTo>
                    <a:pt x="10238" y="48237"/>
                  </a:lnTo>
                  <a:lnTo>
                    <a:pt x="10682" y="88711"/>
                  </a:lnTo>
                  <a:lnTo>
                    <a:pt x="6442" y="108212"/>
                  </a:lnTo>
                  <a:lnTo>
                    <a:pt x="0" y="121007"/>
                  </a:lnTo>
                  <a:lnTo>
                    <a:pt x="5942" y="115744"/>
                  </a:lnTo>
                  <a:lnTo>
                    <a:pt x="32117" y="68781"/>
                  </a:lnTo>
                  <a:lnTo>
                    <a:pt x="56310" y="27292"/>
                  </a:lnTo>
                  <a:lnTo>
                    <a:pt x="74445" y="6288"/>
                  </a:lnTo>
                  <a:lnTo>
                    <a:pt x="84431" y="633"/>
                  </a:lnTo>
                  <a:lnTo>
                    <a:pt x="93573" y="0"/>
                  </a:lnTo>
                  <a:lnTo>
                    <a:pt x="97986" y="820"/>
                  </a:lnTo>
                  <a:lnTo>
                    <a:pt x="106653" y="7374"/>
                  </a:lnTo>
                  <a:lnTo>
                    <a:pt x="115209" y="18754"/>
                  </a:lnTo>
                  <a:lnTo>
                    <a:pt x="126547" y="44289"/>
                  </a:lnTo>
                  <a:lnTo>
                    <a:pt x="136079" y="89772"/>
                  </a:lnTo>
                  <a:lnTo>
                    <a:pt x="138344" y="107705"/>
                  </a:lnTo>
                  <a:lnTo>
                    <a:pt x="138563" y="10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5734"/>
          <p:cNvSpPr/>
          <p:nvPr>
            <p:custDataLst>
              <p:tags r:id="rId5"/>
            </p:custDataLst>
          </p:nvPr>
        </p:nvSpPr>
        <p:spPr>
          <a:xfrm>
            <a:off x="8496300" y="2612829"/>
            <a:ext cx="1" cy="219272"/>
          </a:xfrm>
          <a:custGeom>
            <a:avLst/>
            <a:gdLst/>
            <a:ahLst/>
            <a:cxnLst/>
            <a:rect l="0" t="0" r="0" b="0"/>
            <a:pathLst>
              <a:path w="1" h="219272">
                <a:moveTo>
                  <a:pt x="0" y="3371"/>
                </a:moveTo>
                <a:lnTo>
                  <a:pt x="0" y="3371"/>
                </a:lnTo>
                <a:lnTo>
                  <a:pt x="0" y="0"/>
                </a:lnTo>
                <a:lnTo>
                  <a:pt x="0" y="36183"/>
                </a:lnTo>
                <a:lnTo>
                  <a:pt x="0" y="78788"/>
                </a:lnTo>
                <a:lnTo>
                  <a:pt x="0" y="110738"/>
                </a:lnTo>
                <a:lnTo>
                  <a:pt x="0" y="157088"/>
                </a:lnTo>
                <a:lnTo>
                  <a:pt x="0" y="203329"/>
                </a:lnTo>
                <a:lnTo>
                  <a:pt x="0" y="2192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Shape-5735"/>
          <p:cNvSpPr/>
          <p:nvPr>
            <p:custDataLst>
              <p:tags r:id="rId6"/>
            </p:custDataLst>
          </p:nvPr>
        </p:nvSpPr>
        <p:spPr>
          <a:xfrm>
            <a:off x="8861506" y="2680583"/>
            <a:ext cx="218995" cy="329018"/>
          </a:xfrm>
          <a:custGeom>
            <a:avLst/>
            <a:gdLst/>
            <a:ahLst/>
            <a:cxnLst/>
            <a:rect l="0" t="0" r="0" b="0"/>
            <a:pathLst>
              <a:path w="218995" h="329018">
                <a:moveTo>
                  <a:pt x="193594" y="5467"/>
                </a:moveTo>
                <a:lnTo>
                  <a:pt x="193594" y="5467"/>
                </a:lnTo>
                <a:lnTo>
                  <a:pt x="196964" y="5467"/>
                </a:lnTo>
                <a:lnTo>
                  <a:pt x="200501" y="3585"/>
                </a:lnTo>
                <a:lnTo>
                  <a:pt x="204425" y="1103"/>
                </a:lnTo>
                <a:lnTo>
                  <a:pt x="208521" y="0"/>
                </a:lnTo>
                <a:lnTo>
                  <a:pt x="209895" y="411"/>
                </a:lnTo>
                <a:lnTo>
                  <a:pt x="210812" y="1391"/>
                </a:lnTo>
                <a:lnTo>
                  <a:pt x="211830" y="4361"/>
                </a:lnTo>
                <a:lnTo>
                  <a:pt x="212282" y="8033"/>
                </a:lnTo>
                <a:lnTo>
                  <a:pt x="209166" y="17438"/>
                </a:lnTo>
                <a:lnTo>
                  <a:pt x="193661" y="35904"/>
                </a:lnTo>
                <a:lnTo>
                  <a:pt x="147223" y="67427"/>
                </a:lnTo>
                <a:lnTo>
                  <a:pt x="101460" y="91715"/>
                </a:lnTo>
                <a:lnTo>
                  <a:pt x="57717" y="112631"/>
                </a:lnTo>
                <a:lnTo>
                  <a:pt x="13127" y="138322"/>
                </a:lnTo>
                <a:lnTo>
                  <a:pt x="10487" y="141309"/>
                </a:lnTo>
                <a:lnTo>
                  <a:pt x="9434" y="144006"/>
                </a:lnTo>
                <a:lnTo>
                  <a:pt x="9438" y="146510"/>
                </a:lnTo>
                <a:lnTo>
                  <a:pt x="20730" y="153055"/>
                </a:lnTo>
                <a:lnTo>
                  <a:pt x="65844" y="165383"/>
                </a:lnTo>
                <a:lnTo>
                  <a:pt x="107843" y="175773"/>
                </a:lnTo>
                <a:lnTo>
                  <a:pt x="141454" y="191159"/>
                </a:lnTo>
                <a:lnTo>
                  <a:pt x="152782" y="201121"/>
                </a:lnTo>
                <a:lnTo>
                  <a:pt x="155803" y="205753"/>
                </a:lnTo>
                <a:lnTo>
                  <a:pt x="154994" y="211663"/>
                </a:lnTo>
                <a:lnTo>
                  <a:pt x="146570" y="225756"/>
                </a:lnTo>
                <a:lnTo>
                  <a:pt x="115847" y="252928"/>
                </a:lnTo>
                <a:lnTo>
                  <a:pt x="72093" y="276580"/>
                </a:lnTo>
                <a:lnTo>
                  <a:pt x="30123" y="296993"/>
                </a:lnTo>
                <a:lnTo>
                  <a:pt x="4069" y="312714"/>
                </a:lnTo>
                <a:lnTo>
                  <a:pt x="0" y="317940"/>
                </a:lnTo>
                <a:lnTo>
                  <a:pt x="1736" y="319616"/>
                </a:lnTo>
                <a:lnTo>
                  <a:pt x="42495" y="325896"/>
                </a:lnTo>
                <a:lnTo>
                  <a:pt x="89792" y="328303"/>
                </a:lnTo>
                <a:lnTo>
                  <a:pt x="130539" y="329017"/>
                </a:lnTo>
                <a:lnTo>
                  <a:pt x="175912" y="323482"/>
                </a:lnTo>
                <a:lnTo>
                  <a:pt x="218994" y="3102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1178"/>
          <p:cNvGrpSpPr/>
          <p:nvPr/>
        </p:nvGrpSpPr>
        <p:grpSpPr>
          <a:xfrm>
            <a:off x="9329293" y="2574813"/>
            <a:ext cx="462408" cy="511288"/>
            <a:chOff x="9329293" y="2574813"/>
            <a:chExt cx="462408" cy="511288"/>
          </a:xfrm>
        </p:grpSpPr>
        <p:sp>
          <p:nvSpPr>
            <p:cNvPr id="135" name="SMARTInkShape-5736"/>
            <p:cNvSpPr/>
            <p:nvPr>
              <p:custDataLst>
                <p:tags r:id="rId230"/>
              </p:custDataLst>
            </p:nvPr>
          </p:nvSpPr>
          <p:spPr>
            <a:xfrm>
              <a:off x="9329293" y="2731644"/>
              <a:ext cx="233808" cy="233807"/>
            </a:xfrm>
            <a:custGeom>
              <a:avLst/>
              <a:gdLst/>
              <a:ahLst/>
              <a:cxnLst/>
              <a:rect l="0" t="0" r="0" b="0"/>
              <a:pathLst>
                <a:path w="233808" h="233807">
                  <a:moveTo>
                    <a:pt x="11557" y="11556"/>
                  </a:moveTo>
                  <a:lnTo>
                    <a:pt x="11557" y="11556"/>
                  </a:lnTo>
                  <a:lnTo>
                    <a:pt x="0" y="0"/>
                  </a:lnTo>
                  <a:lnTo>
                    <a:pt x="37206" y="42274"/>
                  </a:lnTo>
                  <a:lnTo>
                    <a:pt x="76228" y="86353"/>
                  </a:lnTo>
                  <a:lnTo>
                    <a:pt x="107091" y="118647"/>
                  </a:lnTo>
                  <a:lnTo>
                    <a:pt x="152831" y="165191"/>
                  </a:lnTo>
                  <a:lnTo>
                    <a:pt x="194292" y="203519"/>
                  </a:lnTo>
                  <a:lnTo>
                    <a:pt x="224538" y="230750"/>
                  </a:lnTo>
                  <a:lnTo>
                    <a:pt x="227628" y="232474"/>
                  </a:lnTo>
                  <a:lnTo>
                    <a:pt x="233807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737"/>
            <p:cNvSpPr/>
            <p:nvPr>
              <p:custDataLst>
                <p:tags r:id="rId231"/>
              </p:custDataLst>
            </p:nvPr>
          </p:nvSpPr>
          <p:spPr>
            <a:xfrm>
              <a:off x="9378950" y="2725915"/>
              <a:ext cx="190501" cy="264936"/>
            </a:xfrm>
            <a:custGeom>
              <a:avLst/>
              <a:gdLst/>
              <a:ahLst/>
              <a:cxnLst/>
              <a:rect l="0" t="0" r="0" b="0"/>
              <a:pathLst>
                <a:path w="190501" h="264936">
                  <a:moveTo>
                    <a:pt x="190500" y="10935"/>
                  </a:moveTo>
                  <a:lnTo>
                    <a:pt x="190500" y="10935"/>
                  </a:lnTo>
                  <a:lnTo>
                    <a:pt x="187129" y="4193"/>
                  </a:lnTo>
                  <a:lnTo>
                    <a:pt x="185431" y="2207"/>
                  </a:lnTo>
                  <a:lnTo>
                    <a:pt x="181662" y="0"/>
                  </a:lnTo>
                  <a:lnTo>
                    <a:pt x="175753" y="901"/>
                  </a:lnTo>
                  <a:lnTo>
                    <a:pt x="172202" y="2129"/>
                  </a:lnTo>
                  <a:lnTo>
                    <a:pt x="136523" y="42562"/>
                  </a:lnTo>
                  <a:lnTo>
                    <a:pt x="105127" y="86393"/>
                  </a:lnTo>
                  <a:lnTo>
                    <a:pt x="81295" y="121377"/>
                  </a:lnTo>
                  <a:lnTo>
                    <a:pt x="56593" y="158093"/>
                  </a:lnTo>
                  <a:lnTo>
                    <a:pt x="25626" y="204350"/>
                  </a:lnTo>
                  <a:lnTo>
                    <a:pt x="2135" y="241992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738"/>
            <p:cNvSpPr/>
            <p:nvPr>
              <p:custDataLst>
                <p:tags r:id="rId232"/>
              </p:custDataLst>
            </p:nvPr>
          </p:nvSpPr>
          <p:spPr>
            <a:xfrm>
              <a:off x="9664700" y="30226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4" y="14503"/>
                  </a:lnTo>
                  <a:lnTo>
                    <a:pt x="640" y="616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39"/>
            <p:cNvSpPr/>
            <p:nvPr>
              <p:custDataLst>
                <p:tags r:id="rId233"/>
              </p:custDataLst>
            </p:nvPr>
          </p:nvSpPr>
          <p:spPr>
            <a:xfrm>
              <a:off x="9678305" y="2902551"/>
              <a:ext cx="35614" cy="36777"/>
            </a:xfrm>
            <a:custGeom>
              <a:avLst/>
              <a:gdLst/>
              <a:ahLst/>
              <a:cxnLst/>
              <a:rect l="0" t="0" r="0" b="0"/>
              <a:pathLst>
                <a:path w="35614" h="36777">
                  <a:moveTo>
                    <a:pt x="11795" y="18449"/>
                  </a:moveTo>
                  <a:lnTo>
                    <a:pt x="11795" y="18449"/>
                  </a:lnTo>
                  <a:lnTo>
                    <a:pt x="8424" y="15078"/>
                  </a:lnTo>
                  <a:lnTo>
                    <a:pt x="6769" y="9660"/>
                  </a:lnTo>
                  <a:lnTo>
                    <a:pt x="5706" y="1426"/>
                  </a:lnTo>
                  <a:lnTo>
                    <a:pt x="4913" y="750"/>
                  </a:lnTo>
                  <a:lnTo>
                    <a:pt x="2151" y="0"/>
                  </a:lnTo>
                  <a:lnTo>
                    <a:pt x="1132" y="1211"/>
                  </a:lnTo>
                  <a:lnTo>
                    <a:pt x="0" y="6319"/>
                  </a:lnTo>
                  <a:lnTo>
                    <a:pt x="2734" y="17128"/>
                  </a:lnTo>
                  <a:lnTo>
                    <a:pt x="11383" y="29268"/>
                  </a:lnTo>
                  <a:lnTo>
                    <a:pt x="18903" y="33841"/>
                  </a:lnTo>
                  <a:lnTo>
                    <a:pt x="31857" y="36776"/>
                  </a:lnTo>
                  <a:lnTo>
                    <a:pt x="33636" y="35606"/>
                  </a:lnTo>
                  <a:lnTo>
                    <a:pt x="34822" y="33415"/>
                  </a:lnTo>
                  <a:lnTo>
                    <a:pt x="35613" y="30543"/>
                  </a:lnTo>
                  <a:lnTo>
                    <a:pt x="34729" y="27217"/>
                  </a:lnTo>
                  <a:lnTo>
                    <a:pt x="29984" y="19758"/>
                  </a:lnTo>
                  <a:lnTo>
                    <a:pt x="26744" y="17911"/>
                  </a:lnTo>
                  <a:lnTo>
                    <a:pt x="23172" y="17385"/>
                  </a:lnTo>
                  <a:lnTo>
                    <a:pt x="10671" y="18239"/>
                  </a:lnTo>
                  <a:lnTo>
                    <a:pt x="8929" y="19014"/>
                  </a:lnTo>
                  <a:lnTo>
                    <a:pt x="7767" y="20237"/>
                  </a:lnTo>
                  <a:lnTo>
                    <a:pt x="5445" y="24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40"/>
            <p:cNvSpPr/>
            <p:nvPr>
              <p:custDataLst>
                <p:tags r:id="rId234"/>
              </p:custDataLst>
            </p:nvPr>
          </p:nvSpPr>
          <p:spPr>
            <a:xfrm>
              <a:off x="9651999" y="2574813"/>
              <a:ext cx="139702" cy="123938"/>
            </a:xfrm>
            <a:custGeom>
              <a:avLst/>
              <a:gdLst/>
              <a:ahLst/>
              <a:cxnLst/>
              <a:rect l="0" t="0" r="0" b="0"/>
              <a:pathLst>
                <a:path w="139702" h="123938">
                  <a:moveTo>
                    <a:pt x="1" y="15987"/>
                  </a:moveTo>
                  <a:lnTo>
                    <a:pt x="1" y="15987"/>
                  </a:lnTo>
                  <a:lnTo>
                    <a:pt x="0" y="12616"/>
                  </a:lnTo>
                  <a:lnTo>
                    <a:pt x="706" y="11623"/>
                  </a:lnTo>
                  <a:lnTo>
                    <a:pt x="1882" y="10961"/>
                  </a:lnTo>
                  <a:lnTo>
                    <a:pt x="25058" y="3714"/>
                  </a:lnTo>
                  <a:lnTo>
                    <a:pt x="35412" y="1532"/>
                  </a:lnTo>
                  <a:lnTo>
                    <a:pt x="40542" y="0"/>
                  </a:lnTo>
                  <a:lnTo>
                    <a:pt x="51885" y="180"/>
                  </a:lnTo>
                  <a:lnTo>
                    <a:pt x="69673" y="2673"/>
                  </a:lnTo>
                  <a:lnTo>
                    <a:pt x="77063" y="6777"/>
                  </a:lnTo>
                  <a:lnTo>
                    <a:pt x="81009" y="9847"/>
                  </a:lnTo>
                  <a:lnTo>
                    <a:pt x="85393" y="18903"/>
                  </a:lnTo>
                  <a:lnTo>
                    <a:pt x="86562" y="24281"/>
                  </a:lnTo>
                  <a:lnTo>
                    <a:pt x="84097" y="35901"/>
                  </a:lnTo>
                  <a:lnTo>
                    <a:pt x="66396" y="66901"/>
                  </a:lnTo>
                  <a:lnTo>
                    <a:pt x="49777" y="84460"/>
                  </a:lnTo>
                  <a:lnTo>
                    <a:pt x="25658" y="99915"/>
                  </a:lnTo>
                  <a:lnTo>
                    <a:pt x="21987" y="104559"/>
                  </a:lnTo>
                  <a:lnTo>
                    <a:pt x="19053" y="111234"/>
                  </a:lnTo>
                  <a:lnTo>
                    <a:pt x="52046" y="113118"/>
                  </a:lnTo>
                  <a:lnTo>
                    <a:pt x="99062" y="119076"/>
                  </a:lnTo>
                  <a:lnTo>
                    <a:pt x="139701" y="123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179"/>
          <p:cNvGrpSpPr/>
          <p:nvPr/>
        </p:nvGrpSpPr>
        <p:grpSpPr>
          <a:xfrm>
            <a:off x="1377950" y="3759200"/>
            <a:ext cx="958851" cy="480589"/>
            <a:chOff x="1377950" y="3759200"/>
            <a:chExt cx="958851" cy="480589"/>
          </a:xfrm>
        </p:grpSpPr>
        <p:sp>
          <p:nvSpPr>
            <p:cNvPr id="141" name="SMARTInkShape-5741"/>
            <p:cNvSpPr/>
            <p:nvPr>
              <p:custDataLst>
                <p:tags r:id="rId220"/>
              </p:custDataLst>
            </p:nvPr>
          </p:nvSpPr>
          <p:spPr>
            <a:xfrm>
              <a:off x="1377950" y="3876601"/>
              <a:ext cx="88901" cy="228769"/>
            </a:xfrm>
            <a:custGeom>
              <a:avLst/>
              <a:gdLst/>
              <a:ahLst/>
              <a:cxnLst/>
              <a:rect l="0" t="0" r="0" b="0"/>
              <a:pathLst>
                <a:path w="88901" h="228769">
                  <a:moveTo>
                    <a:pt x="88900" y="34999"/>
                  </a:moveTo>
                  <a:lnTo>
                    <a:pt x="88900" y="34999"/>
                  </a:lnTo>
                  <a:lnTo>
                    <a:pt x="88900" y="19451"/>
                  </a:lnTo>
                  <a:lnTo>
                    <a:pt x="82158" y="10244"/>
                  </a:lnTo>
                  <a:lnTo>
                    <a:pt x="75085" y="6358"/>
                  </a:lnTo>
                  <a:lnTo>
                    <a:pt x="45453" y="0"/>
                  </a:lnTo>
                  <a:lnTo>
                    <a:pt x="32196" y="1335"/>
                  </a:lnTo>
                  <a:lnTo>
                    <a:pt x="19248" y="8043"/>
                  </a:lnTo>
                  <a:lnTo>
                    <a:pt x="12832" y="12795"/>
                  </a:lnTo>
                  <a:lnTo>
                    <a:pt x="5703" y="29364"/>
                  </a:lnTo>
                  <a:lnTo>
                    <a:pt x="3240" y="48017"/>
                  </a:lnTo>
                  <a:lnTo>
                    <a:pt x="4497" y="61011"/>
                  </a:lnTo>
                  <a:lnTo>
                    <a:pt x="7937" y="65746"/>
                  </a:lnTo>
                  <a:lnTo>
                    <a:pt x="50831" y="99307"/>
                  </a:lnTo>
                  <a:lnTo>
                    <a:pt x="76206" y="124059"/>
                  </a:lnTo>
                  <a:lnTo>
                    <a:pt x="83258" y="140433"/>
                  </a:lnTo>
                  <a:lnTo>
                    <a:pt x="84981" y="159470"/>
                  </a:lnTo>
                  <a:lnTo>
                    <a:pt x="78018" y="188609"/>
                  </a:lnTo>
                  <a:lnTo>
                    <a:pt x="70893" y="204165"/>
                  </a:lnTo>
                  <a:lnTo>
                    <a:pt x="59260" y="216252"/>
                  </a:lnTo>
                  <a:lnTo>
                    <a:pt x="45388" y="224917"/>
                  </a:lnTo>
                  <a:lnTo>
                    <a:pt x="32167" y="228768"/>
                  </a:lnTo>
                  <a:lnTo>
                    <a:pt x="26383" y="228383"/>
                  </a:lnTo>
                  <a:lnTo>
                    <a:pt x="16195" y="224194"/>
                  </a:lnTo>
                  <a:lnTo>
                    <a:pt x="8844" y="215747"/>
                  </a:lnTo>
                  <a:lnTo>
                    <a:pt x="0" y="200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742"/>
            <p:cNvSpPr/>
            <p:nvPr>
              <p:custDataLst>
                <p:tags r:id="rId221"/>
              </p:custDataLst>
            </p:nvPr>
          </p:nvSpPr>
          <p:spPr>
            <a:xfrm>
              <a:off x="1562110" y="3759200"/>
              <a:ext cx="57141" cy="346225"/>
            </a:xfrm>
            <a:custGeom>
              <a:avLst/>
              <a:gdLst/>
              <a:ahLst/>
              <a:cxnLst/>
              <a:rect l="0" t="0" r="0" b="0"/>
              <a:pathLst>
                <a:path w="57141" h="346225">
                  <a:moveTo>
                    <a:pt x="6340" y="0"/>
                  </a:moveTo>
                  <a:lnTo>
                    <a:pt x="6340" y="0"/>
                  </a:lnTo>
                  <a:lnTo>
                    <a:pt x="1976" y="16620"/>
                  </a:lnTo>
                  <a:lnTo>
                    <a:pt x="382" y="58055"/>
                  </a:lnTo>
                  <a:lnTo>
                    <a:pt x="164" y="90713"/>
                  </a:lnTo>
                  <a:lnTo>
                    <a:pt x="67" y="133450"/>
                  </a:lnTo>
                  <a:lnTo>
                    <a:pt x="42" y="157406"/>
                  </a:lnTo>
                  <a:lnTo>
                    <a:pt x="24" y="182548"/>
                  </a:lnTo>
                  <a:lnTo>
                    <a:pt x="13" y="208482"/>
                  </a:lnTo>
                  <a:lnTo>
                    <a:pt x="0" y="254231"/>
                  </a:lnTo>
                  <a:lnTo>
                    <a:pt x="700" y="292203"/>
                  </a:lnTo>
                  <a:lnTo>
                    <a:pt x="6898" y="333931"/>
                  </a:lnTo>
                  <a:lnTo>
                    <a:pt x="8829" y="339037"/>
                  </a:lnTo>
                  <a:lnTo>
                    <a:pt x="11527" y="342442"/>
                  </a:lnTo>
                  <a:lnTo>
                    <a:pt x="18288" y="346224"/>
                  </a:lnTo>
                  <a:lnTo>
                    <a:pt x="22772" y="345822"/>
                  </a:lnTo>
                  <a:lnTo>
                    <a:pt x="33398" y="341611"/>
                  </a:lnTo>
                  <a:lnTo>
                    <a:pt x="43295" y="331274"/>
                  </a:lnTo>
                  <a:lnTo>
                    <a:pt x="50987" y="317272"/>
                  </a:lnTo>
                  <a:lnTo>
                    <a:pt x="5714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743"/>
            <p:cNvSpPr/>
            <p:nvPr>
              <p:custDataLst>
                <p:tags r:id="rId222"/>
              </p:custDataLst>
            </p:nvPr>
          </p:nvSpPr>
          <p:spPr>
            <a:xfrm>
              <a:off x="1524000" y="39243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13667" y="17638"/>
                  </a:lnTo>
                  <a:lnTo>
                    <a:pt x="60268" y="711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744"/>
            <p:cNvSpPr/>
            <p:nvPr>
              <p:custDataLst>
                <p:tags r:id="rId223"/>
              </p:custDataLst>
            </p:nvPr>
          </p:nvSpPr>
          <p:spPr>
            <a:xfrm>
              <a:off x="1650531" y="3920832"/>
              <a:ext cx="76670" cy="125090"/>
            </a:xfrm>
            <a:custGeom>
              <a:avLst/>
              <a:gdLst/>
              <a:ahLst/>
              <a:cxnLst/>
              <a:rect l="0" t="0" r="0" b="0"/>
              <a:pathLst>
                <a:path w="76670" h="125090">
                  <a:moveTo>
                    <a:pt x="38569" y="54268"/>
                  </a:moveTo>
                  <a:lnTo>
                    <a:pt x="38569" y="54268"/>
                  </a:lnTo>
                  <a:lnTo>
                    <a:pt x="33102" y="59735"/>
                  </a:lnTo>
                  <a:lnTo>
                    <a:pt x="33513" y="60030"/>
                  </a:lnTo>
                  <a:lnTo>
                    <a:pt x="35852" y="60356"/>
                  </a:lnTo>
                  <a:lnTo>
                    <a:pt x="44506" y="57169"/>
                  </a:lnTo>
                  <a:lnTo>
                    <a:pt x="59378" y="41644"/>
                  </a:lnTo>
                  <a:lnTo>
                    <a:pt x="62319" y="35268"/>
                  </a:lnTo>
                  <a:lnTo>
                    <a:pt x="63706" y="22540"/>
                  </a:lnTo>
                  <a:lnTo>
                    <a:pt x="61677" y="16888"/>
                  </a:lnTo>
                  <a:lnTo>
                    <a:pt x="53778" y="6846"/>
                  </a:lnTo>
                  <a:lnTo>
                    <a:pt x="41330" y="1441"/>
                  </a:lnTo>
                  <a:lnTo>
                    <a:pt x="34060" y="0"/>
                  </a:lnTo>
                  <a:lnTo>
                    <a:pt x="27802" y="1156"/>
                  </a:lnTo>
                  <a:lnTo>
                    <a:pt x="17085" y="8085"/>
                  </a:lnTo>
                  <a:lnTo>
                    <a:pt x="3119" y="30628"/>
                  </a:lnTo>
                  <a:lnTo>
                    <a:pt x="0" y="51522"/>
                  </a:lnTo>
                  <a:lnTo>
                    <a:pt x="1672" y="72803"/>
                  </a:lnTo>
                  <a:lnTo>
                    <a:pt x="7118" y="89317"/>
                  </a:lnTo>
                  <a:lnTo>
                    <a:pt x="21489" y="110514"/>
                  </a:lnTo>
                  <a:lnTo>
                    <a:pt x="34976" y="119953"/>
                  </a:lnTo>
                  <a:lnTo>
                    <a:pt x="49672" y="125089"/>
                  </a:lnTo>
                  <a:lnTo>
                    <a:pt x="76669" y="12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745"/>
            <p:cNvSpPr/>
            <p:nvPr>
              <p:custDataLst>
                <p:tags r:id="rId224"/>
              </p:custDataLst>
            </p:nvPr>
          </p:nvSpPr>
          <p:spPr>
            <a:xfrm>
              <a:off x="1744022" y="3907386"/>
              <a:ext cx="76681" cy="332403"/>
            </a:xfrm>
            <a:custGeom>
              <a:avLst/>
              <a:gdLst/>
              <a:ahLst/>
              <a:cxnLst/>
              <a:rect l="0" t="0" r="0" b="0"/>
              <a:pathLst>
                <a:path w="76681" h="332403">
                  <a:moveTo>
                    <a:pt x="2228" y="86764"/>
                  </a:moveTo>
                  <a:lnTo>
                    <a:pt x="2228" y="86764"/>
                  </a:lnTo>
                  <a:lnTo>
                    <a:pt x="2228" y="128859"/>
                  </a:lnTo>
                  <a:lnTo>
                    <a:pt x="2228" y="167518"/>
                  </a:lnTo>
                  <a:lnTo>
                    <a:pt x="4109" y="199560"/>
                  </a:lnTo>
                  <a:lnTo>
                    <a:pt x="7297" y="234968"/>
                  </a:lnTo>
                  <a:lnTo>
                    <a:pt x="11066" y="271871"/>
                  </a:lnTo>
                  <a:lnTo>
                    <a:pt x="14165" y="319133"/>
                  </a:lnTo>
                  <a:lnTo>
                    <a:pt x="14828" y="332402"/>
                  </a:lnTo>
                  <a:lnTo>
                    <a:pt x="11548" y="288771"/>
                  </a:lnTo>
                  <a:lnTo>
                    <a:pt x="8017" y="252745"/>
                  </a:lnTo>
                  <a:lnTo>
                    <a:pt x="4095" y="207805"/>
                  </a:lnTo>
                  <a:lnTo>
                    <a:pt x="2062" y="182980"/>
                  </a:lnTo>
                  <a:lnTo>
                    <a:pt x="0" y="157258"/>
                  </a:lnTo>
                  <a:lnTo>
                    <a:pt x="743" y="130232"/>
                  </a:lnTo>
                  <a:lnTo>
                    <a:pt x="3354" y="102337"/>
                  </a:lnTo>
                  <a:lnTo>
                    <a:pt x="7212" y="73863"/>
                  </a:lnTo>
                  <a:lnTo>
                    <a:pt x="19025" y="36580"/>
                  </a:lnTo>
                  <a:lnTo>
                    <a:pt x="32977" y="14365"/>
                  </a:lnTo>
                  <a:lnTo>
                    <a:pt x="46233" y="2140"/>
                  </a:lnTo>
                  <a:lnTo>
                    <a:pt x="52026" y="9"/>
                  </a:lnTo>
                  <a:lnTo>
                    <a:pt x="57299" y="0"/>
                  </a:lnTo>
                  <a:lnTo>
                    <a:pt x="62225" y="1404"/>
                  </a:lnTo>
                  <a:lnTo>
                    <a:pt x="66215" y="5164"/>
                  </a:lnTo>
                  <a:lnTo>
                    <a:pt x="72530" y="16866"/>
                  </a:lnTo>
                  <a:lnTo>
                    <a:pt x="76680" y="46062"/>
                  </a:lnTo>
                  <a:lnTo>
                    <a:pt x="71168" y="78153"/>
                  </a:lnTo>
                  <a:lnTo>
                    <a:pt x="57227" y="106634"/>
                  </a:lnTo>
                  <a:lnTo>
                    <a:pt x="45722" y="118643"/>
                  </a:lnTo>
                  <a:lnTo>
                    <a:pt x="39691" y="122833"/>
                  </a:lnTo>
                  <a:lnTo>
                    <a:pt x="34259" y="124921"/>
                  </a:lnTo>
                  <a:lnTo>
                    <a:pt x="14928" y="124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746"/>
            <p:cNvSpPr/>
            <p:nvPr>
              <p:custDataLst>
                <p:tags r:id="rId225"/>
              </p:custDataLst>
            </p:nvPr>
          </p:nvSpPr>
          <p:spPr>
            <a:xfrm>
              <a:off x="2000250" y="3843333"/>
              <a:ext cx="158751" cy="181856"/>
            </a:xfrm>
            <a:custGeom>
              <a:avLst/>
              <a:gdLst/>
              <a:ahLst/>
              <a:cxnLst/>
              <a:rect l="0" t="0" r="0" b="0"/>
              <a:pathLst>
                <a:path w="158751" h="181856">
                  <a:moveTo>
                    <a:pt x="0" y="36517"/>
                  </a:moveTo>
                  <a:lnTo>
                    <a:pt x="0" y="36517"/>
                  </a:lnTo>
                  <a:lnTo>
                    <a:pt x="706" y="20616"/>
                  </a:lnTo>
                  <a:lnTo>
                    <a:pt x="3371" y="12752"/>
                  </a:lnTo>
                  <a:lnTo>
                    <a:pt x="8789" y="6434"/>
                  </a:lnTo>
                  <a:lnTo>
                    <a:pt x="12209" y="3762"/>
                  </a:lnTo>
                  <a:lnTo>
                    <a:pt x="30507" y="0"/>
                  </a:lnTo>
                  <a:lnTo>
                    <a:pt x="53803" y="2257"/>
                  </a:lnTo>
                  <a:lnTo>
                    <a:pt x="60563" y="5916"/>
                  </a:lnTo>
                  <a:lnTo>
                    <a:pt x="71837" y="17507"/>
                  </a:lnTo>
                  <a:lnTo>
                    <a:pt x="73997" y="26666"/>
                  </a:lnTo>
                  <a:lnTo>
                    <a:pt x="72634" y="50013"/>
                  </a:lnTo>
                  <a:lnTo>
                    <a:pt x="57191" y="87553"/>
                  </a:lnTo>
                  <a:lnTo>
                    <a:pt x="34741" y="128858"/>
                  </a:lnTo>
                  <a:lnTo>
                    <a:pt x="9493" y="174454"/>
                  </a:lnTo>
                  <a:lnTo>
                    <a:pt x="7281" y="180163"/>
                  </a:lnTo>
                  <a:lnTo>
                    <a:pt x="23481" y="181855"/>
                  </a:lnTo>
                  <a:lnTo>
                    <a:pt x="67041" y="177356"/>
                  </a:lnTo>
                  <a:lnTo>
                    <a:pt x="110253" y="171694"/>
                  </a:lnTo>
                  <a:lnTo>
                    <a:pt x="158750" y="163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747"/>
            <p:cNvSpPr/>
            <p:nvPr>
              <p:custDataLst>
                <p:tags r:id="rId226"/>
              </p:custDataLst>
            </p:nvPr>
          </p:nvSpPr>
          <p:spPr>
            <a:xfrm>
              <a:off x="1435100" y="4089400"/>
              <a:ext cx="590551" cy="50801"/>
            </a:xfrm>
            <a:custGeom>
              <a:avLst/>
              <a:gdLst/>
              <a:ahLst/>
              <a:cxnLst/>
              <a:rect l="0" t="0" r="0" b="0"/>
              <a:pathLst>
                <a:path w="590551" h="50801">
                  <a:moveTo>
                    <a:pt x="0" y="50800"/>
                  </a:moveTo>
                  <a:lnTo>
                    <a:pt x="0" y="50800"/>
                  </a:lnTo>
                  <a:lnTo>
                    <a:pt x="46087" y="50800"/>
                  </a:lnTo>
                  <a:lnTo>
                    <a:pt x="81867" y="47037"/>
                  </a:lnTo>
                  <a:lnTo>
                    <a:pt x="128813" y="40661"/>
                  </a:lnTo>
                  <a:lnTo>
                    <a:pt x="157136" y="36985"/>
                  </a:lnTo>
                  <a:lnTo>
                    <a:pt x="187307" y="33123"/>
                  </a:lnTo>
                  <a:lnTo>
                    <a:pt x="220122" y="29843"/>
                  </a:lnTo>
                  <a:lnTo>
                    <a:pt x="254698" y="26951"/>
                  </a:lnTo>
                  <a:lnTo>
                    <a:pt x="290448" y="24318"/>
                  </a:lnTo>
                  <a:lnTo>
                    <a:pt x="325571" y="21150"/>
                  </a:lnTo>
                  <a:lnTo>
                    <a:pt x="360275" y="17628"/>
                  </a:lnTo>
                  <a:lnTo>
                    <a:pt x="394700" y="13868"/>
                  </a:lnTo>
                  <a:lnTo>
                    <a:pt x="426822" y="10657"/>
                  </a:lnTo>
                  <a:lnTo>
                    <a:pt x="457409" y="7810"/>
                  </a:lnTo>
                  <a:lnTo>
                    <a:pt x="486973" y="5207"/>
                  </a:lnTo>
                  <a:lnTo>
                    <a:pt x="532991" y="2314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748"/>
            <p:cNvSpPr/>
            <p:nvPr>
              <p:custDataLst>
                <p:tags r:id="rId227"/>
              </p:custDataLst>
            </p:nvPr>
          </p:nvSpPr>
          <p:spPr>
            <a:xfrm>
              <a:off x="1568450" y="4102100"/>
              <a:ext cx="571501" cy="76201"/>
            </a:xfrm>
            <a:custGeom>
              <a:avLst/>
              <a:gdLst/>
              <a:ahLst/>
              <a:cxnLst/>
              <a:rect l="0" t="0" r="0" b="0"/>
              <a:pathLst>
                <a:path w="571501" h="76201">
                  <a:moveTo>
                    <a:pt x="0" y="76200"/>
                  </a:moveTo>
                  <a:lnTo>
                    <a:pt x="0" y="76200"/>
                  </a:lnTo>
                  <a:lnTo>
                    <a:pt x="15784" y="70425"/>
                  </a:lnTo>
                  <a:lnTo>
                    <a:pt x="44645" y="63990"/>
                  </a:lnTo>
                  <a:lnTo>
                    <a:pt x="90398" y="56427"/>
                  </a:lnTo>
                  <a:lnTo>
                    <a:pt x="117415" y="52435"/>
                  </a:lnTo>
                  <a:lnTo>
                    <a:pt x="148127" y="48362"/>
                  </a:lnTo>
                  <a:lnTo>
                    <a:pt x="181301" y="44236"/>
                  </a:lnTo>
                  <a:lnTo>
                    <a:pt x="216117" y="40074"/>
                  </a:lnTo>
                  <a:lnTo>
                    <a:pt x="251323" y="35888"/>
                  </a:lnTo>
                  <a:lnTo>
                    <a:pt x="286787" y="31686"/>
                  </a:lnTo>
                  <a:lnTo>
                    <a:pt x="322425" y="27475"/>
                  </a:lnTo>
                  <a:lnTo>
                    <a:pt x="355355" y="23961"/>
                  </a:lnTo>
                  <a:lnTo>
                    <a:pt x="386481" y="20912"/>
                  </a:lnTo>
                  <a:lnTo>
                    <a:pt x="416404" y="18175"/>
                  </a:lnTo>
                  <a:lnTo>
                    <a:pt x="442703" y="15644"/>
                  </a:lnTo>
                  <a:lnTo>
                    <a:pt x="488857" y="10951"/>
                  </a:lnTo>
                  <a:lnTo>
                    <a:pt x="524892" y="6513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749"/>
            <p:cNvSpPr/>
            <p:nvPr>
              <p:custDataLst>
                <p:tags r:id="rId228"/>
              </p:custDataLst>
            </p:nvPr>
          </p:nvSpPr>
          <p:spPr>
            <a:xfrm>
              <a:off x="2317750" y="4057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750"/>
            <p:cNvSpPr/>
            <p:nvPr>
              <p:custDataLst>
                <p:tags r:id="rId229"/>
              </p:custDataLst>
            </p:nvPr>
          </p:nvSpPr>
          <p:spPr>
            <a:xfrm>
              <a:off x="2336800" y="3879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180"/>
          <p:cNvGrpSpPr/>
          <p:nvPr/>
        </p:nvGrpSpPr>
        <p:grpSpPr>
          <a:xfrm>
            <a:off x="2917725" y="3830272"/>
            <a:ext cx="843299" cy="341679"/>
            <a:chOff x="2917725" y="3830272"/>
            <a:chExt cx="843299" cy="341679"/>
          </a:xfrm>
        </p:grpSpPr>
        <p:sp>
          <p:nvSpPr>
            <p:cNvPr id="152" name="SMARTInkShape-5751"/>
            <p:cNvSpPr/>
            <p:nvPr>
              <p:custDataLst>
                <p:tags r:id="rId215"/>
              </p:custDataLst>
            </p:nvPr>
          </p:nvSpPr>
          <p:spPr>
            <a:xfrm>
              <a:off x="3683000" y="3835400"/>
              <a:ext cx="78024" cy="279401"/>
            </a:xfrm>
            <a:custGeom>
              <a:avLst/>
              <a:gdLst/>
              <a:ahLst/>
              <a:cxnLst/>
              <a:rect l="0" t="0" r="0" b="0"/>
              <a:pathLst>
                <a:path w="78024" h="279401">
                  <a:moveTo>
                    <a:pt x="0" y="0"/>
                  </a:moveTo>
                  <a:lnTo>
                    <a:pt x="0" y="0"/>
                  </a:lnTo>
                  <a:lnTo>
                    <a:pt x="33257" y="47562"/>
                  </a:lnTo>
                  <a:lnTo>
                    <a:pt x="62457" y="86843"/>
                  </a:lnTo>
                  <a:lnTo>
                    <a:pt x="73620" y="113386"/>
                  </a:lnTo>
                  <a:lnTo>
                    <a:pt x="78023" y="154011"/>
                  </a:lnTo>
                  <a:lnTo>
                    <a:pt x="74188" y="182043"/>
                  </a:lnTo>
                  <a:lnTo>
                    <a:pt x="56867" y="220214"/>
                  </a:lnTo>
                  <a:lnTo>
                    <a:pt x="28734" y="264620"/>
                  </a:lnTo>
                  <a:lnTo>
                    <a:pt x="190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752"/>
            <p:cNvSpPr/>
            <p:nvPr>
              <p:custDataLst>
                <p:tags r:id="rId216"/>
              </p:custDataLst>
            </p:nvPr>
          </p:nvSpPr>
          <p:spPr>
            <a:xfrm>
              <a:off x="3531481" y="3901742"/>
              <a:ext cx="132470" cy="188395"/>
            </a:xfrm>
            <a:custGeom>
              <a:avLst/>
              <a:gdLst/>
              <a:ahLst/>
              <a:cxnLst/>
              <a:rect l="0" t="0" r="0" b="0"/>
              <a:pathLst>
                <a:path w="132470" h="188395">
                  <a:moveTo>
                    <a:pt x="75319" y="28908"/>
                  </a:moveTo>
                  <a:lnTo>
                    <a:pt x="75319" y="28908"/>
                  </a:lnTo>
                  <a:lnTo>
                    <a:pt x="71948" y="25537"/>
                  </a:lnTo>
                  <a:lnTo>
                    <a:pt x="68412" y="23882"/>
                  </a:lnTo>
                  <a:lnTo>
                    <a:pt x="57021" y="22820"/>
                  </a:lnTo>
                  <a:lnTo>
                    <a:pt x="41910" y="29377"/>
                  </a:lnTo>
                  <a:lnTo>
                    <a:pt x="27398" y="47000"/>
                  </a:lnTo>
                  <a:lnTo>
                    <a:pt x="10559" y="88377"/>
                  </a:lnTo>
                  <a:lnTo>
                    <a:pt x="3528" y="124139"/>
                  </a:lnTo>
                  <a:lnTo>
                    <a:pt x="5991" y="155981"/>
                  </a:lnTo>
                  <a:lnTo>
                    <a:pt x="11816" y="172168"/>
                  </a:lnTo>
                  <a:lnTo>
                    <a:pt x="20990" y="182655"/>
                  </a:lnTo>
                  <a:lnTo>
                    <a:pt x="26400" y="186439"/>
                  </a:lnTo>
                  <a:lnTo>
                    <a:pt x="31417" y="188257"/>
                  </a:lnTo>
                  <a:lnTo>
                    <a:pt x="40755" y="188394"/>
                  </a:lnTo>
                  <a:lnTo>
                    <a:pt x="57316" y="181134"/>
                  </a:lnTo>
                  <a:lnTo>
                    <a:pt x="75629" y="163304"/>
                  </a:lnTo>
                  <a:lnTo>
                    <a:pt x="95710" y="130584"/>
                  </a:lnTo>
                  <a:lnTo>
                    <a:pt x="104608" y="108669"/>
                  </a:lnTo>
                  <a:lnTo>
                    <a:pt x="105740" y="86700"/>
                  </a:lnTo>
                  <a:lnTo>
                    <a:pt x="100834" y="65176"/>
                  </a:lnTo>
                  <a:lnTo>
                    <a:pt x="91598" y="43851"/>
                  </a:lnTo>
                  <a:lnTo>
                    <a:pt x="78556" y="28259"/>
                  </a:lnTo>
                  <a:lnTo>
                    <a:pt x="47187" y="6750"/>
                  </a:lnTo>
                  <a:lnTo>
                    <a:pt x="25591" y="0"/>
                  </a:lnTo>
                  <a:lnTo>
                    <a:pt x="14177" y="302"/>
                  </a:lnTo>
                  <a:lnTo>
                    <a:pt x="9158" y="1371"/>
                  </a:lnTo>
                  <a:lnTo>
                    <a:pt x="5811" y="3494"/>
                  </a:lnTo>
                  <a:lnTo>
                    <a:pt x="3581" y="6321"/>
                  </a:lnTo>
                  <a:lnTo>
                    <a:pt x="1102" y="13931"/>
                  </a:lnTo>
                  <a:lnTo>
                    <a:pt x="0" y="24368"/>
                  </a:lnTo>
                  <a:lnTo>
                    <a:pt x="2529" y="30115"/>
                  </a:lnTo>
                  <a:lnTo>
                    <a:pt x="12864" y="42144"/>
                  </a:lnTo>
                  <a:lnTo>
                    <a:pt x="41292" y="60817"/>
                  </a:lnTo>
                  <a:lnTo>
                    <a:pt x="88118" y="75244"/>
                  </a:lnTo>
                  <a:lnTo>
                    <a:pt x="132469" y="7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753"/>
            <p:cNvSpPr/>
            <p:nvPr>
              <p:custDataLst>
                <p:tags r:id="rId217"/>
              </p:custDataLst>
            </p:nvPr>
          </p:nvSpPr>
          <p:spPr>
            <a:xfrm>
              <a:off x="3352667" y="3830272"/>
              <a:ext cx="101734" cy="284529"/>
            </a:xfrm>
            <a:custGeom>
              <a:avLst/>
              <a:gdLst/>
              <a:ahLst/>
              <a:cxnLst/>
              <a:rect l="0" t="0" r="0" b="0"/>
              <a:pathLst>
                <a:path w="101734" h="284529">
                  <a:moveTo>
                    <a:pt x="101733" y="17828"/>
                  </a:moveTo>
                  <a:lnTo>
                    <a:pt x="101733" y="17828"/>
                  </a:lnTo>
                  <a:lnTo>
                    <a:pt x="73481" y="1527"/>
                  </a:lnTo>
                  <a:lnTo>
                    <a:pt x="65423" y="0"/>
                  </a:lnTo>
                  <a:lnTo>
                    <a:pt x="57138" y="1202"/>
                  </a:lnTo>
                  <a:lnTo>
                    <a:pt x="52953" y="2511"/>
                  </a:lnTo>
                  <a:lnTo>
                    <a:pt x="36950" y="14465"/>
                  </a:lnTo>
                  <a:lnTo>
                    <a:pt x="18803" y="41526"/>
                  </a:lnTo>
                  <a:lnTo>
                    <a:pt x="8195" y="73751"/>
                  </a:lnTo>
                  <a:lnTo>
                    <a:pt x="894" y="113944"/>
                  </a:lnTo>
                  <a:lnTo>
                    <a:pt x="0" y="157678"/>
                  </a:lnTo>
                  <a:lnTo>
                    <a:pt x="3837" y="195459"/>
                  </a:lnTo>
                  <a:lnTo>
                    <a:pt x="15812" y="240733"/>
                  </a:lnTo>
                  <a:lnTo>
                    <a:pt x="27562" y="262241"/>
                  </a:lnTo>
                  <a:lnTo>
                    <a:pt x="57283" y="28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754"/>
            <p:cNvSpPr/>
            <p:nvPr>
              <p:custDataLst>
                <p:tags r:id="rId218"/>
              </p:custDataLst>
            </p:nvPr>
          </p:nvSpPr>
          <p:spPr>
            <a:xfrm>
              <a:off x="3200400" y="40767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18298" y="47530"/>
                  </a:lnTo>
                  <a:lnTo>
                    <a:pt x="24465" y="80238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755"/>
            <p:cNvSpPr/>
            <p:nvPr>
              <p:custDataLst>
                <p:tags r:id="rId219"/>
              </p:custDataLst>
            </p:nvPr>
          </p:nvSpPr>
          <p:spPr>
            <a:xfrm>
              <a:off x="2917725" y="3898900"/>
              <a:ext cx="200126" cy="196851"/>
            </a:xfrm>
            <a:custGeom>
              <a:avLst/>
              <a:gdLst/>
              <a:ahLst/>
              <a:cxnLst/>
              <a:rect l="0" t="0" r="0" b="0"/>
              <a:pathLst>
                <a:path w="200126" h="196851">
                  <a:moveTo>
                    <a:pt x="200125" y="0"/>
                  </a:moveTo>
                  <a:lnTo>
                    <a:pt x="200125" y="0"/>
                  </a:lnTo>
                  <a:lnTo>
                    <a:pt x="196754" y="0"/>
                  </a:lnTo>
                  <a:lnTo>
                    <a:pt x="195761" y="2117"/>
                  </a:lnTo>
                  <a:lnTo>
                    <a:pt x="185014" y="48151"/>
                  </a:lnTo>
                  <a:lnTo>
                    <a:pt x="174667" y="85816"/>
                  </a:lnTo>
                  <a:lnTo>
                    <a:pt x="145760" y="127227"/>
                  </a:lnTo>
                  <a:lnTo>
                    <a:pt x="126574" y="146151"/>
                  </a:lnTo>
                  <a:lnTo>
                    <a:pt x="96645" y="163327"/>
                  </a:lnTo>
                  <a:lnTo>
                    <a:pt x="78404" y="167839"/>
                  </a:lnTo>
                  <a:lnTo>
                    <a:pt x="48897" y="163638"/>
                  </a:lnTo>
                  <a:lnTo>
                    <a:pt x="24554" y="153456"/>
                  </a:lnTo>
                  <a:lnTo>
                    <a:pt x="12497" y="139934"/>
                  </a:lnTo>
                  <a:lnTo>
                    <a:pt x="3846" y="122871"/>
                  </a:lnTo>
                  <a:lnTo>
                    <a:pt x="0" y="105879"/>
                  </a:lnTo>
                  <a:lnTo>
                    <a:pt x="2055" y="92683"/>
                  </a:lnTo>
                  <a:lnTo>
                    <a:pt x="4578" y="87189"/>
                  </a:lnTo>
                  <a:lnTo>
                    <a:pt x="13027" y="79203"/>
                  </a:lnTo>
                  <a:lnTo>
                    <a:pt x="24542" y="74006"/>
                  </a:lnTo>
                  <a:lnTo>
                    <a:pt x="39068" y="71697"/>
                  </a:lnTo>
                  <a:lnTo>
                    <a:pt x="63112" y="77139"/>
                  </a:lnTo>
                  <a:lnTo>
                    <a:pt x="100179" y="97395"/>
                  </a:lnTo>
                  <a:lnTo>
                    <a:pt x="142563" y="139238"/>
                  </a:lnTo>
                  <a:lnTo>
                    <a:pt x="164531" y="165009"/>
                  </a:lnTo>
                  <a:lnTo>
                    <a:pt x="18742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181"/>
          <p:cNvGrpSpPr/>
          <p:nvPr/>
        </p:nvGrpSpPr>
        <p:grpSpPr>
          <a:xfrm>
            <a:off x="4009542" y="3981450"/>
            <a:ext cx="130659" cy="101601"/>
            <a:chOff x="4009542" y="3981450"/>
            <a:chExt cx="130659" cy="101601"/>
          </a:xfrm>
        </p:grpSpPr>
        <p:sp>
          <p:nvSpPr>
            <p:cNvPr id="158" name="SMARTInkShape-5756"/>
            <p:cNvSpPr/>
            <p:nvPr>
              <p:custDataLst>
                <p:tags r:id="rId213"/>
              </p:custDataLst>
            </p:nvPr>
          </p:nvSpPr>
          <p:spPr>
            <a:xfrm>
              <a:off x="4009542" y="4057650"/>
              <a:ext cx="130659" cy="25401"/>
            </a:xfrm>
            <a:custGeom>
              <a:avLst/>
              <a:gdLst/>
              <a:ahLst/>
              <a:cxnLst/>
              <a:rect l="0" t="0" r="0" b="0"/>
              <a:pathLst>
                <a:path w="130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0252" y="23518"/>
                  </a:lnTo>
                  <a:lnTo>
                    <a:pt x="52311" y="13190"/>
                  </a:lnTo>
                  <a:lnTo>
                    <a:pt x="98664" y="5006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757"/>
            <p:cNvSpPr/>
            <p:nvPr>
              <p:custDataLst>
                <p:tags r:id="rId214"/>
              </p:custDataLst>
            </p:nvPr>
          </p:nvSpPr>
          <p:spPr>
            <a:xfrm>
              <a:off x="4026783" y="3981450"/>
              <a:ext cx="113418" cy="12701"/>
            </a:xfrm>
            <a:custGeom>
              <a:avLst/>
              <a:gdLst/>
              <a:ahLst/>
              <a:cxnLst/>
              <a:rect l="0" t="0" r="0" b="0"/>
              <a:pathLst>
                <a:path w="1134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1103" y="9042"/>
                  </a:lnTo>
                  <a:lnTo>
                    <a:pt x="441" y="9556"/>
                  </a:lnTo>
                  <a:lnTo>
                    <a:pt x="0" y="10604"/>
                  </a:lnTo>
                  <a:lnTo>
                    <a:pt x="1116" y="10597"/>
                  </a:lnTo>
                  <a:lnTo>
                    <a:pt x="10841" y="7922"/>
                  </a:lnTo>
                  <a:lnTo>
                    <a:pt x="56783" y="318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182"/>
          <p:cNvGrpSpPr/>
          <p:nvPr/>
        </p:nvGrpSpPr>
        <p:grpSpPr>
          <a:xfrm>
            <a:off x="4478348" y="3752936"/>
            <a:ext cx="2563803" cy="469815"/>
            <a:chOff x="4478348" y="3752936"/>
            <a:chExt cx="2563803" cy="469815"/>
          </a:xfrm>
        </p:grpSpPr>
        <p:sp>
          <p:nvSpPr>
            <p:cNvPr id="161" name="SMARTInkShape-5758"/>
            <p:cNvSpPr/>
            <p:nvPr>
              <p:custDataLst>
                <p:tags r:id="rId198"/>
              </p:custDataLst>
            </p:nvPr>
          </p:nvSpPr>
          <p:spPr>
            <a:xfrm>
              <a:off x="5711341" y="3910807"/>
              <a:ext cx="213210" cy="183958"/>
            </a:xfrm>
            <a:custGeom>
              <a:avLst/>
              <a:gdLst/>
              <a:ahLst/>
              <a:cxnLst/>
              <a:rect l="0" t="0" r="0" b="0"/>
              <a:pathLst>
                <a:path w="213210" h="183958">
                  <a:moveTo>
                    <a:pt x="3659" y="172243"/>
                  </a:moveTo>
                  <a:lnTo>
                    <a:pt x="3659" y="172243"/>
                  </a:lnTo>
                  <a:lnTo>
                    <a:pt x="0" y="172243"/>
                  </a:lnTo>
                  <a:lnTo>
                    <a:pt x="15684" y="172243"/>
                  </a:lnTo>
                  <a:lnTo>
                    <a:pt x="21468" y="170361"/>
                  </a:lnTo>
                  <a:lnTo>
                    <a:pt x="23998" y="168872"/>
                  </a:lnTo>
                  <a:lnTo>
                    <a:pt x="34302" y="156663"/>
                  </a:lnTo>
                  <a:lnTo>
                    <a:pt x="42921" y="136268"/>
                  </a:lnTo>
                  <a:lnTo>
                    <a:pt x="49943" y="95497"/>
                  </a:lnTo>
                  <a:lnTo>
                    <a:pt x="53121" y="49942"/>
                  </a:lnTo>
                  <a:lnTo>
                    <a:pt x="48874" y="2712"/>
                  </a:lnTo>
                  <a:lnTo>
                    <a:pt x="48449" y="0"/>
                  </a:lnTo>
                  <a:lnTo>
                    <a:pt x="48336" y="264"/>
                  </a:lnTo>
                  <a:lnTo>
                    <a:pt x="48128" y="46213"/>
                  </a:lnTo>
                  <a:lnTo>
                    <a:pt x="51486" y="90372"/>
                  </a:lnTo>
                  <a:lnTo>
                    <a:pt x="60320" y="132462"/>
                  </a:lnTo>
                  <a:lnTo>
                    <a:pt x="75947" y="172355"/>
                  </a:lnTo>
                  <a:lnTo>
                    <a:pt x="84235" y="182406"/>
                  </a:lnTo>
                  <a:lnTo>
                    <a:pt x="88421" y="183957"/>
                  </a:lnTo>
                  <a:lnTo>
                    <a:pt x="92623" y="183580"/>
                  </a:lnTo>
                  <a:lnTo>
                    <a:pt x="96835" y="181918"/>
                  </a:lnTo>
                  <a:lnTo>
                    <a:pt x="112876" y="166094"/>
                  </a:lnTo>
                  <a:lnTo>
                    <a:pt x="131034" y="130048"/>
                  </a:lnTo>
                  <a:lnTo>
                    <a:pt x="141643" y="97751"/>
                  </a:lnTo>
                  <a:lnTo>
                    <a:pt x="153669" y="53275"/>
                  </a:lnTo>
                  <a:lnTo>
                    <a:pt x="160682" y="26446"/>
                  </a:lnTo>
                  <a:lnTo>
                    <a:pt x="161258" y="25656"/>
                  </a:lnTo>
                  <a:lnTo>
                    <a:pt x="161642" y="26541"/>
                  </a:lnTo>
                  <a:lnTo>
                    <a:pt x="171130" y="66553"/>
                  </a:lnTo>
                  <a:lnTo>
                    <a:pt x="190238" y="111732"/>
                  </a:lnTo>
                  <a:lnTo>
                    <a:pt x="213209" y="14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759"/>
            <p:cNvSpPr/>
            <p:nvPr>
              <p:custDataLst>
                <p:tags r:id="rId199"/>
              </p:custDataLst>
            </p:nvPr>
          </p:nvSpPr>
          <p:spPr>
            <a:xfrm>
              <a:off x="5956300" y="40703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39474" y="40820"/>
                  </a:lnTo>
                  <a:lnTo>
                    <a:pt x="23926" y="62424"/>
                  </a:lnTo>
                  <a:lnTo>
                    <a:pt x="13926" y="700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760"/>
            <p:cNvSpPr/>
            <p:nvPr>
              <p:custDataLst>
                <p:tags r:id="rId200"/>
              </p:custDataLst>
            </p:nvPr>
          </p:nvSpPr>
          <p:spPr>
            <a:xfrm>
              <a:off x="6135114" y="3932874"/>
              <a:ext cx="208537" cy="128107"/>
            </a:xfrm>
            <a:custGeom>
              <a:avLst/>
              <a:gdLst/>
              <a:ahLst/>
              <a:cxnLst/>
              <a:rect l="0" t="0" r="0" b="0"/>
              <a:pathLst>
                <a:path w="208537" h="128107">
                  <a:moveTo>
                    <a:pt x="30736" y="35876"/>
                  </a:moveTo>
                  <a:lnTo>
                    <a:pt x="30736" y="35876"/>
                  </a:lnTo>
                  <a:lnTo>
                    <a:pt x="30735" y="81310"/>
                  </a:lnTo>
                  <a:lnTo>
                    <a:pt x="30735" y="104136"/>
                  </a:lnTo>
                  <a:lnTo>
                    <a:pt x="26973" y="115838"/>
                  </a:lnTo>
                  <a:lnTo>
                    <a:pt x="23994" y="120934"/>
                  </a:lnTo>
                  <a:lnTo>
                    <a:pt x="20596" y="124331"/>
                  </a:lnTo>
                  <a:lnTo>
                    <a:pt x="13060" y="128106"/>
                  </a:lnTo>
                  <a:lnTo>
                    <a:pt x="9780" y="127701"/>
                  </a:lnTo>
                  <a:lnTo>
                    <a:pt x="6887" y="126021"/>
                  </a:lnTo>
                  <a:lnTo>
                    <a:pt x="4254" y="123489"/>
                  </a:lnTo>
                  <a:lnTo>
                    <a:pt x="1327" y="113150"/>
                  </a:lnTo>
                  <a:lnTo>
                    <a:pt x="0" y="69622"/>
                  </a:lnTo>
                  <a:lnTo>
                    <a:pt x="5558" y="36703"/>
                  </a:lnTo>
                  <a:lnTo>
                    <a:pt x="14608" y="20015"/>
                  </a:lnTo>
                  <a:lnTo>
                    <a:pt x="33209" y="9306"/>
                  </a:lnTo>
                  <a:lnTo>
                    <a:pt x="73332" y="1192"/>
                  </a:lnTo>
                  <a:lnTo>
                    <a:pt x="105406" y="0"/>
                  </a:lnTo>
                  <a:lnTo>
                    <a:pt x="140829" y="1822"/>
                  </a:lnTo>
                  <a:lnTo>
                    <a:pt x="182986" y="3443"/>
                  </a:lnTo>
                  <a:lnTo>
                    <a:pt x="208536" y="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761"/>
            <p:cNvSpPr/>
            <p:nvPr>
              <p:custDataLst>
                <p:tags r:id="rId201"/>
              </p:custDataLst>
            </p:nvPr>
          </p:nvSpPr>
          <p:spPr>
            <a:xfrm>
              <a:off x="5572760" y="3842633"/>
              <a:ext cx="72391" cy="272971"/>
            </a:xfrm>
            <a:custGeom>
              <a:avLst/>
              <a:gdLst/>
              <a:ahLst/>
              <a:cxnLst/>
              <a:rect l="0" t="0" r="0" b="0"/>
              <a:pathLst>
                <a:path w="72391" h="272971">
                  <a:moveTo>
                    <a:pt x="72390" y="5467"/>
                  </a:moveTo>
                  <a:lnTo>
                    <a:pt x="72390" y="5467"/>
                  </a:lnTo>
                  <a:lnTo>
                    <a:pt x="60457" y="441"/>
                  </a:lnTo>
                  <a:lnTo>
                    <a:pt x="58085" y="0"/>
                  </a:lnTo>
                  <a:lnTo>
                    <a:pt x="51685" y="3272"/>
                  </a:lnTo>
                  <a:lnTo>
                    <a:pt x="48004" y="6120"/>
                  </a:lnTo>
                  <a:lnTo>
                    <a:pt x="36080" y="23613"/>
                  </a:lnTo>
                  <a:lnTo>
                    <a:pt x="23610" y="60154"/>
                  </a:lnTo>
                  <a:lnTo>
                    <a:pt x="17078" y="94448"/>
                  </a:lnTo>
                  <a:lnTo>
                    <a:pt x="11824" y="133209"/>
                  </a:lnTo>
                  <a:lnTo>
                    <a:pt x="7137" y="173954"/>
                  </a:lnTo>
                  <a:lnTo>
                    <a:pt x="2702" y="209937"/>
                  </a:lnTo>
                  <a:lnTo>
                    <a:pt x="0" y="250436"/>
                  </a:lnTo>
                  <a:lnTo>
                    <a:pt x="2822" y="266036"/>
                  </a:lnTo>
                  <a:lnTo>
                    <a:pt x="5551" y="270197"/>
                  </a:lnTo>
                  <a:lnTo>
                    <a:pt x="8781" y="272970"/>
                  </a:lnTo>
                  <a:lnTo>
                    <a:pt x="14461" y="272703"/>
                  </a:lnTo>
                  <a:lnTo>
                    <a:pt x="4699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762"/>
            <p:cNvSpPr/>
            <p:nvPr>
              <p:custDataLst>
                <p:tags r:id="rId202"/>
              </p:custDataLst>
            </p:nvPr>
          </p:nvSpPr>
          <p:spPr>
            <a:xfrm>
              <a:off x="5384800" y="3968750"/>
              <a:ext cx="69851" cy="123242"/>
            </a:xfrm>
            <a:custGeom>
              <a:avLst/>
              <a:gdLst/>
              <a:ahLst/>
              <a:cxnLst/>
              <a:rect l="0" t="0" r="0" b="0"/>
              <a:pathLst>
                <a:path w="69851" h="123242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3765" y="21047"/>
                  </a:lnTo>
                  <a:lnTo>
                    <a:pt x="39606" y="63712"/>
                  </a:lnTo>
                  <a:lnTo>
                    <a:pt x="46464" y="95391"/>
                  </a:lnTo>
                  <a:lnTo>
                    <a:pt x="44720" y="123241"/>
                  </a:lnTo>
                  <a:lnTo>
                    <a:pt x="44629" y="123083"/>
                  </a:lnTo>
                  <a:lnTo>
                    <a:pt x="45163" y="81757"/>
                  </a:lnTo>
                  <a:lnTo>
                    <a:pt x="49522" y="42490"/>
                  </a:lnTo>
                  <a:lnTo>
                    <a:pt x="55987" y="1729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763"/>
            <p:cNvSpPr/>
            <p:nvPr>
              <p:custDataLst>
                <p:tags r:id="rId203"/>
              </p:custDataLst>
            </p:nvPr>
          </p:nvSpPr>
          <p:spPr>
            <a:xfrm>
              <a:off x="5312856" y="3981450"/>
              <a:ext cx="45174" cy="105343"/>
            </a:xfrm>
            <a:custGeom>
              <a:avLst/>
              <a:gdLst/>
              <a:ahLst/>
              <a:cxnLst/>
              <a:rect l="0" t="0" r="0" b="0"/>
              <a:pathLst>
                <a:path w="45174" h="105343">
                  <a:moveTo>
                    <a:pt x="33844" y="0"/>
                  </a:moveTo>
                  <a:lnTo>
                    <a:pt x="33844" y="0"/>
                  </a:lnTo>
                  <a:lnTo>
                    <a:pt x="30473" y="0"/>
                  </a:lnTo>
                  <a:lnTo>
                    <a:pt x="21635" y="3371"/>
                  </a:lnTo>
                  <a:lnTo>
                    <a:pt x="10079" y="12209"/>
                  </a:lnTo>
                  <a:lnTo>
                    <a:pt x="1089" y="30507"/>
                  </a:lnTo>
                  <a:lnTo>
                    <a:pt x="0" y="45779"/>
                  </a:lnTo>
                  <a:lnTo>
                    <a:pt x="3280" y="62680"/>
                  </a:lnTo>
                  <a:lnTo>
                    <a:pt x="16321" y="89206"/>
                  </a:lnTo>
                  <a:lnTo>
                    <a:pt x="28731" y="102083"/>
                  </a:lnTo>
                  <a:lnTo>
                    <a:pt x="34628" y="105342"/>
                  </a:lnTo>
                  <a:lnTo>
                    <a:pt x="37190" y="104095"/>
                  </a:lnTo>
                  <a:lnTo>
                    <a:pt x="41916" y="97064"/>
                  </a:lnTo>
                  <a:lnTo>
                    <a:pt x="45173" y="81206"/>
                  </a:lnTo>
                  <a:lnTo>
                    <a:pt x="38408" y="65490"/>
                  </a:lnTo>
                  <a:lnTo>
                    <a:pt x="84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764"/>
            <p:cNvSpPr/>
            <p:nvPr>
              <p:custDataLst>
                <p:tags r:id="rId204"/>
              </p:custDataLst>
            </p:nvPr>
          </p:nvSpPr>
          <p:spPr>
            <a:xfrm>
              <a:off x="5080000" y="3854450"/>
              <a:ext cx="158751" cy="244810"/>
            </a:xfrm>
            <a:custGeom>
              <a:avLst/>
              <a:gdLst/>
              <a:ahLst/>
              <a:cxnLst/>
              <a:rect l="0" t="0" r="0" b="0"/>
              <a:pathLst>
                <a:path w="158751" h="244810">
                  <a:moveTo>
                    <a:pt x="0" y="69850"/>
                  </a:moveTo>
                  <a:lnTo>
                    <a:pt x="0" y="69850"/>
                  </a:lnTo>
                  <a:lnTo>
                    <a:pt x="705" y="76330"/>
                  </a:lnTo>
                  <a:lnTo>
                    <a:pt x="5026" y="102174"/>
                  </a:lnTo>
                  <a:lnTo>
                    <a:pt x="9460" y="147417"/>
                  </a:lnTo>
                  <a:lnTo>
                    <a:pt x="11740" y="184555"/>
                  </a:lnTo>
                  <a:lnTo>
                    <a:pt x="11805" y="227138"/>
                  </a:lnTo>
                  <a:lnTo>
                    <a:pt x="7207" y="244809"/>
                  </a:lnTo>
                  <a:lnTo>
                    <a:pt x="6604" y="236695"/>
                  </a:lnTo>
                  <a:lnTo>
                    <a:pt x="10764" y="192595"/>
                  </a:lnTo>
                  <a:lnTo>
                    <a:pt x="11840" y="157329"/>
                  </a:lnTo>
                  <a:lnTo>
                    <a:pt x="14199" y="114374"/>
                  </a:lnTo>
                  <a:lnTo>
                    <a:pt x="18305" y="73411"/>
                  </a:lnTo>
                  <a:lnTo>
                    <a:pt x="24834" y="48149"/>
                  </a:lnTo>
                  <a:lnTo>
                    <a:pt x="32439" y="35511"/>
                  </a:lnTo>
                  <a:lnTo>
                    <a:pt x="36442" y="32141"/>
                  </a:lnTo>
                  <a:lnTo>
                    <a:pt x="41228" y="32010"/>
                  </a:lnTo>
                  <a:lnTo>
                    <a:pt x="52190" y="37510"/>
                  </a:lnTo>
                  <a:lnTo>
                    <a:pt x="66891" y="59248"/>
                  </a:lnTo>
                  <a:lnTo>
                    <a:pt x="86926" y="98145"/>
                  </a:lnTo>
                  <a:lnTo>
                    <a:pt x="107365" y="145418"/>
                  </a:lnTo>
                  <a:lnTo>
                    <a:pt x="123456" y="191802"/>
                  </a:lnTo>
                  <a:lnTo>
                    <a:pt x="137949" y="230512"/>
                  </a:lnTo>
                  <a:lnTo>
                    <a:pt x="139238" y="230580"/>
                  </a:lnTo>
                  <a:lnTo>
                    <a:pt x="142552" y="226893"/>
                  </a:lnTo>
                  <a:lnTo>
                    <a:pt x="148385" y="210141"/>
                  </a:lnTo>
                  <a:lnTo>
                    <a:pt x="151210" y="177192"/>
                  </a:lnTo>
                  <a:lnTo>
                    <a:pt x="151871" y="144604"/>
                  </a:lnTo>
                  <a:lnTo>
                    <a:pt x="152870" y="106601"/>
                  </a:lnTo>
                  <a:lnTo>
                    <a:pt x="155666" y="66193"/>
                  </a:lnTo>
                  <a:lnTo>
                    <a:pt x="158141" y="1966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765"/>
            <p:cNvSpPr/>
            <p:nvPr>
              <p:custDataLst>
                <p:tags r:id="rId205"/>
              </p:custDataLst>
            </p:nvPr>
          </p:nvSpPr>
          <p:spPr>
            <a:xfrm>
              <a:off x="4807141" y="3811144"/>
              <a:ext cx="190310" cy="317074"/>
            </a:xfrm>
            <a:custGeom>
              <a:avLst/>
              <a:gdLst/>
              <a:ahLst/>
              <a:cxnLst/>
              <a:rect l="0" t="0" r="0" b="0"/>
              <a:pathLst>
                <a:path w="190310" h="317074">
                  <a:moveTo>
                    <a:pt x="177609" y="11556"/>
                  </a:moveTo>
                  <a:lnTo>
                    <a:pt x="177609" y="11556"/>
                  </a:lnTo>
                  <a:lnTo>
                    <a:pt x="174238" y="8185"/>
                  </a:lnTo>
                  <a:lnTo>
                    <a:pt x="172583" y="4649"/>
                  </a:lnTo>
                  <a:lnTo>
                    <a:pt x="172142" y="2718"/>
                  </a:lnTo>
                  <a:lnTo>
                    <a:pt x="171142" y="1430"/>
                  </a:lnTo>
                  <a:lnTo>
                    <a:pt x="168149" y="0"/>
                  </a:lnTo>
                  <a:lnTo>
                    <a:pt x="123098" y="11166"/>
                  </a:lnTo>
                  <a:lnTo>
                    <a:pt x="81051" y="23055"/>
                  </a:lnTo>
                  <a:lnTo>
                    <a:pt x="44836" y="46205"/>
                  </a:lnTo>
                  <a:lnTo>
                    <a:pt x="17248" y="74375"/>
                  </a:lnTo>
                  <a:lnTo>
                    <a:pt x="11087" y="89335"/>
                  </a:lnTo>
                  <a:lnTo>
                    <a:pt x="7132" y="128677"/>
                  </a:lnTo>
                  <a:lnTo>
                    <a:pt x="3076" y="168163"/>
                  </a:lnTo>
                  <a:lnTo>
                    <a:pt x="777" y="207771"/>
                  </a:lnTo>
                  <a:lnTo>
                    <a:pt x="0" y="248236"/>
                  </a:lnTo>
                  <a:lnTo>
                    <a:pt x="531" y="285480"/>
                  </a:lnTo>
                  <a:lnTo>
                    <a:pt x="3187" y="294637"/>
                  </a:lnTo>
                  <a:lnTo>
                    <a:pt x="8601" y="301529"/>
                  </a:lnTo>
                  <a:lnTo>
                    <a:pt x="30316" y="315074"/>
                  </a:lnTo>
                  <a:lnTo>
                    <a:pt x="63724" y="317073"/>
                  </a:lnTo>
                  <a:lnTo>
                    <a:pt x="94539" y="316675"/>
                  </a:lnTo>
                  <a:lnTo>
                    <a:pt x="127988" y="315792"/>
                  </a:lnTo>
                  <a:lnTo>
                    <a:pt x="169648" y="312034"/>
                  </a:lnTo>
                  <a:lnTo>
                    <a:pt x="190309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766"/>
            <p:cNvSpPr/>
            <p:nvPr>
              <p:custDataLst>
                <p:tags r:id="rId206"/>
              </p:custDataLst>
            </p:nvPr>
          </p:nvSpPr>
          <p:spPr>
            <a:xfrm>
              <a:off x="4495800" y="400685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0799" y="12583"/>
                  </a:lnTo>
                  <a:lnTo>
                    <a:pt x="83663" y="7805"/>
                  </a:lnTo>
                  <a:lnTo>
                    <a:pt x="120674" y="3939"/>
                  </a:lnTo>
                  <a:lnTo>
                    <a:pt x="154998" y="175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767"/>
            <p:cNvSpPr/>
            <p:nvPr>
              <p:custDataLst>
                <p:tags r:id="rId207"/>
              </p:custDataLst>
            </p:nvPr>
          </p:nvSpPr>
          <p:spPr>
            <a:xfrm>
              <a:off x="4478348" y="3804203"/>
              <a:ext cx="182553" cy="350912"/>
            </a:xfrm>
            <a:custGeom>
              <a:avLst/>
              <a:gdLst/>
              <a:ahLst/>
              <a:cxnLst/>
              <a:rect l="0" t="0" r="0" b="0"/>
              <a:pathLst>
                <a:path w="182553" h="350912">
                  <a:moveTo>
                    <a:pt x="182552" y="24847"/>
                  </a:moveTo>
                  <a:lnTo>
                    <a:pt x="182552" y="24847"/>
                  </a:lnTo>
                  <a:lnTo>
                    <a:pt x="182552" y="21476"/>
                  </a:lnTo>
                  <a:lnTo>
                    <a:pt x="180670" y="17939"/>
                  </a:lnTo>
                  <a:lnTo>
                    <a:pt x="179181" y="16009"/>
                  </a:lnTo>
                  <a:lnTo>
                    <a:pt x="166972" y="9920"/>
                  </a:lnTo>
                  <a:lnTo>
                    <a:pt x="137402" y="2247"/>
                  </a:lnTo>
                  <a:lnTo>
                    <a:pt x="94141" y="0"/>
                  </a:lnTo>
                  <a:lnTo>
                    <a:pt x="58157" y="2927"/>
                  </a:lnTo>
                  <a:lnTo>
                    <a:pt x="45891" y="8284"/>
                  </a:lnTo>
                  <a:lnTo>
                    <a:pt x="40645" y="11689"/>
                  </a:lnTo>
                  <a:lnTo>
                    <a:pt x="32934" y="24878"/>
                  </a:lnTo>
                  <a:lnTo>
                    <a:pt x="28566" y="43205"/>
                  </a:lnTo>
                  <a:lnTo>
                    <a:pt x="30074" y="79440"/>
                  </a:lnTo>
                  <a:lnTo>
                    <a:pt x="33174" y="111905"/>
                  </a:lnTo>
                  <a:lnTo>
                    <a:pt x="36904" y="147501"/>
                  </a:lnTo>
                  <a:lnTo>
                    <a:pt x="38798" y="184487"/>
                  </a:lnTo>
                  <a:lnTo>
                    <a:pt x="34935" y="222093"/>
                  </a:lnTo>
                  <a:lnTo>
                    <a:pt x="28515" y="256210"/>
                  </a:lnTo>
                  <a:lnTo>
                    <a:pt x="16967" y="299421"/>
                  </a:lnTo>
                  <a:lnTo>
                    <a:pt x="0" y="344791"/>
                  </a:lnTo>
                  <a:lnTo>
                    <a:pt x="1583" y="346798"/>
                  </a:lnTo>
                  <a:lnTo>
                    <a:pt x="8988" y="350911"/>
                  </a:lnTo>
                  <a:lnTo>
                    <a:pt x="21216" y="349446"/>
                  </a:lnTo>
                  <a:lnTo>
                    <a:pt x="62175" y="340378"/>
                  </a:lnTo>
                  <a:lnTo>
                    <a:pt x="100083" y="333924"/>
                  </a:lnTo>
                  <a:lnTo>
                    <a:pt x="157152" y="323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768"/>
            <p:cNvSpPr/>
            <p:nvPr>
              <p:custDataLst>
                <p:tags r:id="rId208"/>
              </p:custDataLst>
            </p:nvPr>
          </p:nvSpPr>
          <p:spPr>
            <a:xfrm>
              <a:off x="6534150" y="3803650"/>
              <a:ext cx="78813" cy="304801"/>
            </a:xfrm>
            <a:custGeom>
              <a:avLst/>
              <a:gdLst/>
              <a:ahLst/>
              <a:cxnLst/>
              <a:rect l="0" t="0" r="0" b="0"/>
              <a:pathLst>
                <a:path w="78813" h="304801">
                  <a:moveTo>
                    <a:pt x="6350" y="0"/>
                  </a:moveTo>
                  <a:lnTo>
                    <a:pt x="6350" y="0"/>
                  </a:lnTo>
                  <a:lnTo>
                    <a:pt x="16463" y="3371"/>
                  </a:lnTo>
                  <a:lnTo>
                    <a:pt x="32865" y="29064"/>
                  </a:lnTo>
                  <a:lnTo>
                    <a:pt x="48709" y="59954"/>
                  </a:lnTo>
                  <a:lnTo>
                    <a:pt x="64687" y="97202"/>
                  </a:lnTo>
                  <a:lnTo>
                    <a:pt x="74140" y="137275"/>
                  </a:lnTo>
                  <a:lnTo>
                    <a:pt x="78812" y="176722"/>
                  </a:lnTo>
                  <a:lnTo>
                    <a:pt x="78067" y="214009"/>
                  </a:lnTo>
                  <a:lnTo>
                    <a:pt x="61780" y="260652"/>
                  </a:lnTo>
                  <a:lnTo>
                    <a:pt x="46979" y="283297"/>
                  </a:lnTo>
                  <a:lnTo>
                    <a:pt x="29111" y="29524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769"/>
            <p:cNvSpPr/>
            <p:nvPr>
              <p:custDataLst>
                <p:tags r:id="rId209"/>
              </p:custDataLst>
            </p:nvPr>
          </p:nvSpPr>
          <p:spPr>
            <a:xfrm>
              <a:off x="6381750" y="3781982"/>
              <a:ext cx="82551" cy="121111"/>
            </a:xfrm>
            <a:custGeom>
              <a:avLst/>
              <a:gdLst/>
              <a:ahLst/>
              <a:cxnLst/>
              <a:rect l="0" t="0" r="0" b="0"/>
              <a:pathLst>
                <a:path w="82551" h="121111">
                  <a:moveTo>
                    <a:pt x="0" y="34368"/>
                  </a:moveTo>
                  <a:lnTo>
                    <a:pt x="0" y="34368"/>
                  </a:lnTo>
                  <a:lnTo>
                    <a:pt x="705" y="24229"/>
                  </a:lnTo>
                  <a:lnTo>
                    <a:pt x="7839" y="3078"/>
                  </a:lnTo>
                  <a:lnTo>
                    <a:pt x="9459" y="808"/>
                  </a:lnTo>
                  <a:lnTo>
                    <a:pt x="12656" y="0"/>
                  </a:lnTo>
                  <a:lnTo>
                    <a:pt x="21852" y="984"/>
                  </a:lnTo>
                  <a:lnTo>
                    <a:pt x="38930" y="8875"/>
                  </a:lnTo>
                  <a:lnTo>
                    <a:pt x="47406" y="19981"/>
                  </a:lnTo>
                  <a:lnTo>
                    <a:pt x="50654" y="26893"/>
                  </a:lnTo>
                  <a:lnTo>
                    <a:pt x="50500" y="42100"/>
                  </a:lnTo>
                  <a:lnTo>
                    <a:pt x="35108" y="86891"/>
                  </a:lnTo>
                  <a:lnTo>
                    <a:pt x="19760" y="121090"/>
                  </a:lnTo>
                  <a:lnTo>
                    <a:pt x="20934" y="121110"/>
                  </a:lnTo>
                  <a:lnTo>
                    <a:pt x="62406" y="113752"/>
                  </a:lnTo>
                  <a:lnTo>
                    <a:pt x="82550" y="11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770"/>
            <p:cNvSpPr/>
            <p:nvPr>
              <p:custDataLst>
                <p:tags r:id="rId210"/>
              </p:custDataLst>
            </p:nvPr>
          </p:nvSpPr>
          <p:spPr>
            <a:xfrm>
              <a:off x="6642100" y="3752936"/>
              <a:ext cx="120015" cy="469815"/>
            </a:xfrm>
            <a:custGeom>
              <a:avLst/>
              <a:gdLst/>
              <a:ahLst/>
              <a:cxnLst/>
              <a:rect l="0" t="0" r="0" b="0"/>
              <a:pathLst>
                <a:path w="120015" h="469815">
                  <a:moveTo>
                    <a:pt x="0" y="18964"/>
                  </a:moveTo>
                  <a:lnTo>
                    <a:pt x="0" y="18964"/>
                  </a:lnTo>
                  <a:lnTo>
                    <a:pt x="5775" y="13895"/>
                  </a:lnTo>
                  <a:lnTo>
                    <a:pt x="15901" y="8839"/>
                  </a:lnTo>
                  <a:lnTo>
                    <a:pt x="61244" y="351"/>
                  </a:lnTo>
                  <a:lnTo>
                    <a:pt x="68150" y="0"/>
                  </a:lnTo>
                  <a:lnTo>
                    <a:pt x="68716" y="677"/>
                  </a:lnTo>
                  <a:lnTo>
                    <a:pt x="73072" y="12131"/>
                  </a:lnTo>
                  <a:lnTo>
                    <a:pt x="72928" y="19690"/>
                  </a:lnTo>
                  <a:lnTo>
                    <a:pt x="70458" y="42782"/>
                  </a:lnTo>
                  <a:lnTo>
                    <a:pt x="69970" y="80296"/>
                  </a:lnTo>
                  <a:lnTo>
                    <a:pt x="69886" y="116159"/>
                  </a:lnTo>
                  <a:lnTo>
                    <a:pt x="70565" y="159162"/>
                  </a:lnTo>
                  <a:lnTo>
                    <a:pt x="73226" y="193457"/>
                  </a:lnTo>
                  <a:lnTo>
                    <a:pt x="78641" y="227985"/>
                  </a:lnTo>
                  <a:lnTo>
                    <a:pt x="85046" y="261440"/>
                  </a:lnTo>
                  <a:lnTo>
                    <a:pt x="92619" y="307336"/>
                  </a:lnTo>
                  <a:lnTo>
                    <a:pt x="99330" y="347354"/>
                  </a:lnTo>
                  <a:lnTo>
                    <a:pt x="109802" y="392838"/>
                  </a:lnTo>
                  <a:lnTo>
                    <a:pt x="119697" y="439468"/>
                  </a:lnTo>
                  <a:lnTo>
                    <a:pt x="120014" y="443233"/>
                  </a:lnTo>
                  <a:lnTo>
                    <a:pt x="119521" y="445743"/>
                  </a:lnTo>
                  <a:lnTo>
                    <a:pt x="118486" y="447417"/>
                  </a:lnTo>
                  <a:lnTo>
                    <a:pt x="108385" y="453474"/>
                  </a:lnTo>
                  <a:lnTo>
                    <a:pt x="63471" y="460165"/>
                  </a:lnTo>
                  <a:lnTo>
                    <a:pt x="17659" y="467176"/>
                  </a:lnTo>
                  <a:lnTo>
                    <a:pt x="0" y="469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771"/>
            <p:cNvSpPr/>
            <p:nvPr>
              <p:custDataLst>
                <p:tags r:id="rId211"/>
              </p:custDataLst>
            </p:nvPr>
          </p:nvSpPr>
          <p:spPr>
            <a:xfrm>
              <a:off x="6845300" y="40259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1426" y="1324"/>
                  </a:lnTo>
                  <a:lnTo>
                    <a:pt x="87927" y="1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772"/>
            <p:cNvSpPr/>
            <p:nvPr>
              <p:custDataLst>
                <p:tags r:id="rId212"/>
              </p:custDataLst>
            </p:nvPr>
          </p:nvSpPr>
          <p:spPr>
            <a:xfrm>
              <a:off x="6851650" y="4136829"/>
              <a:ext cx="190501" cy="3372"/>
            </a:xfrm>
            <a:custGeom>
              <a:avLst/>
              <a:gdLst/>
              <a:ahLst/>
              <a:cxnLst/>
              <a:rect l="0" t="0" r="0" b="0"/>
              <a:pathLst>
                <a:path w="190501" h="3372">
                  <a:moveTo>
                    <a:pt x="0" y="3371"/>
                  </a:moveTo>
                  <a:lnTo>
                    <a:pt x="0" y="3371"/>
                  </a:lnTo>
                  <a:lnTo>
                    <a:pt x="39999" y="0"/>
                  </a:lnTo>
                  <a:lnTo>
                    <a:pt x="71869" y="227"/>
                  </a:lnTo>
                  <a:lnTo>
                    <a:pt x="109553" y="1973"/>
                  </a:lnTo>
                  <a:lnTo>
                    <a:pt x="149820" y="2750"/>
                  </a:lnTo>
                  <a:lnTo>
                    <a:pt x="1905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5773"/>
          <p:cNvSpPr/>
          <p:nvPr>
            <p:custDataLst>
              <p:tags r:id="rId7"/>
            </p:custDataLst>
          </p:nvPr>
        </p:nvSpPr>
        <p:spPr>
          <a:xfrm>
            <a:off x="7226300" y="4022795"/>
            <a:ext cx="279401" cy="263456"/>
          </a:xfrm>
          <a:custGeom>
            <a:avLst/>
            <a:gdLst/>
            <a:ahLst/>
            <a:cxnLst/>
            <a:rect l="0" t="0" r="0" b="0"/>
            <a:pathLst>
              <a:path w="279401" h="263456">
                <a:moveTo>
                  <a:pt x="0" y="263455"/>
                </a:moveTo>
                <a:lnTo>
                  <a:pt x="0" y="263455"/>
                </a:lnTo>
                <a:lnTo>
                  <a:pt x="19772" y="218265"/>
                </a:lnTo>
                <a:lnTo>
                  <a:pt x="33845" y="175041"/>
                </a:lnTo>
                <a:lnTo>
                  <a:pt x="44676" y="139493"/>
                </a:lnTo>
                <a:lnTo>
                  <a:pt x="54193" y="100175"/>
                </a:lnTo>
                <a:lnTo>
                  <a:pt x="67483" y="55228"/>
                </a:lnTo>
                <a:lnTo>
                  <a:pt x="80901" y="7707"/>
                </a:lnTo>
                <a:lnTo>
                  <a:pt x="82062" y="0"/>
                </a:lnTo>
                <a:lnTo>
                  <a:pt x="79035" y="7830"/>
                </a:lnTo>
                <a:lnTo>
                  <a:pt x="72396" y="54081"/>
                </a:lnTo>
                <a:lnTo>
                  <a:pt x="71310" y="96917"/>
                </a:lnTo>
                <a:lnTo>
                  <a:pt x="75848" y="139478"/>
                </a:lnTo>
                <a:lnTo>
                  <a:pt x="85816" y="172942"/>
                </a:lnTo>
                <a:lnTo>
                  <a:pt x="97002" y="191324"/>
                </a:lnTo>
                <a:lnTo>
                  <a:pt x="102614" y="196119"/>
                </a:lnTo>
                <a:lnTo>
                  <a:pt x="105804" y="195986"/>
                </a:lnTo>
                <a:lnTo>
                  <a:pt x="113110" y="192076"/>
                </a:lnTo>
                <a:lnTo>
                  <a:pt x="141036" y="166631"/>
                </a:lnTo>
                <a:lnTo>
                  <a:pt x="155775" y="141946"/>
                </a:lnTo>
                <a:lnTo>
                  <a:pt x="169079" y="105548"/>
                </a:lnTo>
                <a:lnTo>
                  <a:pt x="178587" y="66855"/>
                </a:lnTo>
                <a:lnTo>
                  <a:pt x="188120" y="36838"/>
                </a:lnTo>
                <a:lnTo>
                  <a:pt x="194916" y="23383"/>
                </a:lnTo>
                <a:lnTo>
                  <a:pt x="196468" y="17302"/>
                </a:lnTo>
                <a:lnTo>
                  <a:pt x="198239" y="58538"/>
                </a:lnTo>
                <a:lnTo>
                  <a:pt x="206982" y="98238"/>
                </a:lnTo>
                <a:lnTo>
                  <a:pt x="219921" y="139870"/>
                </a:lnTo>
                <a:lnTo>
                  <a:pt x="233445" y="163842"/>
                </a:lnTo>
                <a:lnTo>
                  <a:pt x="250744" y="178731"/>
                </a:lnTo>
                <a:lnTo>
                  <a:pt x="279400" y="1936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1184"/>
          <p:cNvGrpSpPr/>
          <p:nvPr/>
        </p:nvGrpSpPr>
        <p:grpSpPr>
          <a:xfrm>
            <a:off x="2903413" y="4806950"/>
            <a:ext cx="827129" cy="315393"/>
            <a:chOff x="2903413" y="4806950"/>
            <a:chExt cx="827129" cy="315393"/>
          </a:xfrm>
        </p:grpSpPr>
        <p:sp>
          <p:nvSpPr>
            <p:cNvPr id="178" name="SMARTInkShape-5774"/>
            <p:cNvSpPr/>
            <p:nvPr>
              <p:custDataLst>
                <p:tags r:id="rId192"/>
              </p:custDataLst>
            </p:nvPr>
          </p:nvSpPr>
          <p:spPr>
            <a:xfrm>
              <a:off x="3054350" y="488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775"/>
            <p:cNvSpPr/>
            <p:nvPr>
              <p:custDataLst>
                <p:tags r:id="rId193"/>
              </p:custDataLst>
            </p:nvPr>
          </p:nvSpPr>
          <p:spPr>
            <a:xfrm>
              <a:off x="2903413" y="4839039"/>
              <a:ext cx="188777" cy="215562"/>
            </a:xfrm>
            <a:custGeom>
              <a:avLst/>
              <a:gdLst/>
              <a:ahLst/>
              <a:cxnLst/>
              <a:rect l="0" t="0" r="0" b="0"/>
              <a:pathLst>
                <a:path w="188777" h="215562">
                  <a:moveTo>
                    <a:pt x="182687" y="12361"/>
                  </a:moveTo>
                  <a:lnTo>
                    <a:pt x="182687" y="12361"/>
                  </a:lnTo>
                  <a:lnTo>
                    <a:pt x="186058" y="8990"/>
                  </a:lnTo>
                  <a:lnTo>
                    <a:pt x="187713" y="5453"/>
                  </a:lnTo>
                  <a:lnTo>
                    <a:pt x="188776" y="805"/>
                  </a:lnTo>
                  <a:lnTo>
                    <a:pt x="188157" y="423"/>
                  </a:lnTo>
                  <a:lnTo>
                    <a:pt x="185588" y="0"/>
                  </a:lnTo>
                  <a:lnTo>
                    <a:pt x="182095" y="5456"/>
                  </a:lnTo>
                  <a:lnTo>
                    <a:pt x="166172" y="47058"/>
                  </a:lnTo>
                  <a:lnTo>
                    <a:pt x="147205" y="90397"/>
                  </a:lnTo>
                  <a:lnTo>
                    <a:pt x="130781" y="120463"/>
                  </a:lnTo>
                  <a:lnTo>
                    <a:pt x="109138" y="143875"/>
                  </a:lnTo>
                  <a:lnTo>
                    <a:pt x="93084" y="151951"/>
                  </a:lnTo>
                  <a:lnTo>
                    <a:pt x="84852" y="154104"/>
                  </a:lnTo>
                  <a:lnTo>
                    <a:pt x="70060" y="152733"/>
                  </a:lnTo>
                  <a:lnTo>
                    <a:pt x="47951" y="142148"/>
                  </a:lnTo>
                  <a:lnTo>
                    <a:pt x="15197" y="116236"/>
                  </a:lnTo>
                  <a:lnTo>
                    <a:pt x="5942" y="102272"/>
                  </a:lnTo>
                  <a:lnTo>
                    <a:pt x="0" y="86174"/>
                  </a:lnTo>
                  <a:lnTo>
                    <a:pt x="923" y="84853"/>
                  </a:lnTo>
                  <a:lnTo>
                    <a:pt x="5713" y="83385"/>
                  </a:lnTo>
                  <a:lnTo>
                    <a:pt x="49476" y="99991"/>
                  </a:lnTo>
                  <a:lnTo>
                    <a:pt x="95408" y="139263"/>
                  </a:lnTo>
                  <a:lnTo>
                    <a:pt x="136778" y="176612"/>
                  </a:lnTo>
                  <a:lnTo>
                    <a:pt x="169987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776"/>
            <p:cNvSpPr/>
            <p:nvPr>
              <p:custDataLst>
                <p:tags r:id="rId194"/>
              </p:custDataLst>
            </p:nvPr>
          </p:nvSpPr>
          <p:spPr>
            <a:xfrm>
              <a:off x="3130550" y="5024072"/>
              <a:ext cx="133351" cy="98271"/>
            </a:xfrm>
            <a:custGeom>
              <a:avLst/>
              <a:gdLst/>
              <a:ahLst/>
              <a:cxnLst/>
              <a:rect l="0" t="0" r="0" b="0"/>
              <a:pathLst>
                <a:path w="133351" h="98271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18004" y="1526"/>
                  </a:lnTo>
                  <a:lnTo>
                    <a:pt x="27757" y="0"/>
                  </a:lnTo>
                  <a:lnTo>
                    <a:pt x="45149" y="2511"/>
                  </a:lnTo>
                  <a:lnTo>
                    <a:pt x="53697" y="7728"/>
                  </a:lnTo>
                  <a:lnTo>
                    <a:pt x="56965" y="11094"/>
                  </a:lnTo>
                  <a:lnTo>
                    <a:pt x="58714" y="24243"/>
                  </a:lnTo>
                  <a:lnTo>
                    <a:pt x="54088" y="58057"/>
                  </a:lnTo>
                  <a:lnTo>
                    <a:pt x="42016" y="85433"/>
                  </a:lnTo>
                  <a:lnTo>
                    <a:pt x="33241" y="98270"/>
                  </a:lnTo>
                  <a:lnTo>
                    <a:pt x="38057" y="97560"/>
                  </a:lnTo>
                  <a:lnTo>
                    <a:pt x="79192" y="80523"/>
                  </a:lnTo>
                  <a:lnTo>
                    <a:pt x="133350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777"/>
            <p:cNvSpPr/>
            <p:nvPr>
              <p:custDataLst>
                <p:tags r:id="rId195"/>
              </p:custDataLst>
            </p:nvPr>
          </p:nvSpPr>
          <p:spPr>
            <a:xfrm>
              <a:off x="3373470" y="4808094"/>
              <a:ext cx="80931" cy="276877"/>
            </a:xfrm>
            <a:custGeom>
              <a:avLst/>
              <a:gdLst/>
              <a:ahLst/>
              <a:cxnLst/>
              <a:rect l="0" t="0" r="0" b="0"/>
              <a:pathLst>
                <a:path w="80931" h="276877">
                  <a:moveTo>
                    <a:pt x="61880" y="11556"/>
                  </a:moveTo>
                  <a:lnTo>
                    <a:pt x="61880" y="11556"/>
                  </a:lnTo>
                  <a:lnTo>
                    <a:pt x="58509" y="8185"/>
                  </a:lnTo>
                  <a:lnTo>
                    <a:pt x="56854" y="4648"/>
                  </a:lnTo>
                  <a:lnTo>
                    <a:pt x="56413" y="2717"/>
                  </a:lnTo>
                  <a:lnTo>
                    <a:pt x="54707" y="1430"/>
                  </a:lnTo>
                  <a:lnTo>
                    <a:pt x="49050" y="0"/>
                  </a:lnTo>
                  <a:lnTo>
                    <a:pt x="41831" y="1246"/>
                  </a:lnTo>
                  <a:lnTo>
                    <a:pt x="37931" y="2566"/>
                  </a:lnTo>
                  <a:lnTo>
                    <a:pt x="29834" y="11558"/>
                  </a:lnTo>
                  <a:lnTo>
                    <a:pt x="17342" y="38132"/>
                  </a:lnTo>
                  <a:lnTo>
                    <a:pt x="6585" y="82931"/>
                  </a:lnTo>
                  <a:lnTo>
                    <a:pt x="2027" y="121595"/>
                  </a:lnTo>
                  <a:lnTo>
                    <a:pt x="0" y="164649"/>
                  </a:lnTo>
                  <a:lnTo>
                    <a:pt x="2863" y="202128"/>
                  </a:lnTo>
                  <a:lnTo>
                    <a:pt x="14289" y="245351"/>
                  </a:lnTo>
                  <a:lnTo>
                    <a:pt x="25912" y="264337"/>
                  </a:lnTo>
                  <a:lnTo>
                    <a:pt x="40485" y="275128"/>
                  </a:lnTo>
                  <a:lnTo>
                    <a:pt x="48322" y="276876"/>
                  </a:lnTo>
                  <a:lnTo>
                    <a:pt x="80930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778"/>
            <p:cNvSpPr/>
            <p:nvPr>
              <p:custDataLst>
                <p:tags r:id="rId196"/>
              </p:custDataLst>
            </p:nvPr>
          </p:nvSpPr>
          <p:spPr>
            <a:xfrm>
              <a:off x="3494936" y="4877944"/>
              <a:ext cx="112512" cy="178077"/>
            </a:xfrm>
            <a:custGeom>
              <a:avLst/>
              <a:gdLst/>
              <a:ahLst/>
              <a:cxnLst/>
              <a:rect l="0" t="0" r="0" b="0"/>
              <a:pathLst>
                <a:path w="112512" h="178077">
                  <a:moveTo>
                    <a:pt x="73764" y="11556"/>
                  </a:moveTo>
                  <a:lnTo>
                    <a:pt x="73764" y="11556"/>
                  </a:lnTo>
                  <a:lnTo>
                    <a:pt x="67989" y="6487"/>
                  </a:lnTo>
                  <a:lnTo>
                    <a:pt x="57863" y="1430"/>
                  </a:lnTo>
                  <a:lnTo>
                    <a:pt x="49999" y="0"/>
                  </a:lnTo>
                  <a:lnTo>
                    <a:pt x="45926" y="1735"/>
                  </a:lnTo>
                  <a:lnTo>
                    <a:pt x="27369" y="21610"/>
                  </a:lnTo>
                  <a:lnTo>
                    <a:pt x="17160" y="37897"/>
                  </a:lnTo>
                  <a:lnTo>
                    <a:pt x="10271" y="59246"/>
                  </a:lnTo>
                  <a:lnTo>
                    <a:pt x="9168" y="98437"/>
                  </a:lnTo>
                  <a:lnTo>
                    <a:pt x="16681" y="137958"/>
                  </a:lnTo>
                  <a:lnTo>
                    <a:pt x="31215" y="166366"/>
                  </a:lnTo>
                  <a:lnTo>
                    <a:pt x="42859" y="175610"/>
                  </a:lnTo>
                  <a:lnTo>
                    <a:pt x="48928" y="178076"/>
                  </a:lnTo>
                  <a:lnTo>
                    <a:pt x="63196" y="177052"/>
                  </a:lnTo>
                  <a:lnTo>
                    <a:pt x="78945" y="171187"/>
                  </a:lnTo>
                  <a:lnTo>
                    <a:pt x="95351" y="161526"/>
                  </a:lnTo>
                  <a:lnTo>
                    <a:pt x="106407" y="148294"/>
                  </a:lnTo>
                  <a:lnTo>
                    <a:pt x="110343" y="140815"/>
                  </a:lnTo>
                  <a:lnTo>
                    <a:pt x="112511" y="106691"/>
                  </a:lnTo>
                  <a:lnTo>
                    <a:pt x="98571" y="65301"/>
                  </a:lnTo>
                  <a:lnTo>
                    <a:pt x="76567" y="35241"/>
                  </a:lnTo>
                  <a:lnTo>
                    <a:pt x="58547" y="23729"/>
                  </a:lnTo>
                  <a:lnTo>
                    <a:pt x="30450" y="15163"/>
                  </a:lnTo>
                  <a:lnTo>
                    <a:pt x="21604" y="13961"/>
                  </a:lnTo>
                  <a:lnTo>
                    <a:pt x="15002" y="14570"/>
                  </a:lnTo>
                  <a:lnTo>
                    <a:pt x="9895" y="16387"/>
                  </a:lnTo>
                  <a:lnTo>
                    <a:pt x="5784" y="19011"/>
                  </a:lnTo>
                  <a:lnTo>
                    <a:pt x="3044" y="22170"/>
                  </a:lnTo>
                  <a:lnTo>
                    <a:pt x="0" y="29444"/>
                  </a:lnTo>
                  <a:lnTo>
                    <a:pt x="1304" y="34064"/>
                  </a:lnTo>
                  <a:lnTo>
                    <a:pt x="8399" y="44843"/>
                  </a:lnTo>
                  <a:lnTo>
                    <a:pt x="24293" y="59441"/>
                  </a:lnTo>
                  <a:lnTo>
                    <a:pt x="41899" y="64588"/>
                  </a:lnTo>
                  <a:lnTo>
                    <a:pt x="63835" y="65465"/>
                  </a:lnTo>
                  <a:lnTo>
                    <a:pt x="111864" y="5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779"/>
            <p:cNvSpPr/>
            <p:nvPr>
              <p:custDataLst>
                <p:tags r:id="rId197"/>
              </p:custDataLst>
            </p:nvPr>
          </p:nvSpPr>
          <p:spPr>
            <a:xfrm>
              <a:off x="3619500" y="4806950"/>
              <a:ext cx="111042" cy="260351"/>
            </a:xfrm>
            <a:custGeom>
              <a:avLst/>
              <a:gdLst/>
              <a:ahLst/>
              <a:cxnLst/>
              <a:rect l="0" t="0" r="0" b="0"/>
              <a:pathLst>
                <a:path w="111042" h="26035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54272" y="51555"/>
                  </a:lnTo>
                  <a:lnTo>
                    <a:pt x="86558" y="95866"/>
                  </a:lnTo>
                  <a:lnTo>
                    <a:pt x="102205" y="128214"/>
                  </a:lnTo>
                  <a:lnTo>
                    <a:pt x="111041" y="161406"/>
                  </a:lnTo>
                  <a:lnTo>
                    <a:pt x="110265" y="194973"/>
                  </a:lnTo>
                  <a:lnTo>
                    <a:pt x="99571" y="223062"/>
                  </a:lnTo>
                  <a:lnTo>
                    <a:pt x="762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185"/>
          <p:cNvGrpSpPr/>
          <p:nvPr/>
        </p:nvGrpSpPr>
        <p:grpSpPr>
          <a:xfrm>
            <a:off x="3987800" y="4695706"/>
            <a:ext cx="3028951" cy="419587"/>
            <a:chOff x="3987800" y="4695706"/>
            <a:chExt cx="3028951" cy="419587"/>
          </a:xfrm>
        </p:grpSpPr>
        <p:sp>
          <p:nvSpPr>
            <p:cNvPr id="185" name="SMARTInkShape-5780"/>
            <p:cNvSpPr/>
            <p:nvPr>
              <p:custDataLst>
                <p:tags r:id="rId175"/>
              </p:custDataLst>
            </p:nvPr>
          </p:nvSpPr>
          <p:spPr>
            <a:xfrm>
              <a:off x="3987800" y="4937811"/>
              <a:ext cx="152401" cy="15190"/>
            </a:xfrm>
            <a:custGeom>
              <a:avLst/>
              <a:gdLst/>
              <a:ahLst/>
              <a:cxnLst/>
              <a:rect l="0" t="0" r="0" b="0"/>
              <a:pathLst>
                <a:path w="152401" h="15190">
                  <a:moveTo>
                    <a:pt x="0" y="8839"/>
                  </a:moveTo>
                  <a:lnTo>
                    <a:pt x="0" y="8839"/>
                  </a:lnTo>
                  <a:lnTo>
                    <a:pt x="6480" y="8134"/>
                  </a:lnTo>
                  <a:lnTo>
                    <a:pt x="49458" y="0"/>
                  </a:lnTo>
                  <a:lnTo>
                    <a:pt x="91873" y="654"/>
                  </a:lnTo>
                  <a:lnTo>
                    <a:pt x="136786" y="10854"/>
                  </a:lnTo>
                  <a:lnTo>
                    <a:pt x="152400" y="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781"/>
            <p:cNvSpPr/>
            <p:nvPr>
              <p:custDataLst>
                <p:tags r:id="rId176"/>
              </p:custDataLst>
            </p:nvPr>
          </p:nvSpPr>
          <p:spPr>
            <a:xfrm>
              <a:off x="4015892" y="5035550"/>
              <a:ext cx="117959" cy="30868"/>
            </a:xfrm>
            <a:custGeom>
              <a:avLst/>
              <a:gdLst/>
              <a:ahLst/>
              <a:cxnLst/>
              <a:rect l="0" t="0" r="0" b="0"/>
              <a:pathLst>
                <a:path w="11795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2" y="30867"/>
                  </a:lnTo>
                  <a:lnTo>
                    <a:pt x="45569" y="19463"/>
                  </a:lnTo>
                  <a:lnTo>
                    <a:pt x="87729" y="7962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782"/>
            <p:cNvSpPr/>
            <p:nvPr>
              <p:custDataLst>
                <p:tags r:id="rId177"/>
              </p:custDataLst>
            </p:nvPr>
          </p:nvSpPr>
          <p:spPr>
            <a:xfrm>
              <a:off x="4381685" y="4760192"/>
              <a:ext cx="152216" cy="325316"/>
            </a:xfrm>
            <a:custGeom>
              <a:avLst/>
              <a:gdLst/>
              <a:ahLst/>
              <a:cxnLst/>
              <a:rect l="0" t="0" r="0" b="0"/>
              <a:pathLst>
                <a:path w="152216" h="325316">
                  <a:moveTo>
                    <a:pt x="133165" y="21358"/>
                  </a:moveTo>
                  <a:lnTo>
                    <a:pt x="133165" y="21358"/>
                  </a:lnTo>
                  <a:lnTo>
                    <a:pt x="92688" y="3466"/>
                  </a:lnTo>
                  <a:lnTo>
                    <a:pt x="77075" y="0"/>
                  </a:lnTo>
                  <a:lnTo>
                    <a:pt x="60729" y="812"/>
                  </a:lnTo>
                  <a:lnTo>
                    <a:pt x="53124" y="4838"/>
                  </a:lnTo>
                  <a:lnTo>
                    <a:pt x="39030" y="18720"/>
                  </a:lnTo>
                  <a:lnTo>
                    <a:pt x="22566" y="49739"/>
                  </a:lnTo>
                  <a:lnTo>
                    <a:pt x="12122" y="92483"/>
                  </a:lnTo>
                  <a:lnTo>
                    <a:pt x="6931" y="124466"/>
                  </a:lnTo>
                  <a:lnTo>
                    <a:pt x="2978" y="158200"/>
                  </a:lnTo>
                  <a:lnTo>
                    <a:pt x="1221" y="194360"/>
                  </a:lnTo>
                  <a:lnTo>
                    <a:pt x="439" y="227835"/>
                  </a:lnTo>
                  <a:lnTo>
                    <a:pt x="0" y="268803"/>
                  </a:lnTo>
                  <a:lnTo>
                    <a:pt x="1751" y="295053"/>
                  </a:lnTo>
                  <a:lnTo>
                    <a:pt x="5293" y="316564"/>
                  </a:lnTo>
                  <a:lnTo>
                    <a:pt x="7701" y="319762"/>
                  </a:lnTo>
                  <a:lnTo>
                    <a:pt x="16020" y="323316"/>
                  </a:lnTo>
                  <a:lnTo>
                    <a:pt x="39345" y="325315"/>
                  </a:lnTo>
                  <a:lnTo>
                    <a:pt x="84607" y="315147"/>
                  </a:lnTo>
                  <a:lnTo>
                    <a:pt x="122462" y="299377"/>
                  </a:lnTo>
                  <a:lnTo>
                    <a:pt x="152215" y="27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783"/>
            <p:cNvSpPr/>
            <p:nvPr>
              <p:custDataLst>
                <p:tags r:id="rId178"/>
              </p:custDataLst>
            </p:nvPr>
          </p:nvSpPr>
          <p:spPr>
            <a:xfrm>
              <a:off x="4381500" y="49276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011"/>
                  </a:lnTo>
                  <a:lnTo>
                    <a:pt x="12256" y="26732"/>
                  </a:lnTo>
                  <a:lnTo>
                    <a:pt x="50216" y="18895"/>
                  </a:lnTo>
                  <a:lnTo>
                    <a:pt x="90608" y="1077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784"/>
            <p:cNvSpPr/>
            <p:nvPr>
              <p:custDataLst>
                <p:tags r:id="rId179"/>
              </p:custDataLst>
            </p:nvPr>
          </p:nvSpPr>
          <p:spPr>
            <a:xfrm>
              <a:off x="4655481" y="4732854"/>
              <a:ext cx="145120" cy="382439"/>
            </a:xfrm>
            <a:custGeom>
              <a:avLst/>
              <a:gdLst/>
              <a:ahLst/>
              <a:cxnLst/>
              <a:rect l="0" t="0" r="0" b="0"/>
              <a:pathLst>
                <a:path w="145120" h="382439">
                  <a:moveTo>
                    <a:pt x="145119" y="23296"/>
                  </a:moveTo>
                  <a:lnTo>
                    <a:pt x="145119" y="23296"/>
                  </a:lnTo>
                  <a:lnTo>
                    <a:pt x="145119" y="19925"/>
                  </a:lnTo>
                  <a:lnTo>
                    <a:pt x="141356" y="16388"/>
                  </a:lnTo>
                  <a:lnTo>
                    <a:pt x="120700" y="4998"/>
                  </a:lnTo>
                  <a:lnTo>
                    <a:pt x="94217" y="0"/>
                  </a:lnTo>
                  <a:lnTo>
                    <a:pt x="70770" y="1891"/>
                  </a:lnTo>
                  <a:lnTo>
                    <a:pt x="47046" y="10290"/>
                  </a:lnTo>
                  <a:lnTo>
                    <a:pt x="36150" y="19632"/>
                  </a:lnTo>
                  <a:lnTo>
                    <a:pt x="20034" y="46247"/>
                  </a:lnTo>
                  <a:lnTo>
                    <a:pt x="14218" y="73762"/>
                  </a:lnTo>
                  <a:lnTo>
                    <a:pt x="12495" y="114370"/>
                  </a:lnTo>
                  <a:lnTo>
                    <a:pt x="12091" y="145853"/>
                  </a:lnTo>
                  <a:lnTo>
                    <a:pt x="11912" y="179366"/>
                  </a:lnTo>
                  <a:lnTo>
                    <a:pt x="11833" y="215427"/>
                  </a:lnTo>
                  <a:lnTo>
                    <a:pt x="9916" y="248858"/>
                  </a:lnTo>
                  <a:lnTo>
                    <a:pt x="4869" y="293564"/>
                  </a:lnTo>
                  <a:lnTo>
                    <a:pt x="215" y="339854"/>
                  </a:lnTo>
                  <a:lnTo>
                    <a:pt x="0" y="366036"/>
                  </a:lnTo>
                  <a:lnTo>
                    <a:pt x="2540" y="375767"/>
                  </a:lnTo>
                  <a:lnTo>
                    <a:pt x="4911" y="378927"/>
                  </a:lnTo>
                  <a:lnTo>
                    <a:pt x="11308" y="382438"/>
                  </a:lnTo>
                  <a:lnTo>
                    <a:pt x="20736" y="380235"/>
                  </a:lnTo>
                  <a:lnTo>
                    <a:pt x="61058" y="367784"/>
                  </a:lnTo>
                  <a:lnTo>
                    <a:pt x="107019" y="353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785"/>
            <p:cNvSpPr/>
            <p:nvPr>
              <p:custDataLst>
                <p:tags r:id="rId180"/>
              </p:custDataLst>
            </p:nvPr>
          </p:nvSpPr>
          <p:spPr>
            <a:xfrm>
              <a:off x="4876800" y="4813300"/>
              <a:ext cx="144522" cy="260788"/>
            </a:xfrm>
            <a:custGeom>
              <a:avLst/>
              <a:gdLst/>
              <a:ahLst/>
              <a:cxnLst/>
              <a:rect l="0" t="0" r="0" b="0"/>
              <a:pathLst>
                <a:path w="144522" h="260788">
                  <a:moveTo>
                    <a:pt x="0" y="76200"/>
                  </a:moveTo>
                  <a:lnTo>
                    <a:pt x="0" y="76200"/>
                  </a:lnTo>
                  <a:lnTo>
                    <a:pt x="0" y="121666"/>
                  </a:lnTo>
                  <a:lnTo>
                    <a:pt x="3371" y="162422"/>
                  </a:lnTo>
                  <a:lnTo>
                    <a:pt x="5467" y="205777"/>
                  </a:lnTo>
                  <a:lnTo>
                    <a:pt x="6234" y="253094"/>
                  </a:lnTo>
                  <a:lnTo>
                    <a:pt x="6316" y="260787"/>
                  </a:lnTo>
                  <a:lnTo>
                    <a:pt x="9719" y="214909"/>
                  </a:lnTo>
                  <a:lnTo>
                    <a:pt x="13257" y="178771"/>
                  </a:lnTo>
                  <a:lnTo>
                    <a:pt x="17180" y="136604"/>
                  </a:lnTo>
                  <a:lnTo>
                    <a:pt x="21277" y="96696"/>
                  </a:lnTo>
                  <a:lnTo>
                    <a:pt x="30920" y="58754"/>
                  </a:lnTo>
                  <a:lnTo>
                    <a:pt x="38672" y="47280"/>
                  </a:lnTo>
                  <a:lnTo>
                    <a:pt x="42715" y="44220"/>
                  </a:lnTo>
                  <a:lnTo>
                    <a:pt x="46116" y="43591"/>
                  </a:lnTo>
                  <a:lnTo>
                    <a:pt x="49088" y="44583"/>
                  </a:lnTo>
                  <a:lnTo>
                    <a:pt x="51775" y="46655"/>
                  </a:lnTo>
                  <a:lnTo>
                    <a:pt x="72139" y="83529"/>
                  </a:lnTo>
                  <a:lnTo>
                    <a:pt x="89578" y="120940"/>
                  </a:lnTo>
                  <a:lnTo>
                    <a:pt x="114964" y="167568"/>
                  </a:lnTo>
                  <a:lnTo>
                    <a:pt x="123120" y="178218"/>
                  </a:lnTo>
                  <a:lnTo>
                    <a:pt x="124413" y="178784"/>
                  </a:lnTo>
                  <a:lnTo>
                    <a:pt x="125275" y="178456"/>
                  </a:lnTo>
                  <a:lnTo>
                    <a:pt x="129860" y="174623"/>
                  </a:lnTo>
                  <a:lnTo>
                    <a:pt x="139798" y="135449"/>
                  </a:lnTo>
                  <a:lnTo>
                    <a:pt x="144197" y="92814"/>
                  </a:lnTo>
                  <a:lnTo>
                    <a:pt x="144521" y="58890"/>
                  </a:lnTo>
                  <a:lnTo>
                    <a:pt x="138980" y="158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786"/>
            <p:cNvSpPr/>
            <p:nvPr>
              <p:custDataLst>
                <p:tags r:id="rId181"/>
              </p:custDataLst>
            </p:nvPr>
          </p:nvSpPr>
          <p:spPr>
            <a:xfrm>
              <a:off x="5057848" y="4928894"/>
              <a:ext cx="50483" cy="59634"/>
            </a:xfrm>
            <a:custGeom>
              <a:avLst/>
              <a:gdLst/>
              <a:ahLst/>
              <a:cxnLst/>
              <a:rect l="0" t="0" r="0" b="0"/>
              <a:pathLst>
                <a:path w="50483" h="59634">
                  <a:moveTo>
                    <a:pt x="34852" y="5056"/>
                  </a:moveTo>
                  <a:lnTo>
                    <a:pt x="34852" y="5056"/>
                  </a:lnTo>
                  <a:lnTo>
                    <a:pt x="31481" y="1685"/>
                  </a:lnTo>
                  <a:lnTo>
                    <a:pt x="26063" y="30"/>
                  </a:lnTo>
                  <a:lnTo>
                    <a:pt x="18246" y="0"/>
                  </a:lnTo>
                  <a:lnTo>
                    <a:pt x="7716" y="2339"/>
                  </a:lnTo>
                  <a:lnTo>
                    <a:pt x="4061" y="4655"/>
                  </a:lnTo>
                  <a:lnTo>
                    <a:pt x="1625" y="7612"/>
                  </a:lnTo>
                  <a:lnTo>
                    <a:pt x="0" y="10993"/>
                  </a:lnTo>
                  <a:lnTo>
                    <a:pt x="77" y="20395"/>
                  </a:lnTo>
                  <a:lnTo>
                    <a:pt x="1085" y="25865"/>
                  </a:lnTo>
                  <a:lnTo>
                    <a:pt x="7850" y="35706"/>
                  </a:lnTo>
                  <a:lnTo>
                    <a:pt x="26069" y="53522"/>
                  </a:lnTo>
                  <a:lnTo>
                    <a:pt x="36592" y="58346"/>
                  </a:lnTo>
                  <a:lnTo>
                    <a:pt x="42362" y="59633"/>
                  </a:lnTo>
                  <a:lnTo>
                    <a:pt x="46209" y="59079"/>
                  </a:lnTo>
                  <a:lnTo>
                    <a:pt x="48773" y="57299"/>
                  </a:lnTo>
                  <a:lnTo>
                    <a:pt x="50482" y="54702"/>
                  </a:lnTo>
                  <a:lnTo>
                    <a:pt x="50212" y="50852"/>
                  </a:lnTo>
                  <a:lnTo>
                    <a:pt x="46147" y="40932"/>
                  </a:lnTo>
                  <a:lnTo>
                    <a:pt x="28502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787"/>
            <p:cNvSpPr/>
            <p:nvPr>
              <p:custDataLst>
                <p:tags r:id="rId182"/>
              </p:custDataLst>
            </p:nvPr>
          </p:nvSpPr>
          <p:spPr>
            <a:xfrm>
              <a:off x="5137150" y="4902200"/>
              <a:ext cx="57151" cy="112423"/>
            </a:xfrm>
            <a:custGeom>
              <a:avLst/>
              <a:gdLst/>
              <a:ahLst/>
              <a:cxnLst/>
              <a:rect l="0" t="0" r="0" b="0"/>
              <a:pathLst>
                <a:path w="57151" h="112423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35974" y="48805"/>
                  </a:lnTo>
                  <a:lnTo>
                    <a:pt x="44211" y="68022"/>
                  </a:lnTo>
                  <a:lnTo>
                    <a:pt x="50415" y="107962"/>
                  </a:lnTo>
                  <a:lnTo>
                    <a:pt x="49837" y="110075"/>
                  </a:lnTo>
                  <a:lnTo>
                    <a:pt x="48747" y="111483"/>
                  </a:lnTo>
                  <a:lnTo>
                    <a:pt x="47314" y="112422"/>
                  </a:lnTo>
                  <a:lnTo>
                    <a:pt x="40079" y="109702"/>
                  </a:lnTo>
                  <a:lnTo>
                    <a:pt x="35186" y="107002"/>
                  </a:lnTo>
                  <a:lnTo>
                    <a:pt x="27867" y="96474"/>
                  </a:lnTo>
                  <a:lnTo>
                    <a:pt x="24928" y="89716"/>
                  </a:lnTo>
                  <a:lnTo>
                    <a:pt x="24163" y="59979"/>
                  </a:lnTo>
                  <a:lnTo>
                    <a:pt x="35146" y="3109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788"/>
            <p:cNvSpPr/>
            <p:nvPr>
              <p:custDataLst>
                <p:tags r:id="rId183"/>
              </p:custDataLst>
            </p:nvPr>
          </p:nvSpPr>
          <p:spPr>
            <a:xfrm>
              <a:off x="5273191" y="4695706"/>
              <a:ext cx="111610" cy="111066"/>
            </a:xfrm>
            <a:custGeom>
              <a:avLst/>
              <a:gdLst/>
              <a:ahLst/>
              <a:cxnLst/>
              <a:rect l="0" t="0" r="0" b="0"/>
              <a:pathLst>
                <a:path w="111610" h="111066">
                  <a:moveTo>
                    <a:pt x="3659" y="9644"/>
                  </a:moveTo>
                  <a:lnTo>
                    <a:pt x="3659" y="9644"/>
                  </a:lnTo>
                  <a:lnTo>
                    <a:pt x="288" y="6273"/>
                  </a:lnTo>
                  <a:lnTo>
                    <a:pt x="0" y="5280"/>
                  </a:lnTo>
                  <a:lnTo>
                    <a:pt x="514" y="4618"/>
                  </a:lnTo>
                  <a:lnTo>
                    <a:pt x="3038" y="3555"/>
                  </a:lnTo>
                  <a:lnTo>
                    <a:pt x="6845" y="0"/>
                  </a:lnTo>
                  <a:lnTo>
                    <a:pt x="25926" y="1220"/>
                  </a:lnTo>
                  <a:lnTo>
                    <a:pt x="38485" y="6136"/>
                  </a:lnTo>
                  <a:lnTo>
                    <a:pt x="43810" y="9422"/>
                  </a:lnTo>
                  <a:lnTo>
                    <a:pt x="51607" y="18718"/>
                  </a:lnTo>
                  <a:lnTo>
                    <a:pt x="54674" y="24160"/>
                  </a:lnTo>
                  <a:lnTo>
                    <a:pt x="56201" y="39614"/>
                  </a:lnTo>
                  <a:lnTo>
                    <a:pt x="55620" y="48674"/>
                  </a:lnTo>
                  <a:lnTo>
                    <a:pt x="49331" y="64385"/>
                  </a:lnTo>
                  <a:lnTo>
                    <a:pt x="10574" y="110640"/>
                  </a:lnTo>
                  <a:lnTo>
                    <a:pt x="16919" y="111065"/>
                  </a:lnTo>
                  <a:lnTo>
                    <a:pt x="63021" y="102390"/>
                  </a:lnTo>
                  <a:lnTo>
                    <a:pt x="111609" y="92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789"/>
            <p:cNvSpPr/>
            <p:nvPr>
              <p:custDataLst>
                <p:tags r:id="rId184"/>
              </p:custDataLst>
            </p:nvPr>
          </p:nvSpPr>
          <p:spPr>
            <a:xfrm>
              <a:off x="5456350" y="4807833"/>
              <a:ext cx="93551" cy="283518"/>
            </a:xfrm>
            <a:custGeom>
              <a:avLst/>
              <a:gdLst/>
              <a:ahLst/>
              <a:cxnLst/>
              <a:rect l="0" t="0" r="0" b="0"/>
              <a:pathLst>
                <a:path w="93551" h="283518">
                  <a:moveTo>
                    <a:pt x="68150" y="5467"/>
                  </a:moveTo>
                  <a:lnTo>
                    <a:pt x="68150" y="5467"/>
                  </a:lnTo>
                  <a:lnTo>
                    <a:pt x="64779" y="2096"/>
                  </a:lnTo>
                  <a:lnTo>
                    <a:pt x="59361" y="441"/>
                  </a:lnTo>
                  <a:lnTo>
                    <a:pt x="55941" y="0"/>
                  </a:lnTo>
                  <a:lnTo>
                    <a:pt x="48377" y="3272"/>
                  </a:lnTo>
                  <a:lnTo>
                    <a:pt x="39606" y="10841"/>
                  </a:lnTo>
                  <a:lnTo>
                    <a:pt x="28652" y="23613"/>
                  </a:lnTo>
                  <a:lnTo>
                    <a:pt x="13957" y="56783"/>
                  </a:lnTo>
                  <a:lnTo>
                    <a:pt x="6905" y="89422"/>
                  </a:lnTo>
                  <a:lnTo>
                    <a:pt x="2124" y="128153"/>
                  </a:lnTo>
                  <a:lnTo>
                    <a:pt x="0" y="171237"/>
                  </a:lnTo>
                  <a:lnTo>
                    <a:pt x="2818" y="210611"/>
                  </a:lnTo>
                  <a:lnTo>
                    <a:pt x="10892" y="243397"/>
                  </a:lnTo>
                  <a:lnTo>
                    <a:pt x="26239" y="265025"/>
                  </a:lnTo>
                  <a:lnTo>
                    <a:pt x="44819" y="277929"/>
                  </a:lnTo>
                  <a:lnTo>
                    <a:pt x="54713" y="282359"/>
                  </a:lnTo>
                  <a:lnTo>
                    <a:pt x="71350" y="283517"/>
                  </a:lnTo>
                  <a:lnTo>
                    <a:pt x="9355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790"/>
            <p:cNvSpPr/>
            <p:nvPr>
              <p:custDataLst>
                <p:tags r:id="rId185"/>
              </p:custDataLst>
            </p:nvPr>
          </p:nvSpPr>
          <p:spPr>
            <a:xfrm>
              <a:off x="5568950" y="4898637"/>
              <a:ext cx="234951" cy="206764"/>
            </a:xfrm>
            <a:custGeom>
              <a:avLst/>
              <a:gdLst/>
              <a:ahLst/>
              <a:cxnLst/>
              <a:rect l="0" t="0" r="0" b="0"/>
              <a:pathLst>
                <a:path w="234951" h="206764">
                  <a:moveTo>
                    <a:pt x="0" y="206763"/>
                  </a:moveTo>
                  <a:lnTo>
                    <a:pt x="0" y="206763"/>
                  </a:lnTo>
                  <a:lnTo>
                    <a:pt x="10139" y="206057"/>
                  </a:lnTo>
                  <a:lnTo>
                    <a:pt x="17676" y="203392"/>
                  </a:lnTo>
                  <a:lnTo>
                    <a:pt x="29854" y="194554"/>
                  </a:lnTo>
                  <a:lnTo>
                    <a:pt x="45770" y="172885"/>
                  </a:lnTo>
                  <a:lnTo>
                    <a:pt x="63891" y="127267"/>
                  </a:lnTo>
                  <a:lnTo>
                    <a:pt x="74493" y="87235"/>
                  </a:lnTo>
                  <a:lnTo>
                    <a:pt x="82497" y="49217"/>
                  </a:lnTo>
                  <a:lnTo>
                    <a:pt x="88338" y="3486"/>
                  </a:lnTo>
                  <a:lnTo>
                    <a:pt x="88650" y="0"/>
                  </a:lnTo>
                  <a:lnTo>
                    <a:pt x="83781" y="14383"/>
                  </a:lnTo>
                  <a:lnTo>
                    <a:pt x="77906" y="53496"/>
                  </a:lnTo>
                  <a:lnTo>
                    <a:pt x="78587" y="92205"/>
                  </a:lnTo>
                  <a:lnTo>
                    <a:pt x="83257" y="128605"/>
                  </a:lnTo>
                  <a:lnTo>
                    <a:pt x="91156" y="162396"/>
                  </a:lnTo>
                  <a:lnTo>
                    <a:pt x="93931" y="166603"/>
                  </a:lnTo>
                  <a:lnTo>
                    <a:pt x="97194" y="169406"/>
                  </a:lnTo>
                  <a:lnTo>
                    <a:pt x="100779" y="171275"/>
                  </a:lnTo>
                  <a:lnTo>
                    <a:pt x="105285" y="171110"/>
                  </a:lnTo>
                  <a:lnTo>
                    <a:pt x="115938" y="167163"/>
                  </a:lnTo>
                  <a:lnTo>
                    <a:pt x="133836" y="150266"/>
                  </a:lnTo>
                  <a:lnTo>
                    <a:pt x="152544" y="117272"/>
                  </a:lnTo>
                  <a:lnTo>
                    <a:pt x="161400" y="84675"/>
                  </a:lnTo>
                  <a:lnTo>
                    <a:pt x="172235" y="37944"/>
                  </a:lnTo>
                  <a:lnTo>
                    <a:pt x="178149" y="18138"/>
                  </a:lnTo>
                  <a:lnTo>
                    <a:pt x="177985" y="108"/>
                  </a:lnTo>
                  <a:lnTo>
                    <a:pt x="181226" y="8184"/>
                  </a:lnTo>
                  <a:lnTo>
                    <a:pt x="189347" y="45084"/>
                  </a:lnTo>
                  <a:lnTo>
                    <a:pt x="201927" y="89376"/>
                  </a:lnTo>
                  <a:lnTo>
                    <a:pt x="207573" y="106613"/>
                  </a:lnTo>
                  <a:lnTo>
                    <a:pt x="214787" y="118978"/>
                  </a:lnTo>
                  <a:lnTo>
                    <a:pt x="218686" y="122134"/>
                  </a:lnTo>
                  <a:lnTo>
                    <a:pt x="222696" y="123532"/>
                  </a:lnTo>
                  <a:lnTo>
                    <a:pt x="234950" y="124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791"/>
            <p:cNvSpPr/>
            <p:nvPr>
              <p:custDataLst>
                <p:tags r:id="rId186"/>
              </p:custDataLst>
            </p:nvPr>
          </p:nvSpPr>
          <p:spPr>
            <a:xfrm>
              <a:off x="5842000" y="49911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16823" y="47530"/>
                  </a:lnTo>
                  <a:lnTo>
                    <a:pt x="6336" y="7835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792"/>
            <p:cNvSpPr/>
            <p:nvPr>
              <p:custDataLst>
                <p:tags r:id="rId187"/>
              </p:custDataLst>
            </p:nvPr>
          </p:nvSpPr>
          <p:spPr>
            <a:xfrm>
              <a:off x="6050057" y="4902412"/>
              <a:ext cx="217394" cy="99229"/>
            </a:xfrm>
            <a:custGeom>
              <a:avLst/>
              <a:gdLst/>
              <a:ahLst/>
              <a:cxnLst/>
              <a:rect l="0" t="0" r="0" b="0"/>
              <a:pathLst>
                <a:path w="217394" h="99229">
                  <a:moveTo>
                    <a:pt x="58643" y="6138"/>
                  </a:moveTo>
                  <a:lnTo>
                    <a:pt x="58643" y="6138"/>
                  </a:lnTo>
                  <a:lnTo>
                    <a:pt x="57232" y="38645"/>
                  </a:lnTo>
                  <a:lnTo>
                    <a:pt x="44828" y="73211"/>
                  </a:lnTo>
                  <a:lnTo>
                    <a:pt x="36981" y="86043"/>
                  </a:lnTo>
                  <a:lnTo>
                    <a:pt x="28789" y="94097"/>
                  </a:lnTo>
                  <a:lnTo>
                    <a:pt x="20445" y="98148"/>
                  </a:lnTo>
                  <a:lnTo>
                    <a:pt x="16244" y="99228"/>
                  </a:lnTo>
                  <a:lnTo>
                    <a:pt x="13444" y="98537"/>
                  </a:lnTo>
                  <a:lnTo>
                    <a:pt x="11577" y="96665"/>
                  </a:lnTo>
                  <a:lnTo>
                    <a:pt x="1839" y="76779"/>
                  </a:lnTo>
                  <a:lnTo>
                    <a:pt x="0" y="59877"/>
                  </a:lnTo>
                  <a:lnTo>
                    <a:pt x="2241" y="41311"/>
                  </a:lnTo>
                  <a:lnTo>
                    <a:pt x="7940" y="23652"/>
                  </a:lnTo>
                  <a:lnTo>
                    <a:pt x="12847" y="17108"/>
                  </a:lnTo>
                  <a:lnTo>
                    <a:pt x="25824" y="7956"/>
                  </a:lnTo>
                  <a:lnTo>
                    <a:pt x="55739" y="2208"/>
                  </a:lnTo>
                  <a:lnTo>
                    <a:pt x="98156" y="505"/>
                  </a:lnTo>
                  <a:lnTo>
                    <a:pt x="143101" y="0"/>
                  </a:lnTo>
                  <a:lnTo>
                    <a:pt x="190280" y="4899"/>
                  </a:lnTo>
                  <a:lnTo>
                    <a:pt x="217393" y="1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793"/>
            <p:cNvSpPr/>
            <p:nvPr>
              <p:custDataLst>
                <p:tags r:id="rId188"/>
              </p:custDataLst>
            </p:nvPr>
          </p:nvSpPr>
          <p:spPr>
            <a:xfrm>
              <a:off x="6267450" y="4734256"/>
              <a:ext cx="120651" cy="116571"/>
            </a:xfrm>
            <a:custGeom>
              <a:avLst/>
              <a:gdLst/>
              <a:ahLst/>
              <a:cxnLst/>
              <a:rect l="0" t="0" r="0" b="0"/>
              <a:pathLst>
                <a:path w="120651" h="116571">
                  <a:moveTo>
                    <a:pt x="0" y="28244"/>
                  </a:moveTo>
                  <a:lnTo>
                    <a:pt x="0" y="28244"/>
                  </a:lnTo>
                  <a:lnTo>
                    <a:pt x="4364" y="18105"/>
                  </a:lnTo>
                  <a:lnTo>
                    <a:pt x="5467" y="10567"/>
                  </a:lnTo>
                  <a:lnTo>
                    <a:pt x="7173" y="7993"/>
                  </a:lnTo>
                  <a:lnTo>
                    <a:pt x="9721" y="6276"/>
                  </a:lnTo>
                  <a:lnTo>
                    <a:pt x="23949" y="151"/>
                  </a:lnTo>
                  <a:lnTo>
                    <a:pt x="33927" y="0"/>
                  </a:lnTo>
                  <a:lnTo>
                    <a:pt x="54209" y="5654"/>
                  </a:lnTo>
                  <a:lnTo>
                    <a:pt x="58011" y="9656"/>
                  </a:lnTo>
                  <a:lnTo>
                    <a:pt x="64118" y="21629"/>
                  </a:lnTo>
                  <a:lnTo>
                    <a:pt x="64780" y="47608"/>
                  </a:lnTo>
                  <a:lnTo>
                    <a:pt x="53766" y="77647"/>
                  </a:lnTo>
                  <a:lnTo>
                    <a:pt x="29813" y="112784"/>
                  </a:lnTo>
                  <a:lnTo>
                    <a:pt x="29753" y="114238"/>
                  </a:lnTo>
                  <a:lnTo>
                    <a:pt x="30419" y="115206"/>
                  </a:lnTo>
                  <a:lnTo>
                    <a:pt x="41469" y="116570"/>
                  </a:lnTo>
                  <a:lnTo>
                    <a:pt x="85990" y="108279"/>
                  </a:lnTo>
                  <a:lnTo>
                    <a:pt x="120650" y="9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794"/>
            <p:cNvSpPr/>
            <p:nvPr>
              <p:custDataLst>
                <p:tags r:id="rId189"/>
              </p:custDataLst>
            </p:nvPr>
          </p:nvSpPr>
          <p:spPr>
            <a:xfrm>
              <a:off x="6356350" y="4787900"/>
              <a:ext cx="111684" cy="285751"/>
            </a:xfrm>
            <a:custGeom>
              <a:avLst/>
              <a:gdLst/>
              <a:ahLst/>
              <a:cxnLst/>
              <a:rect l="0" t="0" r="0" b="0"/>
              <a:pathLst>
                <a:path w="111684" h="285751">
                  <a:moveTo>
                    <a:pt x="82550" y="0"/>
                  </a:moveTo>
                  <a:lnTo>
                    <a:pt x="82550" y="0"/>
                  </a:lnTo>
                  <a:lnTo>
                    <a:pt x="84431" y="12552"/>
                  </a:lnTo>
                  <a:lnTo>
                    <a:pt x="98129" y="48183"/>
                  </a:lnTo>
                  <a:lnTo>
                    <a:pt x="108412" y="90398"/>
                  </a:lnTo>
                  <a:lnTo>
                    <a:pt x="111683" y="124138"/>
                  </a:lnTo>
                  <a:lnTo>
                    <a:pt x="111020" y="160300"/>
                  </a:lnTo>
                  <a:lnTo>
                    <a:pt x="103670" y="197539"/>
                  </a:lnTo>
                  <a:lnTo>
                    <a:pt x="84261" y="244091"/>
                  </a:lnTo>
                  <a:lnTo>
                    <a:pt x="66847" y="263943"/>
                  </a:lnTo>
                  <a:lnTo>
                    <a:pt x="46643" y="27605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795"/>
            <p:cNvSpPr/>
            <p:nvPr>
              <p:custDataLst>
                <p:tags r:id="rId190"/>
              </p:custDataLst>
            </p:nvPr>
          </p:nvSpPr>
          <p:spPr>
            <a:xfrm>
              <a:off x="6557061" y="4699146"/>
              <a:ext cx="147059" cy="373716"/>
            </a:xfrm>
            <a:custGeom>
              <a:avLst/>
              <a:gdLst/>
              <a:ahLst/>
              <a:cxnLst/>
              <a:rect l="0" t="0" r="0" b="0"/>
              <a:pathLst>
                <a:path w="147059" h="373716">
                  <a:moveTo>
                    <a:pt x="8839" y="25254"/>
                  </a:moveTo>
                  <a:lnTo>
                    <a:pt x="8839" y="25254"/>
                  </a:lnTo>
                  <a:lnTo>
                    <a:pt x="1932" y="8294"/>
                  </a:lnTo>
                  <a:lnTo>
                    <a:pt x="0" y="5481"/>
                  </a:lnTo>
                  <a:lnTo>
                    <a:pt x="829" y="3605"/>
                  </a:lnTo>
                  <a:lnTo>
                    <a:pt x="3499" y="2354"/>
                  </a:lnTo>
                  <a:lnTo>
                    <a:pt x="47761" y="0"/>
                  </a:lnTo>
                  <a:lnTo>
                    <a:pt x="94363" y="4899"/>
                  </a:lnTo>
                  <a:lnTo>
                    <a:pt x="107528" y="6330"/>
                  </a:lnTo>
                  <a:lnTo>
                    <a:pt x="115730" y="9317"/>
                  </a:lnTo>
                  <a:lnTo>
                    <a:pt x="118200" y="11807"/>
                  </a:lnTo>
                  <a:lnTo>
                    <a:pt x="120943" y="18337"/>
                  </a:lnTo>
                  <a:lnTo>
                    <a:pt x="117824" y="60762"/>
                  </a:lnTo>
                  <a:lnTo>
                    <a:pt x="120859" y="98099"/>
                  </a:lnTo>
                  <a:lnTo>
                    <a:pt x="125050" y="144204"/>
                  </a:lnTo>
                  <a:lnTo>
                    <a:pt x="123989" y="179721"/>
                  </a:lnTo>
                  <a:lnTo>
                    <a:pt x="123516" y="216673"/>
                  </a:lnTo>
                  <a:lnTo>
                    <a:pt x="125188" y="252381"/>
                  </a:lnTo>
                  <a:lnTo>
                    <a:pt x="128989" y="285655"/>
                  </a:lnTo>
                  <a:lnTo>
                    <a:pt x="138356" y="326776"/>
                  </a:lnTo>
                  <a:lnTo>
                    <a:pt x="147058" y="365519"/>
                  </a:lnTo>
                  <a:lnTo>
                    <a:pt x="146846" y="368514"/>
                  </a:lnTo>
                  <a:lnTo>
                    <a:pt x="146000" y="370511"/>
                  </a:lnTo>
                  <a:lnTo>
                    <a:pt x="144729" y="371842"/>
                  </a:lnTo>
                  <a:lnTo>
                    <a:pt x="126087" y="373715"/>
                  </a:lnTo>
                  <a:lnTo>
                    <a:pt x="83817" y="369984"/>
                  </a:lnTo>
                  <a:lnTo>
                    <a:pt x="42647" y="366634"/>
                  </a:lnTo>
                  <a:lnTo>
                    <a:pt x="15189" y="36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796"/>
            <p:cNvSpPr/>
            <p:nvPr>
              <p:custDataLst>
                <p:tags r:id="rId191"/>
              </p:custDataLst>
            </p:nvPr>
          </p:nvSpPr>
          <p:spPr>
            <a:xfrm>
              <a:off x="6921500" y="50038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2308"/>
                  </a:lnTo>
                  <a:lnTo>
                    <a:pt x="7186" y="10322"/>
                  </a:lnTo>
                  <a:lnTo>
                    <a:pt x="50911" y="59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5797"/>
          <p:cNvSpPr/>
          <p:nvPr>
            <p:custDataLst>
              <p:tags r:id="rId8"/>
            </p:custDataLst>
          </p:nvPr>
        </p:nvSpPr>
        <p:spPr>
          <a:xfrm>
            <a:off x="6927850" y="4902200"/>
            <a:ext cx="88901" cy="6351"/>
          </a:xfrm>
          <a:custGeom>
            <a:avLst/>
            <a:gdLst/>
            <a:ahLst/>
            <a:cxnLst/>
            <a:rect l="0" t="0" r="0" b="0"/>
            <a:pathLst>
              <a:path w="88901" h="6351">
                <a:moveTo>
                  <a:pt x="0" y="6350"/>
                </a:moveTo>
                <a:lnTo>
                  <a:pt x="0" y="6350"/>
                </a:lnTo>
                <a:lnTo>
                  <a:pt x="38724" y="6350"/>
                </a:lnTo>
                <a:lnTo>
                  <a:pt x="88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1187"/>
          <p:cNvGrpSpPr/>
          <p:nvPr/>
        </p:nvGrpSpPr>
        <p:grpSpPr>
          <a:xfrm>
            <a:off x="7385049" y="4686753"/>
            <a:ext cx="1431927" cy="424920"/>
            <a:chOff x="7385049" y="4686753"/>
            <a:chExt cx="1431927" cy="424920"/>
          </a:xfrm>
        </p:grpSpPr>
        <p:sp>
          <p:nvSpPr>
            <p:cNvPr id="204" name="SMARTInkShape-5798"/>
            <p:cNvSpPr/>
            <p:nvPr>
              <p:custDataLst>
                <p:tags r:id="rId168"/>
              </p:custDataLst>
            </p:nvPr>
          </p:nvSpPr>
          <p:spPr>
            <a:xfrm>
              <a:off x="8807450" y="5105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799"/>
            <p:cNvSpPr/>
            <p:nvPr>
              <p:custDataLst>
                <p:tags r:id="rId169"/>
              </p:custDataLst>
            </p:nvPr>
          </p:nvSpPr>
          <p:spPr>
            <a:xfrm>
              <a:off x="8585199" y="4733033"/>
              <a:ext cx="152402" cy="118368"/>
            </a:xfrm>
            <a:custGeom>
              <a:avLst/>
              <a:gdLst/>
              <a:ahLst/>
              <a:cxnLst/>
              <a:rect l="0" t="0" r="0" b="0"/>
              <a:pathLst>
                <a:path w="152402" h="118368">
                  <a:moveTo>
                    <a:pt x="1" y="29467"/>
                  </a:moveTo>
                  <a:lnTo>
                    <a:pt x="1" y="29467"/>
                  </a:lnTo>
                  <a:lnTo>
                    <a:pt x="0" y="26096"/>
                  </a:lnTo>
                  <a:lnTo>
                    <a:pt x="3371" y="17258"/>
                  </a:lnTo>
                  <a:lnTo>
                    <a:pt x="15581" y="5701"/>
                  </a:lnTo>
                  <a:lnTo>
                    <a:pt x="26681" y="1265"/>
                  </a:lnTo>
                  <a:lnTo>
                    <a:pt x="38670" y="0"/>
                  </a:lnTo>
                  <a:lnTo>
                    <a:pt x="51054" y="1789"/>
                  </a:lnTo>
                  <a:lnTo>
                    <a:pt x="61731" y="6818"/>
                  </a:lnTo>
                  <a:lnTo>
                    <a:pt x="66554" y="10134"/>
                  </a:lnTo>
                  <a:lnTo>
                    <a:pt x="69064" y="14462"/>
                  </a:lnTo>
                  <a:lnTo>
                    <a:pt x="69972" y="24915"/>
                  </a:lnTo>
                  <a:lnTo>
                    <a:pt x="63145" y="46071"/>
                  </a:lnTo>
                  <a:lnTo>
                    <a:pt x="37903" y="91869"/>
                  </a:lnTo>
                  <a:lnTo>
                    <a:pt x="33574" y="108320"/>
                  </a:lnTo>
                  <a:lnTo>
                    <a:pt x="33672" y="111670"/>
                  </a:lnTo>
                  <a:lnTo>
                    <a:pt x="34442" y="113902"/>
                  </a:lnTo>
                  <a:lnTo>
                    <a:pt x="35662" y="115390"/>
                  </a:lnTo>
                  <a:lnTo>
                    <a:pt x="50862" y="117485"/>
                  </a:lnTo>
                  <a:lnTo>
                    <a:pt x="96491" y="118192"/>
                  </a:lnTo>
                  <a:lnTo>
                    <a:pt x="152401" y="11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800"/>
            <p:cNvSpPr/>
            <p:nvPr>
              <p:custDataLst>
                <p:tags r:id="rId170"/>
              </p:custDataLst>
            </p:nvPr>
          </p:nvSpPr>
          <p:spPr>
            <a:xfrm>
              <a:off x="8297795" y="4948739"/>
              <a:ext cx="293756" cy="100863"/>
            </a:xfrm>
            <a:custGeom>
              <a:avLst/>
              <a:gdLst/>
              <a:ahLst/>
              <a:cxnLst/>
              <a:rect l="0" t="0" r="0" b="0"/>
              <a:pathLst>
                <a:path w="293756" h="100863">
                  <a:moveTo>
                    <a:pt x="65155" y="16961"/>
                  </a:moveTo>
                  <a:lnTo>
                    <a:pt x="65155" y="16961"/>
                  </a:lnTo>
                  <a:lnTo>
                    <a:pt x="68525" y="20332"/>
                  </a:lnTo>
                  <a:lnTo>
                    <a:pt x="70180" y="23868"/>
                  </a:lnTo>
                  <a:lnTo>
                    <a:pt x="70622" y="25799"/>
                  </a:lnTo>
                  <a:lnTo>
                    <a:pt x="62588" y="64675"/>
                  </a:lnTo>
                  <a:lnTo>
                    <a:pt x="49813" y="85897"/>
                  </a:lnTo>
                  <a:lnTo>
                    <a:pt x="38581" y="95341"/>
                  </a:lnTo>
                  <a:lnTo>
                    <a:pt x="32622" y="98848"/>
                  </a:lnTo>
                  <a:lnTo>
                    <a:pt x="22239" y="100862"/>
                  </a:lnTo>
                  <a:lnTo>
                    <a:pt x="17494" y="100412"/>
                  </a:lnTo>
                  <a:lnTo>
                    <a:pt x="13626" y="97995"/>
                  </a:lnTo>
                  <a:lnTo>
                    <a:pt x="7445" y="89665"/>
                  </a:lnTo>
                  <a:lnTo>
                    <a:pt x="0" y="69704"/>
                  </a:lnTo>
                  <a:lnTo>
                    <a:pt x="68" y="39173"/>
                  </a:lnTo>
                  <a:lnTo>
                    <a:pt x="4712" y="24952"/>
                  </a:lnTo>
                  <a:lnTo>
                    <a:pt x="7926" y="20172"/>
                  </a:lnTo>
                  <a:lnTo>
                    <a:pt x="20905" y="12979"/>
                  </a:lnTo>
                  <a:lnTo>
                    <a:pt x="68095" y="2612"/>
                  </a:lnTo>
                  <a:lnTo>
                    <a:pt x="104797" y="0"/>
                  </a:lnTo>
                  <a:lnTo>
                    <a:pt x="146273" y="251"/>
                  </a:lnTo>
                  <a:lnTo>
                    <a:pt x="188226" y="5066"/>
                  </a:lnTo>
                  <a:lnTo>
                    <a:pt x="222864" y="10028"/>
                  </a:lnTo>
                  <a:lnTo>
                    <a:pt x="269482" y="18962"/>
                  </a:lnTo>
                  <a:lnTo>
                    <a:pt x="293755" y="29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801"/>
            <p:cNvSpPr/>
            <p:nvPr>
              <p:custDataLst>
                <p:tags r:id="rId171"/>
              </p:custDataLst>
            </p:nvPr>
          </p:nvSpPr>
          <p:spPr>
            <a:xfrm>
              <a:off x="8026477" y="4895850"/>
              <a:ext cx="31674" cy="209551"/>
            </a:xfrm>
            <a:custGeom>
              <a:avLst/>
              <a:gdLst/>
              <a:ahLst/>
              <a:cxnLst/>
              <a:rect l="0" t="0" r="0" b="0"/>
              <a:pathLst>
                <a:path w="31674" h="20955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1411"/>
                  </a:lnTo>
                  <a:lnTo>
                    <a:pt x="511" y="11550"/>
                  </a:lnTo>
                  <a:lnTo>
                    <a:pt x="0" y="54272"/>
                  </a:lnTo>
                  <a:lnTo>
                    <a:pt x="6688" y="96671"/>
                  </a:lnTo>
                  <a:lnTo>
                    <a:pt x="11866" y="128572"/>
                  </a:lnTo>
                  <a:lnTo>
                    <a:pt x="20629" y="170740"/>
                  </a:lnTo>
                  <a:lnTo>
                    <a:pt x="3167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802"/>
            <p:cNvSpPr/>
            <p:nvPr>
              <p:custDataLst>
                <p:tags r:id="rId172"/>
              </p:custDataLst>
            </p:nvPr>
          </p:nvSpPr>
          <p:spPr>
            <a:xfrm>
              <a:off x="7385049" y="4836069"/>
              <a:ext cx="323852" cy="275604"/>
            </a:xfrm>
            <a:custGeom>
              <a:avLst/>
              <a:gdLst/>
              <a:ahLst/>
              <a:cxnLst/>
              <a:rect l="0" t="0" r="0" b="0"/>
              <a:pathLst>
                <a:path w="323852" h="275604">
                  <a:moveTo>
                    <a:pt x="1" y="269331"/>
                  </a:moveTo>
                  <a:lnTo>
                    <a:pt x="1" y="269331"/>
                  </a:lnTo>
                  <a:lnTo>
                    <a:pt x="0" y="274798"/>
                  </a:lnTo>
                  <a:lnTo>
                    <a:pt x="706" y="275093"/>
                  </a:lnTo>
                  <a:lnTo>
                    <a:pt x="8839" y="275603"/>
                  </a:lnTo>
                  <a:lnTo>
                    <a:pt x="10832" y="274218"/>
                  </a:lnTo>
                  <a:lnTo>
                    <a:pt x="44256" y="233633"/>
                  </a:lnTo>
                  <a:lnTo>
                    <a:pt x="57770" y="202665"/>
                  </a:lnTo>
                  <a:lnTo>
                    <a:pt x="73183" y="160679"/>
                  </a:lnTo>
                  <a:lnTo>
                    <a:pt x="85679" y="113797"/>
                  </a:lnTo>
                  <a:lnTo>
                    <a:pt x="95229" y="68972"/>
                  </a:lnTo>
                  <a:lnTo>
                    <a:pt x="103868" y="23463"/>
                  </a:lnTo>
                  <a:lnTo>
                    <a:pt x="107413" y="0"/>
                  </a:lnTo>
                  <a:lnTo>
                    <a:pt x="104420" y="7496"/>
                  </a:lnTo>
                  <a:lnTo>
                    <a:pt x="99065" y="39977"/>
                  </a:lnTo>
                  <a:lnTo>
                    <a:pt x="98827" y="75203"/>
                  </a:lnTo>
                  <a:lnTo>
                    <a:pt x="101073" y="116730"/>
                  </a:lnTo>
                  <a:lnTo>
                    <a:pt x="104424" y="161056"/>
                  </a:lnTo>
                  <a:lnTo>
                    <a:pt x="110146" y="199102"/>
                  </a:lnTo>
                  <a:lnTo>
                    <a:pt x="121301" y="238879"/>
                  </a:lnTo>
                  <a:lnTo>
                    <a:pt x="134342" y="261591"/>
                  </a:lnTo>
                  <a:lnTo>
                    <a:pt x="137539" y="262055"/>
                  </a:lnTo>
                  <a:lnTo>
                    <a:pt x="141082" y="260247"/>
                  </a:lnTo>
                  <a:lnTo>
                    <a:pt x="150192" y="249771"/>
                  </a:lnTo>
                  <a:lnTo>
                    <a:pt x="177155" y="204685"/>
                  </a:lnTo>
                  <a:lnTo>
                    <a:pt x="198542" y="167391"/>
                  </a:lnTo>
                  <a:lnTo>
                    <a:pt x="218989" y="129531"/>
                  </a:lnTo>
                  <a:lnTo>
                    <a:pt x="235866" y="87739"/>
                  </a:lnTo>
                  <a:lnTo>
                    <a:pt x="248627" y="49015"/>
                  </a:lnTo>
                  <a:lnTo>
                    <a:pt x="254289" y="27898"/>
                  </a:lnTo>
                  <a:lnTo>
                    <a:pt x="256952" y="21622"/>
                  </a:lnTo>
                  <a:lnTo>
                    <a:pt x="256673" y="20936"/>
                  </a:lnTo>
                  <a:lnTo>
                    <a:pt x="255782" y="21185"/>
                  </a:lnTo>
                  <a:lnTo>
                    <a:pt x="254352" y="58481"/>
                  </a:lnTo>
                  <a:lnTo>
                    <a:pt x="254157" y="90248"/>
                  </a:lnTo>
                  <a:lnTo>
                    <a:pt x="260789" y="137090"/>
                  </a:lnTo>
                  <a:lnTo>
                    <a:pt x="271691" y="172136"/>
                  </a:lnTo>
                  <a:lnTo>
                    <a:pt x="281619" y="185682"/>
                  </a:lnTo>
                  <a:lnTo>
                    <a:pt x="287229" y="190282"/>
                  </a:lnTo>
                  <a:lnTo>
                    <a:pt x="293792" y="191231"/>
                  </a:lnTo>
                  <a:lnTo>
                    <a:pt x="323851" y="180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803"/>
            <p:cNvSpPr/>
            <p:nvPr>
              <p:custDataLst>
                <p:tags r:id="rId173"/>
              </p:custDataLst>
            </p:nvPr>
          </p:nvSpPr>
          <p:spPr>
            <a:xfrm>
              <a:off x="7721861" y="4686753"/>
              <a:ext cx="158490" cy="157116"/>
            </a:xfrm>
            <a:custGeom>
              <a:avLst/>
              <a:gdLst/>
              <a:ahLst/>
              <a:cxnLst/>
              <a:rect l="0" t="0" r="0" b="0"/>
              <a:pathLst>
                <a:path w="158490" h="157116">
                  <a:moveTo>
                    <a:pt x="6089" y="37647"/>
                  </a:moveTo>
                  <a:lnTo>
                    <a:pt x="6089" y="37647"/>
                  </a:lnTo>
                  <a:lnTo>
                    <a:pt x="1063" y="25713"/>
                  </a:lnTo>
                  <a:lnTo>
                    <a:pt x="0" y="13261"/>
                  </a:lnTo>
                  <a:lnTo>
                    <a:pt x="2030" y="10101"/>
                  </a:lnTo>
                  <a:lnTo>
                    <a:pt x="9930" y="4708"/>
                  </a:lnTo>
                  <a:lnTo>
                    <a:pt x="29647" y="1076"/>
                  </a:lnTo>
                  <a:lnTo>
                    <a:pt x="56735" y="0"/>
                  </a:lnTo>
                  <a:lnTo>
                    <a:pt x="64547" y="2671"/>
                  </a:lnTo>
                  <a:lnTo>
                    <a:pt x="76990" y="13165"/>
                  </a:lnTo>
                  <a:lnTo>
                    <a:pt x="83462" y="32881"/>
                  </a:lnTo>
                  <a:lnTo>
                    <a:pt x="84221" y="57400"/>
                  </a:lnTo>
                  <a:lnTo>
                    <a:pt x="72749" y="95005"/>
                  </a:lnTo>
                  <a:lnTo>
                    <a:pt x="53671" y="138112"/>
                  </a:lnTo>
                  <a:lnTo>
                    <a:pt x="46063" y="154310"/>
                  </a:lnTo>
                  <a:lnTo>
                    <a:pt x="46144" y="155639"/>
                  </a:lnTo>
                  <a:lnTo>
                    <a:pt x="46904" y="156525"/>
                  </a:lnTo>
                  <a:lnTo>
                    <a:pt x="48115" y="157115"/>
                  </a:lnTo>
                  <a:lnTo>
                    <a:pt x="63305" y="154576"/>
                  </a:lnTo>
                  <a:lnTo>
                    <a:pt x="104566" y="139375"/>
                  </a:lnTo>
                  <a:lnTo>
                    <a:pt x="158489" y="13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804"/>
            <p:cNvSpPr/>
            <p:nvPr>
              <p:custDataLst>
                <p:tags r:id="rId174"/>
              </p:custDataLst>
            </p:nvPr>
          </p:nvSpPr>
          <p:spPr>
            <a:xfrm>
              <a:off x="7924800" y="49911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4044" y="8336"/>
                  </a:lnTo>
                  <a:lnTo>
                    <a:pt x="81411" y="6938"/>
                  </a:lnTo>
                  <a:lnTo>
                    <a:pt x="124475" y="45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189"/>
          <p:cNvGrpSpPr/>
          <p:nvPr/>
        </p:nvGrpSpPr>
        <p:grpSpPr>
          <a:xfrm>
            <a:off x="2142733" y="5578580"/>
            <a:ext cx="1048143" cy="398434"/>
            <a:chOff x="2142733" y="5578580"/>
            <a:chExt cx="1048143" cy="398434"/>
          </a:xfrm>
        </p:grpSpPr>
        <p:sp>
          <p:nvSpPr>
            <p:cNvPr id="212" name="SMARTInkShape-5805"/>
            <p:cNvSpPr/>
            <p:nvPr>
              <p:custDataLst>
                <p:tags r:id="rId160"/>
              </p:custDataLst>
            </p:nvPr>
          </p:nvSpPr>
          <p:spPr>
            <a:xfrm>
              <a:off x="2176229" y="5854700"/>
              <a:ext cx="859072" cy="63501"/>
            </a:xfrm>
            <a:custGeom>
              <a:avLst/>
              <a:gdLst/>
              <a:ahLst/>
              <a:cxnLst/>
              <a:rect l="0" t="0" r="0" b="0"/>
              <a:pathLst>
                <a:path w="859072" h="63501">
                  <a:moveTo>
                    <a:pt x="8171" y="63500"/>
                  </a:moveTo>
                  <a:lnTo>
                    <a:pt x="8171" y="63500"/>
                  </a:lnTo>
                  <a:lnTo>
                    <a:pt x="0" y="63499"/>
                  </a:lnTo>
                  <a:lnTo>
                    <a:pt x="28429" y="60129"/>
                  </a:lnTo>
                  <a:lnTo>
                    <a:pt x="73854" y="54711"/>
                  </a:lnTo>
                  <a:lnTo>
                    <a:pt x="102760" y="51291"/>
                  </a:lnTo>
                  <a:lnTo>
                    <a:pt x="137552" y="46894"/>
                  </a:lnTo>
                  <a:lnTo>
                    <a:pt x="176270" y="41846"/>
                  </a:lnTo>
                  <a:lnTo>
                    <a:pt x="217603" y="36364"/>
                  </a:lnTo>
                  <a:lnTo>
                    <a:pt x="263504" y="31298"/>
                  </a:lnTo>
                  <a:lnTo>
                    <a:pt x="312448" y="26510"/>
                  </a:lnTo>
                  <a:lnTo>
                    <a:pt x="363423" y="21907"/>
                  </a:lnTo>
                  <a:lnTo>
                    <a:pt x="415750" y="18132"/>
                  </a:lnTo>
                  <a:lnTo>
                    <a:pt x="468979" y="14910"/>
                  </a:lnTo>
                  <a:lnTo>
                    <a:pt x="522810" y="12057"/>
                  </a:lnTo>
                  <a:lnTo>
                    <a:pt x="574925" y="10154"/>
                  </a:lnTo>
                  <a:lnTo>
                    <a:pt x="625896" y="8886"/>
                  </a:lnTo>
                  <a:lnTo>
                    <a:pt x="676104" y="8041"/>
                  </a:lnTo>
                  <a:lnTo>
                    <a:pt x="718749" y="6772"/>
                  </a:lnTo>
                  <a:lnTo>
                    <a:pt x="756350" y="5219"/>
                  </a:lnTo>
                  <a:lnTo>
                    <a:pt x="790591" y="3480"/>
                  </a:lnTo>
                  <a:lnTo>
                    <a:pt x="859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806"/>
            <p:cNvSpPr/>
            <p:nvPr>
              <p:custDataLst>
                <p:tags r:id="rId161"/>
              </p:custDataLst>
            </p:nvPr>
          </p:nvSpPr>
          <p:spPr>
            <a:xfrm>
              <a:off x="2377879" y="5892800"/>
              <a:ext cx="612972" cy="30868"/>
            </a:xfrm>
            <a:custGeom>
              <a:avLst/>
              <a:gdLst/>
              <a:ahLst/>
              <a:cxnLst/>
              <a:rect l="0" t="0" r="0" b="0"/>
              <a:pathLst>
                <a:path w="61297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5399"/>
                  </a:lnTo>
                  <a:lnTo>
                    <a:pt x="41927" y="28771"/>
                  </a:lnTo>
                  <a:lnTo>
                    <a:pt x="65764" y="29764"/>
                  </a:lnTo>
                  <a:lnTo>
                    <a:pt x="95061" y="30426"/>
                  </a:lnTo>
                  <a:lnTo>
                    <a:pt x="127997" y="30867"/>
                  </a:lnTo>
                  <a:lnTo>
                    <a:pt x="166183" y="30456"/>
                  </a:lnTo>
                  <a:lnTo>
                    <a:pt x="207868" y="29477"/>
                  </a:lnTo>
                  <a:lnTo>
                    <a:pt x="251885" y="28118"/>
                  </a:lnTo>
                  <a:lnTo>
                    <a:pt x="297458" y="25800"/>
                  </a:lnTo>
                  <a:lnTo>
                    <a:pt x="344068" y="22844"/>
                  </a:lnTo>
                  <a:lnTo>
                    <a:pt x="391369" y="19464"/>
                  </a:lnTo>
                  <a:lnTo>
                    <a:pt x="437014" y="15798"/>
                  </a:lnTo>
                  <a:lnTo>
                    <a:pt x="481555" y="11943"/>
                  </a:lnTo>
                  <a:lnTo>
                    <a:pt x="525361" y="7962"/>
                  </a:lnTo>
                  <a:lnTo>
                    <a:pt x="554564" y="5307"/>
                  </a:lnTo>
                  <a:lnTo>
                    <a:pt x="612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807"/>
            <p:cNvSpPr/>
            <p:nvPr>
              <p:custDataLst>
                <p:tags r:id="rId162"/>
              </p:custDataLst>
            </p:nvPr>
          </p:nvSpPr>
          <p:spPr>
            <a:xfrm>
              <a:off x="3168650" y="5695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808"/>
            <p:cNvSpPr/>
            <p:nvPr>
              <p:custDataLst>
                <p:tags r:id="rId163"/>
              </p:custDataLst>
            </p:nvPr>
          </p:nvSpPr>
          <p:spPr>
            <a:xfrm>
              <a:off x="3181350" y="580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809"/>
            <p:cNvSpPr/>
            <p:nvPr>
              <p:custDataLst>
                <p:tags r:id="rId164"/>
              </p:custDataLst>
            </p:nvPr>
          </p:nvSpPr>
          <p:spPr>
            <a:xfrm>
              <a:off x="2437616" y="5708765"/>
              <a:ext cx="209586" cy="268249"/>
            </a:xfrm>
            <a:custGeom>
              <a:avLst/>
              <a:gdLst/>
              <a:ahLst/>
              <a:cxnLst/>
              <a:rect l="0" t="0" r="0" b="0"/>
              <a:pathLst>
                <a:path w="209586" h="268249">
                  <a:moveTo>
                    <a:pt x="13484" y="44335"/>
                  </a:moveTo>
                  <a:lnTo>
                    <a:pt x="13484" y="44335"/>
                  </a:lnTo>
                  <a:lnTo>
                    <a:pt x="27790" y="35496"/>
                  </a:lnTo>
                  <a:lnTo>
                    <a:pt x="34499" y="22666"/>
                  </a:lnTo>
                  <a:lnTo>
                    <a:pt x="35255" y="18600"/>
                  </a:lnTo>
                  <a:lnTo>
                    <a:pt x="34214" y="12201"/>
                  </a:lnTo>
                  <a:lnTo>
                    <a:pt x="29518" y="7005"/>
                  </a:lnTo>
                  <a:lnTo>
                    <a:pt x="26290" y="4632"/>
                  </a:lnTo>
                  <a:lnTo>
                    <a:pt x="22727" y="5166"/>
                  </a:lnTo>
                  <a:lnTo>
                    <a:pt x="15005" y="11404"/>
                  </a:lnTo>
                  <a:lnTo>
                    <a:pt x="2724" y="33559"/>
                  </a:lnTo>
                  <a:lnTo>
                    <a:pt x="0" y="54362"/>
                  </a:lnTo>
                  <a:lnTo>
                    <a:pt x="2552" y="77014"/>
                  </a:lnTo>
                  <a:lnTo>
                    <a:pt x="15889" y="108188"/>
                  </a:lnTo>
                  <a:lnTo>
                    <a:pt x="27253" y="124220"/>
                  </a:lnTo>
                  <a:lnTo>
                    <a:pt x="45003" y="134638"/>
                  </a:lnTo>
                  <a:lnTo>
                    <a:pt x="65592" y="140208"/>
                  </a:lnTo>
                  <a:lnTo>
                    <a:pt x="84151" y="140332"/>
                  </a:lnTo>
                  <a:lnTo>
                    <a:pt x="92345" y="136555"/>
                  </a:lnTo>
                  <a:lnTo>
                    <a:pt x="107094" y="122952"/>
                  </a:lnTo>
                  <a:lnTo>
                    <a:pt x="120556" y="102202"/>
                  </a:lnTo>
                  <a:lnTo>
                    <a:pt x="122690" y="92866"/>
                  </a:lnTo>
                  <a:lnTo>
                    <a:pt x="121992" y="87776"/>
                  </a:lnTo>
                  <a:lnTo>
                    <a:pt x="121806" y="87407"/>
                  </a:lnTo>
                  <a:lnTo>
                    <a:pt x="121682" y="87866"/>
                  </a:lnTo>
                  <a:lnTo>
                    <a:pt x="114765" y="98625"/>
                  </a:lnTo>
                  <a:lnTo>
                    <a:pt x="110521" y="121960"/>
                  </a:lnTo>
                  <a:lnTo>
                    <a:pt x="109087" y="162863"/>
                  </a:lnTo>
                  <a:lnTo>
                    <a:pt x="108839" y="202142"/>
                  </a:lnTo>
                  <a:lnTo>
                    <a:pt x="110636" y="248054"/>
                  </a:lnTo>
                  <a:lnTo>
                    <a:pt x="114206" y="268020"/>
                  </a:lnTo>
                  <a:lnTo>
                    <a:pt x="114498" y="268248"/>
                  </a:lnTo>
                  <a:lnTo>
                    <a:pt x="115032" y="222109"/>
                  </a:lnTo>
                  <a:lnTo>
                    <a:pt x="115061" y="181907"/>
                  </a:lnTo>
                  <a:lnTo>
                    <a:pt x="115774" y="157923"/>
                  </a:lnTo>
                  <a:lnTo>
                    <a:pt x="116955" y="132054"/>
                  </a:lnTo>
                  <a:lnTo>
                    <a:pt x="118448" y="104931"/>
                  </a:lnTo>
                  <a:lnTo>
                    <a:pt x="123870" y="65387"/>
                  </a:lnTo>
                  <a:lnTo>
                    <a:pt x="135478" y="21368"/>
                  </a:lnTo>
                  <a:lnTo>
                    <a:pt x="145743" y="3977"/>
                  </a:lnTo>
                  <a:lnTo>
                    <a:pt x="149634" y="1202"/>
                  </a:lnTo>
                  <a:lnTo>
                    <a:pt x="153640" y="57"/>
                  </a:lnTo>
                  <a:lnTo>
                    <a:pt x="157721" y="0"/>
                  </a:lnTo>
                  <a:lnTo>
                    <a:pt x="167901" y="5581"/>
                  </a:lnTo>
                  <a:lnTo>
                    <a:pt x="180186" y="17233"/>
                  </a:lnTo>
                  <a:lnTo>
                    <a:pt x="200852" y="48299"/>
                  </a:lnTo>
                  <a:lnTo>
                    <a:pt x="209177" y="74554"/>
                  </a:lnTo>
                  <a:lnTo>
                    <a:pt x="209585" y="100804"/>
                  </a:lnTo>
                  <a:lnTo>
                    <a:pt x="205062" y="123760"/>
                  </a:lnTo>
                  <a:lnTo>
                    <a:pt x="198348" y="138666"/>
                  </a:lnTo>
                  <a:lnTo>
                    <a:pt x="193877" y="143206"/>
                  </a:lnTo>
                  <a:lnTo>
                    <a:pt x="172234" y="152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810"/>
            <p:cNvSpPr/>
            <p:nvPr>
              <p:custDataLst>
                <p:tags r:id="rId165"/>
              </p:custDataLst>
            </p:nvPr>
          </p:nvSpPr>
          <p:spPr>
            <a:xfrm>
              <a:off x="2334628" y="5578580"/>
              <a:ext cx="91073" cy="293179"/>
            </a:xfrm>
            <a:custGeom>
              <a:avLst/>
              <a:gdLst/>
              <a:ahLst/>
              <a:cxnLst/>
              <a:rect l="0" t="0" r="0" b="0"/>
              <a:pathLst>
                <a:path w="91073" h="293179">
                  <a:moveTo>
                    <a:pt x="14872" y="9420"/>
                  </a:moveTo>
                  <a:lnTo>
                    <a:pt x="14872" y="9420"/>
                  </a:lnTo>
                  <a:lnTo>
                    <a:pt x="14872" y="0"/>
                  </a:lnTo>
                  <a:lnTo>
                    <a:pt x="15577" y="4669"/>
                  </a:lnTo>
                  <a:lnTo>
                    <a:pt x="18530" y="25807"/>
                  </a:lnTo>
                  <a:lnTo>
                    <a:pt x="15564" y="70093"/>
                  </a:lnTo>
                  <a:lnTo>
                    <a:pt x="12122" y="114938"/>
                  </a:lnTo>
                  <a:lnTo>
                    <a:pt x="10216" y="139032"/>
                  </a:lnTo>
                  <a:lnTo>
                    <a:pt x="8241" y="163561"/>
                  </a:lnTo>
                  <a:lnTo>
                    <a:pt x="4164" y="210572"/>
                  </a:lnTo>
                  <a:lnTo>
                    <a:pt x="0" y="250280"/>
                  </a:lnTo>
                  <a:lnTo>
                    <a:pt x="1442" y="277335"/>
                  </a:lnTo>
                  <a:lnTo>
                    <a:pt x="3802" y="287513"/>
                  </a:lnTo>
                  <a:lnTo>
                    <a:pt x="9609" y="292183"/>
                  </a:lnTo>
                  <a:lnTo>
                    <a:pt x="17713" y="293178"/>
                  </a:lnTo>
                  <a:lnTo>
                    <a:pt x="37301" y="287935"/>
                  </a:lnTo>
                  <a:lnTo>
                    <a:pt x="66046" y="269821"/>
                  </a:lnTo>
                  <a:lnTo>
                    <a:pt x="91072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811"/>
            <p:cNvSpPr/>
            <p:nvPr>
              <p:custDataLst>
                <p:tags r:id="rId166"/>
              </p:custDataLst>
            </p:nvPr>
          </p:nvSpPr>
          <p:spPr>
            <a:xfrm>
              <a:off x="2142733" y="5659718"/>
              <a:ext cx="80205" cy="223398"/>
            </a:xfrm>
            <a:custGeom>
              <a:avLst/>
              <a:gdLst/>
              <a:ahLst/>
              <a:cxnLst/>
              <a:rect l="0" t="0" r="0" b="0"/>
              <a:pathLst>
                <a:path w="80205" h="223398">
                  <a:moveTo>
                    <a:pt x="73417" y="48932"/>
                  </a:moveTo>
                  <a:lnTo>
                    <a:pt x="73417" y="48932"/>
                  </a:lnTo>
                  <a:lnTo>
                    <a:pt x="61175" y="26564"/>
                  </a:lnTo>
                  <a:lnTo>
                    <a:pt x="42384" y="7590"/>
                  </a:lnTo>
                  <a:lnTo>
                    <a:pt x="32813" y="2335"/>
                  </a:lnTo>
                  <a:lnTo>
                    <a:pt x="21504" y="0"/>
                  </a:lnTo>
                  <a:lnTo>
                    <a:pt x="16231" y="789"/>
                  </a:lnTo>
                  <a:lnTo>
                    <a:pt x="6608" y="5427"/>
                  </a:lnTo>
                  <a:lnTo>
                    <a:pt x="3478" y="9345"/>
                  </a:lnTo>
                  <a:lnTo>
                    <a:pt x="0" y="19343"/>
                  </a:lnTo>
                  <a:lnTo>
                    <a:pt x="1412" y="40243"/>
                  </a:lnTo>
                  <a:lnTo>
                    <a:pt x="8254" y="54243"/>
                  </a:lnTo>
                  <a:lnTo>
                    <a:pt x="40298" y="92670"/>
                  </a:lnTo>
                  <a:lnTo>
                    <a:pt x="69866" y="139158"/>
                  </a:lnTo>
                  <a:lnTo>
                    <a:pt x="80204" y="168485"/>
                  </a:lnTo>
                  <a:lnTo>
                    <a:pt x="79726" y="187204"/>
                  </a:lnTo>
                  <a:lnTo>
                    <a:pt x="74810" y="203519"/>
                  </a:lnTo>
                  <a:lnTo>
                    <a:pt x="67921" y="215475"/>
                  </a:lnTo>
                  <a:lnTo>
                    <a:pt x="60156" y="221729"/>
                  </a:lnTo>
                  <a:lnTo>
                    <a:pt x="56110" y="223397"/>
                  </a:lnTo>
                  <a:lnTo>
                    <a:pt x="52001" y="223097"/>
                  </a:lnTo>
                  <a:lnTo>
                    <a:pt x="43673" y="219001"/>
                  </a:lnTo>
                  <a:lnTo>
                    <a:pt x="40887" y="213818"/>
                  </a:lnTo>
                  <a:lnTo>
                    <a:pt x="35317" y="18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812"/>
            <p:cNvSpPr/>
            <p:nvPr>
              <p:custDataLst>
                <p:tags r:id="rId167"/>
              </p:custDataLst>
            </p:nvPr>
          </p:nvSpPr>
          <p:spPr>
            <a:xfrm>
              <a:off x="2330450" y="57467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79280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SMARTInkShape-5813"/>
          <p:cNvSpPr/>
          <p:nvPr>
            <p:custDataLst>
              <p:tags r:id="rId9"/>
            </p:custDataLst>
          </p:nvPr>
        </p:nvSpPr>
        <p:spPr>
          <a:xfrm>
            <a:off x="2889250" y="5628331"/>
            <a:ext cx="107746" cy="200970"/>
          </a:xfrm>
          <a:custGeom>
            <a:avLst/>
            <a:gdLst/>
            <a:ahLst/>
            <a:cxnLst/>
            <a:rect l="0" t="0" r="0" b="0"/>
            <a:pathLst>
              <a:path w="107746" h="200970">
                <a:moveTo>
                  <a:pt x="38100" y="23169"/>
                </a:moveTo>
                <a:lnTo>
                  <a:pt x="38100" y="23169"/>
                </a:lnTo>
                <a:lnTo>
                  <a:pt x="34729" y="16427"/>
                </a:lnTo>
                <a:lnTo>
                  <a:pt x="35852" y="13030"/>
                </a:lnTo>
                <a:lnTo>
                  <a:pt x="42746" y="5493"/>
                </a:lnTo>
                <a:lnTo>
                  <a:pt x="54746" y="1202"/>
                </a:lnTo>
                <a:lnTo>
                  <a:pt x="69487" y="0"/>
                </a:lnTo>
                <a:lnTo>
                  <a:pt x="85446" y="1818"/>
                </a:lnTo>
                <a:lnTo>
                  <a:pt x="98184" y="8740"/>
                </a:lnTo>
                <a:lnTo>
                  <a:pt x="103556" y="13550"/>
                </a:lnTo>
                <a:lnTo>
                  <a:pt x="106431" y="19579"/>
                </a:lnTo>
                <a:lnTo>
                  <a:pt x="107745" y="33803"/>
                </a:lnTo>
                <a:lnTo>
                  <a:pt x="102215" y="49532"/>
                </a:lnTo>
                <a:lnTo>
                  <a:pt x="76856" y="84549"/>
                </a:lnTo>
                <a:lnTo>
                  <a:pt x="63667" y="99185"/>
                </a:lnTo>
                <a:lnTo>
                  <a:pt x="90030" y="129238"/>
                </a:lnTo>
                <a:lnTo>
                  <a:pt x="96457" y="142983"/>
                </a:lnTo>
                <a:lnTo>
                  <a:pt x="98172" y="149612"/>
                </a:lnTo>
                <a:lnTo>
                  <a:pt x="96492" y="156853"/>
                </a:lnTo>
                <a:lnTo>
                  <a:pt x="87100" y="172424"/>
                </a:lnTo>
                <a:lnTo>
                  <a:pt x="69756" y="184990"/>
                </a:lnTo>
                <a:lnTo>
                  <a:pt x="47936" y="193867"/>
                </a:lnTo>
                <a:lnTo>
                  <a:pt x="0" y="2009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Shape-5814"/>
          <p:cNvSpPr/>
          <p:nvPr>
            <p:custDataLst>
              <p:tags r:id="rId10"/>
            </p:custDataLst>
          </p:nvPr>
        </p:nvSpPr>
        <p:spPr>
          <a:xfrm>
            <a:off x="7163576" y="3753950"/>
            <a:ext cx="638161" cy="626802"/>
          </a:xfrm>
          <a:custGeom>
            <a:avLst/>
            <a:gdLst/>
            <a:ahLst/>
            <a:cxnLst/>
            <a:rect l="0" t="0" r="0" b="0"/>
            <a:pathLst>
              <a:path w="638161" h="626802">
                <a:moveTo>
                  <a:pt x="558024" y="132250"/>
                </a:moveTo>
                <a:lnTo>
                  <a:pt x="558024" y="132250"/>
                </a:lnTo>
                <a:lnTo>
                  <a:pt x="553660" y="122111"/>
                </a:lnTo>
                <a:lnTo>
                  <a:pt x="548564" y="102396"/>
                </a:lnTo>
                <a:lnTo>
                  <a:pt x="512183" y="55673"/>
                </a:lnTo>
                <a:lnTo>
                  <a:pt x="471980" y="17917"/>
                </a:lnTo>
                <a:lnTo>
                  <a:pt x="447549" y="5632"/>
                </a:lnTo>
                <a:lnTo>
                  <a:pt x="407529" y="230"/>
                </a:lnTo>
                <a:lnTo>
                  <a:pt x="367697" y="0"/>
                </a:lnTo>
                <a:lnTo>
                  <a:pt x="323203" y="4087"/>
                </a:lnTo>
                <a:lnTo>
                  <a:pt x="288560" y="7790"/>
                </a:lnTo>
                <a:lnTo>
                  <a:pt x="253876" y="15551"/>
                </a:lnTo>
                <a:lnTo>
                  <a:pt x="220352" y="26761"/>
                </a:lnTo>
                <a:lnTo>
                  <a:pt x="173007" y="49645"/>
                </a:lnTo>
                <a:lnTo>
                  <a:pt x="140196" y="68490"/>
                </a:lnTo>
                <a:lnTo>
                  <a:pt x="93361" y="102304"/>
                </a:lnTo>
                <a:lnTo>
                  <a:pt x="54946" y="142506"/>
                </a:lnTo>
                <a:lnTo>
                  <a:pt x="37866" y="174908"/>
                </a:lnTo>
                <a:lnTo>
                  <a:pt x="25570" y="210475"/>
                </a:lnTo>
                <a:lnTo>
                  <a:pt x="15402" y="247450"/>
                </a:lnTo>
                <a:lnTo>
                  <a:pt x="8061" y="283169"/>
                </a:lnTo>
                <a:lnTo>
                  <a:pt x="3152" y="317858"/>
                </a:lnTo>
                <a:lnTo>
                  <a:pt x="970" y="352091"/>
                </a:lnTo>
                <a:lnTo>
                  <a:pt x="0" y="384238"/>
                </a:lnTo>
                <a:lnTo>
                  <a:pt x="1335" y="428223"/>
                </a:lnTo>
                <a:lnTo>
                  <a:pt x="8082" y="466184"/>
                </a:lnTo>
                <a:lnTo>
                  <a:pt x="20899" y="497894"/>
                </a:lnTo>
                <a:lnTo>
                  <a:pt x="41865" y="525163"/>
                </a:lnTo>
                <a:lnTo>
                  <a:pt x="85769" y="563816"/>
                </a:lnTo>
                <a:lnTo>
                  <a:pt x="113453" y="586480"/>
                </a:lnTo>
                <a:lnTo>
                  <a:pt x="152701" y="602760"/>
                </a:lnTo>
                <a:lnTo>
                  <a:pt x="183617" y="612064"/>
                </a:lnTo>
                <a:lnTo>
                  <a:pt x="218054" y="619021"/>
                </a:lnTo>
                <a:lnTo>
                  <a:pt x="253115" y="623760"/>
                </a:lnTo>
                <a:lnTo>
                  <a:pt x="285161" y="625865"/>
                </a:lnTo>
                <a:lnTo>
                  <a:pt x="317748" y="626801"/>
                </a:lnTo>
                <a:lnTo>
                  <a:pt x="364065" y="625447"/>
                </a:lnTo>
                <a:lnTo>
                  <a:pt x="406481" y="618695"/>
                </a:lnTo>
                <a:lnTo>
                  <a:pt x="446564" y="607758"/>
                </a:lnTo>
                <a:lnTo>
                  <a:pt x="488343" y="588049"/>
                </a:lnTo>
                <a:lnTo>
                  <a:pt x="528136" y="557293"/>
                </a:lnTo>
                <a:lnTo>
                  <a:pt x="572529" y="509773"/>
                </a:lnTo>
                <a:lnTo>
                  <a:pt x="591406" y="485330"/>
                </a:lnTo>
                <a:lnTo>
                  <a:pt x="609805" y="439584"/>
                </a:lnTo>
                <a:lnTo>
                  <a:pt x="621815" y="400407"/>
                </a:lnTo>
                <a:lnTo>
                  <a:pt x="632429" y="354931"/>
                </a:lnTo>
                <a:lnTo>
                  <a:pt x="638160" y="312059"/>
                </a:lnTo>
                <a:lnTo>
                  <a:pt x="637977" y="272545"/>
                </a:lnTo>
                <a:lnTo>
                  <a:pt x="629692" y="230263"/>
                </a:lnTo>
                <a:lnTo>
                  <a:pt x="619509" y="197684"/>
                </a:lnTo>
                <a:lnTo>
                  <a:pt x="607929" y="162037"/>
                </a:lnTo>
                <a:lnTo>
                  <a:pt x="589509" y="116381"/>
                </a:lnTo>
                <a:lnTo>
                  <a:pt x="567275" y="82784"/>
                </a:lnTo>
                <a:lnTo>
                  <a:pt x="545437" y="69578"/>
                </a:lnTo>
                <a:lnTo>
                  <a:pt x="532699" y="65069"/>
                </a:lnTo>
                <a:lnTo>
                  <a:pt x="497850" y="67584"/>
                </a:lnTo>
                <a:lnTo>
                  <a:pt x="453668" y="78815"/>
                </a:lnTo>
                <a:lnTo>
                  <a:pt x="427070" y="86749"/>
                </a:lnTo>
                <a:lnTo>
                  <a:pt x="379878" y="101444"/>
                </a:lnTo>
                <a:lnTo>
                  <a:pt x="342124" y="113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1192"/>
          <p:cNvGrpSpPr/>
          <p:nvPr/>
        </p:nvGrpSpPr>
        <p:grpSpPr>
          <a:xfrm>
            <a:off x="3969551" y="2148062"/>
            <a:ext cx="3472650" cy="1793414"/>
            <a:chOff x="3969551" y="2148062"/>
            <a:chExt cx="3472650" cy="1793414"/>
          </a:xfrm>
        </p:grpSpPr>
        <p:sp>
          <p:nvSpPr>
            <p:cNvPr id="223" name="SMARTInkShape-5815"/>
            <p:cNvSpPr/>
            <p:nvPr>
              <p:custDataLst>
                <p:tags r:id="rId154"/>
              </p:custDataLst>
            </p:nvPr>
          </p:nvSpPr>
          <p:spPr>
            <a:xfrm>
              <a:off x="3969551" y="2148062"/>
              <a:ext cx="1687713" cy="1089290"/>
            </a:xfrm>
            <a:custGeom>
              <a:avLst/>
              <a:gdLst/>
              <a:ahLst/>
              <a:cxnLst/>
              <a:rect l="0" t="0" r="0" b="0"/>
              <a:pathLst>
                <a:path w="1687713" h="1089290">
                  <a:moveTo>
                    <a:pt x="1497799" y="328438"/>
                  </a:moveTo>
                  <a:lnTo>
                    <a:pt x="1497799" y="328438"/>
                  </a:lnTo>
                  <a:lnTo>
                    <a:pt x="1502163" y="318299"/>
                  </a:lnTo>
                  <a:lnTo>
                    <a:pt x="1503266" y="310761"/>
                  </a:lnTo>
                  <a:lnTo>
                    <a:pt x="1495233" y="282668"/>
                  </a:lnTo>
                  <a:lnTo>
                    <a:pt x="1476282" y="253258"/>
                  </a:lnTo>
                  <a:lnTo>
                    <a:pt x="1431187" y="208506"/>
                  </a:lnTo>
                  <a:lnTo>
                    <a:pt x="1395277" y="177740"/>
                  </a:lnTo>
                  <a:lnTo>
                    <a:pt x="1354455" y="149653"/>
                  </a:lnTo>
                  <a:lnTo>
                    <a:pt x="1314451" y="123456"/>
                  </a:lnTo>
                  <a:lnTo>
                    <a:pt x="1269045" y="97821"/>
                  </a:lnTo>
                  <a:lnTo>
                    <a:pt x="1234558" y="82713"/>
                  </a:lnTo>
                  <a:lnTo>
                    <a:pt x="1198064" y="68238"/>
                  </a:lnTo>
                  <a:lnTo>
                    <a:pt x="1160678" y="52397"/>
                  </a:lnTo>
                  <a:lnTo>
                    <a:pt x="1117251" y="37831"/>
                  </a:lnTo>
                  <a:lnTo>
                    <a:pt x="1070434" y="25007"/>
                  </a:lnTo>
                  <a:lnTo>
                    <a:pt x="1023755" y="14604"/>
                  </a:lnTo>
                  <a:lnTo>
                    <a:pt x="999736" y="10560"/>
                  </a:lnTo>
                  <a:lnTo>
                    <a:pt x="975257" y="7158"/>
                  </a:lnTo>
                  <a:lnTo>
                    <a:pt x="950471" y="4185"/>
                  </a:lnTo>
                  <a:lnTo>
                    <a:pt x="925480" y="2202"/>
                  </a:lnTo>
                  <a:lnTo>
                    <a:pt x="900353" y="881"/>
                  </a:lnTo>
                  <a:lnTo>
                    <a:pt x="875135" y="0"/>
                  </a:lnTo>
                  <a:lnTo>
                    <a:pt x="850562" y="118"/>
                  </a:lnTo>
                  <a:lnTo>
                    <a:pt x="826419" y="903"/>
                  </a:lnTo>
                  <a:lnTo>
                    <a:pt x="780308" y="3655"/>
                  </a:lnTo>
                  <a:lnTo>
                    <a:pt x="738647" y="7231"/>
                  </a:lnTo>
                  <a:lnTo>
                    <a:pt x="695202" y="14935"/>
                  </a:lnTo>
                  <a:lnTo>
                    <a:pt x="650022" y="24709"/>
                  </a:lnTo>
                  <a:lnTo>
                    <a:pt x="604072" y="33756"/>
                  </a:lnTo>
                  <a:lnTo>
                    <a:pt x="559661" y="44363"/>
                  </a:lnTo>
                  <a:lnTo>
                    <a:pt x="516404" y="57543"/>
                  </a:lnTo>
                  <a:lnTo>
                    <a:pt x="473660" y="75161"/>
                  </a:lnTo>
                  <a:lnTo>
                    <a:pt x="433026" y="92868"/>
                  </a:lnTo>
                  <a:lnTo>
                    <a:pt x="393800" y="110851"/>
                  </a:lnTo>
                  <a:lnTo>
                    <a:pt x="355199" y="130603"/>
                  </a:lnTo>
                  <a:lnTo>
                    <a:pt x="316877" y="153023"/>
                  </a:lnTo>
                  <a:lnTo>
                    <a:pt x="280089" y="177098"/>
                  </a:lnTo>
                  <a:lnTo>
                    <a:pt x="247276" y="201909"/>
                  </a:lnTo>
                  <a:lnTo>
                    <a:pt x="201036" y="243048"/>
                  </a:lnTo>
                  <a:lnTo>
                    <a:pt x="156055" y="289889"/>
                  </a:lnTo>
                  <a:lnTo>
                    <a:pt x="126298" y="324711"/>
                  </a:lnTo>
                  <a:lnTo>
                    <a:pt x="98020" y="362059"/>
                  </a:lnTo>
                  <a:lnTo>
                    <a:pt x="73694" y="402177"/>
                  </a:lnTo>
                  <a:lnTo>
                    <a:pt x="51122" y="445407"/>
                  </a:lnTo>
                  <a:lnTo>
                    <a:pt x="30742" y="490491"/>
                  </a:lnTo>
                  <a:lnTo>
                    <a:pt x="14629" y="536399"/>
                  </a:lnTo>
                  <a:lnTo>
                    <a:pt x="4175" y="578909"/>
                  </a:lnTo>
                  <a:lnTo>
                    <a:pt x="0" y="619675"/>
                  </a:lnTo>
                  <a:lnTo>
                    <a:pt x="5199" y="661312"/>
                  </a:lnTo>
                  <a:lnTo>
                    <a:pt x="14566" y="701454"/>
                  </a:lnTo>
                  <a:lnTo>
                    <a:pt x="27900" y="740462"/>
                  </a:lnTo>
                  <a:lnTo>
                    <a:pt x="47939" y="778965"/>
                  </a:lnTo>
                  <a:lnTo>
                    <a:pt x="72837" y="813482"/>
                  </a:lnTo>
                  <a:lnTo>
                    <a:pt x="118384" y="860681"/>
                  </a:lnTo>
                  <a:lnTo>
                    <a:pt x="153065" y="890251"/>
                  </a:lnTo>
                  <a:lnTo>
                    <a:pt x="187293" y="917505"/>
                  </a:lnTo>
                  <a:lnTo>
                    <a:pt x="225083" y="941848"/>
                  </a:lnTo>
                  <a:lnTo>
                    <a:pt x="265397" y="963720"/>
                  </a:lnTo>
                  <a:lnTo>
                    <a:pt x="306833" y="982848"/>
                  </a:lnTo>
                  <a:lnTo>
                    <a:pt x="354412" y="1000757"/>
                  </a:lnTo>
                  <a:lnTo>
                    <a:pt x="379941" y="1009484"/>
                  </a:lnTo>
                  <a:lnTo>
                    <a:pt x="405427" y="1018124"/>
                  </a:lnTo>
                  <a:lnTo>
                    <a:pt x="430884" y="1026706"/>
                  </a:lnTo>
                  <a:lnTo>
                    <a:pt x="456322" y="1035250"/>
                  </a:lnTo>
                  <a:lnTo>
                    <a:pt x="482454" y="1043063"/>
                  </a:lnTo>
                  <a:lnTo>
                    <a:pt x="509047" y="1050388"/>
                  </a:lnTo>
                  <a:lnTo>
                    <a:pt x="535947" y="1057388"/>
                  </a:lnTo>
                  <a:lnTo>
                    <a:pt x="564464" y="1064171"/>
                  </a:lnTo>
                  <a:lnTo>
                    <a:pt x="594059" y="1070810"/>
                  </a:lnTo>
                  <a:lnTo>
                    <a:pt x="624372" y="1077353"/>
                  </a:lnTo>
                  <a:lnTo>
                    <a:pt x="654459" y="1081715"/>
                  </a:lnTo>
                  <a:lnTo>
                    <a:pt x="684394" y="1084622"/>
                  </a:lnTo>
                  <a:lnTo>
                    <a:pt x="714229" y="1086561"/>
                  </a:lnTo>
                  <a:lnTo>
                    <a:pt x="744702" y="1087853"/>
                  </a:lnTo>
                  <a:lnTo>
                    <a:pt x="775601" y="1088715"/>
                  </a:lnTo>
                  <a:lnTo>
                    <a:pt x="806784" y="1089289"/>
                  </a:lnTo>
                  <a:lnTo>
                    <a:pt x="838861" y="1088967"/>
                  </a:lnTo>
                  <a:lnTo>
                    <a:pt x="871535" y="1088046"/>
                  </a:lnTo>
                  <a:lnTo>
                    <a:pt x="904606" y="1086727"/>
                  </a:lnTo>
                  <a:lnTo>
                    <a:pt x="937237" y="1084436"/>
                  </a:lnTo>
                  <a:lnTo>
                    <a:pt x="969574" y="1081498"/>
                  </a:lnTo>
                  <a:lnTo>
                    <a:pt x="1001716" y="1078128"/>
                  </a:lnTo>
                  <a:lnTo>
                    <a:pt x="1033022" y="1074470"/>
                  </a:lnTo>
                  <a:lnTo>
                    <a:pt x="1063770" y="1070620"/>
                  </a:lnTo>
                  <a:lnTo>
                    <a:pt x="1094146" y="1066643"/>
                  </a:lnTo>
                  <a:lnTo>
                    <a:pt x="1124980" y="1061169"/>
                  </a:lnTo>
                  <a:lnTo>
                    <a:pt x="1156120" y="1054698"/>
                  </a:lnTo>
                  <a:lnTo>
                    <a:pt x="1187463" y="1047561"/>
                  </a:lnTo>
                  <a:lnTo>
                    <a:pt x="1217530" y="1039276"/>
                  </a:lnTo>
                  <a:lnTo>
                    <a:pt x="1246748" y="1030224"/>
                  </a:lnTo>
                  <a:lnTo>
                    <a:pt x="1275399" y="1020662"/>
                  </a:lnTo>
                  <a:lnTo>
                    <a:pt x="1304376" y="1010054"/>
                  </a:lnTo>
                  <a:lnTo>
                    <a:pt x="1333573" y="998749"/>
                  </a:lnTo>
                  <a:lnTo>
                    <a:pt x="1362915" y="986978"/>
                  </a:lnTo>
                  <a:lnTo>
                    <a:pt x="1391649" y="974193"/>
                  </a:lnTo>
                  <a:lnTo>
                    <a:pt x="1419976" y="960730"/>
                  </a:lnTo>
                  <a:lnTo>
                    <a:pt x="1448034" y="946816"/>
                  </a:lnTo>
                  <a:lnTo>
                    <a:pt x="1473795" y="931190"/>
                  </a:lnTo>
                  <a:lnTo>
                    <a:pt x="1521232" y="896895"/>
                  </a:lnTo>
                  <a:lnTo>
                    <a:pt x="1562072" y="858604"/>
                  </a:lnTo>
                  <a:lnTo>
                    <a:pt x="1597626" y="817362"/>
                  </a:lnTo>
                  <a:lnTo>
                    <a:pt x="1627539" y="773162"/>
                  </a:lnTo>
                  <a:lnTo>
                    <a:pt x="1651181" y="725765"/>
                  </a:lnTo>
                  <a:lnTo>
                    <a:pt x="1661437" y="701272"/>
                  </a:lnTo>
                  <a:lnTo>
                    <a:pt x="1669685" y="677183"/>
                  </a:lnTo>
                  <a:lnTo>
                    <a:pt x="1682613" y="629721"/>
                  </a:lnTo>
                  <a:lnTo>
                    <a:pt x="1685919" y="605493"/>
                  </a:lnTo>
                  <a:lnTo>
                    <a:pt x="1687418" y="580875"/>
                  </a:lnTo>
                  <a:lnTo>
                    <a:pt x="1687712" y="555996"/>
                  </a:lnTo>
                  <a:lnTo>
                    <a:pt x="1685791" y="530238"/>
                  </a:lnTo>
                  <a:lnTo>
                    <a:pt x="1682394" y="503894"/>
                  </a:lnTo>
                  <a:lnTo>
                    <a:pt x="1678012" y="477158"/>
                  </a:lnTo>
                  <a:lnTo>
                    <a:pt x="1663736" y="430519"/>
                  </a:lnTo>
                  <a:lnTo>
                    <a:pt x="1644926" y="390035"/>
                  </a:lnTo>
                  <a:lnTo>
                    <a:pt x="1622456" y="355579"/>
                  </a:lnTo>
                  <a:lnTo>
                    <a:pt x="1582634" y="315156"/>
                  </a:lnTo>
                  <a:lnTo>
                    <a:pt x="1539555" y="287579"/>
                  </a:lnTo>
                  <a:lnTo>
                    <a:pt x="1495511" y="276115"/>
                  </a:lnTo>
                  <a:lnTo>
                    <a:pt x="1460328" y="280959"/>
                  </a:lnTo>
                  <a:lnTo>
                    <a:pt x="1423290" y="294636"/>
                  </a:lnTo>
                  <a:lnTo>
                    <a:pt x="1379610" y="325165"/>
                  </a:lnTo>
                  <a:lnTo>
                    <a:pt x="1358099" y="341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816"/>
            <p:cNvSpPr/>
            <p:nvPr>
              <p:custDataLst>
                <p:tags r:id="rId155"/>
              </p:custDataLst>
            </p:nvPr>
          </p:nvSpPr>
          <p:spPr>
            <a:xfrm>
              <a:off x="5457000" y="2965890"/>
              <a:ext cx="175451" cy="229699"/>
            </a:xfrm>
            <a:custGeom>
              <a:avLst/>
              <a:gdLst/>
              <a:ahLst/>
              <a:cxnLst/>
              <a:rect l="0" t="0" r="0" b="0"/>
              <a:pathLst>
                <a:path w="175451" h="229699">
                  <a:moveTo>
                    <a:pt x="48450" y="101160"/>
                  </a:moveTo>
                  <a:lnTo>
                    <a:pt x="48450" y="101160"/>
                  </a:lnTo>
                  <a:lnTo>
                    <a:pt x="48450" y="94418"/>
                  </a:lnTo>
                  <a:lnTo>
                    <a:pt x="47744" y="92432"/>
                  </a:lnTo>
                  <a:lnTo>
                    <a:pt x="46569" y="91108"/>
                  </a:lnTo>
                  <a:lnTo>
                    <a:pt x="45079" y="90225"/>
                  </a:lnTo>
                  <a:lnTo>
                    <a:pt x="44086" y="90342"/>
                  </a:lnTo>
                  <a:lnTo>
                    <a:pt x="43424" y="91126"/>
                  </a:lnTo>
                  <a:lnTo>
                    <a:pt x="42688" y="94584"/>
                  </a:lnTo>
                  <a:lnTo>
                    <a:pt x="36376" y="132243"/>
                  </a:lnTo>
                  <a:lnTo>
                    <a:pt x="22338" y="178483"/>
                  </a:lnTo>
                  <a:lnTo>
                    <a:pt x="3201" y="223682"/>
                  </a:lnTo>
                  <a:lnTo>
                    <a:pt x="117" y="229698"/>
                  </a:lnTo>
                  <a:lnTo>
                    <a:pt x="0" y="229185"/>
                  </a:lnTo>
                  <a:lnTo>
                    <a:pt x="4967" y="182999"/>
                  </a:lnTo>
                  <a:lnTo>
                    <a:pt x="10544" y="146234"/>
                  </a:lnTo>
                  <a:lnTo>
                    <a:pt x="23371" y="102142"/>
                  </a:lnTo>
                  <a:lnTo>
                    <a:pt x="39421" y="59264"/>
                  </a:lnTo>
                  <a:lnTo>
                    <a:pt x="60356" y="18112"/>
                  </a:lnTo>
                  <a:lnTo>
                    <a:pt x="73497" y="4748"/>
                  </a:lnTo>
                  <a:lnTo>
                    <a:pt x="90156" y="220"/>
                  </a:lnTo>
                  <a:lnTo>
                    <a:pt x="99538" y="0"/>
                  </a:lnTo>
                  <a:lnTo>
                    <a:pt x="119368" y="11044"/>
                  </a:lnTo>
                  <a:lnTo>
                    <a:pt x="146604" y="41063"/>
                  </a:lnTo>
                  <a:lnTo>
                    <a:pt x="164316" y="74887"/>
                  </a:lnTo>
                  <a:lnTo>
                    <a:pt x="173983" y="120670"/>
                  </a:lnTo>
                  <a:lnTo>
                    <a:pt x="175450" y="132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817"/>
            <p:cNvSpPr/>
            <p:nvPr>
              <p:custDataLst>
                <p:tags r:id="rId156"/>
              </p:custDataLst>
            </p:nvPr>
          </p:nvSpPr>
          <p:spPr>
            <a:xfrm>
              <a:off x="5506333" y="3022600"/>
              <a:ext cx="1764418" cy="730251"/>
            </a:xfrm>
            <a:custGeom>
              <a:avLst/>
              <a:gdLst/>
              <a:ahLst/>
              <a:cxnLst/>
              <a:rect l="0" t="0" r="0" b="0"/>
              <a:pathLst>
                <a:path w="1764418" h="730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0135" y="48592"/>
                  </a:lnTo>
                  <a:lnTo>
                    <a:pt x="11484" y="90972"/>
                  </a:lnTo>
                  <a:lnTo>
                    <a:pt x="15089" y="134356"/>
                  </a:lnTo>
                  <a:lnTo>
                    <a:pt x="23997" y="176217"/>
                  </a:lnTo>
                  <a:lnTo>
                    <a:pt x="45425" y="223218"/>
                  </a:lnTo>
                  <a:lnTo>
                    <a:pt x="68734" y="254365"/>
                  </a:lnTo>
                  <a:lnTo>
                    <a:pt x="99080" y="277626"/>
                  </a:lnTo>
                  <a:lnTo>
                    <a:pt x="139430" y="297924"/>
                  </a:lnTo>
                  <a:lnTo>
                    <a:pt x="170604" y="310916"/>
                  </a:lnTo>
                  <a:lnTo>
                    <a:pt x="207037" y="323746"/>
                  </a:lnTo>
                  <a:lnTo>
                    <a:pt x="248159" y="335798"/>
                  </a:lnTo>
                  <a:lnTo>
                    <a:pt x="294657" y="345858"/>
                  </a:lnTo>
                  <a:lnTo>
                    <a:pt x="319616" y="350517"/>
                  </a:lnTo>
                  <a:lnTo>
                    <a:pt x="345428" y="355033"/>
                  </a:lnTo>
                  <a:lnTo>
                    <a:pt x="371807" y="359456"/>
                  </a:lnTo>
                  <a:lnTo>
                    <a:pt x="398566" y="364520"/>
                  </a:lnTo>
                  <a:lnTo>
                    <a:pt x="425577" y="370013"/>
                  </a:lnTo>
                  <a:lnTo>
                    <a:pt x="452757" y="375792"/>
                  </a:lnTo>
                  <a:lnTo>
                    <a:pt x="480050" y="380350"/>
                  </a:lnTo>
                  <a:lnTo>
                    <a:pt x="507417" y="384094"/>
                  </a:lnTo>
                  <a:lnTo>
                    <a:pt x="534834" y="387296"/>
                  </a:lnTo>
                  <a:lnTo>
                    <a:pt x="562284" y="390842"/>
                  </a:lnTo>
                  <a:lnTo>
                    <a:pt x="589756" y="394617"/>
                  </a:lnTo>
                  <a:lnTo>
                    <a:pt x="617242" y="398544"/>
                  </a:lnTo>
                  <a:lnTo>
                    <a:pt x="645445" y="402574"/>
                  </a:lnTo>
                  <a:lnTo>
                    <a:pt x="674125" y="406671"/>
                  </a:lnTo>
                  <a:lnTo>
                    <a:pt x="703122" y="410814"/>
                  </a:lnTo>
                  <a:lnTo>
                    <a:pt x="731626" y="414987"/>
                  </a:lnTo>
                  <a:lnTo>
                    <a:pt x="759801" y="419181"/>
                  </a:lnTo>
                  <a:lnTo>
                    <a:pt x="787756" y="423387"/>
                  </a:lnTo>
                  <a:lnTo>
                    <a:pt x="816271" y="427602"/>
                  </a:lnTo>
                  <a:lnTo>
                    <a:pt x="845158" y="431824"/>
                  </a:lnTo>
                  <a:lnTo>
                    <a:pt x="874294" y="436049"/>
                  </a:lnTo>
                  <a:lnTo>
                    <a:pt x="904301" y="440277"/>
                  </a:lnTo>
                  <a:lnTo>
                    <a:pt x="934891" y="444507"/>
                  </a:lnTo>
                  <a:lnTo>
                    <a:pt x="965866" y="448738"/>
                  </a:lnTo>
                  <a:lnTo>
                    <a:pt x="997099" y="452970"/>
                  </a:lnTo>
                  <a:lnTo>
                    <a:pt x="1028505" y="457202"/>
                  </a:lnTo>
                  <a:lnTo>
                    <a:pt x="1060026" y="461435"/>
                  </a:lnTo>
                  <a:lnTo>
                    <a:pt x="1090917" y="464962"/>
                  </a:lnTo>
                  <a:lnTo>
                    <a:pt x="1121390" y="468019"/>
                  </a:lnTo>
                  <a:lnTo>
                    <a:pt x="1151582" y="470762"/>
                  </a:lnTo>
                  <a:lnTo>
                    <a:pt x="1181588" y="473297"/>
                  </a:lnTo>
                  <a:lnTo>
                    <a:pt x="1211469" y="475692"/>
                  </a:lnTo>
                  <a:lnTo>
                    <a:pt x="1241269" y="477995"/>
                  </a:lnTo>
                  <a:lnTo>
                    <a:pt x="1268895" y="480235"/>
                  </a:lnTo>
                  <a:lnTo>
                    <a:pt x="1295075" y="482435"/>
                  </a:lnTo>
                  <a:lnTo>
                    <a:pt x="1320289" y="484606"/>
                  </a:lnTo>
                  <a:lnTo>
                    <a:pt x="1365237" y="485138"/>
                  </a:lnTo>
                  <a:lnTo>
                    <a:pt x="1404971" y="483728"/>
                  </a:lnTo>
                  <a:lnTo>
                    <a:pt x="1439092" y="483102"/>
                  </a:lnTo>
                  <a:lnTo>
                    <a:pt x="1482699" y="482749"/>
                  </a:lnTo>
                  <a:lnTo>
                    <a:pt x="1529584" y="483335"/>
                  </a:lnTo>
                  <a:lnTo>
                    <a:pt x="1572119" y="491442"/>
                  </a:lnTo>
                  <a:lnTo>
                    <a:pt x="1610456" y="503581"/>
                  </a:lnTo>
                  <a:lnTo>
                    <a:pt x="1653004" y="531396"/>
                  </a:lnTo>
                  <a:lnTo>
                    <a:pt x="1688470" y="574370"/>
                  </a:lnTo>
                  <a:lnTo>
                    <a:pt x="1717325" y="617771"/>
                  </a:lnTo>
                  <a:lnTo>
                    <a:pt x="1738078" y="665228"/>
                  </a:lnTo>
                  <a:lnTo>
                    <a:pt x="1754990" y="712280"/>
                  </a:lnTo>
                  <a:lnTo>
                    <a:pt x="1764417" y="730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818"/>
            <p:cNvSpPr/>
            <p:nvPr>
              <p:custDataLst>
                <p:tags r:id="rId157"/>
              </p:custDataLst>
            </p:nvPr>
          </p:nvSpPr>
          <p:spPr>
            <a:xfrm>
              <a:off x="7137400" y="3676650"/>
              <a:ext cx="171451" cy="64532"/>
            </a:xfrm>
            <a:custGeom>
              <a:avLst/>
              <a:gdLst/>
              <a:ahLst/>
              <a:cxnLst/>
              <a:rect l="0" t="0" r="0" b="0"/>
              <a:pathLst>
                <a:path w="171451" h="6453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6317" y="25334"/>
                  </a:lnTo>
                  <a:lnTo>
                    <a:pt x="91413" y="43724"/>
                  </a:lnTo>
                  <a:lnTo>
                    <a:pt x="130097" y="57719"/>
                  </a:lnTo>
                  <a:lnTo>
                    <a:pt x="148132" y="63988"/>
                  </a:lnTo>
                  <a:lnTo>
                    <a:pt x="154494" y="64531"/>
                  </a:lnTo>
                  <a:lnTo>
                    <a:pt x="159441" y="63481"/>
                  </a:lnTo>
                  <a:lnTo>
                    <a:pt x="1714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819"/>
            <p:cNvSpPr/>
            <p:nvPr>
              <p:custDataLst>
                <p:tags r:id="rId158"/>
              </p:custDataLst>
            </p:nvPr>
          </p:nvSpPr>
          <p:spPr>
            <a:xfrm>
              <a:off x="7264400" y="3641529"/>
              <a:ext cx="76201" cy="92272"/>
            </a:xfrm>
            <a:custGeom>
              <a:avLst/>
              <a:gdLst/>
              <a:ahLst/>
              <a:cxnLst/>
              <a:rect l="0" t="0" r="0" b="0"/>
              <a:pathLst>
                <a:path w="76201" h="92272">
                  <a:moveTo>
                    <a:pt x="76200" y="3371"/>
                  </a:moveTo>
                  <a:lnTo>
                    <a:pt x="76200" y="3371"/>
                  </a:lnTo>
                  <a:lnTo>
                    <a:pt x="72829" y="0"/>
                  </a:lnTo>
                  <a:lnTo>
                    <a:pt x="70424" y="418"/>
                  </a:lnTo>
                  <a:lnTo>
                    <a:pt x="63990" y="4646"/>
                  </a:lnTo>
                  <a:lnTo>
                    <a:pt x="30200" y="39841"/>
                  </a:lnTo>
                  <a:lnTo>
                    <a:pt x="0" y="922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820"/>
            <p:cNvSpPr/>
            <p:nvPr>
              <p:custDataLst>
                <p:tags r:id="rId159"/>
              </p:custDataLst>
            </p:nvPr>
          </p:nvSpPr>
          <p:spPr>
            <a:xfrm>
              <a:off x="7321944" y="3817403"/>
              <a:ext cx="120257" cy="124073"/>
            </a:xfrm>
            <a:custGeom>
              <a:avLst/>
              <a:gdLst/>
              <a:ahLst/>
              <a:cxnLst/>
              <a:rect l="0" t="0" r="0" b="0"/>
              <a:pathLst>
                <a:path w="120257" h="124073">
                  <a:moveTo>
                    <a:pt x="37706" y="68797"/>
                  </a:moveTo>
                  <a:lnTo>
                    <a:pt x="37706" y="68797"/>
                  </a:lnTo>
                  <a:lnTo>
                    <a:pt x="32637" y="74572"/>
                  </a:lnTo>
                  <a:lnTo>
                    <a:pt x="2596" y="121728"/>
                  </a:lnTo>
                  <a:lnTo>
                    <a:pt x="935" y="124072"/>
                  </a:lnTo>
                  <a:lnTo>
                    <a:pt x="492" y="123991"/>
                  </a:lnTo>
                  <a:lnTo>
                    <a:pt x="0" y="122020"/>
                  </a:lnTo>
                  <a:lnTo>
                    <a:pt x="1662" y="118793"/>
                  </a:lnTo>
                  <a:lnTo>
                    <a:pt x="4753" y="113595"/>
                  </a:lnTo>
                  <a:lnTo>
                    <a:pt x="11871" y="98768"/>
                  </a:lnTo>
                  <a:lnTo>
                    <a:pt x="44575" y="52152"/>
                  </a:lnTo>
                  <a:lnTo>
                    <a:pt x="71357" y="6940"/>
                  </a:lnTo>
                  <a:lnTo>
                    <a:pt x="73828" y="2499"/>
                  </a:lnTo>
                  <a:lnTo>
                    <a:pt x="75898" y="1315"/>
                  </a:lnTo>
                  <a:lnTo>
                    <a:pt x="81961" y="0"/>
                  </a:lnTo>
                  <a:lnTo>
                    <a:pt x="84848" y="1060"/>
                  </a:lnTo>
                  <a:lnTo>
                    <a:pt x="89938" y="6001"/>
                  </a:lnTo>
                  <a:lnTo>
                    <a:pt x="96770" y="20087"/>
                  </a:lnTo>
                  <a:lnTo>
                    <a:pt x="106284" y="67215"/>
                  </a:lnTo>
                  <a:lnTo>
                    <a:pt x="107444" y="94549"/>
                  </a:lnTo>
                  <a:lnTo>
                    <a:pt x="108892" y="97253"/>
                  </a:lnTo>
                  <a:lnTo>
                    <a:pt x="120256" y="106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5821"/>
          <p:cNvSpPr/>
          <p:nvPr>
            <p:custDataLst>
              <p:tags r:id="rId11"/>
            </p:custDataLst>
          </p:nvPr>
        </p:nvSpPr>
        <p:spPr>
          <a:xfrm>
            <a:off x="7126332" y="1985671"/>
            <a:ext cx="3120051" cy="1344092"/>
          </a:xfrm>
          <a:custGeom>
            <a:avLst/>
            <a:gdLst/>
            <a:ahLst/>
            <a:cxnLst/>
            <a:rect l="0" t="0" r="0" b="0"/>
            <a:pathLst>
              <a:path w="3120051" h="1344092">
                <a:moveTo>
                  <a:pt x="239668" y="1125829"/>
                </a:moveTo>
                <a:lnTo>
                  <a:pt x="239668" y="1125829"/>
                </a:lnTo>
                <a:lnTo>
                  <a:pt x="276705" y="1160985"/>
                </a:lnTo>
                <a:lnTo>
                  <a:pt x="311162" y="1188020"/>
                </a:lnTo>
                <a:lnTo>
                  <a:pt x="357051" y="1214147"/>
                </a:lnTo>
                <a:lnTo>
                  <a:pt x="382834" y="1225630"/>
                </a:lnTo>
                <a:lnTo>
                  <a:pt x="409901" y="1236108"/>
                </a:lnTo>
                <a:lnTo>
                  <a:pt x="437823" y="1245914"/>
                </a:lnTo>
                <a:lnTo>
                  <a:pt x="468432" y="1253864"/>
                </a:lnTo>
                <a:lnTo>
                  <a:pt x="500833" y="1260575"/>
                </a:lnTo>
                <a:lnTo>
                  <a:pt x="534428" y="1266459"/>
                </a:lnTo>
                <a:lnTo>
                  <a:pt x="570935" y="1271793"/>
                </a:lnTo>
                <a:lnTo>
                  <a:pt x="609385" y="1276761"/>
                </a:lnTo>
                <a:lnTo>
                  <a:pt x="649130" y="1281483"/>
                </a:lnTo>
                <a:lnTo>
                  <a:pt x="692559" y="1285337"/>
                </a:lnTo>
                <a:lnTo>
                  <a:pt x="738445" y="1288612"/>
                </a:lnTo>
                <a:lnTo>
                  <a:pt x="785969" y="1291501"/>
                </a:lnTo>
                <a:lnTo>
                  <a:pt x="836702" y="1295544"/>
                </a:lnTo>
                <a:lnTo>
                  <a:pt x="889574" y="1300356"/>
                </a:lnTo>
                <a:lnTo>
                  <a:pt x="943872" y="1305680"/>
                </a:lnTo>
                <a:lnTo>
                  <a:pt x="1001237" y="1311346"/>
                </a:lnTo>
                <a:lnTo>
                  <a:pt x="1060647" y="1317240"/>
                </a:lnTo>
                <a:lnTo>
                  <a:pt x="1121420" y="1323286"/>
                </a:lnTo>
                <a:lnTo>
                  <a:pt x="1183103" y="1328023"/>
                </a:lnTo>
                <a:lnTo>
                  <a:pt x="1245392" y="1331886"/>
                </a:lnTo>
                <a:lnTo>
                  <a:pt x="1308083" y="1335167"/>
                </a:lnTo>
                <a:lnTo>
                  <a:pt x="1371045" y="1338060"/>
                </a:lnTo>
                <a:lnTo>
                  <a:pt x="1434185" y="1340694"/>
                </a:lnTo>
                <a:lnTo>
                  <a:pt x="1497446" y="1343156"/>
                </a:lnTo>
                <a:lnTo>
                  <a:pt x="1562198" y="1344091"/>
                </a:lnTo>
                <a:lnTo>
                  <a:pt x="1627944" y="1344009"/>
                </a:lnTo>
                <a:lnTo>
                  <a:pt x="1694352" y="1343249"/>
                </a:lnTo>
                <a:lnTo>
                  <a:pt x="1760496" y="1341331"/>
                </a:lnTo>
                <a:lnTo>
                  <a:pt x="1826465" y="1338641"/>
                </a:lnTo>
                <a:lnTo>
                  <a:pt x="1892316" y="1335438"/>
                </a:lnTo>
                <a:lnTo>
                  <a:pt x="1956678" y="1331185"/>
                </a:lnTo>
                <a:lnTo>
                  <a:pt x="2020047" y="1326233"/>
                </a:lnTo>
                <a:lnTo>
                  <a:pt x="2082754" y="1320815"/>
                </a:lnTo>
                <a:lnTo>
                  <a:pt x="2142903" y="1314381"/>
                </a:lnTo>
                <a:lnTo>
                  <a:pt x="2201347" y="1307269"/>
                </a:lnTo>
                <a:lnTo>
                  <a:pt x="2258653" y="1299706"/>
                </a:lnTo>
                <a:lnTo>
                  <a:pt x="2314497" y="1290430"/>
                </a:lnTo>
                <a:lnTo>
                  <a:pt x="2369365" y="1280013"/>
                </a:lnTo>
                <a:lnTo>
                  <a:pt x="2423583" y="1268835"/>
                </a:lnTo>
                <a:lnTo>
                  <a:pt x="2475956" y="1256444"/>
                </a:lnTo>
                <a:lnTo>
                  <a:pt x="2527098" y="1243245"/>
                </a:lnTo>
                <a:lnTo>
                  <a:pt x="2577421" y="1229506"/>
                </a:lnTo>
                <a:lnTo>
                  <a:pt x="2625081" y="1214702"/>
                </a:lnTo>
                <a:lnTo>
                  <a:pt x="2670965" y="1199189"/>
                </a:lnTo>
                <a:lnTo>
                  <a:pt x="2715666" y="1183202"/>
                </a:lnTo>
                <a:lnTo>
                  <a:pt x="2758167" y="1165489"/>
                </a:lnTo>
                <a:lnTo>
                  <a:pt x="2799200" y="1146625"/>
                </a:lnTo>
                <a:lnTo>
                  <a:pt x="2839256" y="1126993"/>
                </a:lnTo>
                <a:lnTo>
                  <a:pt x="2875839" y="1106144"/>
                </a:lnTo>
                <a:lnTo>
                  <a:pt x="2910103" y="1084483"/>
                </a:lnTo>
                <a:lnTo>
                  <a:pt x="2942825" y="1062282"/>
                </a:lnTo>
                <a:lnTo>
                  <a:pt x="2971694" y="1039014"/>
                </a:lnTo>
                <a:lnTo>
                  <a:pt x="2997997" y="1015036"/>
                </a:lnTo>
                <a:lnTo>
                  <a:pt x="3022587" y="990584"/>
                </a:lnTo>
                <a:lnTo>
                  <a:pt x="3043215" y="966521"/>
                </a:lnTo>
                <a:lnTo>
                  <a:pt x="3077422" y="919088"/>
                </a:lnTo>
                <a:lnTo>
                  <a:pt x="3090354" y="894163"/>
                </a:lnTo>
                <a:lnTo>
                  <a:pt x="3101093" y="868374"/>
                </a:lnTo>
                <a:lnTo>
                  <a:pt x="3110367" y="842009"/>
                </a:lnTo>
                <a:lnTo>
                  <a:pt x="3115845" y="814555"/>
                </a:lnTo>
                <a:lnTo>
                  <a:pt x="3118791" y="786374"/>
                </a:lnTo>
                <a:lnTo>
                  <a:pt x="3120050" y="757709"/>
                </a:lnTo>
                <a:lnTo>
                  <a:pt x="3118773" y="729427"/>
                </a:lnTo>
                <a:lnTo>
                  <a:pt x="3115804" y="701399"/>
                </a:lnTo>
                <a:lnTo>
                  <a:pt x="3111709" y="673543"/>
                </a:lnTo>
                <a:lnTo>
                  <a:pt x="3103334" y="645799"/>
                </a:lnTo>
                <a:lnTo>
                  <a:pt x="3092107" y="618132"/>
                </a:lnTo>
                <a:lnTo>
                  <a:pt x="3078978" y="590514"/>
                </a:lnTo>
                <a:lnTo>
                  <a:pt x="3061052" y="562930"/>
                </a:lnTo>
                <a:lnTo>
                  <a:pt x="3039930" y="535369"/>
                </a:lnTo>
                <a:lnTo>
                  <a:pt x="3016675" y="507822"/>
                </a:lnTo>
                <a:lnTo>
                  <a:pt x="2989885" y="480286"/>
                </a:lnTo>
                <a:lnTo>
                  <a:pt x="2960734" y="452756"/>
                </a:lnTo>
                <a:lnTo>
                  <a:pt x="2930012" y="425230"/>
                </a:lnTo>
                <a:lnTo>
                  <a:pt x="2896831" y="397708"/>
                </a:lnTo>
                <a:lnTo>
                  <a:pt x="2862010" y="370187"/>
                </a:lnTo>
                <a:lnTo>
                  <a:pt x="2826096" y="342668"/>
                </a:lnTo>
                <a:lnTo>
                  <a:pt x="2788749" y="317266"/>
                </a:lnTo>
                <a:lnTo>
                  <a:pt x="2750444" y="293276"/>
                </a:lnTo>
                <a:lnTo>
                  <a:pt x="2711502" y="270227"/>
                </a:lnTo>
                <a:lnTo>
                  <a:pt x="2670723" y="246394"/>
                </a:lnTo>
                <a:lnTo>
                  <a:pt x="2628722" y="222039"/>
                </a:lnTo>
                <a:lnTo>
                  <a:pt x="2585904" y="197336"/>
                </a:lnTo>
                <a:lnTo>
                  <a:pt x="2540425" y="175222"/>
                </a:lnTo>
                <a:lnTo>
                  <a:pt x="2493172" y="154836"/>
                </a:lnTo>
                <a:lnTo>
                  <a:pt x="2444737" y="135600"/>
                </a:lnTo>
                <a:lnTo>
                  <a:pt x="2391282" y="117837"/>
                </a:lnTo>
                <a:lnTo>
                  <a:pt x="2334477" y="101057"/>
                </a:lnTo>
                <a:lnTo>
                  <a:pt x="2275441" y="84931"/>
                </a:lnTo>
                <a:lnTo>
                  <a:pt x="2214916" y="71358"/>
                </a:lnTo>
                <a:lnTo>
                  <a:pt x="2153400" y="59487"/>
                </a:lnTo>
                <a:lnTo>
                  <a:pt x="2091222" y="48751"/>
                </a:lnTo>
                <a:lnTo>
                  <a:pt x="2027898" y="40183"/>
                </a:lnTo>
                <a:lnTo>
                  <a:pt x="1963811" y="33059"/>
                </a:lnTo>
                <a:lnTo>
                  <a:pt x="1899212" y="26899"/>
                </a:lnTo>
                <a:lnTo>
                  <a:pt x="1834275" y="21381"/>
                </a:lnTo>
                <a:lnTo>
                  <a:pt x="1769113" y="16292"/>
                </a:lnTo>
                <a:lnTo>
                  <a:pt x="1703797" y="11487"/>
                </a:lnTo>
                <a:lnTo>
                  <a:pt x="1638382" y="7579"/>
                </a:lnTo>
                <a:lnTo>
                  <a:pt x="1572899" y="4268"/>
                </a:lnTo>
                <a:lnTo>
                  <a:pt x="1507372" y="1355"/>
                </a:lnTo>
                <a:lnTo>
                  <a:pt x="1443226" y="118"/>
                </a:lnTo>
                <a:lnTo>
                  <a:pt x="1380001" y="0"/>
                </a:lnTo>
                <a:lnTo>
                  <a:pt x="1317390" y="626"/>
                </a:lnTo>
                <a:lnTo>
                  <a:pt x="1255188" y="1749"/>
                </a:lnTo>
                <a:lnTo>
                  <a:pt x="1193259" y="3204"/>
                </a:lnTo>
                <a:lnTo>
                  <a:pt x="1131512" y="4879"/>
                </a:lnTo>
                <a:lnTo>
                  <a:pt x="1072709" y="8112"/>
                </a:lnTo>
                <a:lnTo>
                  <a:pt x="1015866" y="12384"/>
                </a:lnTo>
                <a:lnTo>
                  <a:pt x="960333" y="17349"/>
                </a:lnTo>
                <a:lnTo>
                  <a:pt x="907789" y="23482"/>
                </a:lnTo>
                <a:lnTo>
                  <a:pt x="857238" y="30392"/>
                </a:lnTo>
                <a:lnTo>
                  <a:pt x="808015" y="37821"/>
                </a:lnTo>
                <a:lnTo>
                  <a:pt x="761088" y="46301"/>
                </a:lnTo>
                <a:lnTo>
                  <a:pt x="715692" y="55483"/>
                </a:lnTo>
                <a:lnTo>
                  <a:pt x="671318" y="65132"/>
                </a:lnTo>
                <a:lnTo>
                  <a:pt x="629034" y="75797"/>
                </a:lnTo>
                <a:lnTo>
                  <a:pt x="588145" y="87141"/>
                </a:lnTo>
                <a:lnTo>
                  <a:pt x="548186" y="98937"/>
                </a:lnTo>
                <a:lnTo>
                  <a:pt x="510258" y="112445"/>
                </a:lnTo>
                <a:lnTo>
                  <a:pt x="473683" y="127095"/>
                </a:lnTo>
                <a:lnTo>
                  <a:pt x="438011" y="142507"/>
                </a:lnTo>
                <a:lnTo>
                  <a:pt x="403647" y="158425"/>
                </a:lnTo>
                <a:lnTo>
                  <a:pt x="370154" y="174682"/>
                </a:lnTo>
                <a:lnTo>
                  <a:pt x="337242" y="191164"/>
                </a:lnTo>
                <a:lnTo>
                  <a:pt x="307540" y="207797"/>
                </a:lnTo>
                <a:lnTo>
                  <a:pt x="279976" y="224530"/>
                </a:lnTo>
                <a:lnTo>
                  <a:pt x="253840" y="241330"/>
                </a:lnTo>
                <a:lnTo>
                  <a:pt x="209748" y="275048"/>
                </a:lnTo>
                <a:lnTo>
                  <a:pt x="172747" y="310260"/>
                </a:lnTo>
                <a:lnTo>
                  <a:pt x="142192" y="349428"/>
                </a:lnTo>
                <a:lnTo>
                  <a:pt x="114500" y="392236"/>
                </a:lnTo>
                <a:lnTo>
                  <a:pt x="90200" y="437132"/>
                </a:lnTo>
                <a:lnTo>
                  <a:pt x="72343" y="482956"/>
                </a:lnTo>
                <a:lnTo>
                  <a:pt x="65324" y="506747"/>
                </a:lnTo>
                <a:lnTo>
                  <a:pt x="59233" y="531074"/>
                </a:lnTo>
                <a:lnTo>
                  <a:pt x="53761" y="555759"/>
                </a:lnTo>
                <a:lnTo>
                  <a:pt x="48702" y="580682"/>
                </a:lnTo>
                <a:lnTo>
                  <a:pt x="43919" y="605765"/>
                </a:lnTo>
                <a:lnTo>
                  <a:pt x="39318" y="630953"/>
                </a:lnTo>
                <a:lnTo>
                  <a:pt x="34840" y="655506"/>
                </a:lnTo>
                <a:lnTo>
                  <a:pt x="30444" y="679636"/>
                </a:lnTo>
                <a:lnTo>
                  <a:pt x="21796" y="727143"/>
                </a:lnTo>
                <a:lnTo>
                  <a:pt x="13249" y="774128"/>
                </a:lnTo>
                <a:lnTo>
                  <a:pt x="6628" y="817117"/>
                </a:lnTo>
                <a:lnTo>
                  <a:pt x="2039" y="857391"/>
                </a:lnTo>
                <a:lnTo>
                  <a:pt x="0" y="896457"/>
                </a:lnTo>
                <a:lnTo>
                  <a:pt x="975" y="934986"/>
                </a:lnTo>
                <a:lnTo>
                  <a:pt x="4465" y="972571"/>
                </a:lnTo>
                <a:lnTo>
                  <a:pt x="10721" y="1008090"/>
                </a:lnTo>
                <a:lnTo>
                  <a:pt x="20085" y="1042691"/>
                </a:lnTo>
                <a:lnTo>
                  <a:pt x="32009" y="1076179"/>
                </a:lnTo>
                <a:lnTo>
                  <a:pt x="55295" y="1122799"/>
                </a:lnTo>
                <a:lnTo>
                  <a:pt x="84222" y="1166481"/>
                </a:lnTo>
                <a:lnTo>
                  <a:pt x="129365" y="1213560"/>
                </a:lnTo>
                <a:lnTo>
                  <a:pt x="171002" y="1244251"/>
                </a:lnTo>
                <a:lnTo>
                  <a:pt x="218382" y="1269337"/>
                </a:lnTo>
                <a:lnTo>
                  <a:pt x="254196" y="1282038"/>
                </a:lnTo>
                <a:lnTo>
                  <a:pt x="291280" y="1290035"/>
                </a:lnTo>
                <a:lnTo>
                  <a:pt x="332692" y="1294059"/>
                </a:lnTo>
                <a:lnTo>
                  <a:pt x="378378" y="1296553"/>
                </a:lnTo>
                <a:lnTo>
                  <a:pt x="403402" y="1298206"/>
                </a:lnTo>
                <a:lnTo>
                  <a:pt x="429258" y="1300014"/>
                </a:lnTo>
                <a:lnTo>
                  <a:pt x="455666" y="1301219"/>
                </a:lnTo>
                <a:lnTo>
                  <a:pt x="482445" y="1302023"/>
                </a:lnTo>
                <a:lnTo>
                  <a:pt x="509469" y="1302558"/>
                </a:lnTo>
                <a:lnTo>
                  <a:pt x="535952" y="1303620"/>
                </a:lnTo>
                <a:lnTo>
                  <a:pt x="562075" y="1305034"/>
                </a:lnTo>
                <a:lnTo>
                  <a:pt x="587955" y="1306683"/>
                </a:lnTo>
                <a:lnTo>
                  <a:pt x="614382" y="1307781"/>
                </a:lnTo>
                <a:lnTo>
                  <a:pt x="641172" y="1308514"/>
                </a:lnTo>
                <a:lnTo>
                  <a:pt x="686226" y="1309328"/>
                </a:lnTo>
                <a:lnTo>
                  <a:pt x="722268" y="13099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SMARTInkShape-Group1194"/>
          <p:cNvGrpSpPr/>
          <p:nvPr/>
        </p:nvGrpSpPr>
        <p:grpSpPr>
          <a:xfrm>
            <a:off x="7093914" y="3416300"/>
            <a:ext cx="1962795" cy="1984505"/>
            <a:chOff x="7093914" y="3416300"/>
            <a:chExt cx="1962795" cy="1984505"/>
          </a:xfrm>
        </p:grpSpPr>
        <p:sp>
          <p:nvSpPr>
            <p:cNvPr id="231" name="SMARTInkShape-5822"/>
            <p:cNvSpPr/>
            <p:nvPr>
              <p:custDataLst>
                <p:tags r:id="rId148"/>
              </p:custDataLst>
            </p:nvPr>
          </p:nvSpPr>
          <p:spPr>
            <a:xfrm>
              <a:off x="7093914" y="4503415"/>
              <a:ext cx="1962795" cy="897390"/>
            </a:xfrm>
            <a:custGeom>
              <a:avLst/>
              <a:gdLst/>
              <a:ahLst/>
              <a:cxnLst/>
              <a:rect l="0" t="0" r="0" b="0"/>
              <a:pathLst>
                <a:path w="1962795" h="897390">
                  <a:moveTo>
                    <a:pt x="1834186" y="151135"/>
                  </a:moveTo>
                  <a:lnTo>
                    <a:pt x="1834186" y="151135"/>
                  </a:lnTo>
                  <a:lnTo>
                    <a:pt x="1811042" y="122524"/>
                  </a:lnTo>
                  <a:lnTo>
                    <a:pt x="1765269" y="103614"/>
                  </a:lnTo>
                  <a:lnTo>
                    <a:pt x="1720869" y="86725"/>
                  </a:lnTo>
                  <a:lnTo>
                    <a:pt x="1685045" y="74531"/>
                  </a:lnTo>
                  <a:lnTo>
                    <a:pt x="1645604" y="62055"/>
                  </a:lnTo>
                  <a:lnTo>
                    <a:pt x="1600795" y="51337"/>
                  </a:lnTo>
                  <a:lnTo>
                    <a:pt x="1576992" y="46503"/>
                  </a:lnTo>
                  <a:lnTo>
                    <a:pt x="1551951" y="41869"/>
                  </a:lnTo>
                  <a:lnTo>
                    <a:pt x="1526085" y="37369"/>
                  </a:lnTo>
                  <a:lnTo>
                    <a:pt x="1499668" y="32957"/>
                  </a:lnTo>
                  <a:lnTo>
                    <a:pt x="1472179" y="29311"/>
                  </a:lnTo>
                  <a:lnTo>
                    <a:pt x="1443976" y="26175"/>
                  </a:lnTo>
                  <a:lnTo>
                    <a:pt x="1415296" y="23378"/>
                  </a:lnTo>
                  <a:lnTo>
                    <a:pt x="1386298" y="20808"/>
                  </a:lnTo>
                  <a:lnTo>
                    <a:pt x="1357089" y="18389"/>
                  </a:lnTo>
                  <a:lnTo>
                    <a:pt x="1327737" y="16071"/>
                  </a:lnTo>
                  <a:lnTo>
                    <a:pt x="1298292" y="13820"/>
                  </a:lnTo>
                  <a:lnTo>
                    <a:pt x="1268785" y="11614"/>
                  </a:lnTo>
                  <a:lnTo>
                    <a:pt x="1239235" y="9437"/>
                  </a:lnTo>
                  <a:lnTo>
                    <a:pt x="1208951" y="7281"/>
                  </a:lnTo>
                  <a:lnTo>
                    <a:pt x="1178180" y="5138"/>
                  </a:lnTo>
                  <a:lnTo>
                    <a:pt x="1147082" y="3004"/>
                  </a:lnTo>
                  <a:lnTo>
                    <a:pt x="1115766" y="1581"/>
                  </a:lnTo>
                  <a:lnTo>
                    <a:pt x="1084306" y="632"/>
                  </a:lnTo>
                  <a:lnTo>
                    <a:pt x="1052750" y="0"/>
                  </a:lnTo>
                  <a:lnTo>
                    <a:pt x="1021129" y="284"/>
                  </a:lnTo>
                  <a:lnTo>
                    <a:pt x="989465" y="1179"/>
                  </a:lnTo>
                  <a:lnTo>
                    <a:pt x="957771" y="2481"/>
                  </a:lnTo>
                  <a:lnTo>
                    <a:pt x="925354" y="4760"/>
                  </a:lnTo>
                  <a:lnTo>
                    <a:pt x="892454" y="7690"/>
                  </a:lnTo>
                  <a:lnTo>
                    <a:pt x="859231" y="11055"/>
                  </a:lnTo>
                  <a:lnTo>
                    <a:pt x="826499" y="15415"/>
                  </a:lnTo>
                  <a:lnTo>
                    <a:pt x="794095" y="20438"/>
                  </a:lnTo>
                  <a:lnTo>
                    <a:pt x="761908" y="25904"/>
                  </a:lnTo>
                  <a:lnTo>
                    <a:pt x="730573" y="31664"/>
                  </a:lnTo>
                  <a:lnTo>
                    <a:pt x="699805" y="37621"/>
                  </a:lnTo>
                  <a:lnTo>
                    <a:pt x="669415" y="43709"/>
                  </a:lnTo>
                  <a:lnTo>
                    <a:pt x="638572" y="50590"/>
                  </a:lnTo>
                  <a:lnTo>
                    <a:pt x="607427" y="58000"/>
                  </a:lnTo>
                  <a:lnTo>
                    <a:pt x="576080" y="65761"/>
                  </a:lnTo>
                  <a:lnTo>
                    <a:pt x="545303" y="73758"/>
                  </a:lnTo>
                  <a:lnTo>
                    <a:pt x="514909" y="81911"/>
                  </a:lnTo>
                  <a:lnTo>
                    <a:pt x="484768" y="90169"/>
                  </a:lnTo>
                  <a:lnTo>
                    <a:pt x="456207" y="98497"/>
                  </a:lnTo>
                  <a:lnTo>
                    <a:pt x="428700" y="106870"/>
                  </a:lnTo>
                  <a:lnTo>
                    <a:pt x="401896" y="115275"/>
                  </a:lnTo>
                  <a:lnTo>
                    <a:pt x="375559" y="124406"/>
                  </a:lnTo>
                  <a:lnTo>
                    <a:pt x="349535" y="134022"/>
                  </a:lnTo>
                  <a:lnTo>
                    <a:pt x="323718" y="143959"/>
                  </a:lnTo>
                  <a:lnTo>
                    <a:pt x="276219" y="166290"/>
                  </a:lnTo>
                  <a:lnTo>
                    <a:pt x="231589" y="190326"/>
                  </a:lnTo>
                  <a:lnTo>
                    <a:pt x="188235" y="215120"/>
                  </a:lnTo>
                  <a:lnTo>
                    <a:pt x="145449" y="244013"/>
                  </a:lnTo>
                  <a:lnTo>
                    <a:pt x="105030" y="274964"/>
                  </a:lnTo>
                  <a:lnTo>
                    <a:pt x="70604" y="305183"/>
                  </a:lnTo>
                  <a:lnTo>
                    <a:pt x="30198" y="349963"/>
                  </a:lnTo>
                  <a:lnTo>
                    <a:pt x="12650" y="381554"/>
                  </a:lnTo>
                  <a:lnTo>
                    <a:pt x="2264" y="415821"/>
                  </a:lnTo>
                  <a:lnTo>
                    <a:pt x="0" y="454570"/>
                  </a:lnTo>
                  <a:lnTo>
                    <a:pt x="3227" y="493428"/>
                  </a:lnTo>
                  <a:lnTo>
                    <a:pt x="12187" y="531865"/>
                  </a:lnTo>
                  <a:lnTo>
                    <a:pt x="30281" y="570115"/>
                  </a:lnTo>
                  <a:lnTo>
                    <a:pt x="58078" y="608282"/>
                  </a:lnTo>
                  <a:lnTo>
                    <a:pt x="94422" y="645706"/>
                  </a:lnTo>
                  <a:lnTo>
                    <a:pt x="141148" y="681153"/>
                  </a:lnTo>
                  <a:lnTo>
                    <a:pt x="167861" y="698508"/>
                  </a:lnTo>
                  <a:lnTo>
                    <a:pt x="196253" y="715723"/>
                  </a:lnTo>
                  <a:lnTo>
                    <a:pt x="225762" y="732843"/>
                  </a:lnTo>
                  <a:lnTo>
                    <a:pt x="259549" y="749196"/>
                  </a:lnTo>
                  <a:lnTo>
                    <a:pt x="296183" y="765037"/>
                  </a:lnTo>
                  <a:lnTo>
                    <a:pt x="334718" y="780536"/>
                  </a:lnTo>
                  <a:lnTo>
                    <a:pt x="374519" y="794397"/>
                  </a:lnTo>
                  <a:lnTo>
                    <a:pt x="415163" y="807165"/>
                  </a:lnTo>
                  <a:lnTo>
                    <a:pt x="456371" y="819205"/>
                  </a:lnTo>
                  <a:lnTo>
                    <a:pt x="498659" y="830054"/>
                  </a:lnTo>
                  <a:lnTo>
                    <a:pt x="541668" y="840109"/>
                  </a:lnTo>
                  <a:lnTo>
                    <a:pt x="585157" y="849634"/>
                  </a:lnTo>
                  <a:lnTo>
                    <a:pt x="631083" y="858101"/>
                  </a:lnTo>
                  <a:lnTo>
                    <a:pt x="678634" y="865863"/>
                  </a:lnTo>
                  <a:lnTo>
                    <a:pt x="727268" y="873154"/>
                  </a:lnTo>
                  <a:lnTo>
                    <a:pt x="775919" y="879425"/>
                  </a:lnTo>
                  <a:lnTo>
                    <a:pt x="824579" y="885017"/>
                  </a:lnTo>
                  <a:lnTo>
                    <a:pt x="873249" y="890156"/>
                  </a:lnTo>
                  <a:lnTo>
                    <a:pt x="922627" y="893582"/>
                  </a:lnTo>
                  <a:lnTo>
                    <a:pt x="972480" y="895867"/>
                  </a:lnTo>
                  <a:lnTo>
                    <a:pt x="1022649" y="897389"/>
                  </a:lnTo>
                  <a:lnTo>
                    <a:pt x="1073027" y="896994"/>
                  </a:lnTo>
                  <a:lnTo>
                    <a:pt x="1123547" y="895318"/>
                  </a:lnTo>
                  <a:lnTo>
                    <a:pt x="1174160" y="892791"/>
                  </a:lnTo>
                  <a:lnTo>
                    <a:pt x="1222719" y="888283"/>
                  </a:lnTo>
                  <a:lnTo>
                    <a:pt x="1269908" y="882456"/>
                  </a:lnTo>
                  <a:lnTo>
                    <a:pt x="1316184" y="875749"/>
                  </a:lnTo>
                  <a:lnTo>
                    <a:pt x="1360440" y="867749"/>
                  </a:lnTo>
                  <a:lnTo>
                    <a:pt x="1403350" y="858889"/>
                  </a:lnTo>
                  <a:lnTo>
                    <a:pt x="1445361" y="849454"/>
                  </a:lnTo>
                  <a:lnTo>
                    <a:pt x="1484658" y="838226"/>
                  </a:lnTo>
                  <a:lnTo>
                    <a:pt x="1522145" y="825802"/>
                  </a:lnTo>
                  <a:lnTo>
                    <a:pt x="1558425" y="812579"/>
                  </a:lnTo>
                  <a:lnTo>
                    <a:pt x="1592490" y="798120"/>
                  </a:lnTo>
                  <a:lnTo>
                    <a:pt x="1625077" y="782837"/>
                  </a:lnTo>
                  <a:lnTo>
                    <a:pt x="1656680" y="767003"/>
                  </a:lnTo>
                  <a:lnTo>
                    <a:pt x="1685511" y="749391"/>
                  </a:lnTo>
                  <a:lnTo>
                    <a:pt x="1712490" y="730595"/>
                  </a:lnTo>
                  <a:lnTo>
                    <a:pt x="1738239" y="711008"/>
                  </a:lnTo>
                  <a:lnTo>
                    <a:pt x="1783781" y="668549"/>
                  </a:lnTo>
                  <a:lnTo>
                    <a:pt x="1823779" y="623807"/>
                  </a:lnTo>
                  <a:lnTo>
                    <a:pt x="1858018" y="578053"/>
                  </a:lnTo>
                  <a:lnTo>
                    <a:pt x="1885936" y="533728"/>
                  </a:lnTo>
                  <a:lnTo>
                    <a:pt x="1909397" y="490510"/>
                  </a:lnTo>
                  <a:lnTo>
                    <a:pt x="1929232" y="447783"/>
                  </a:lnTo>
                  <a:lnTo>
                    <a:pt x="1943691" y="407157"/>
                  </a:lnTo>
                  <a:lnTo>
                    <a:pt x="1954115" y="367228"/>
                  </a:lnTo>
                  <a:lnTo>
                    <a:pt x="1961101" y="325963"/>
                  </a:lnTo>
                  <a:lnTo>
                    <a:pt x="1962794" y="287868"/>
                  </a:lnTo>
                  <a:lnTo>
                    <a:pt x="1962258" y="269806"/>
                  </a:lnTo>
                  <a:lnTo>
                    <a:pt x="1950373" y="236569"/>
                  </a:lnTo>
                  <a:lnTo>
                    <a:pt x="1928158" y="204627"/>
                  </a:lnTo>
                  <a:lnTo>
                    <a:pt x="1894765" y="171617"/>
                  </a:lnTo>
                  <a:lnTo>
                    <a:pt x="1854524" y="141893"/>
                  </a:lnTo>
                  <a:lnTo>
                    <a:pt x="1811476" y="114572"/>
                  </a:lnTo>
                  <a:lnTo>
                    <a:pt x="1768824" y="88318"/>
                  </a:lnTo>
                  <a:lnTo>
                    <a:pt x="1721999" y="53108"/>
                  </a:lnTo>
                  <a:lnTo>
                    <a:pt x="1694486" y="30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823"/>
            <p:cNvSpPr/>
            <p:nvPr>
              <p:custDataLst>
                <p:tags r:id="rId149"/>
              </p:custDataLst>
            </p:nvPr>
          </p:nvSpPr>
          <p:spPr>
            <a:xfrm>
              <a:off x="8382140" y="3416300"/>
              <a:ext cx="190326" cy="1045980"/>
            </a:xfrm>
            <a:custGeom>
              <a:avLst/>
              <a:gdLst/>
              <a:ahLst/>
              <a:cxnLst/>
              <a:rect l="0" t="0" r="0" b="0"/>
              <a:pathLst>
                <a:path w="190326" h="1045980">
                  <a:moveTo>
                    <a:pt x="184010" y="0"/>
                  </a:moveTo>
                  <a:lnTo>
                    <a:pt x="184010" y="0"/>
                  </a:lnTo>
                  <a:lnTo>
                    <a:pt x="187380" y="39999"/>
                  </a:lnTo>
                  <a:lnTo>
                    <a:pt x="189477" y="83505"/>
                  </a:lnTo>
                  <a:lnTo>
                    <a:pt x="189967" y="115665"/>
                  </a:lnTo>
                  <a:lnTo>
                    <a:pt x="190186" y="150185"/>
                  </a:lnTo>
                  <a:lnTo>
                    <a:pt x="190282" y="189045"/>
                  </a:lnTo>
                  <a:lnTo>
                    <a:pt x="190325" y="229834"/>
                  </a:lnTo>
                  <a:lnTo>
                    <a:pt x="188934" y="272893"/>
                  </a:lnTo>
                  <a:lnTo>
                    <a:pt x="183612" y="320253"/>
                  </a:lnTo>
                  <a:lnTo>
                    <a:pt x="176542" y="367642"/>
                  </a:lnTo>
                  <a:lnTo>
                    <a:pt x="168696" y="414574"/>
                  </a:lnTo>
                  <a:lnTo>
                    <a:pt x="160506" y="461303"/>
                  </a:lnTo>
                  <a:lnTo>
                    <a:pt x="154044" y="504179"/>
                  </a:lnTo>
                  <a:lnTo>
                    <a:pt x="148114" y="544402"/>
                  </a:lnTo>
                  <a:lnTo>
                    <a:pt x="140775" y="583445"/>
                  </a:lnTo>
                  <a:lnTo>
                    <a:pt x="134691" y="618201"/>
                  </a:lnTo>
                  <a:lnTo>
                    <a:pt x="125417" y="665536"/>
                  </a:lnTo>
                  <a:lnTo>
                    <a:pt x="115613" y="710840"/>
                  </a:lnTo>
                  <a:lnTo>
                    <a:pt x="106359" y="757425"/>
                  </a:lnTo>
                  <a:lnTo>
                    <a:pt x="94680" y="803213"/>
                  </a:lnTo>
                  <a:lnTo>
                    <a:pt x="80402" y="841709"/>
                  </a:lnTo>
                  <a:lnTo>
                    <a:pt x="59983" y="882951"/>
                  </a:lnTo>
                  <a:lnTo>
                    <a:pt x="39954" y="928742"/>
                  </a:lnTo>
                  <a:lnTo>
                    <a:pt x="22570" y="975163"/>
                  </a:lnTo>
                  <a:lnTo>
                    <a:pt x="3468" y="1020754"/>
                  </a:lnTo>
                  <a:lnTo>
                    <a:pt x="0" y="1045979"/>
                  </a:lnTo>
                  <a:lnTo>
                    <a:pt x="12560" y="1035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824"/>
            <p:cNvSpPr/>
            <p:nvPr>
              <p:custDataLst>
                <p:tags r:id="rId150"/>
              </p:custDataLst>
            </p:nvPr>
          </p:nvSpPr>
          <p:spPr>
            <a:xfrm>
              <a:off x="8343900" y="4381500"/>
              <a:ext cx="165101" cy="82551"/>
            </a:xfrm>
            <a:custGeom>
              <a:avLst/>
              <a:gdLst/>
              <a:ahLst/>
              <a:cxnLst/>
              <a:rect l="0" t="0" r="0" b="0"/>
              <a:pathLst>
                <a:path w="165101" h="82551">
                  <a:moveTo>
                    <a:pt x="165100" y="0"/>
                  </a:moveTo>
                  <a:lnTo>
                    <a:pt x="165100" y="0"/>
                  </a:lnTo>
                  <a:lnTo>
                    <a:pt x="146149" y="15580"/>
                  </a:lnTo>
                  <a:lnTo>
                    <a:pt x="100391" y="38669"/>
                  </a:lnTo>
                  <a:lnTo>
                    <a:pt x="58282" y="573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825"/>
            <p:cNvSpPr/>
            <p:nvPr>
              <p:custDataLst>
                <p:tags r:id="rId151"/>
              </p:custDataLst>
            </p:nvPr>
          </p:nvSpPr>
          <p:spPr>
            <a:xfrm>
              <a:off x="8321191" y="4342433"/>
              <a:ext cx="73510" cy="99267"/>
            </a:xfrm>
            <a:custGeom>
              <a:avLst/>
              <a:gdLst/>
              <a:ahLst/>
              <a:cxnLst/>
              <a:rect l="0" t="0" r="0" b="0"/>
              <a:pathLst>
                <a:path w="73510" h="99267">
                  <a:moveTo>
                    <a:pt x="3659" y="7317"/>
                  </a:moveTo>
                  <a:lnTo>
                    <a:pt x="3659" y="7317"/>
                  </a:lnTo>
                  <a:lnTo>
                    <a:pt x="0" y="0"/>
                  </a:lnTo>
                  <a:lnTo>
                    <a:pt x="21151" y="45673"/>
                  </a:lnTo>
                  <a:lnTo>
                    <a:pt x="42670" y="91428"/>
                  </a:lnTo>
                  <a:lnTo>
                    <a:pt x="45894" y="95141"/>
                  </a:lnTo>
                  <a:lnTo>
                    <a:pt x="53240" y="99266"/>
                  </a:lnTo>
                  <a:lnTo>
                    <a:pt x="57174" y="98250"/>
                  </a:lnTo>
                  <a:lnTo>
                    <a:pt x="73509" y="83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826"/>
            <p:cNvSpPr/>
            <p:nvPr>
              <p:custDataLst>
                <p:tags r:id="rId152"/>
              </p:custDataLst>
            </p:nvPr>
          </p:nvSpPr>
          <p:spPr>
            <a:xfrm>
              <a:off x="7487097" y="4664896"/>
              <a:ext cx="151954" cy="138987"/>
            </a:xfrm>
            <a:custGeom>
              <a:avLst/>
              <a:gdLst/>
              <a:ahLst/>
              <a:cxnLst/>
              <a:rect l="0" t="0" r="0" b="0"/>
              <a:pathLst>
                <a:path w="151954" h="138987">
                  <a:moveTo>
                    <a:pt x="50353" y="40454"/>
                  </a:moveTo>
                  <a:lnTo>
                    <a:pt x="50353" y="40454"/>
                  </a:lnTo>
                  <a:lnTo>
                    <a:pt x="46982" y="37083"/>
                  </a:lnTo>
                  <a:lnTo>
                    <a:pt x="43446" y="35428"/>
                  </a:lnTo>
                  <a:lnTo>
                    <a:pt x="38796" y="34365"/>
                  </a:lnTo>
                  <a:lnTo>
                    <a:pt x="34621" y="40923"/>
                  </a:lnTo>
                  <a:lnTo>
                    <a:pt x="22756" y="79544"/>
                  </a:lnTo>
                  <a:lnTo>
                    <a:pt x="7215" y="124119"/>
                  </a:lnTo>
                  <a:lnTo>
                    <a:pt x="1066" y="138511"/>
                  </a:lnTo>
                  <a:lnTo>
                    <a:pt x="561" y="138986"/>
                  </a:lnTo>
                  <a:lnTo>
                    <a:pt x="225" y="138598"/>
                  </a:lnTo>
                  <a:lnTo>
                    <a:pt x="0" y="137633"/>
                  </a:lnTo>
                  <a:lnTo>
                    <a:pt x="20639" y="90407"/>
                  </a:lnTo>
                  <a:lnTo>
                    <a:pt x="38256" y="42790"/>
                  </a:lnTo>
                  <a:lnTo>
                    <a:pt x="53510" y="12062"/>
                  </a:lnTo>
                  <a:lnTo>
                    <a:pt x="58808" y="6709"/>
                  </a:lnTo>
                  <a:lnTo>
                    <a:pt x="70339" y="761"/>
                  </a:lnTo>
                  <a:lnTo>
                    <a:pt x="82518" y="0"/>
                  </a:lnTo>
                  <a:lnTo>
                    <a:pt x="94282" y="2719"/>
                  </a:lnTo>
                  <a:lnTo>
                    <a:pt x="104213" y="8631"/>
                  </a:lnTo>
                  <a:lnTo>
                    <a:pt x="121109" y="26635"/>
                  </a:lnTo>
                  <a:lnTo>
                    <a:pt x="140138" y="69409"/>
                  </a:lnTo>
                  <a:lnTo>
                    <a:pt x="151953" y="91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827"/>
            <p:cNvSpPr/>
            <p:nvPr>
              <p:custDataLst>
                <p:tags r:id="rId153"/>
              </p:custDataLst>
            </p:nvPr>
          </p:nvSpPr>
          <p:spPr>
            <a:xfrm>
              <a:off x="8275327" y="4730750"/>
              <a:ext cx="125724" cy="111871"/>
            </a:xfrm>
            <a:custGeom>
              <a:avLst/>
              <a:gdLst/>
              <a:ahLst/>
              <a:cxnLst/>
              <a:rect l="0" t="0" r="0" b="0"/>
              <a:pathLst>
                <a:path w="125724" h="111871">
                  <a:moveTo>
                    <a:pt x="49523" y="0"/>
                  </a:moveTo>
                  <a:lnTo>
                    <a:pt x="49523" y="0"/>
                  </a:lnTo>
                  <a:lnTo>
                    <a:pt x="46152" y="0"/>
                  </a:lnTo>
                  <a:lnTo>
                    <a:pt x="42615" y="1881"/>
                  </a:lnTo>
                  <a:lnTo>
                    <a:pt x="40684" y="3371"/>
                  </a:lnTo>
                  <a:lnTo>
                    <a:pt x="21853" y="44444"/>
                  </a:lnTo>
                  <a:lnTo>
                    <a:pt x="9565" y="90319"/>
                  </a:lnTo>
                  <a:lnTo>
                    <a:pt x="0" y="111870"/>
                  </a:lnTo>
                  <a:lnTo>
                    <a:pt x="9629" y="80945"/>
                  </a:lnTo>
                  <a:lnTo>
                    <a:pt x="19718" y="42173"/>
                  </a:lnTo>
                  <a:lnTo>
                    <a:pt x="27103" y="28621"/>
                  </a:lnTo>
                  <a:lnTo>
                    <a:pt x="39196" y="17025"/>
                  </a:lnTo>
                  <a:lnTo>
                    <a:pt x="47521" y="11565"/>
                  </a:lnTo>
                  <a:lnTo>
                    <a:pt x="50304" y="10532"/>
                  </a:lnTo>
                  <a:lnTo>
                    <a:pt x="52161" y="10549"/>
                  </a:lnTo>
                  <a:lnTo>
                    <a:pt x="56339" y="13860"/>
                  </a:lnTo>
                  <a:lnTo>
                    <a:pt x="76269" y="36996"/>
                  </a:lnTo>
                  <a:lnTo>
                    <a:pt x="102486" y="79582"/>
                  </a:lnTo>
                  <a:lnTo>
                    <a:pt x="125723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SMARTInkShape-5828"/>
          <p:cNvSpPr/>
          <p:nvPr>
            <p:custDataLst>
              <p:tags r:id="rId12"/>
            </p:custDataLst>
          </p:nvPr>
        </p:nvSpPr>
        <p:spPr>
          <a:xfrm>
            <a:off x="8462110" y="3397506"/>
            <a:ext cx="210127" cy="152145"/>
          </a:xfrm>
          <a:custGeom>
            <a:avLst/>
            <a:gdLst/>
            <a:ahLst/>
            <a:cxnLst/>
            <a:rect l="0" t="0" r="0" b="0"/>
            <a:pathLst>
              <a:path w="210127" h="152145">
                <a:moveTo>
                  <a:pt x="91340" y="63244"/>
                </a:moveTo>
                <a:lnTo>
                  <a:pt x="91340" y="63244"/>
                </a:lnTo>
                <a:lnTo>
                  <a:pt x="81227" y="63244"/>
                </a:lnTo>
                <a:lnTo>
                  <a:pt x="61453" y="69986"/>
                </a:lnTo>
                <a:lnTo>
                  <a:pt x="30900" y="89975"/>
                </a:lnTo>
                <a:lnTo>
                  <a:pt x="0" y="128517"/>
                </a:lnTo>
                <a:lnTo>
                  <a:pt x="108" y="128631"/>
                </a:lnTo>
                <a:lnTo>
                  <a:pt x="885" y="128002"/>
                </a:lnTo>
                <a:lnTo>
                  <a:pt x="23351" y="88130"/>
                </a:lnTo>
                <a:lnTo>
                  <a:pt x="58102" y="40591"/>
                </a:lnTo>
                <a:lnTo>
                  <a:pt x="92780" y="15845"/>
                </a:lnTo>
                <a:lnTo>
                  <a:pt x="128455" y="1378"/>
                </a:lnTo>
                <a:lnTo>
                  <a:pt x="148288" y="0"/>
                </a:lnTo>
                <a:lnTo>
                  <a:pt x="166509" y="5502"/>
                </a:lnTo>
                <a:lnTo>
                  <a:pt x="182603" y="15709"/>
                </a:lnTo>
                <a:lnTo>
                  <a:pt x="194462" y="29652"/>
                </a:lnTo>
                <a:lnTo>
                  <a:pt x="205699" y="63482"/>
                </a:lnTo>
                <a:lnTo>
                  <a:pt x="210126" y="101415"/>
                </a:lnTo>
                <a:lnTo>
                  <a:pt x="199290" y="1521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1196"/>
          <p:cNvGrpSpPr/>
          <p:nvPr/>
        </p:nvGrpSpPr>
        <p:grpSpPr>
          <a:xfrm>
            <a:off x="3695700" y="5587293"/>
            <a:ext cx="1895040" cy="520165"/>
            <a:chOff x="3695700" y="5587293"/>
            <a:chExt cx="1895040" cy="520165"/>
          </a:xfrm>
        </p:grpSpPr>
        <p:sp>
          <p:nvSpPr>
            <p:cNvPr id="239" name="SMARTInkShape-5829"/>
            <p:cNvSpPr/>
            <p:nvPr>
              <p:custDataLst>
                <p:tags r:id="rId137"/>
              </p:custDataLst>
            </p:nvPr>
          </p:nvSpPr>
          <p:spPr>
            <a:xfrm>
              <a:off x="4906280" y="5704992"/>
              <a:ext cx="319771" cy="228509"/>
            </a:xfrm>
            <a:custGeom>
              <a:avLst/>
              <a:gdLst/>
              <a:ahLst/>
              <a:cxnLst/>
              <a:rect l="0" t="0" r="0" b="0"/>
              <a:pathLst>
                <a:path w="319771" h="228509">
                  <a:moveTo>
                    <a:pt x="192770" y="3658"/>
                  </a:moveTo>
                  <a:lnTo>
                    <a:pt x="192770" y="3658"/>
                  </a:lnTo>
                  <a:lnTo>
                    <a:pt x="196141" y="287"/>
                  </a:lnTo>
                  <a:lnTo>
                    <a:pt x="197134" y="0"/>
                  </a:lnTo>
                  <a:lnTo>
                    <a:pt x="197796" y="513"/>
                  </a:lnTo>
                  <a:lnTo>
                    <a:pt x="198858" y="3037"/>
                  </a:lnTo>
                  <a:lnTo>
                    <a:pt x="195671" y="6845"/>
                  </a:lnTo>
                  <a:lnTo>
                    <a:pt x="163641" y="28432"/>
                  </a:lnTo>
                  <a:lnTo>
                    <a:pt x="117558" y="49239"/>
                  </a:lnTo>
                  <a:lnTo>
                    <a:pt x="75392" y="70864"/>
                  </a:lnTo>
                  <a:lnTo>
                    <a:pt x="34989" y="91775"/>
                  </a:lnTo>
                  <a:lnTo>
                    <a:pt x="0" y="115009"/>
                  </a:lnTo>
                  <a:lnTo>
                    <a:pt x="51" y="116697"/>
                  </a:lnTo>
                  <a:lnTo>
                    <a:pt x="3871" y="120455"/>
                  </a:lnTo>
                  <a:lnTo>
                    <a:pt x="49439" y="130708"/>
                  </a:lnTo>
                  <a:lnTo>
                    <a:pt x="85626" y="137022"/>
                  </a:lnTo>
                  <a:lnTo>
                    <a:pt x="107756" y="141954"/>
                  </a:lnTo>
                  <a:lnTo>
                    <a:pt x="126737" y="151957"/>
                  </a:lnTo>
                  <a:lnTo>
                    <a:pt x="131672" y="157293"/>
                  </a:lnTo>
                  <a:lnTo>
                    <a:pt x="131577" y="161114"/>
                  </a:lnTo>
                  <a:lnTo>
                    <a:pt x="127708" y="171006"/>
                  </a:lnTo>
                  <a:lnTo>
                    <a:pt x="107484" y="188473"/>
                  </a:lnTo>
                  <a:lnTo>
                    <a:pt x="61056" y="220055"/>
                  </a:lnTo>
                  <a:lnTo>
                    <a:pt x="59805" y="222006"/>
                  </a:lnTo>
                  <a:lnTo>
                    <a:pt x="59677" y="223305"/>
                  </a:lnTo>
                  <a:lnTo>
                    <a:pt x="63297" y="226633"/>
                  </a:lnTo>
                  <a:lnTo>
                    <a:pt x="66238" y="228508"/>
                  </a:lnTo>
                  <a:lnTo>
                    <a:pt x="112925" y="225742"/>
                  </a:lnTo>
                  <a:lnTo>
                    <a:pt x="149052" y="219718"/>
                  </a:lnTo>
                  <a:lnTo>
                    <a:pt x="194271" y="212338"/>
                  </a:lnTo>
                  <a:lnTo>
                    <a:pt x="241414" y="204355"/>
                  </a:lnTo>
                  <a:lnTo>
                    <a:pt x="281182" y="196103"/>
                  </a:lnTo>
                  <a:lnTo>
                    <a:pt x="31977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830"/>
            <p:cNvSpPr/>
            <p:nvPr>
              <p:custDataLst>
                <p:tags r:id="rId138"/>
              </p:custDataLst>
            </p:nvPr>
          </p:nvSpPr>
          <p:spPr>
            <a:xfrm>
              <a:off x="5238750" y="5715000"/>
              <a:ext cx="171451" cy="184151"/>
            </a:xfrm>
            <a:custGeom>
              <a:avLst/>
              <a:gdLst/>
              <a:ahLst/>
              <a:cxnLst/>
              <a:rect l="0" t="0" r="0" b="0"/>
              <a:pathLst>
                <a:path w="171451" h="184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45855" y="48408"/>
                  </a:lnTo>
                  <a:lnTo>
                    <a:pt x="82653" y="87878"/>
                  </a:lnTo>
                  <a:lnTo>
                    <a:pt x="119269" y="125286"/>
                  </a:lnTo>
                  <a:lnTo>
                    <a:pt x="159735" y="169412"/>
                  </a:lnTo>
                  <a:lnTo>
                    <a:pt x="1714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831"/>
            <p:cNvSpPr/>
            <p:nvPr>
              <p:custDataLst>
                <p:tags r:id="rId139"/>
              </p:custDataLst>
            </p:nvPr>
          </p:nvSpPr>
          <p:spPr>
            <a:xfrm>
              <a:off x="5327650" y="5708650"/>
              <a:ext cx="101601" cy="234951"/>
            </a:xfrm>
            <a:custGeom>
              <a:avLst/>
              <a:gdLst/>
              <a:ahLst/>
              <a:cxnLst/>
              <a:rect l="0" t="0" r="0" b="0"/>
              <a:pathLst>
                <a:path w="101601" h="234951">
                  <a:moveTo>
                    <a:pt x="101600" y="0"/>
                  </a:moveTo>
                  <a:lnTo>
                    <a:pt x="101600" y="0"/>
                  </a:lnTo>
                  <a:lnTo>
                    <a:pt x="85699" y="38282"/>
                  </a:lnTo>
                  <a:lnTo>
                    <a:pt x="73761" y="76646"/>
                  </a:lnTo>
                  <a:lnTo>
                    <a:pt x="59877" y="119292"/>
                  </a:lnTo>
                  <a:lnTo>
                    <a:pt x="39222" y="161797"/>
                  </a:lnTo>
                  <a:lnTo>
                    <a:pt x="14803" y="20659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832"/>
            <p:cNvSpPr/>
            <p:nvPr>
              <p:custDataLst>
                <p:tags r:id="rId140"/>
              </p:custDataLst>
            </p:nvPr>
          </p:nvSpPr>
          <p:spPr>
            <a:xfrm>
              <a:off x="5543550" y="59182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12209" y="40820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833"/>
            <p:cNvSpPr/>
            <p:nvPr>
              <p:custDataLst>
                <p:tags r:id="rId141"/>
              </p:custDataLst>
            </p:nvPr>
          </p:nvSpPr>
          <p:spPr>
            <a:xfrm>
              <a:off x="5537200" y="5772150"/>
              <a:ext cx="53540" cy="54867"/>
            </a:xfrm>
            <a:custGeom>
              <a:avLst/>
              <a:gdLst/>
              <a:ahLst/>
              <a:cxnLst/>
              <a:rect l="0" t="0" r="0" b="0"/>
              <a:pathLst>
                <a:path w="53540" h="54867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3371" y="37609"/>
                  </a:lnTo>
                  <a:lnTo>
                    <a:pt x="12209" y="49166"/>
                  </a:lnTo>
                  <a:lnTo>
                    <a:pt x="21654" y="53601"/>
                  </a:lnTo>
                  <a:lnTo>
                    <a:pt x="32908" y="54866"/>
                  </a:lnTo>
                  <a:lnTo>
                    <a:pt x="44964" y="53078"/>
                  </a:lnTo>
                  <a:lnTo>
                    <a:pt x="49026" y="50202"/>
                  </a:lnTo>
                  <a:lnTo>
                    <a:pt x="51734" y="46167"/>
                  </a:lnTo>
                  <a:lnTo>
                    <a:pt x="53539" y="41362"/>
                  </a:lnTo>
                  <a:lnTo>
                    <a:pt x="53332" y="36041"/>
                  </a:lnTo>
                  <a:lnTo>
                    <a:pt x="49338" y="24485"/>
                  </a:lnTo>
                  <a:lnTo>
                    <a:pt x="39096" y="141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834"/>
            <p:cNvSpPr/>
            <p:nvPr>
              <p:custDataLst>
                <p:tags r:id="rId142"/>
              </p:custDataLst>
            </p:nvPr>
          </p:nvSpPr>
          <p:spPr>
            <a:xfrm>
              <a:off x="3695700" y="5786654"/>
              <a:ext cx="266701" cy="181789"/>
            </a:xfrm>
            <a:custGeom>
              <a:avLst/>
              <a:gdLst/>
              <a:ahLst/>
              <a:cxnLst/>
              <a:rect l="0" t="0" r="0" b="0"/>
              <a:pathLst>
                <a:path w="266701" h="181789">
                  <a:moveTo>
                    <a:pt x="0" y="150596"/>
                  </a:moveTo>
                  <a:lnTo>
                    <a:pt x="0" y="150596"/>
                  </a:lnTo>
                  <a:lnTo>
                    <a:pt x="0" y="169377"/>
                  </a:lnTo>
                  <a:lnTo>
                    <a:pt x="0" y="164155"/>
                  </a:lnTo>
                  <a:lnTo>
                    <a:pt x="14927" y="121256"/>
                  </a:lnTo>
                  <a:lnTo>
                    <a:pt x="18235" y="79418"/>
                  </a:lnTo>
                  <a:lnTo>
                    <a:pt x="18943" y="32559"/>
                  </a:lnTo>
                  <a:lnTo>
                    <a:pt x="19047" y="0"/>
                  </a:lnTo>
                  <a:lnTo>
                    <a:pt x="22421" y="47047"/>
                  </a:lnTo>
                  <a:lnTo>
                    <a:pt x="30587" y="93609"/>
                  </a:lnTo>
                  <a:lnTo>
                    <a:pt x="46938" y="135628"/>
                  </a:lnTo>
                  <a:lnTo>
                    <a:pt x="66970" y="164573"/>
                  </a:lnTo>
                  <a:lnTo>
                    <a:pt x="80207" y="175982"/>
                  </a:lnTo>
                  <a:lnTo>
                    <a:pt x="89695" y="180461"/>
                  </a:lnTo>
                  <a:lnTo>
                    <a:pt x="100346" y="181788"/>
                  </a:lnTo>
                  <a:lnTo>
                    <a:pt x="112439" y="178810"/>
                  </a:lnTo>
                  <a:lnTo>
                    <a:pt x="121588" y="173459"/>
                  </a:lnTo>
                  <a:lnTo>
                    <a:pt x="132138" y="160662"/>
                  </a:lnTo>
                  <a:lnTo>
                    <a:pt x="148345" y="122872"/>
                  </a:lnTo>
                  <a:lnTo>
                    <a:pt x="165135" y="78823"/>
                  </a:lnTo>
                  <a:lnTo>
                    <a:pt x="176132" y="32907"/>
                  </a:lnTo>
                  <a:lnTo>
                    <a:pt x="177735" y="6371"/>
                  </a:lnTo>
                  <a:lnTo>
                    <a:pt x="177781" y="8457"/>
                  </a:lnTo>
                  <a:lnTo>
                    <a:pt x="172331" y="52777"/>
                  </a:lnTo>
                  <a:lnTo>
                    <a:pt x="181824" y="88216"/>
                  </a:lnTo>
                  <a:lnTo>
                    <a:pt x="201413" y="115415"/>
                  </a:lnTo>
                  <a:lnTo>
                    <a:pt x="225091" y="133508"/>
                  </a:lnTo>
                  <a:lnTo>
                    <a:pt x="241622" y="137591"/>
                  </a:lnTo>
                  <a:lnTo>
                    <a:pt x="266700" y="137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835"/>
            <p:cNvSpPr/>
            <p:nvPr>
              <p:custDataLst>
                <p:tags r:id="rId143"/>
              </p:custDataLst>
            </p:nvPr>
          </p:nvSpPr>
          <p:spPr>
            <a:xfrm>
              <a:off x="3760345" y="5587293"/>
              <a:ext cx="132206" cy="113294"/>
            </a:xfrm>
            <a:custGeom>
              <a:avLst/>
              <a:gdLst/>
              <a:ahLst/>
              <a:cxnLst/>
              <a:rect l="0" t="0" r="0" b="0"/>
              <a:pathLst>
                <a:path w="132206" h="113294">
                  <a:moveTo>
                    <a:pt x="11555" y="51507"/>
                  </a:moveTo>
                  <a:lnTo>
                    <a:pt x="11555" y="51507"/>
                  </a:lnTo>
                  <a:lnTo>
                    <a:pt x="8184" y="54878"/>
                  </a:lnTo>
                  <a:lnTo>
                    <a:pt x="2717" y="67087"/>
                  </a:lnTo>
                  <a:lnTo>
                    <a:pt x="0" y="84110"/>
                  </a:lnTo>
                  <a:lnTo>
                    <a:pt x="2565" y="99189"/>
                  </a:lnTo>
                  <a:lnTo>
                    <a:pt x="10440" y="113293"/>
                  </a:lnTo>
                  <a:lnTo>
                    <a:pt x="10812" y="113158"/>
                  </a:lnTo>
                  <a:lnTo>
                    <a:pt x="22366" y="69827"/>
                  </a:lnTo>
                  <a:lnTo>
                    <a:pt x="32532" y="28472"/>
                  </a:lnTo>
                  <a:lnTo>
                    <a:pt x="39928" y="12341"/>
                  </a:lnTo>
                  <a:lnTo>
                    <a:pt x="47919" y="2820"/>
                  </a:lnTo>
                  <a:lnTo>
                    <a:pt x="52025" y="705"/>
                  </a:lnTo>
                  <a:lnTo>
                    <a:pt x="56174" y="0"/>
                  </a:lnTo>
                  <a:lnTo>
                    <a:pt x="60351" y="236"/>
                  </a:lnTo>
                  <a:lnTo>
                    <a:pt x="68755" y="4260"/>
                  </a:lnTo>
                  <a:lnTo>
                    <a:pt x="72972" y="7309"/>
                  </a:lnTo>
                  <a:lnTo>
                    <a:pt x="95991" y="52167"/>
                  </a:lnTo>
                  <a:lnTo>
                    <a:pt x="123987" y="96619"/>
                  </a:lnTo>
                  <a:lnTo>
                    <a:pt x="132205" y="10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836"/>
            <p:cNvSpPr/>
            <p:nvPr>
              <p:custDataLst>
                <p:tags r:id="rId144"/>
              </p:custDataLst>
            </p:nvPr>
          </p:nvSpPr>
          <p:spPr>
            <a:xfrm>
              <a:off x="4178300" y="57912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39232" y="11211"/>
                  </a:lnTo>
                  <a:lnTo>
                    <a:pt x="85753" y="39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837"/>
            <p:cNvSpPr/>
            <p:nvPr>
              <p:custDataLst>
                <p:tags r:id="rId145"/>
              </p:custDataLst>
            </p:nvPr>
          </p:nvSpPr>
          <p:spPr>
            <a:xfrm>
              <a:off x="4197350" y="58610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9345" y="22029"/>
                  </a:lnTo>
                  <a:lnTo>
                    <a:pt x="78842" y="13191"/>
                  </a:lnTo>
                  <a:lnTo>
                    <a:pt x="122922" y="50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838"/>
            <p:cNvSpPr/>
            <p:nvPr>
              <p:custDataLst>
                <p:tags r:id="rId146"/>
              </p:custDataLst>
            </p:nvPr>
          </p:nvSpPr>
          <p:spPr>
            <a:xfrm>
              <a:off x="4502150" y="589915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6742" y="44058"/>
                  </a:lnTo>
                  <a:lnTo>
                    <a:pt x="48421" y="24068"/>
                  </a:lnTo>
                  <a:lnTo>
                    <a:pt x="80787" y="12107"/>
                  </a:lnTo>
                  <a:lnTo>
                    <a:pt x="114458" y="538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839"/>
            <p:cNvSpPr/>
            <p:nvPr>
              <p:custDataLst>
                <p:tags r:id="rId147"/>
              </p:custDataLst>
            </p:nvPr>
          </p:nvSpPr>
          <p:spPr>
            <a:xfrm>
              <a:off x="4605213" y="6000750"/>
              <a:ext cx="87438" cy="106708"/>
            </a:xfrm>
            <a:custGeom>
              <a:avLst/>
              <a:gdLst/>
              <a:ahLst/>
              <a:cxnLst/>
              <a:rect l="0" t="0" r="0" b="0"/>
              <a:pathLst>
                <a:path w="87438" h="106708">
                  <a:moveTo>
                    <a:pt x="4887" y="0"/>
                  </a:moveTo>
                  <a:lnTo>
                    <a:pt x="4887" y="0"/>
                  </a:lnTo>
                  <a:lnTo>
                    <a:pt x="1229" y="25348"/>
                  </a:lnTo>
                  <a:lnTo>
                    <a:pt x="4266" y="71262"/>
                  </a:lnTo>
                  <a:lnTo>
                    <a:pt x="10959" y="106707"/>
                  </a:lnTo>
                  <a:lnTo>
                    <a:pt x="1095" y="62292"/>
                  </a:lnTo>
                  <a:lnTo>
                    <a:pt x="0" y="40329"/>
                  </a:lnTo>
                  <a:lnTo>
                    <a:pt x="2245" y="29448"/>
                  </a:lnTo>
                  <a:lnTo>
                    <a:pt x="7476" y="21790"/>
                  </a:lnTo>
                  <a:lnTo>
                    <a:pt x="10846" y="18760"/>
                  </a:lnTo>
                  <a:lnTo>
                    <a:pt x="20235" y="15393"/>
                  </a:lnTo>
                  <a:lnTo>
                    <a:pt x="32169" y="14602"/>
                  </a:lnTo>
                  <a:lnTo>
                    <a:pt x="46881" y="16602"/>
                  </a:lnTo>
                  <a:lnTo>
                    <a:pt x="59064" y="23606"/>
                  </a:lnTo>
                  <a:lnTo>
                    <a:pt x="68477" y="33775"/>
                  </a:lnTo>
                  <a:lnTo>
                    <a:pt x="82658" y="60395"/>
                  </a:lnTo>
                  <a:lnTo>
                    <a:pt x="8743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MARTInkShape-5840"/>
          <p:cNvSpPr/>
          <p:nvPr>
            <p:custDataLst>
              <p:tags r:id="rId13"/>
            </p:custDataLst>
          </p:nvPr>
        </p:nvSpPr>
        <p:spPr>
          <a:xfrm>
            <a:off x="4597400" y="5651500"/>
            <a:ext cx="38101" cy="203201"/>
          </a:xfrm>
          <a:custGeom>
            <a:avLst/>
            <a:gdLst/>
            <a:ahLst/>
            <a:cxnLst/>
            <a:rect l="0" t="0" r="0" b="0"/>
            <a:pathLst>
              <a:path w="38101" h="203201">
                <a:moveTo>
                  <a:pt x="0" y="0"/>
                </a:moveTo>
                <a:lnTo>
                  <a:pt x="0" y="0"/>
                </a:lnTo>
                <a:lnTo>
                  <a:pt x="10832" y="44749"/>
                </a:lnTo>
                <a:lnTo>
                  <a:pt x="17007" y="88597"/>
                </a:lnTo>
                <a:lnTo>
                  <a:pt x="21199" y="123337"/>
                </a:lnTo>
                <a:lnTo>
                  <a:pt x="27296" y="156181"/>
                </a:lnTo>
                <a:lnTo>
                  <a:pt x="38100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1198"/>
          <p:cNvGrpSpPr/>
          <p:nvPr/>
        </p:nvGrpSpPr>
        <p:grpSpPr>
          <a:xfrm>
            <a:off x="6349235" y="5588000"/>
            <a:ext cx="610366" cy="364938"/>
            <a:chOff x="6349235" y="5588000"/>
            <a:chExt cx="610366" cy="364938"/>
          </a:xfrm>
        </p:grpSpPr>
        <p:sp>
          <p:nvSpPr>
            <p:cNvPr id="252" name="SMARTInkShape-5841"/>
            <p:cNvSpPr/>
            <p:nvPr>
              <p:custDataLst>
                <p:tags r:id="rId133"/>
              </p:custDataLst>
            </p:nvPr>
          </p:nvSpPr>
          <p:spPr>
            <a:xfrm>
              <a:off x="6349235" y="5825489"/>
              <a:ext cx="115066" cy="124462"/>
            </a:xfrm>
            <a:custGeom>
              <a:avLst/>
              <a:gdLst/>
              <a:ahLst/>
              <a:cxnLst/>
              <a:rect l="0" t="0" r="0" b="0"/>
              <a:pathLst>
                <a:path w="115066" h="124462">
                  <a:moveTo>
                    <a:pt x="89665" y="54611"/>
                  </a:moveTo>
                  <a:lnTo>
                    <a:pt x="89665" y="54611"/>
                  </a:lnTo>
                  <a:lnTo>
                    <a:pt x="93036" y="47869"/>
                  </a:lnTo>
                  <a:lnTo>
                    <a:pt x="92618" y="44471"/>
                  </a:lnTo>
                  <a:lnTo>
                    <a:pt x="75194" y="11387"/>
                  </a:lnTo>
                  <a:lnTo>
                    <a:pt x="71551" y="6745"/>
                  </a:lnTo>
                  <a:lnTo>
                    <a:pt x="61860" y="1587"/>
                  </a:lnTo>
                  <a:lnTo>
                    <a:pt x="50496" y="0"/>
                  </a:lnTo>
                  <a:lnTo>
                    <a:pt x="38389" y="1648"/>
                  </a:lnTo>
                  <a:lnTo>
                    <a:pt x="27835" y="6612"/>
                  </a:lnTo>
                  <a:lnTo>
                    <a:pt x="23045" y="9911"/>
                  </a:lnTo>
                  <a:lnTo>
                    <a:pt x="9562" y="31410"/>
                  </a:lnTo>
                  <a:lnTo>
                    <a:pt x="0" y="60123"/>
                  </a:lnTo>
                  <a:lnTo>
                    <a:pt x="255" y="68869"/>
                  </a:lnTo>
                  <a:lnTo>
                    <a:pt x="6183" y="84231"/>
                  </a:lnTo>
                  <a:lnTo>
                    <a:pt x="21420" y="101409"/>
                  </a:lnTo>
                  <a:lnTo>
                    <a:pt x="27940" y="104154"/>
                  </a:lnTo>
                  <a:lnTo>
                    <a:pt x="42712" y="105323"/>
                  </a:lnTo>
                  <a:lnTo>
                    <a:pt x="56803" y="99727"/>
                  </a:lnTo>
                  <a:lnTo>
                    <a:pt x="63524" y="95271"/>
                  </a:lnTo>
                  <a:lnTo>
                    <a:pt x="72873" y="82795"/>
                  </a:lnTo>
                  <a:lnTo>
                    <a:pt x="80221" y="63667"/>
                  </a:lnTo>
                  <a:lnTo>
                    <a:pt x="82704" y="51304"/>
                  </a:lnTo>
                  <a:lnTo>
                    <a:pt x="82907" y="51701"/>
                  </a:lnTo>
                  <a:lnTo>
                    <a:pt x="84606" y="61118"/>
                  </a:lnTo>
                  <a:lnTo>
                    <a:pt x="100602" y="103976"/>
                  </a:lnTo>
                  <a:lnTo>
                    <a:pt x="115065" y="12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842"/>
            <p:cNvSpPr/>
            <p:nvPr>
              <p:custDataLst>
                <p:tags r:id="rId134"/>
              </p:custDataLst>
            </p:nvPr>
          </p:nvSpPr>
          <p:spPr>
            <a:xfrm>
              <a:off x="6583342" y="5850563"/>
              <a:ext cx="65109" cy="93038"/>
            </a:xfrm>
            <a:custGeom>
              <a:avLst/>
              <a:gdLst/>
              <a:ahLst/>
              <a:cxnLst/>
              <a:rect l="0" t="0" r="0" b="0"/>
              <a:pathLst>
                <a:path w="65109" h="93038">
                  <a:moveTo>
                    <a:pt x="1608" y="16837"/>
                  </a:moveTo>
                  <a:lnTo>
                    <a:pt x="1608" y="16837"/>
                  </a:lnTo>
                  <a:lnTo>
                    <a:pt x="10446" y="57657"/>
                  </a:lnTo>
                  <a:lnTo>
                    <a:pt x="14207" y="91207"/>
                  </a:lnTo>
                  <a:lnTo>
                    <a:pt x="14278" y="85753"/>
                  </a:lnTo>
                  <a:lnTo>
                    <a:pt x="0" y="44184"/>
                  </a:lnTo>
                  <a:lnTo>
                    <a:pt x="34" y="19295"/>
                  </a:lnTo>
                  <a:lnTo>
                    <a:pt x="4512" y="5257"/>
                  </a:lnTo>
                  <a:lnTo>
                    <a:pt x="7072" y="2767"/>
                  </a:lnTo>
                  <a:lnTo>
                    <a:pt x="13679" y="0"/>
                  </a:lnTo>
                  <a:lnTo>
                    <a:pt x="28703" y="1813"/>
                  </a:lnTo>
                  <a:lnTo>
                    <a:pt x="38579" y="10630"/>
                  </a:lnTo>
                  <a:lnTo>
                    <a:pt x="46967" y="23955"/>
                  </a:lnTo>
                  <a:lnTo>
                    <a:pt x="54950" y="46620"/>
                  </a:lnTo>
                  <a:lnTo>
                    <a:pt x="65108" y="93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843"/>
            <p:cNvSpPr/>
            <p:nvPr>
              <p:custDataLst>
                <p:tags r:id="rId135"/>
              </p:custDataLst>
            </p:nvPr>
          </p:nvSpPr>
          <p:spPr>
            <a:xfrm>
              <a:off x="6789851" y="5765800"/>
              <a:ext cx="112600" cy="187138"/>
            </a:xfrm>
            <a:custGeom>
              <a:avLst/>
              <a:gdLst/>
              <a:ahLst/>
              <a:cxnLst/>
              <a:rect l="0" t="0" r="0" b="0"/>
              <a:pathLst>
                <a:path w="112600" h="187138">
                  <a:moveTo>
                    <a:pt x="93549" y="88900"/>
                  </a:moveTo>
                  <a:lnTo>
                    <a:pt x="93549" y="88900"/>
                  </a:lnTo>
                  <a:lnTo>
                    <a:pt x="87773" y="74396"/>
                  </a:lnTo>
                  <a:lnTo>
                    <a:pt x="81339" y="65756"/>
                  </a:lnTo>
                  <a:lnTo>
                    <a:pt x="71895" y="60975"/>
                  </a:lnTo>
                  <a:lnTo>
                    <a:pt x="66412" y="59699"/>
                  </a:lnTo>
                  <a:lnTo>
                    <a:pt x="59936" y="61671"/>
                  </a:lnTo>
                  <a:lnTo>
                    <a:pt x="36631" y="79342"/>
                  </a:lnTo>
                  <a:lnTo>
                    <a:pt x="11224" y="110058"/>
                  </a:lnTo>
                  <a:lnTo>
                    <a:pt x="2128" y="141108"/>
                  </a:lnTo>
                  <a:lnTo>
                    <a:pt x="0" y="159610"/>
                  </a:lnTo>
                  <a:lnTo>
                    <a:pt x="1550" y="167086"/>
                  </a:lnTo>
                  <a:lnTo>
                    <a:pt x="8915" y="179153"/>
                  </a:lnTo>
                  <a:lnTo>
                    <a:pt x="19245" y="185457"/>
                  </a:lnTo>
                  <a:lnTo>
                    <a:pt x="24962" y="187137"/>
                  </a:lnTo>
                  <a:lnTo>
                    <a:pt x="38841" y="185243"/>
                  </a:lnTo>
                  <a:lnTo>
                    <a:pt x="46495" y="182762"/>
                  </a:lnTo>
                  <a:lnTo>
                    <a:pt x="60641" y="170597"/>
                  </a:lnTo>
                  <a:lnTo>
                    <a:pt x="90341" y="123931"/>
                  </a:lnTo>
                  <a:lnTo>
                    <a:pt x="101060" y="79775"/>
                  </a:lnTo>
                  <a:lnTo>
                    <a:pt x="107471" y="35456"/>
                  </a:lnTo>
                  <a:lnTo>
                    <a:pt x="112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844"/>
            <p:cNvSpPr/>
            <p:nvPr>
              <p:custDataLst>
                <p:tags r:id="rId136"/>
              </p:custDataLst>
            </p:nvPr>
          </p:nvSpPr>
          <p:spPr>
            <a:xfrm>
              <a:off x="6896216" y="5588000"/>
              <a:ext cx="63385" cy="317501"/>
            </a:xfrm>
            <a:custGeom>
              <a:avLst/>
              <a:gdLst/>
              <a:ahLst/>
              <a:cxnLst/>
              <a:rect l="0" t="0" r="0" b="0"/>
              <a:pathLst>
                <a:path w="63385" h="317501">
                  <a:moveTo>
                    <a:pt x="6234" y="0"/>
                  </a:moveTo>
                  <a:lnTo>
                    <a:pt x="6234" y="0"/>
                  </a:lnTo>
                  <a:lnTo>
                    <a:pt x="2863" y="0"/>
                  </a:lnTo>
                  <a:lnTo>
                    <a:pt x="1870" y="1411"/>
                  </a:lnTo>
                  <a:lnTo>
                    <a:pt x="766" y="6742"/>
                  </a:lnTo>
                  <a:lnTo>
                    <a:pt x="145" y="37902"/>
                  </a:lnTo>
                  <a:lnTo>
                    <a:pt x="0" y="74701"/>
                  </a:lnTo>
                  <a:lnTo>
                    <a:pt x="641" y="119278"/>
                  </a:lnTo>
                  <a:lnTo>
                    <a:pt x="1799" y="143019"/>
                  </a:lnTo>
                  <a:lnTo>
                    <a:pt x="7086" y="190564"/>
                  </a:lnTo>
                  <a:lnTo>
                    <a:pt x="18841" y="235213"/>
                  </a:lnTo>
                  <a:lnTo>
                    <a:pt x="35355" y="271051"/>
                  </a:lnTo>
                  <a:lnTo>
                    <a:pt x="6338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200"/>
          <p:cNvGrpSpPr/>
          <p:nvPr/>
        </p:nvGrpSpPr>
        <p:grpSpPr>
          <a:xfrm>
            <a:off x="7695085" y="5703544"/>
            <a:ext cx="439266" cy="325705"/>
            <a:chOff x="7695085" y="5703544"/>
            <a:chExt cx="439266" cy="325705"/>
          </a:xfrm>
        </p:grpSpPr>
        <p:sp>
          <p:nvSpPr>
            <p:cNvPr id="257" name="SMARTInkShape-5845"/>
            <p:cNvSpPr/>
            <p:nvPr>
              <p:custDataLst>
                <p:tags r:id="rId130"/>
              </p:custDataLst>
            </p:nvPr>
          </p:nvSpPr>
          <p:spPr>
            <a:xfrm>
              <a:off x="7785139" y="5733179"/>
              <a:ext cx="82512" cy="96122"/>
            </a:xfrm>
            <a:custGeom>
              <a:avLst/>
              <a:gdLst/>
              <a:ahLst/>
              <a:cxnLst/>
              <a:rect l="0" t="0" r="0" b="0"/>
              <a:pathLst>
                <a:path w="82512" h="96122">
                  <a:moveTo>
                    <a:pt x="25361" y="13571"/>
                  </a:moveTo>
                  <a:lnTo>
                    <a:pt x="25361" y="13571"/>
                  </a:lnTo>
                  <a:lnTo>
                    <a:pt x="16572" y="27386"/>
                  </a:lnTo>
                  <a:lnTo>
                    <a:pt x="10166" y="36644"/>
                  </a:lnTo>
                  <a:lnTo>
                    <a:pt x="3297" y="57018"/>
                  </a:lnTo>
                  <a:lnTo>
                    <a:pt x="0" y="89168"/>
                  </a:lnTo>
                  <a:lnTo>
                    <a:pt x="674" y="78807"/>
                  </a:lnTo>
                  <a:lnTo>
                    <a:pt x="15156" y="35483"/>
                  </a:lnTo>
                  <a:lnTo>
                    <a:pt x="27248" y="2615"/>
                  </a:lnTo>
                  <a:lnTo>
                    <a:pt x="28736" y="623"/>
                  </a:lnTo>
                  <a:lnTo>
                    <a:pt x="29727" y="0"/>
                  </a:lnTo>
                  <a:lnTo>
                    <a:pt x="30389" y="290"/>
                  </a:lnTo>
                  <a:lnTo>
                    <a:pt x="34690" y="4070"/>
                  </a:lnTo>
                  <a:lnTo>
                    <a:pt x="55442" y="36830"/>
                  </a:lnTo>
                  <a:lnTo>
                    <a:pt x="66241" y="63948"/>
                  </a:lnTo>
                  <a:lnTo>
                    <a:pt x="70163" y="81885"/>
                  </a:lnTo>
                  <a:lnTo>
                    <a:pt x="82511" y="9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846"/>
            <p:cNvSpPr/>
            <p:nvPr>
              <p:custDataLst>
                <p:tags r:id="rId131"/>
              </p:custDataLst>
            </p:nvPr>
          </p:nvSpPr>
          <p:spPr>
            <a:xfrm>
              <a:off x="7695085" y="5916544"/>
              <a:ext cx="293216" cy="112705"/>
            </a:xfrm>
            <a:custGeom>
              <a:avLst/>
              <a:gdLst/>
              <a:ahLst/>
              <a:cxnLst/>
              <a:rect l="0" t="0" r="0" b="0"/>
              <a:pathLst>
                <a:path w="293216" h="112705">
                  <a:moveTo>
                    <a:pt x="64615" y="20706"/>
                  </a:moveTo>
                  <a:lnTo>
                    <a:pt x="64615" y="20706"/>
                  </a:lnTo>
                  <a:lnTo>
                    <a:pt x="64615" y="62953"/>
                  </a:lnTo>
                  <a:lnTo>
                    <a:pt x="62733" y="96616"/>
                  </a:lnTo>
                  <a:lnTo>
                    <a:pt x="61244" y="103062"/>
                  </a:lnTo>
                  <a:lnTo>
                    <a:pt x="58839" y="107360"/>
                  </a:lnTo>
                  <a:lnTo>
                    <a:pt x="55826" y="110225"/>
                  </a:lnTo>
                  <a:lnTo>
                    <a:pt x="52405" y="112136"/>
                  </a:lnTo>
                  <a:lnTo>
                    <a:pt x="48714" y="112704"/>
                  </a:lnTo>
                  <a:lnTo>
                    <a:pt x="40849" y="111453"/>
                  </a:lnTo>
                  <a:lnTo>
                    <a:pt x="25117" y="103411"/>
                  </a:lnTo>
                  <a:lnTo>
                    <a:pt x="15075" y="90389"/>
                  </a:lnTo>
                  <a:lnTo>
                    <a:pt x="3370" y="63225"/>
                  </a:lnTo>
                  <a:lnTo>
                    <a:pt x="0" y="45248"/>
                  </a:lnTo>
                  <a:lnTo>
                    <a:pt x="3206" y="32555"/>
                  </a:lnTo>
                  <a:lnTo>
                    <a:pt x="12945" y="17474"/>
                  </a:lnTo>
                  <a:lnTo>
                    <a:pt x="28245" y="10333"/>
                  </a:lnTo>
                  <a:lnTo>
                    <a:pt x="72560" y="0"/>
                  </a:lnTo>
                  <a:lnTo>
                    <a:pt x="119651" y="67"/>
                  </a:lnTo>
                  <a:lnTo>
                    <a:pt x="153516" y="2832"/>
                  </a:lnTo>
                  <a:lnTo>
                    <a:pt x="198670" y="8354"/>
                  </a:lnTo>
                  <a:lnTo>
                    <a:pt x="242162" y="16542"/>
                  </a:lnTo>
                  <a:lnTo>
                    <a:pt x="293215" y="2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847"/>
            <p:cNvSpPr/>
            <p:nvPr>
              <p:custDataLst>
                <p:tags r:id="rId132"/>
              </p:custDataLst>
            </p:nvPr>
          </p:nvSpPr>
          <p:spPr>
            <a:xfrm>
              <a:off x="7978291" y="5703544"/>
              <a:ext cx="156060" cy="94007"/>
            </a:xfrm>
            <a:custGeom>
              <a:avLst/>
              <a:gdLst/>
              <a:ahLst/>
              <a:cxnLst/>
              <a:rect l="0" t="0" r="0" b="0"/>
              <a:pathLst>
                <a:path w="156060" h="94007">
                  <a:moveTo>
                    <a:pt x="3659" y="24156"/>
                  </a:moveTo>
                  <a:lnTo>
                    <a:pt x="3659" y="24156"/>
                  </a:lnTo>
                  <a:lnTo>
                    <a:pt x="288" y="20785"/>
                  </a:lnTo>
                  <a:lnTo>
                    <a:pt x="0" y="19087"/>
                  </a:lnTo>
                  <a:lnTo>
                    <a:pt x="514" y="17249"/>
                  </a:lnTo>
                  <a:lnTo>
                    <a:pt x="1563" y="15317"/>
                  </a:lnTo>
                  <a:lnTo>
                    <a:pt x="9780" y="9229"/>
                  </a:lnTo>
                  <a:lnTo>
                    <a:pt x="21151" y="2957"/>
                  </a:lnTo>
                  <a:lnTo>
                    <a:pt x="40200" y="0"/>
                  </a:lnTo>
                  <a:lnTo>
                    <a:pt x="56977" y="2495"/>
                  </a:lnTo>
                  <a:lnTo>
                    <a:pt x="60370" y="5482"/>
                  </a:lnTo>
                  <a:lnTo>
                    <a:pt x="64142" y="14446"/>
                  </a:lnTo>
                  <a:lnTo>
                    <a:pt x="62055" y="27367"/>
                  </a:lnTo>
                  <a:lnTo>
                    <a:pt x="45073" y="71474"/>
                  </a:lnTo>
                  <a:lnTo>
                    <a:pt x="41953" y="92176"/>
                  </a:lnTo>
                  <a:lnTo>
                    <a:pt x="42594" y="92786"/>
                  </a:lnTo>
                  <a:lnTo>
                    <a:pt x="45187" y="93464"/>
                  </a:lnTo>
                  <a:lnTo>
                    <a:pt x="86912" y="93973"/>
                  </a:lnTo>
                  <a:lnTo>
                    <a:pt x="128289" y="94000"/>
                  </a:lnTo>
                  <a:lnTo>
                    <a:pt x="156059" y="9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201"/>
          <p:cNvGrpSpPr/>
          <p:nvPr/>
        </p:nvGrpSpPr>
        <p:grpSpPr>
          <a:xfrm>
            <a:off x="8496300" y="5911850"/>
            <a:ext cx="203201" cy="120651"/>
            <a:chOff x="8496300" y="5911850"/>
            <a:chExt cx="203201" cy="120651"/>
          </a:xfrm>
        </p:grpSpPr>
        <p:sp>
          <p:nvSpPr>
            <p:cNvPr id="261" name="SMARTInkShape-5848"/>
            <p:cNvSpPr/>
            <p:nvPr>
              <p:custDataLst>
                <p:tags r:id="rId128"/>
              </p:custDataLst>
            </p:nvPr>
          </p:nvSpPr>
          <p:spPr>
            <a:xfrm>
              <a:off x="8542049" y="5911850"/>
              <a:ext cx="157452" cy="6351"/>
            </a:xfrm>
            <a:custGeom>
              <a:avLst/>
              <a:gdLst/>
              <a:ahLst/>
              <a:cxnLst/>
              <a:rect l="0" t="0" r="0" b="0"/>
              <a:pathLst>
                <a:path w="157452" h="6351">
                  <a:moveTo>
                    <a:pt x="24101" y="6350"/>
                  </a:moveTo>
                  <a:lnTo>
                    <a:pt x="24101" y="6350"/>
                  </a:lnTo>
                  <a:lnTo>
                    <a:pt x="17359" y="6349"/>
                  </a:lnTo>
                  <a:lnTo>
                    <a:pt x="12168" y="4468"/>
                  </a:lnTo>
                  <a:lnTo>
                    <a:pt x="7508" y="1986"/>
                  </a:lnTo>
                  <a:lnTo>
                    <a:pt x="0" y="262"/>
                  </a:lnTo>
                  <a:lnTo>
                    <a:pt x="272" y="174"/>
                  </a:lnTo>
                  <a:lnTo>
                    <a:pt x="46839" y="5"/>
                  </a:lnTo>
                  <a:lnTo>
                    <a:pt x="83049" y="2"/>
                  </a:lnTo>
                  <a:lnTo>
                    <a:pt x="121922" y="0"/>
                  </a:lnTo>
                  <a:lnTo>
                    <a:pt x="157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849"/>
            <p:cNvSpPr/>
            <p:nvPr>
              <p:custDataLst>
                <p:tags r:id="rId129"/>
              </p:custDataLst>
            </p:nvPr>
          </p:nvSpPr>
          <p:spPr>
            <a:xfrm>
              <a:off x="8496300" y="6032499"/>
              <a:ext cx="190501" cy="2"/>
            </a:xfrm>
            <a:custGeom>
              <a:avLst/>
              <a:gdLst/>
              <a:ahLst/>
              <a:cxnLst/>
              <a:rect l="0" t="0" r="0" b="0"/>
              <a:pathLst>
                <a:path w="190501" h="2">
                  <a:moveTo>
                    <a:pt x="0" y="1"/>
                  </a:moveTo>
                  <a:lnTo>
                    <a:pt x="0" y="1"/>
                  </a:lnTo>
                  <a:lnTo>
                    <a:pt x="36628" y="0"/>
                  </a:lnTo>
                  <a:lnTo>
                    <a:pt x="81408" y="0"/>
                  </a:lnTo>
                  <a:lnTo>
                    <a:pt x="128151" y="0"/>
                  </a:lnTo>
                  <a:lnTo>
                    <a:pt x="174526" y="0"/>
                  </a:lnTo>
                  <a:lnTo>
                    <a:pt x="1905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202"/>
          <p:cNvGrpSpPr/>
          <p:nvPr/>
        </p:nvGrpSpPr>
        <p:grpSpPr>
          <a:xfrm>
            <a:off x="9001125" y="5665683"/>
            <a:ext cx="1787526" cy="538268"/>
            <a:chOff x="9001125" y="5665683"/>
            <a:chExt cx="1787526" cy="538268"/>
          </a:xfrm>
        </p:grpSpPr>
        <p:sp>
          <p:nvSpPr>
            <p:cNvPr id="264" name="SMARTInkShape-5850"/>
            <p:cNvSpPr/>
            <p:nvPr>
              <p:custDataLst>
                <p:tags r:id="rId116"/>
              </p:custDataLst>
            </p:nvPr>
          </p:nvSpPr>
          <p:spPr>
            <a:xfrm>
              <a:off x="9001125" y="5747972"/>
              <a:ext cx="123826" cy="414042"/>
            </a:xfrm>
            <a:custGeom>
              <a:avLst/>
              <a:gdLst/>
              <a:ahLst/>
              <a:cxnLst/>
              <a:rect l="0" t="0" r="0" b="0"/>
              <a:pathLst>
                <a:path w="123826" h="414042">
                  <a:moveTo>
                    <a:pt x="123825" y="17828"/>
                  </a:moveTo>
                  <a:lnTo>
                    <a:pt x="123825" y="17828"/>
                  </a:lnTo>
                  <a:lnTo>
                    <a:pt x="108898" y="2901"/>
                  </a:lnTo>
                  <a:lnTo>
                    <a:pt x="102844" y="610"/>
                  </a:lnTo>
                  <a:lnTo>
                    <a:pt x="99254" y="0"/>
                  </a:lnTo>
                  <a:lnTo>
                    <a:pt x="84089" y="2511"/>
                  </a:lnTo>
                  <a:lnTo>
                    <a:pt x="62819" y="14466"/>
                  </a:lnTo>
                  <a:lnTo>
                    <a:pt x="50615" y="29268"/>
                  </a:lnTo>
                  <a:lnTo>
                    <a:pt x="27910" y="74259"/>
                  </a:lnTo>
                  <a:lnTo>
                    <a:pt x="15579" y="109466"/>
                  </a:lnTo>
                  <a:lnTo>
                    <a:pt x="5160" y="152395"/>
                  </a:lnTo>
                  <a:lnTo>
                    <a:pt x="2382" y="176683"/>
                  </a:lnTo>
                  <a:lnTo>
                    <a:pt x="529" y="202048"/>
                  </a:lnTo>
                  <a:lnTo>
                    <a:pt x="0" y="227425"/>
                  </a:lnTo>
                  <a:lnTo>
                    <a:pt x="352" y="252808"/>
                  </a:lnTo>
                  <a:lnTo>
                    <a:pt x="1293" y="278199"/>
                  </a:lnTo>
                  <a:lnTo>
                    <a:pt x="9864" y="323343"/>
                  </a:lnTo>
                  <a:lnTo>
                    <a:pt x="23081" y="361046"/>
                  </a:lnTo>
                  <a:lnTo>
                    <a:pt x="38363" y="387210"/>
                  </a:lnTo>
                  <a:lnTo>
                    <a:pt x="56444" y="404483"/>
                  </a:lnTo>
                  <a:lnTo>
                    <a:pt x="66204" y="411065"/>
                  </a:lnTo>
                  <a:lnTo>
                    <a:pt x="76238" y="414041"/>
                  </a:lnTo>
                  <a:lnTo>
                    <a:pt x="117475" y="41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851"/>
            <p:cNvSpPr/>
            <p:nvPr>
              <p:custDataLst>
                <p:tags r:id="rId117"/>
              </p:custDataLst>
            </p:nvPr>
          </p:nvSpPr>
          <p:spPr>
            <a:xfrm>
              <a:off x="9303632" y="5730391"/>
              <a:ext cx="43569" cy="213210"/>
            </a:xfrm>
            <a:custGeom>
              <a:avLst/>
              <a:gdLst/>
              <a:ahLst/>
              <a:cxnLst/>
              <a:rect l="0" t="0" r="0" b="0"/>
              <a:pathLst>
                <a:path w="43569" h="213210">
                  <a:moveTo>
                    <a:pt x="5468" y="3659"/>
                  </a:moveTo>
                  <a:lnTo>
                    <a:pt x="5468" y="3659"/>
                  </a:lnTo>
                  <a:lnTo>
                    <a:pt x="2097" y="288"/>
                  </a:lnTo>
                  <a:lnTo>
                    <a:pt x="1104" y="0"/>
                  </a:lnTo>
                  <a:lnTo>
                    <a:pt x="442" y="514"/>
                  </a:lnTo>
                  <a:lnTo>
                    <a:pt x="0" y="1563"/>
                  </a:lnTo>
                  <a:lnTo>
                    <a:pt x="703" y="31415"/>
                  </a:lnTo>
                  <a:lnTo>
                    <a:pt x="9308" y="77264"/>
                  </a:lnTo>
                  <a:lnTo>
                    <a:pt x="16818" y="110221"/>
                  </a:lnTo>
                  <a:lnTo>
                    <a:pt x="28977" y="157136"/>
                  </a:lnTo>
                  <a:lnTo>
                    <a:pt x="43568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852"/>
            <p:cNvSpPr/>
            <p:nvPr>
              <p:custDataLst>
                <p:tags r:id="rId118"/>
              </p:custDataLst>
            </p:nvPr>
          </p:nvSpPr>
          <p:spPr>
            <a:xfrm>
              <a:off x="9239250" y="59499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9232" y="5909"/>
                  </a:lnTo>
                  <a:lnTo>
                    <a:pt x="80299" y="1751"/>
                  </a:lnTo>
                  <a:lnTo>
                    <a:pt x="124451" y="51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853"/>
            <p:cNvSpPr/>
            <p:nvPr>
              <p:custDataLst>
                <p:tags r:id="rId119"/>
              </p:custDataLst>
            </p:nvPr>
          </p:nvSpPr>
          <p:spPr>
            <a:xfrm>
              <a:off x="9343541" y="6024263"/>
              <a:ext cx="105260" cy="116188"/>
            </a:xfrm>
            <a:custGeom>
              <a:avLst/>
              <a:gdLst/>
              <a:ahLst/>
              <a:cxnLst/>
              <a:rect l="0" t="0" r="0" b="0"/>
              <a:pathLst>
                <a:path w="105260" h="116188">
                  <a:moveTo>
                    <a:pt x="3659" y="39987"/>
                  </a:moveTo>
                  <a:lnTo>
                    <a:pt x="3659" y="39987"/>
                  </a:lnTo>
                  <a:lnTo>
                    <a:pt x="1778" y="66666"/>
                  </a:lnTo>
                  <a:lnTo>
                    <a:pt x="0" y="78656"/>
                  </a:lnTo>
                  <a:lnTo>
                    <a:pt x="3536" y="112179"/>
                  </a:lnTo>
                  <a:lnTo>
                    <a:pt x="3577" y="112104"/>
                  </a:lnTo>
                  <a:lnTo>
                    <a:pt x="8725" y="68691"/>
                  </a:lnTo>
                  <a:lnTo>
                    <a:pt x="18585" y="26694"/>
                  </a:lnTo>
                  <a:lnTo>
                    <a:pt x="28229" y="11433"/>
                  </a:lnTo>
                  <a:lnTo>
                    <a:pt x="37862" y="4248"/>
                  </a:lnTo>
                  <a:lnTo>
                    <a:pt x="47788" y="114"/>
                  </a:lnTo>
                  <a:lnTo>
                    <a:pt x="51423" y="0"/>
                  </a:lnTo>
                  <a:lnTo>
                    <a:pt x="54552" y="629"/>
                  </a:lnTo>
                  <a:lnTo>
                    <a:pt x="69068" y="11627"/>
                  </a:lnTo>
                  <a:lnTo>
                    <a:pt x="76944" y="24325"/>
                  </a:lnTo>
                  <a:lnTo>
                    <a:pt x="94422" y="64422"/>
                  </a:lnTo>
                  <a:lnTo>
                    <a:pt x="105259" y="11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854"/>
            <p:cNvSpPr/>
            <p:nvPr>
              <p:custDataLst>
                <p:tags r:id="rId120"/>
              </p:custDataLst>
            </p:nvPr>
          </p:nvSpPr>
          <p:spPr>
            <a:xfrm>
              <a:off x="9622686" y="5804783"/>
              <a:ext cx="200765" cy="236059"/>
            </a:xfrm>
            <a:custGeom>
              <a:avLst/>
              <a:gdLst/>
              <a:ahLst/>
              <a:cxnLst/>
              <a:rect l="0" t="0" r="0" b="0"/>
              <a:pathLst>
                <a:path w="200765" h="236059">
                  <a:moveTo>
                    <a:pt x="143614" y="5467"/>
                  </a:moveTo>
                  <a:lnTo>
                    <a:pt x="143614" y="5467"/>
                  </a:lnTo>
                  <a:lnTo>
                    <a:pt x="149081" y="0"/>
                  </a:lnTo>
                  <a:lnTo>
                    <a:pt x="149376" y="411"/>
                  </a:lnTo>
                  <a:lnTo>
                    <a:pt x="149886" y="8033"/>
                  </a:lnTo>
                  <a:lnTo>
                    <a:pt x="148501" y="9999"/>
                  </a:lnTo>
                  <a:lnTo>
                    <a:pt x="109995" y="38855"/>
                  </a:lnTo>
                  <a:lnTo>
                    <a:pt x="66496" y="57871"/>
                  </a:lnTo>
                  <a:lnTo>
                    <a:pt x="22651" y="79483"/>
                  </a:lnTo>
                  <a:lnTo>
                    <a:pt x="10563" y="88859"/>
                  </a:lnTo>
                  <a:lnTo>
                    <a:pt x="9052" y="91401"/>
                  </a:lnTo>
                  <a:lnTo>
                    <a:pt x="8751" y="93801"/>
                  </a:lnTo>
                  <a:lnTo>
                    <a:pt x="9255" y="96106"/>
                  </a:lnTo>
                  <a:lnTo>
                    <a:pt x="15461" y="100549"/>
                  </a:lnTo>
                  <a:lnTo>
                    <a:pt x="60753" y="113403"/>
                  </a:lnTo>
                  <a:lnTo>
                    <a:pt x="88127" y="121881"/>
                  </a:lnTo>
                  <a:lnTo>
                    <a:pt x="91806" y="124704"/>
                  </a:lnTo>
                  <a:lnTo>
                    <a:pt x="95894" y="131603"/>
                  </a:lnTo>
                  <a:lnTo>
                    <a:pt x="95829" y="139374"/>
                  </a:lnTo>
                  <a:lnTo>
                    <a:pt x="94823" y="143423"/>
                  </a:lnTo>
                  <a:lnTo>
                    <a:pt x="48798" y="180692"/>
                  </a:lnTo>
                  <a:lnTo>
                    <a:pt x="9893" y="207770"/>
                  </a:lnTo>
                  <a:lnTo>
                    <a:pt x="1217" y="219219"/>
                  </a:lnTo>
                  <a:lnTo>
                    <a:pt x="0" y="222052"/>
                  </a:lnTo>
                  <a:lnTo>
                    <a:pt x="599" y="224646"/>
                  </a:lnTo>
                  <a:lnTo>
                    <a:pt x="5028" y="229409"/>
                  </a:lnTo>
                  <a:lnTo>
                    <a:pt x="25567" y="236058"/>
                  </a:lnTo>
                  <a:lnTo>
                    <a:pt x="70594" y="230122"/>
                  </a:lnTo>
                  <a:lnTo>
                    <a:pt x="114766" y="224275"/>
                  </a:lnTo>
                  <a:lnTo>
                    <a:pt x="154587" y="221523"/>
                  </a:lnTo>
                  <a:lnTo>
                    <a:pt x="200764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855"/>
            <p:cNvSpPr/>
            <p:nvPr>
              <p:custDataLst>
                <p:tags r:id="rId121"/>
              </p:custDataLst>
            </p:nvPr>
          </p:nvSpPr>
          <p:spPr>
            <a:xfrm>
              <a:off x="9944361" y="5804162"/>
              <a:ext cx="107690" cy="192814"/>
            </a:xfrm>
            <a:custGeom>
              <a:avLst/>
              <a:gdLst/>
              <a:ahLst/>
              <a:cxnLst/>
              <a:rect l="0" t="0" r="0" b="0"/>
              <a:pathLst>
                <a:path w="107690" h="192814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15341" y="39760"/>
                  </a:lnTo>
                  <a:lnTo>
                    <a:pt x="39091" y="83250"/>
                  </a:lnTo>
                  <a:lnTo>
                    <a:pt x="68470" y="125142"/>
                  </a:lnTo>
                  <a:lnTo>
                    <a:pt x="94089" y="170037"/>
                  </a:lnTo>
                  <a:lnTo>
                    <a:pt x="105758" y="192813"/>
                  </a:lnTo>
                  <a:lnTo>
                    <a:pt x="106402" y="192661"/>
                  </a:lnTo>
                  <a:lnTo>
                    <a:pt x="107689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856"/>
            <p:cNvSpPr/>
            <p:nvPr>
              <p:custDataLst>
                <p:tags r:id="rId122"/>
              </p:custDataLst>
            </p:nvPr>
          </p:nvSpPr>
          <p:spPr>
            <a:xfrm>
              <a:off x="9978037" y="5785733"/>
              <a:ext cx="118464" cy="240418"/>
            </a:xfrm>
            <a:custGeom>
              <a:avLst/>
              <a:gdLst/>
              <a:ahLst/>
              <a:cxnLst/>
              <a:rect l="0" t="0" r="0" b="0"/>
              <a:pathLst>
                <a:path w="118464" h="240418">
                  <a:moveTo>
                    <a:pt x="118463" y="5467"/>
                  </a:moveTo>
                  <a:lnTo>
                    <a:pt x="118463" y="5467"/>
                  </a:lnTo>
                  <a:lnTo>
                    <a:pt x="118463" y="0"/>
                  </a:lnTo>
                  <a:lnTo>
                    <a:pt x="106253" y="26984"/>
                  </a:lnTo>
                  <a:lnTo>
                    <a:pt x="94698" y="65620"/>
                  </a:lnTo>
                  <a:lnTo>
                    <a:pt x="72224" y="109447"/>
                  </a:lnTo>
                  <a:lnTo>
                    <a:pt x="53227" y="140815"/>
                  </a:lnTo>
                  <a:lnTo>
                    <a:pt x="26462" y="184565"/>
                  </a:lnTo>
                  <a:lnTo>
                    <a:pt x="0" y="230148"/>
                  </a:lnTo>
                  <a:lnTo>
                    <a:pt x="683" y="232159"/>
                  </a:lnTo>
                  <a:lnTo>
                    <a:pt x="10513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857"/>
            <p:cNvSpPr/>
            <p:nvPr>
              <p:custDataLst>
                <p:tags r:id="rId123"/>
              </p:custDataLst>
            </p:nvPr>
          </p:nvSpPr>
          <p:spPr>
            <a:xfrm>
              <a:off x="10175679" y="597535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2749" y="33224"/>
                  </a:lnTo>
                  <a:lnTo>
                    <a:pt x="3953" y="56030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858"/>
            <p:cNvSpPr/>
            <p:nvPr>
              <p:custDataLst>
                <p:tags r:id="rId124"/>
              </p:custDataLst>
            </p:nvPr>
          </p:nvSpPr>
          <p:spPr>
            <a:xfrm>
              <a:off x="10167233" y="5892800"/>
              <a:ext cx="56401" cy="54694"/>
            </a:xfrm>
            <a:custGeom>
              <a:avLst/>
              <a:gdLst/>
              <a:ahLst/>
              <a:cxnLst/>
              <a:rect l="0" t="0" r="0" b="0"/>
              <a:pathLst>
                <a:path w="56401" h="54694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2904" y="48282"/>
                  </a:lnTo>
                  <a:lnTo>
                    <a:pt x="34854" y="53208"/>
                  </a:lnTo>
                  <a:lnTo>
                    <a:pt x="47456" y="54693"/>
                  </a:lnTo>
                  <a:lnTo>
                    <a:pt x="55408" y="53000"/>
                  </a:lnTo>
                  <a:lnTo>
                    <a:pt x="56400" y="50150"/>
                  </a:lnTo>
                  <a:lnTo>
                    <a:pt x="53738" y="41339"/>
                  </a:lnTo>
                  <a:lnTo>
                    <a:pt x="30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859"/>
            <p:cNvSpPr/>
            <p:nvPr>
              <p:custDataLst>
                <p:tags r:id="rId125"/>
              </p:custDataLst>
            </p:nvPr>
          </p:nvSpPr>
          <p:spPr>
            <a:xfrm>
              <a:off x="10610850" y="5995694"/>
              <a:ext cx="177801" cy="11407"/>
            </a:xfrm>
            <a:custGeom>
              <a:avLst/>
              <a:gdLst/>
              <a:ahLst/>
              <a:cxnLst/>
              <a:rect l="0" t="0" r="0" b="0"/>
              <a:pathLst>
                <a:path w="177801" h="1140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47728" y="0"/>
                  </a:lnTo>
                  <a:lnTo>
                    <a:pt x="83537" y="2338"/>
                  </a:lnTo>
                  <a:lnTo>
                    <a:pt x="121088" y="5730"/>
                  </a:lnTo>
                  <a:lnTo>
                    <a:pt x="177800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860"/>
            <p:cNvSpPr/>
            <p:nvPr>
              <p:custDataLst>
                <p:tags r:id="rId126"/>
              </p:custDataLst>
            </p:nvPr>
          </p:nvSpPr>
          <p:spPr>
            <a:xfrm>
              <a:off x="10331450" y="5684133"/>
              <a:ext cx="98743" cy="519818"/>
            </a:xfrm>
            <a:custGeom>
              <a:avLst/>
              <a:gdLst/>
              <a:ahLst/>
              <a:cxnLst/>
              <a:rect l="0" t="0" r="0" b="0"/>
              <a:pathLst>
                <a:path w="98743" h="519818">
                  <a:moveTo>
                    <a:pt x="31750" y="5467"/>
                  </a:moveTo>
                  <a:lnTo>
                    <a:pt x="31750" y="5467"/>
                  </a:lnTo>
                  <a:lnTo>
                    <a:pt x="26283" y="0"/>
                  </a:lnTo>
                  <a:lnTo>
                    <a:pt x="29032" y="2749"/>
                  </a:lnTo>
                  <a:lnTo>
                    <a:pt x="52115" y="48436"/>
                  </a:lnTo>
                  <a:lnTo>
                    <a:pt x="64084" y="78891"/>
                  </a:lnTo>
                  <a:lnTo>
                    <a:pt x="76460" y="120650"/>
                  </a:lnTo>
                  <a:lnTo>
                    <a:pt x="82017" y="145755"/>
                  </a:lnTo>
                  <a:lnTo>
                    <a:pt x="87133" y="173077"/>
                  </a:lnTo>
                  <a:lnTo>
                    <a:pt x="91956" y="201873"/>
                  </a:lnTo>
                  <a:lnTo>
                    <a:pt x="95170" y="233771"/>
                  </a:lnTo>
                  <a:lnTo>
                    <a:pt x="97313" y="267737"/>
                  </a:lnTo>
                  <a:lnTo>
                    <a:pt x="98742" y="303080"/>
                  </a:lnTo>
                  <a:lnTo>
                    <a:pt x="98283" y="336520"/>
                  </a:lnTo>
                  <a:lnTo>
                    <a:pt x="96567" y="368690"/>
                  </a:lnTo>
                  <a:lnTo>
                    <a:pt x="94011" y="400016"/>
                  </a:lnTo>
                  <a:lnTo>
                    <a:pt x="89484" y="426544"/>
                  </a:lnTo>
                  <a:lnTo>
                    <a:pt x="76929" y="471072"/>
                  </a:lnTo>
                  <a:lnTo>
                    <a:pt x="53995" y="511018"/>
                  </a:lnTo>
                  <a:lnTo>
                    <a:pt x="44464" y="516774"/>
                  </a:lnTo>
                  <a:lnTo>
                    <a:pt x="0" y="51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861"/>
            <p:cNvSpPr/>
            <p:nvPr>
              <p:custDataLst>
                <p:tags r:id="rId127"/>
              </p:custDataLst>
            </p:nvPr>
          </p:nvSpPr>
          <p:spPr>
            <a:xfrm>
              <a:off x="10185400" y="5665683"/>
              <a:ext cx="101601" cy="98140"/>
            </a:xfrm>
            <a:custGeom>
              <a:avLst/>
              <a:gdLst/>
              <a:ahLst/>
              <a:cxnLst/>
              <a:rect l="0" t="0" r="0" b="0"/>
              <a:pathLst>
                <a:path w="101601" h="98140">
                  <a:moveTo>
                    <a:pt x="0" y="23917"/>
                  </a:moveTo>
                  <a:lnTo>
                    <a:pt x="0" y="23917"/>
                  </a:lnTo>
                  <a:lnTo>
                    <a:pt x="0" y="11708"/>
                  </a:lnTo>
                  <a:lnTo>
                    <a:pt x="1881" y="6025"/>
                  </a:lnTo>
                  <a:lnTo>
                    <a:pt x="3371" y="3523"/>
                  </a:lnTo>
                  <a:lnTo>
                    <a:pt x="6480" y="1854"/>
                  </a:lnTo>
                  <a:lnTo>
                    <a:pt x="15580" y="0"/>
                  </a:lnTo>
                  <a:lnTo>
                    <a:pt x="32604" y="2327"/>
                  </a:lnTo>
                  <a:lnTo>
                    <a:pt x="41067" y="7501"/>
                  </a:lnTo>
                  <a:lnTo>
                    <a:pt x="44311" y="10857"/>
                  </a:lnTo>
                  <a:lnTo>
                    <a:pt x="47916" y="22111"/>
                  </a:lnTo>
                  <a:lnTo>
                    <a:pt x="48878" y="29062"/>
                  </a:lnTo>
                  <a:lnTo>
                    <a:pt x="36623" y="67816"/>
                  </a:lnTo>
                  <a:lnTo>
                    <a:pt x="27017" y="93442"/>
                  </a:lnTo>
                  <a:lnTo>
                    <a:pt x="27889" y="95667"/>
                  </a:lnTo>
                  <a:lnTo>
                    <a:pt x="29882" y="97150"/>
                  </a:lnTo>
                  <a:lnTo>
                    <a:pt x="32621" y="98139"/>
                  </a:lnTo>
                  <a:lnTo>
                    <a:pt x="78363" y="92200"/>
                  </a:lnTo>
                  <a:lnTo>
                    <a:pt x="101600" y="8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1203"/>
          <p:cNvGrpSpPr/>
          <p:nvPr/>
        </p:nvGrpSpPr>
        <p:grpSpPr>
          <a:xfrm>
            <a:off x="10995933" y="5524500"/>
            <a:ext cx="1132568" cy="609601"/>
            <a:chOff x="10995933" y="5524500"/>
            <a:chExt cx="1132568" cy="609601"/>
          </a:xfrm>
        </p:grpSpPr>
        <p:sp>
          <p:nvSpPr>
            <p:cNvPr id="277" name="SMARTInkShape-5862"/>
            <p:cNvSpPr/>
            <p:nvPr>
              <p:custDataLst>
                <p:tags r:id="rId105"/>
              </p:custDataLst>
            </p:nvPr>
          </p:nvSpPr>
          <p:spPr>
            <a:xfrm>
              <a:off x="10995933" y="5735294"/>
              <a:ext cx="129268" cy="392457"/>
            </a:xfrm>
            <a:custGeom>
              <a:avLst/>
              <a:gdLst/>
              <a:ahLst/>
              <a:cxnLst/>
              <a:rect l="0" t="0" r="0" b="0"/>
              <a:pathLst>
                <a:path w="129268" h="392457">
                  <a:moveTo>
                    <a:pt x="129267" y="24156"/>
                  </a:moveTo>
                  <a:lnTo>
                    <a:pt x="129267" y="24156"/>
                  </a:lnTo>
                  <a:lnTo>
                    <a:pt x="129267" y="15318"/>
                  </a:lnTo>
                  <a:lnTo>
                    <a:pt x="127386" y="11291"/>
                  </a:lnTo>
                  <a:lnTo>
                    <a:pt x="120429" y="2956"/>
                  </a:lnTo>
                  <a:lnTo>
                    <a:pt x="116401" y="623"/>
                  </a:lnTo>
                  <a:lnTo>
                    <a:pt x="114340" y="0"/>
                  </a:lnTo>
                  <a:lnTo>
                    <a:pt x="108287" y="1191"/>
                  </a:lnTo>
                  <a:lnTo>
                    <a:pt x="104696" y="2496"/>
                  </a:lnTo>
                  <a:lnTo>
                    <a:pt x="73729" y="34763"/>
                  </a:lnTo>
                  <a:lnTo>
                    <a:pt x="51400" y="74804"/>
                  </a:lnTo>
                  <a:lnTo>
                    <a:pt x="39626" y="105933"/>
                  </a:lnTo>
                  <a:lnTo>
                    <a:pt x="27337" y="142816"/>
                  </a:lnTo>
                  <a:lnTo>
                    <a:pt x="16230" y="181316"/>
                  </a:lnTo>
                  <a:lnTo>
                    <a:pt x="8944" y="217242"/>
                  </a:lnTo>
                  <a:lnTo>
                    <a:pt x="3352" y="252023"/>
                  </a:lnTo>
                  <a:lnTo>
                    <a:pt x="0" y="297694"/>
                  </a:lnTo>
                  <a:lnTo>
                    <a:pt x="3377" y="321412"/>
                  </a:lnTo>
                  <a:lnTo>
                    <a:pt x="17177" y="349926"/>
                  </a:lnTo>
                  <a:lnTo>
                    <a:pt x="40803" y="376999"/>
                  </a:lnTo>
                  <a:lnTo>
                    <a:pt x="53261" y="385586"/>
                  </a:lnTo>
                  <a:lnTo>
                    <a:pt x="78467" y="392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863"/>
            <p:cNvSpPr/>
            <p:nvPr>
              <p:custDataLst>
                <p:tags r:id="rId106"/>
              </p:custDataLst>
            </p:nvPr>
          </p:nvSpPr>
          <p:spPr>
            <a:xfrm>
              <a:off x="11950700" y="5727700"/>
              <a:ext cx="87755" cy="260351"/>
            </a:xfrm>
            <a:custGeom>
              <a:avLst/>
              <a:gdLst/>
              <a:ahLst/>
              <a:cxnLst/>
              <a:rect l="0" t="0" r="0" b="0"/>
              <a:pathLst>
                <a:path w="87755" h="260351">
                  <a:moveTo>
                    <a:pt x="44450" y="0"/>
                  </a:moveTo>
                  <a:lnTo>
                    <a:pt x="44450" y="0"/>
                  </a:lnTo>
                  <a:lnTo>
                    <a:pt x="62127" y="44192"/>
                  </a:lnTo>
                  <a:lnTo>
                    <a:pt x="74304" y="81376"/>
                  </a:lnTo>
                  <a:lnTo>
                    <a:pt x="86850" y="127044"/>
                  </a:lnTo>
                  <a:lnTo>
                    <a:pt x="87754" y="165355"/>
                  </a:lnTo>
                  <a:lnTo>
                    <a:pt x="82040" y="202607"/>
                  </a:lnTo>
                  <a:lnTo>
                    <a:pt x="70094" y="226220"/>
                  </a:lnTo>
                  <a:lnTo>
                    <a:pt x="53494" y="241888"/>
                  </a:lnTo>
                  <a:lnTo>
                    <a:pt x="35065" y="25214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864"/>
            <p:cNvSpPr/>
            <p:nvPr>
              <p:custDataLst>
                <p:tags r:id="rId107"/>
              </p:custDataLst>
            </p:nvPr>
          </p:nvSpPr>
          <p:spPr>
            <a:xfrm>
              <a:off x="11912600" y="5829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865"/>
            <p:cNvSpPr/>
            <p:nvPr>
              <p:custDataLst>
                <p:tags r:id="rId108"/>
              </p:custDataLst>
            </p:nvPr>
          </p:nvSpPr>
          <p:spPr>
            <a:xfrm>
              <a:off x="11893548" y="5899150"/>
              <a:ext cx="19053" cy="76201"/>
            </a:xfrm>
            <a:custGeom>
              <a:avLst/>
              <a:gdLst/>
              <a:ahLst/>
              <a:cxnLst/>
              <a:rect l="0" t="0" r="0" b="0"/>
              <a:pathLst>
                <a:path w="19053" h="7620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1883" y="11933"/>
                  </a:lnTo>
                  <a:lnTo>
                    <a:pt x="3372" y="14305"/>
                  </a:lnTo>
                  <a:lnTo>
                    <a:pt x="15113" y="57619"/>
                  </a:lnTo>
                  <a:lnTo>
                    <a:pt x="1905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866"/>
            <p:cNvSpPr/>
            <p:nvPr>
              <p:custDataLst>
                <p:tags r:id="rId109"/>
              </p:custDataLst>
            </p:nvPr>
          </p:nvSpPr>
          <p:spPr>
            <a:xfrm>
              <a:off x="11772900" y="5753100"/>
              <a:ext cx="82551" cy="184151"/>
            </a:xfrm>
            <a:custGeom>
              <a:avLst/>
              <a:gdLst/>
              <a:ahLst/>
              <a:cxnLst/>
              <a:rect l="0" t="0" r="0" b="0"/>
              <a:pathLst>
                <a:path w="82551" h="184151">
                  <a:moveTo>
                    <a:pt x="82550" y="0"/>
                  </a:moveTo>
                  <a:lnTo>
                    <a:pt x="82550" y="0"/>
                  </a:lnTo>
                  <a:lnTo>
                    <a:pt x="61847" y="42358"/>
                  </a:lnTo>
                  <a:lnTo>
                    <a:pt x="46240" y="81274"/>
                  </a:lnTo>
                  <a:lnTo>
                    <a:pt x="25205" y="122227"/>
                  </a:lnTo>
                  <a:lnTo>
                    <a:pt x="3828" y="16896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867"/>
            <p:cNvSpPr/>
            <p:nvPr>
              <p:custDataLst>
                <p:tags r:id="rId110"/>
              </p:custDataLst>
            </p:nvPr>
          </p:nvSpPr>
          <p:spPr>
            <a:xfrm>
              <a:off x="11715750" y="579120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6481" y="10844"/>
                  </a:lnTo>
                  <a:lnTo>
                    <a:pt x="53618" y="54826"/>
                  </a:lnTo>
                  <a:lnTo>
                    <a:pt x="93949" y="99883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868"/>
            <p:cNvSpPr/>
            <p:nvPr>
              <p:custDataLst>
                <p:tags r:id="rId111"/>
              </p:custDataLst>
            </p:nvPr>
          </p:nvSpPr>
          <p:spPr>
            <a:xfrm>
              <a:off x="11502489" y="5778578"/>
              <a:ext cx="143412" cy="220180"/>
            </a:xfrm>
            <a:custGeom>
              <a:avLst/>
              <a:gdLst/>
              <a:ahLst/>
              <a:cxnLst/>
              <a:rect l="0" t="0" r="0" b="0"/>
              <a:pathLst>
                <a:path w="143412" h="220180">
                  <a:moveTo>
                    <a:pt x="124361" y="6272"/>
                  </a:moveTo>
                  <a:lnTo>
                    <a:pt x="124361" y="6272"/>
                  </a:lnTo>
                  <a:lnTo>
                    <a:pt x="124359" y="0"/>
                  </a:lnTo>
                  <a:lnTo>
                    <a:pt x="77650" y="33769"/>
                  </a:lnTo>
                  <a:lnTo>
                    <a:pt x="48125" y="58628"/>
                  </a:lnTo>
                  <a:lnTo>
                    <a:pt x="33896" y="80281"/>
                  </a:lnTo>
                  <a:lnTo>
                    <a:pt x="30528" y="89663"/>
                  </a:lnTo>
                  <a:lnTo>
                    <a:pt x="30761" y="91499"/>
                  </a:lnTo>
                  <a:lnTo>
                    <a:pt x="31622" y="92723"/>
                  </a:lnTo>
                  <a:lnTo>
                    <a:pt x="41444" y="98060"/>
                  </a:lnTo>
                  <a:lnTo>
                    <a:pt x="85315" y="101319"/>
                  </a:lnTo>
                  <a:lnTo>
                    <a:pt x="99464" y="102168"/>
                  </a:lnTo>
                  <a:lnTo>
                    <a:pt x="105770" y="104866"/>
                  </a:lnTo>
                  <a:lnTo>
                    <a:pt x="107028" y="107279"/>
                  </a:lnTo>
                  <a:lnTo>
                    <a:pt x="106544" y="113723"/>
                  </a:lnTo>
                  <a:lnTo>
                    <a:pt x="98933" y="125285"/>
                  </a:lnTo>
                  <a:lnTo>
                    <a:pt x="77944" y="146197"/>
                  </a:lnTo>
                  <a:lnTo>
                    <a:pt x="35939" y="177686"/>
                  </a:lnTo>
                  <a:lnTo>
                    <a:pt x="260" y="206879"/>
                  </a:lnTo>
                  <a:lnTo>
                    <a:pt x="0" y="209154"/>
                  </a:lnTo>
                  <a:lnTo>
                    <a:pt x="1591" y="215446"/>
                  </a:lnTo>
                  <a:lnTo>
                    <a:pt x="4414" y="217688"/>
                  </a:lnTo>
                  <a:lnTo>
                    <a:pt x="13196" y="220179"/>
                  </a:lnTo>
                  <a:lnTo>
                    <a:pt x="33412" y="218210"/>
                  </a:lnTo>
                  <a:lnTo>
                    <a:pt x="71301" y="206860"/>
                  </a:lnTo>
                  <a:lnTo>
                    <a:pt x="113176" y="198974"/>
                  </a:lnTo>
                  <a:lnTo>
                    <a:pt x="143411" y="196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869"/>
            <p:cNvSpPr/>
            <p:nvPr>
              <p:custDataLst>
                <p:tags r:id="rId112"/>
              </p:custDataLst>
            </p:nvPr>
          </p:nvSpPr>
          <p:spPr>
            <a:xfrm>
              <a:off x="11239500" y="6005126"/>
              <a:ext cx="95251" cy="128975"/>
            </a:xfrm>
            <a:custGeom>
              <a:avLst/>
              <a:gdLst/>
              <a:ahLst/>
              <a:cxnLst/>
              <a:rect l="0" t="0" r="0" b="0"/>
              <a:pathLst>
                <a:path w="95251" h="128975">
                  <a:moveTo>
                    <a:pt x="0" y="21024"/>
                  </a:moveTo>
                  <a:lnTo>
                    <a:pt x="0" y="21024"/>
                  </a:lnTo>
                  <a:lnTo>
                    <a:pt x="0" y="64329"/>
                  </a:lnTo>
                  <a:lnTo>
                    <a:pt x="0" y="94212"/>
                  </a:lnTo>
                  <a:lnTo>
                    <a:pt x="1881" y="47329"/>
                  </a:lnTo>
                  <a:lnTo>
                    <a:pt x="8837" y="24574"/>
                  </a:lnTo>
                  <a:lnTo>
                    <a:pt x="21668" y="10865"/>
                  </a:lnTo>
                  <a:lnTo>
                    <a:pt x="38875" y="1238"/>
                  </a:lnTo>
                  <a:lnTo>
                    <a:pt x="49264" y="0"/>
                  </a:lnTo>
                  <a:lnTo>
                    <a:pt x="63043" y="3271"/>
                  </a:lnTo>
                  <a:lnTo>
                    <a:pt x="71764" y="7489"/>
                  </a:lnTo>
                  <a:lnTo>
                    <a:pt x="83902" y="17797"/>
                  </a:lnTo>
                  <a:lnTo>
                    <a:pt x="89736" y="25705"/>
                  </a:lnTo>
                  <a:lnTo>
                    <a:pt x="93618" y="44832"/>
                  </a:lnTo>
                  <a:lnTo>
                    <a:pt x="95034" y="84872"/>
                  </a:lnTo>
                  <a:lnTo>
                    <a:pt x="95250" y="128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870"/>
            <p:cNvSpPr/>
            <p:nvPr>
              <p:custDataLst>
                <p:tags r:id="rId113"/>
              </p:custDataLst>
            </p:nvPr>
          </p:nvSpPr>
          <p:spPr>
            <a:xfrm>
              <a:off x="11278822" y="5727700"/>
              <a:ext cx="24179" cy="190501"/>
            </a:xfrm>
            <a:custGeom>
              <a:avLst/>
              <a:gdLst/>
              <a:ahLst/>
              <a:cxnLst/>
              <a:rect l="0" t="0" r="0" b="0"/>
              <a:pathLst>
                <a:path w="24179" h="190501">
                  <a:moveTo>
                    <a:pt x="17828" y="0"/>
                  </a:moveTo>
                  <a:lnTo>
                    <a:pt x="17828" y="0"/>
                  </a:lnTo>
                  <a:lnTo>
                    <a:pt x="14457" y="3371"/>
                  </a:lnTo>
                  <a:lnTo>
                    <a:pt x="2901" y="44812"/>
                  </a:lnTo>
                  <a:lnTo>
                    <a:pt x="0" y="81560"/>
                  </a:lnTo>
                  <a:lnTo>
                    <a:pt x="4088" y="128084"/>
                  </a:lnTo>
                  <a:lnTo>
                    <a:pt x="13572" y="167483"/>
                  </a:lnTo>
                  <a:lnTo>
                    <a:pt x="2417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871"/>
            <p:cNvSpPr/>
            <p:nvPr>
              <p:custDataLst>
                <p:tags r:id="rId114"/>
              </p:custDataLst>
            </p:nvPr>
          </p:nvSpPr>
          <p:spPr>
            <a:xfrm>
              <a:off x="11195933" y="5923514"/>
              <a:ext cx="151518" cy="20087"/>
            </a:xfrm>
            <a:custGeom>
              <a:avLst/>
              <a:gdLst/>
              <a:ahLst/>
              <a:cxnLst/>
              <a:rect l="0" t="0" r="0" b="0"/>
              <a:pathLst>
                <a:path w="151518" h="20087">
                  <a:moveTo>
                    <a:pt x="5467" y="20086"/>
                  </a:moveTo>
                  <a:lnTo>
                    <a:pt x="5467" y="20086"/>
                  </a:lnTo>
                  <a:lnTo>
                    <a:pt x="0" y="20086"/>
                  </a:lnTo>
                  <a:lnTo>
                    <a:pt x="22255" y="18675"/>
                  </a:lnTo>
                  <a:lnTo>
                    <a:pt x="68442" y="6271"/>
                  </a:lnTo>
                  <a:lnTo>
                    <a:pt x="107617" y="0"/>
                  </a:lnTo>
                  <a:lnTo>
                    <a:pt x="151517" y="7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872"/>
            <p:cNvSpPr/>
            <p:nvPr>
              <p:custDataLst>
                <p:tags r:id="rId115"/>
              </p:custDataLst>
            </p:nvPr>
          </p:nvSpPr>
          <p:spPr>
            <a:xfrm>
              <a:off x="12001500" y="5524500"/>
              <a:ext cx="127001" cy="101601"/>
            </a:xfrm>
            <a:custGeom>
              <a:avLst/>
              <a:gdLst/>
              <a:ahLst/>
              <a:cxnLst/>
              <a:rect l="0" t="0" r="0" b="0"/>
              <a:pathLst>
                <a:path w="127001" h="101601">
                  <a:moveTo>
                    <a:pt x="0" y="0"/>
                  </a:moveTo>
                  <a:lnTo>
                    <a:pt x="0" y="0"/>
                  </a:lnTo>
                  <a:lnTo>
                    <a:pt x="31497" y="706"/>
                  </a:lnTo>
                  <a:lnTo>
                    <a:pt x="38221" y="3371"/>
                  </a:lnTo>
                  <a:lnTo>
                    <a:pt x="40298" y="5774"/>
                  </a:lnTo>
                  <a:lnTo>
                    <a:pt x="47274" y="23765"/>
                  </a:lnTo>
                  <a:lnTo>
                    <a:pt x="47351" y="33846"/>
                  </a:lnTo>
                  <a:lnTo>
                    <a:pt x="41249" y="70855"/>
                  </a:lnTo>
                  <a:lnTo>
                    <a:pt x="32290" y="85827"/>
                  </a:lnTo>
                  <a:lnTo>
                    <a:pt x="26581" y="91062"/>
                  </a:lnTo>
                  <a:lnTo>
                    <a:pt x="24071" y="92458"/>
                  </a:lnTo>
                  <a:lnTo>
                    <a:pt x="22397" y="94094"/>
                  </a:lnTo>
                  <a:lnTo>
                    <a:pt x="19059" y="101571"/>
                  </a:lnTo>
                  <a:lnTo>
                    <a:pt x="59200" y="101600"/>
                  </a:lnTo>
                  <a:lnTo>
                    <a:pt x="104735" y="98456"/>
                  </a:lnTo>
                  <a:lnTo>
                    <a:pt x="1270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" name="SMARTInkShape-5873"/>
          <p:cNvSpPr/>
          <p:nvPr>
            <p:custDataLst>
              <p:tags r:id="rId14"/>
            </p:custDataLst>
          </p:nvPr>
        </p:nvSpPr>
        <p:spPr>
          <a:xfrm>
            <a:off x="10168530" y="1415012"/>
            <a:ext cx="289921" cy="3703089"/>
          </a:xfrm>
          <a:custGeom>
            <a:avLst/>
            <a:gdLst/>
            <a:ahLst/>
            <a:cxnLst/>
            <a:rect l="0" t="0" r="0" b="0"/>
            <a:pathLst>
              <a:path w="289921" h="3703089">
                <a:moveTo>
                  <a:pt x="289920" y="70888"/>
                </a:moveTo>
                <a:lnTo>
                  <a:pt x="289920" y="70888"/>
                </a:lnTo>
                <a:lnTo>
                  <a:pt x="288039" y="25036"/>
                </a:lnTo>
                <a:lnTo>
                  <a:pt x="283013" y="6267"/>
                </a:lnTo>
                <a:lnTo>
                  <a:pt x="279793" y="540"/>
                </a:lnTo>
                <a:lnTo>
                  <a:pt x="278935" y="0"/>
                </a:lnTo>
                <a:lnTo>
                  <a:pt x="278363" y="346"/>
                </a:lnTo>
                <a:lnTo>
                  <a:pt x="282397" y="43010"/>
                </a:lnTo>
                <a:lnTo>
                  <a:pt x="282342" y="77548"/>
                </a:lnTo>
                <a:lnTo>
                  <a:pt x="279967" y="121120"/>
                </a:lnTo>
                <a:lnTo>
                  <a:pt x="278346" y="146004"/>
                </a:lnTo>
                <a:lnTo>
                  <a:pt x="276559" y="172471"/>
                </a:lnTo>
                <a:lnTo>
                  <a:pt x="274663" y="199993"/>
                </a:lnTo>
                <a:lnTo>
                  <a:pt x="272693" y="229630"/>
                </a:lnTo>
                <a:lnTo>
                  <a:pt x="270673" y="260677"/>
                </a:lnTo>
                <a:lnTo>
                  <a:pt x="268622" y="292664"/>
                </a:lnTo>
                <a:lnTo>
                  <a:pt x="266549" y="327394"/>
                </a:lnTo>
                <a:lnTo>
                  <a:pt x="264461" y="363953"/>
                </a:lnTo>
                <a:lnTo>
                  <a:pt x="262364" y="401732"/>
                </a:lnTo>
                <a:lnTo>
                  <a:pt x="259555" y="442439"/>
                </a:lnTo>
                <a:lnTo>
                  <a:pt x="256271" y="485100"/>
                </a:lnTo>
                <a:lnTo>
                  <a:pt x="252671" y="529063"/>
                </a:lnTo>
                <a:lnTo>
                  <a:pt x="248860" y="576715"/>
                </a:lnTo>
                <a:lnTo>
                  <a:pt x="244907" y="626828"/>
                </a:lnTo>
                <a:lnTo>
                  <a:pt x="240861" y="678582"/>
                </a:lnTo>
                <a:lnTo>
                  <a:pt x="236047" y="734956"/>
                </a:lnTo>
                <a:lnTo>
                  <a:pt x="230721" y="794411"/>
                </a:lnTo>
                <a:lnTo>
                  <a:pt x="225054" y="855920"/>
                </a:lnTo>
                <a:lnTo>
                  <a:pt x="219865" y="920209"/>
                </a:lnTo>
                <a:lnTo>
                  <a:pt x="214994" y="986352"/>
                </a:lnTo>
                <a:lnTo>
                  <a:pt x="210336" y="1053731"/>
                </a:lnTo>
                <a:lnTo>
                  <a:pt x="205819" y="1124050"/>
                </a:lnTo>
                <a:lnTo>
                  <a:pt x="201397" y="1196329"/>
                </a:lnTo>
                <a:lnTo>
                  <a:pt x="197038" y="1269916"/>
                </a:lnTo>
                <a:lnTo>
                  <a:pt x="193426" y="1345078"/>
                </a:lnTo>
                <a:lnTo>
                  <a:pt x="190312" y="1421293"/>
                </a:lnTo>
                <a:lnTo>
                  <a:pt x="187532" y="1498208"/>
                </a:lnTo>
                <a:lnTo>
                  <a:pt x="183561" y="1577001"/>
                </a:lnTo>
                <a:lnTo>
                  <a:pt x="178797" y="1657046"/>
                </a:lnTo>
                <a:lnTo>
                  <a:pt x="173505" y="1737927"/>
                </a:lnTo>
                <a:lnTo>
                  <a:pt x="167860" y="1820775"/>
                </a:lnTo>
                <a:lnTo>
                  <a:pt x="161979" y="1904935"/>
                </a:lnTo>
                <a:lnTo>
                  <a:pt x="155943" y="1989969"/>
                </a:lnTo>
                <a:lnTo>
                  <a:pt x="149096" y="2077703"/>
                </a:lnTo>
                <a:lnTo>
                  <a:pt x="141709" y="2167237"/>
                </a:lnTo>
                <a:lnTo>
                  <a:pt x="133962" y="2257971"/>
                </a:lnTo>
                <a:lnTo>
                  <a:pt x="125270" y="2348093"/>
                </a:lnTo>
                <a:lnTo>
                  <a:pt x="115948" y="2437808"/>
                </a:lnTo>
                <a:lnTo>
                  <a:pt x="106206" y="2527251"/>
                </a:lnTo>
                <a:lnTo>
                  <a:pt x="96183" y="2614397"/>
                </a:lnTo>
                <a:lnTo>
                  <a:pt x="85973" y="2700010"/>
                </a:lnTo>
                <a:lnTo>
                  <a:pt x="75639" y="2784603"/>
                </a:lnTo>
                <a:lnTo>
                  <a:pt x="65221" y="2867104"/>
                </a:lnTo>
                <a:lnTo>
                  <a:pt x="54748" y="2948209"/>
                </a:lnTo>
                <a:lnTo>
                  <a:pt x="44238" y="3028385"/>
                </a:lnTo>
                <a:lnTo>
                  <a:pt x="35115" y="3105825"/>
                </a:lnTo>
                <a:lnTo>
                  <a:pt x="26917" y="3181441"/>
                </a:lnTo>
                <a:lnTo>
                  <a:pt x="19334" y="3255840"/>
                </a:lnTo>
                <a:lnTo>
                  <a:pt x="13574" y="3321667"/>
                </a:lnTo>
                <a:lnTo>
                  <a:pt x="9028" y="3381780"/>
                </a:lnTo>
                <a:lnTo>
                  <a:pt x="5292" y="3438082"/>
                </a:lnTo>
                <a:lnTo>
                  <a:pt x="2801" y="3486201"/>
                </a:lnTo>
                <a:lnTo>
                  <a:pt x="1141" y="3528863"/>
                </a:lnTo>
                <a:lnTo>
                  <a:pt x="34" y="3567889"/>
                </a:lnTo>
                <a:lnTo>
                  <a:pt x="0" y="3600255"/>
                </a:lnTo>
                <a:lnTo>
                  <a:pt x="685" y="3628182"/>
                </a:lnTo>
                <a:lnTo>
                  <a:pt x="2621" y="3669796"/>
                </a:lnTo>
                <a:lnTo>
                  <a:pt x="4170" y="37030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1205"/>
          <p:cNvGrpSpPr/>
          <p:nvPr/>
        </p:nvGrpSpPr>
        <p:grpSpPr>
          <a:xfrm>
            <a:off x="10620180" y="1454489"/>
            <a:ext cx="1268284" cy="418762"/>
            <a:chOff x="10620180" y="1454489"/>
            <a:chExt cx="1268284" cy="418762"/>
          </a:xfrm>
        </p:grpSpPr>
        <p:sp>
          <p:nvSpPr>
            <p:cNvPr id="290" name="SMARTInkShape-5874"/>
            <p:cNvSpPr/>
            <p:nvPr>
              <p:custDataLst>
                <p:tags r:id="rId93"/>
              </p:custDataLst>
            </p:nvPr>
          </p:nvSpPr>
          <p:spPr>
            <a:xfrm>
              <a:off x="10620180" y="1462610"/>
              <a:ext cx="156962" cy="303307"/>
            </a:xfrm>
            <a:custGeom>
              <a:avLst/>
              <a:gdLst/>
              <a:ahLst/>
              <a:cxnLst/>
              <a:rect l="0" t="0" r="0" b="0"/>
              <a:pathLst>
                <a:path w="156962" h="303307">
                  <a:moveTo>
                    <a:pt x="16070" y="74090"/>
                  </a:moveTo>
                  <a:lnTo>
                    <a:pt x="16070" y="74090"/>
                  </a:lnTo>
                  <a:lnTo>
                    <a:pt x="12699" y="80832"/>
                  </a:lnTo>
                  <a:lnTo>
                    <a:pt x="10111" y="112372"/>
                  </a:lnTo>
                  <a:lnTo>
                    <a:pt x="7955" y="149638"/>
                  </a:lnTo>
                  <a:lnTo>
                    <a:pt x="4728" y="196428"/>
                  </a:lnTo>
                  <a:lnTo>
                    <a:pt x="3772" y="240396"/>
                  </a:lnTo>
                  <a:lnTo>
                    <a:pt x="3449" y="283486"/>
                  </a:lnTo>
                  <a:lnTo>
                    <a:pt x="3379" y="303306"/>
                  </a:lnTo>
                  <a:lnTo>
                    <a:pt x="3376" y="303100"/>
                  </a:lnTo>
                  <a:lnTo>
                    <a:pt x="0" y="292699"/>
                  </a:lnTo>
                  <a:lnTo>
                    <a:pt x="4646" y="252614"/>
                  </a:lnTo>
                  <a:lnTo>
                    <a:pt x="11228" y="208232"/>
                  </a:lnTo>
                  <a:lnTo>
                    <a:pt x="14958" y="182568"/>
                  </a:lnTo>
                  <a:lnTo>
                    <a:pt x="22868" y="137119"/>
                  </a:lnTo>
                  <a:lnTo>
                    <a:pt x="31085" y="98575"/>
                  </a:lnTo>
                  <a:lnTo>
                    <a:pt x="44350" y="58454"/>
                  </a:lnTo>
                  <a:lnTo>
                    <a:pt x="62080" y="32533"/>
                  </a:lnTo>
                  <a:lnTo>
                    <a:pt x="76969" y="18226"/>
                  </a:lnTo>
                  <a:lnTo>
                    <a:pt x="104591" y="5013"/>
                  </a:lnTo>
                  <a:lnTo>
                    <a:pt x="128376" y="0"/>
                  </a:lnTo>
                  <a:lnTo>
                    <a:pt x="134685" y="2119"/>
                  </a:lnTo>
                  <a:lnTo>
                    <a:pt x="145457" y="11999"/>
                  </a:lnTo>
                  <a:lnTo>
                    <a:pt x="156084" y="46912"/>
                  </a:lnTo>
                  <a:lnTo>
                    <a:pt x="156961" y="93005"/>
                  </a:lnTo>
                  <a:lnTo>
                    <a:pt x="150656" y="129534"/>
                  </a:lnTo>
                  <a:lnTo>
                    <a:pt x="140091" y="167170"/>
                  </a:lnTo>
                  <a:lnTo>
                    <a:pt x="117570" y="214715"/>
                  </a:lnTo>
                  <a:lnTo>
                    <a:pt x="88869" y="250361"/>
                  </a:lnTo>
                  <a:lnTo>
                    <a:pt x="51330" y="278321"/>
                  </a:lnTo>
                  <a:lnTo>
                    <a:pt x="36680" y="284098"/>
                  </a:lnTo>
                  <a:lnTo>
                    <a:pt x="23113" y="284314"/>
                  </a:lnTo>
                  <a:lnTo>
                    <a:pt x="13792" y="282058"/>
                  </a:lnTo>
                  <a:lnTo>
                    <a:pt x="10318" y="280469"/>
                  </a:lnTo>
                  <a:lnTo>
                    <a:pt x="8707" y="278703"/>
                  </a:lnTo>
                  <a:lnTo>
                    <a:pt x="8339" y="276821"/>
                  </a:lnTo>
                  <a:lnTo>
                    <a:pt x="9720" y="2709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875"/>
            <p:cNvSpPr/>
            <p:nvPr>
              <p:custDataLst>
                <p:tags r:id="rId94"/>
              </p:custDataLst>
            </p:nvPr>
          </p:nvSpPr>
          <p:spPr>
            <a:xfrm>
              <a:off x="10826749" y="1606550"/>
              <a:ext cx="120652" cy="25401"/>
            </a:xfrm>
            <a:custGeom>
              <a:avLst/>
              <a:gdLst/>
              <a:ahLst/>
              <a:cxnLst/>
              <a:rect l="0" t="0" r="0" b="0"/>
              <a:pathLst>
                <a:path w="1206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39146" y="14569"/>
                  </a:lnTo>
                  <a:lnTo>
                    <a:pt x="75805" y="8393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876"/>
            <p:cNvSpPr/>
            <p:nvPr>
              <p:custDataLst>
                <p:tags r:id="rId95"/>
              </p:custDataLst>
            </p:nvPr>
          </p:nvSpPr>
          <p:spPr>
            <a:xfrm>
              <a:off x="10864850" y="16764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39232" y="26166"/>
                  </a:lnTo>
                  <a:lnTo>
                    <a:pt x="85752" y="170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877"/>
            <p:cNvSpPr/>
            <p:nvPr>
              <p:custDataLst>
                <p:tags r:id="rId96"/>
              </p:custDataLst>
            </p:nvPr>
          </p:nvSpPr>
          <p:spPr>
            <a:xfrm>
              <a:off x="11101898" y="1462819"/>
              <a:ext cx="112203" cy="334789"/>
            </a:xfrm>
            <a:custGeom>
              <a:avLst/>
              <a:gdLst/>
              <a:ahLst/>
              <a:cxnLst/>
              <a:rect l="0" t="0" r="0" b="0"/>
              <a:pathLst>
                <a:path w="112203" h="334789">
                  <a:moveTo>
                    <a:pt x="112202" y="61181"/>
                  </a:moveTo>
                  <a:lnTo>
                    <a:pt x="112202" y="61181"/>
                  </a:lnTo>
                  <a:lnTo>
                    <a:pt x="107839" y="51042"/>
                  </a:lnTo>
                  <a:lnTo>
                    <a:pt x="104086" y="19839"/>
                  </a:lnTo>
                  <a:lnTo>
                    <a:pt x="100128" y="13173"/>
                  </a:lnTo>
                  <a:lnTo>
                    <a:pt x="93665" y="5507"/>
                  </a:lnTo>
                  <a:lnTo>
                    <a:pt x="86089" y="1159"/>
                  </a:lnTo>
                  <a:lnTo>
                    <a:pt x="82094" y="0"/>
                  </a:lnTo>
                  <a:lnTo>
                    <a:pt x="70128" y="2475"/>
                  </a:lnTo>
                  <a:lnTo>
                    <a:pt x="42822" y="15561"/>
                  </a:lnTo>
                  <a:lnTo>
                    <a:pt x="26812" y="30966"/>
                  </a:lnTo>
                  <a:lnTo>
                    <a:pt x="21335" y="42813"/>
                  </a:lnTo>
                  <a:lnTo>
                    <a:pt x="19605" y="54429"/>
                  </a:lnTo>
                  <a:lnTo>
                    <a:pt x="21189" y="64294"/>
                  </a:lnTo>
                  <a:lnTo>
                    <a:pt x="40476" y="94982"/>
                  </a:lnTo>
                  <a:lnTo>
                    <a:pt x="53636" y="113850"/>
                  </a:lnTo>
                  <a:lnTo>
                    <a:pt x="56224" y="119577"/>
                  </a:lnTo>
                  <a:lnTo>
                    <a:pt x="57221" y="131585"/>
                  </a:lnTo>
                  <a:lnTo>
                    <a:pt x="50268" y="162148"/>
                  </a:lnTo>
                  <a:lnTo>
                    <a:pt x="42243" y="179406"/>
                  </a:lnTo>
                  <a:lnTo>
                    <a:pt x="38776" y="184987"/>
                  </a:lnTo>
                  <a:lnTo>
                    <a:pt x="36111" y="194117"/>
                  </a:lnTo>
                  <a:lnTo>
                    <a:pt x="36035" y="197779"/>
                  </a:lnTo>
                  <a:lnTo>
                    <a:pt x="36729" y="198813"/>
                  </a:lnTo>
                  <a:lnTo>
                    <a:pt x="37899" y="199502"/>
                  </a:lnTo>
                  <a:lnTo>
                    <a:pt x="39383" y="199962"/>
                  </a:lnTo>
                  <a:lnTo>
                    <a:pt x="42915" y="204235"/>
                  </a:lnTo>
                  <a:lnTo>
                    <a:pt x="44843" y="207351"/>
                  </a:lnTo>
                  <a:lnTo>
                    <a:pt x="45424" y="210838"/>
                  </a:lnTo>
                  <a:lnTo>
                    <a:pt x="44188" y="218477"/>
                  </a:lnTo>
                  <a:lnTo>
                    <a:pt x="31164" y="250087"/>
                  </a:lnTo>
                  <a:lnTo>
                    <a:pt x="8522" y="290302"/>
                  </a:lnTo>
                  <a:lnTo>
                    <a:pt x="0" y="322104"/>
                  </a:lnTo>
                  <a:lnTo>
                    <a:pt x="711" y="326852"/>
                  </a:lnTo>
                  <a:lnTo>
                    <a:pt x="2597" y="330723"/>
                  </a:lnTo>
                  <a:lnTo>
                    <a:pt x="5266" y="334009"/>
                  </a:lnTo>
                  <a:lnTo>
                    <a:pt x="10573" y="334788"/>
                  </a:lnTo>
                  <a:lnTo>
                    <a:pt x="25876" y="331892"/>
                  </a:lnTo>
                  <a:lnTo>
                    <a:pt x="57696" y="315585"/>
                  </a:lnTo>
                  <a:lnTo>
                    <a:pt x="99502" y="2770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878"/>
            <p:cNvSpPr/>
            <p:nvPr>
              <p:custDataLst>
                <p:tags r:id="rId97"/>
              </p:custDataLst>
            </p:nvPr>
          </p:nvSpPr>
          <p:spPr>
            <a:xfrm>
              <a:off x="11271250" y="1539566"/>
              <a:ext cx="82987" cy="174935"/>
            </a:xfrm>
            <a:custGeom>
              <a:avLst/>
              <a:gdLst/>
              <a:ahLst/>
              <a:cxnLst/>
              <a:rect l="0" t="0" r="0" b="0"/>
              <a:pathLst>
                <a:path w="82987" h="174935">
                  <a:moveTo>
                    <a:pt x="38100" y="9834"/>
                  </a:moveTo>
                  <a:lnTo>
                    <a:pt x="38100" y="9834"/>
                  </a:lnTo>
                  <a:lnTo>
                    <a:pt x="38100" y="6463"/>
                  </a:lnTo>
                  <a:lnTo>
                    <a:pt x="38805" y="5470"/>
                  </a:lnTo>
                  <a:lnTo>
                    <a:pt x="39981" y="4808"/>
                  </a:lnTo>
                  <a:lnTo>
                    <a:pt x="58364" y="0"/>
                  </a:lnTo>
                  <a:lnTo>
                    <a:pt x="67332" y="1465"/>
                  </a:lnTo>
                  <a:lnTo>
                    <a:pt x="80314" y="9628"/>
                  </a:lnTo>
                  <a:lnTo>
                    <a:pt x="82471" y="14635"/>
                  </a:lnTo>
                  <a:lnTo>
                    <a:pt x="82986" y="27725"/>
                  </a:lnTo>
                  <a:lnTo>
                    <a:pt x="72565" y="50962"/>
                  </a:lnTo>
                  <a:lnTo>
                    <a:pt x="46423" y="81981"/>
                  </a:lnTo>
                  <a:lnTo>
                    <a:pt x="29972" y="97097"/>
                  </a:lnTo>
                  <a:lnTo>
                    <a:pt x="26303" y="103506"/>
                  </a:lnTo>
                  <a:lnTo>
                    <a:pt x="29565" y="102501"/>
                  </a:lnTo>
                  <a:lnTo>
                    <a:pt x="37453" y="99850"/>
                  </a:lnTo>
                  <a:lnTo>
                    <a:pt x="39785" y="99478"/>
                  </a:lnTo>
                  <a:lnTo>
                    <a:pt x="53180" y="102325"/>
                  </a:lnTo>
                  <a:lnTo>
                    <a:pt x="63814" y="107638"/>
                  </a:lnTo>
                  <a:lnTo>
                    <a:pt x="65826" y="110314"/>
                  </a:lnTo>
                  <a:lnTo>
                    <a:pt x="68061" y="117051"/>
                  </a:lnTo>
                  <a:lnTo>
                    <a:pt x="67173" y="124749"/>
                  </a:lnTo>
                  <a:lnTo>
                    <a:pt x="60826" y="138898"/>
                  </a:lnTo>
                  <a:lnTo>
                    <a:pt x="53139" y="149746"/>
                  </a:lnTo>
                  <a:lnTo>
                    <a:pt x="24871" y="172567"/>
                  </a:lnTo>
                  <a:lnTo>
                    <a:pt x="19403" y="174767"/>
                  </a:lnTo>
                  <a:lnTo>
                    <a:pt x="0" y="174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879"/>
            <p:cNvSpPr/>
            <p:nvPr>
              <p:custDataLst>
                <p:tags r:id="rId98"/>
              </p:custDataLst>
            </p:nvPr>
          </p:nvSpPr>
          <p:spPr>
            <a:xfrm>
              <a:off x="11341100" y="171450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62385" y="8789"/>
                  </a:lnTo>
                  <a:lnTo>
                    <a:pt x="18462" y="5549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5880"/>
            <p:cNvSpPr/>
            <p:nvPr>
              <p:custDataLst>
                <p:tags r:id="rId99"/>
              </p:custDataLst>
            </p:nvPr>
          </p:nvSpPr>
          <p:spPr>
            <a:xfrm>
              <a:off x="11468100" y="1511746"/>
              <a:ext cx="125172" cy="259905"/>
            </a:xfrm>
            <a:custGeom>
              <a:avLst/>
              <a:gdLst/>
              <a:ahLst/>
              <a:cxnLst/>
              <a:rect l="0" t="0" r="0" b="0"/>
              <a:pathLst>
                <a:path w="125172" h="259905">
                  <a:moveTo>
                    <a:pt x="0" y="31304"/>
                  </a:moveTo>
                  <a:lnTo>
                    <a:pt x="0" y="31304"/>
                  </a:lnTo>
                  <a:lnTo>
                    <a:pt x="0" y="27933"/>
                  </a:lnTo>
                  <a:lnTo>
                    <a:pt x="5644" y="24397"/>
                  </a:lnTo>
                  <a:lnTo>
                    <a:pt x="47385" y="7179"/>
                  </a:lnTo>
                  <a:lnTo>
                    <a:pt x="91979" y="558"/>
                  </a:lnTo>
                  <a:lnTo>
                    <a:pt x="106495" y="0"/>
                  </a:lnTo>
                  <a:lnTo>
                    <a:pt x="112624" y="2674"/>
                  </a:lnTo>
                  <a:lnTo>
                    <a:pt x="123198" y="13170"/>
                  </a:lnTo>
                  <a:lnTo>
                    <a:pt x="125171" y="20626"/>
                  </a:lnTo>
                  <a:lnTo>
                    <a:pt x="123599" y="38318"/>
                  </a:lnTo>
                  <a:lnTo>
                    <a:pt x="108040" y="74853"/>
                  </a:lnTo>
                  <a:lnTo>
                    <a:pt x="93406" y="106398"/>
                  </a:lnTo>
                  <a:lnTo>
                    <a:pt x="78202" y="140174"/>
                  </a:lnTo>
                  <a:lnTo>
                    <a:pt x="58448" y="186956"/>
                  </a:lnTo>
                  <a:lnTo>
                    <a:pt x="44051" y="228569"/>
                  </a:lnTo>
                  <a:lnTo>
                    <a:pt x="31750" y="2599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881"/>
            <p:cNvSpPr/>
            <p:nvPr>
              <p:custDataLst>
                <p:tags r:id="rId100"/>
              </p:custDataLst>
            </p:nvPr>
          </p:nvSpPr>
          <p:spPr>
            <a:xfrm>
              <a:off x="11449050" y="16319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3739" y="6350"/>
                  </a:lnTo>
                  <a:lnTo>
                    <a:pt x="72715" y="446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882"/>
            <p:cNvSpPr/>
            <p:nvPr>
              <p:custDataLst>
                <p:tags r:id="rId101"/>
              </p:custDataLst>
            </p:nvPr>
          </p:nvSpPr>
          <p:spPr>
            <a:xfrm>
              <a:off x="11582400" y="17526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24243" y="4232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883"/>
            <p:cNvSpPr/>
            <p:nvPr>
              <p:custDataLst>
                <p:tags r:id="rId102"/>
              </p:custDataLst>
            </p:nvPr>
          </p:nvSpPr>
          <p:spPr>
            <a:xfrm>
              <a:off x="11722100" y="157480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38100" y="0"/>
                  </a:moveTo>
                  <a:lnTo>
                    <a:pt x="38100" y="0"/>
                  </a:lnTo>
                  <a:lnTo>
                    <a:pt x="34337" y="44563"/>
                  </a:lnTo>
                  <a:lnTo>
                    <a:pt x="27962" y="84717"/>
                  </a:lnTo>
                  <a:lnTo>
                    <a:pt x="20423" y="119026"/>
                  </a:lnTo>
                  <a:lnTo>
                    <a:pt x="11617" y="16273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5884"/>
            <p:cNvSpPr/>
            <p:nvPr>
              <p:custDataLst>
                <p:tags r:id="rId103"/>
              </p:custDataLst>
            </p:nvPr>
          </p:nvSpPr>
          <p:spPr>
            <a:xfrm>
              <a:off x="11804650" y="1454489"/>
              <a:ext cx="83814" cy="418762"/>
            </a:xfrm>
            <a:custGeom>
              <a:avLst/>
              <a:gdLst/>
              <a:ahLst/>
              <a:cxnLst/>
              <a:rect l="0" t="0" r="0" b="0"/>
              <a:pathLst>
                <a:path w="83814" h="418762">
                  <a:moveTo>
                    <a:pt x="25400" y="12361"/>
                  </a:moveTo>
                  <a:lnTo>
                    <a:pt x="25400" y="12361"/>
                  </a:lnTo>
                  <a:lnTo>
                    <a:pt x="31176" y="7291"/>
                  </a:lnTo>
                  <a:lnTo>
                    <a:pt x="41300" y="2236"/>
                  </a:lnTo>
                  <a:lnTo>
                    <a:pt x="68268" y="0"/>
                  </a:lnTo>
                  <a:lnTo>
                    <a:pt x="73735" y="2004"/>
                  </a:lnTo>
                  <a:lnTo>
                    <a:pt x="81690" y="9874"/>
                  </a:lnTo>
                  <a:lnTo>
                    <a:pt x="83813" y="24191"/>
                  </a:lnTo>
                  <a:lnTo>
                    <a:pt x="80996" y="43019"/>
                  </a:lnTo>
                  <a:lnTo>
                    <a:pt x="61939" y="87718"/>
                  </a:lnTo>
                  <a:lnTo>
                    <a:pt x="36613" y="134886"/>
                  </a:lnTo>
                  <a:lnTo>
                    <a:pt x="24882" y="152225"/>
                  </a:lnTo>
                  <a:lnTo>
                    <a:pt x="20200" y="168844"/>
                  </a:lnTo>
                  <a:lnTo>
                    <a:pt x="19817" y="171716"/>
                  </a:lnTo>
                  <a:lnTo>
                    <a:pt x="21273" y="176789"/>
                  </a:lnTo>
                  <a:lnTo>
                    <a:pt x="43626" y="222381"/>
                  </a:lnTo>
                  <a:lnTo>
                    <a:pt x="69944" y="268890"/>
                  </a:lnTo>
                  <a:lnTo>
                    <a:pt x="74347" y="297371"/>
                  </a:lnTo>
                  <a:lnTo>
                    <a:pt x="68911" y="331523"/>
                  </a:lnTo>
                  <a:lnTo>
                    <a:pt x="54989" y="365082"/>
                  </a:lnTo>
                  <a:lnTo>
                    <a:pt x="34089" y="390626"/>
                  </a:lnTo>
                  <a:lnTo>
                    <a:pt x="0" y="418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5885"/>
            <p:cNvSpPr/>
            <p:nvPr>
              <p:custDataLst>
                <p:tags r:id="rId104"/>
              </p:custDataLst>
            </p:nvPr>
          </p:nvSpPr>
          <p:spPr>
            <a:xfrm>
              <a:off x="11474449" y="1625607"/>
              <a:ext cx="114302" cy="12694"/>
            </a:xfrm>
            <a:custGeom>
              <a:avLst/>
              <a:gdLst/>
              <a:ahLst/>
              <a:cxnLst/>
              <a:rect l="0" t="0" r="0" b="0"/>
              <a:pathLst>
                <a:path w="114302" h="12694">
                  <a:moveTo>
                    <a:pt x="1" y="6343"/>
                  </a:moveTo>
                  <a:lnTo>
                    <a:pt x="1" y="6343"/>
                  </a:lnTo>
                  <a:lnTo>
                    <a:pt x="0" y="2972"/>
                  </a:lnTo>
                  <a:lnTo>
                    <a:pt x="706" y="1979"/>
                  </a:lnTo>
                  <a:lnTo>
                    <a:pt x="1882" y="1317"/>
                  </a:lnTo>
                  <a:lnTo>
                    <a:pt x="8839" y="254"/>
                  </a:lnTo>
                  <a:lnTo>
                    <a:pt x="54043" y="0"/>
                  </a:lnTo>
                  <a:lnTo>
                    <a:pt x="96662" y="6901"/>
                  </a:lnTo>
                  <a:lnTo>
                    <a:pt x="114301" y="12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1206"/>
          <p:cNvGrpSpPr/>
          <p:nvPr/>
        </p:nvGrpSpPr>
        <p:grpSpPr>
          <a:xfrm>
            <a:off x="10505408" y="2146914"/>
            <a:ext cx="1136292" cy="1088951"/>
            <a:chOff x="10505408" y="2146914"/>
            <a:chExt cx="1136292" cy="1088951"/>
          </a:xfrm>
        </p:grpSpPr>
        <p:sp>
          <p:nvSpPr>
            <p:cNvPr id="303" name="SMARTInkShape-5886"/>
            <p:cNvSpPr/>
            <p:nvPr>
              <p:custDataLst>
                <p:tags r:id="rId73"/>
              </p:custDataLst>
            </p:nvPr>
          </p:nvSpPr>
          <p:spPr>
            <a:xfrm>
              <a:off x="10610943" y="2146914"/>
              <a:ext cx="88808" cy="100987"/>
            </a:xfrm>
            <a:custGeom>
              <a:avLst/>
              <a:gdLst/>
              <a:ahLst/>
              <a:cxnLst/>
              <a:rect l="0" t="0" r="0" b="0"/>
              <a:pathLst>
                <a:path w="88808" h="100987">
                  <a:moveTo>
                    <a:pt x="31657" y="5736"/>
                  </a:moveTo>
                  <a:lnTo>
                    <a:pt x="31657" y="5736"/>
                  </a:lnTo>
                  <a:lnTo>
                    <a:pt x="28287" y="5736"/>
                  </a:lnTo>
                  <a:lnTo>
                    <a:pt x="27294" y="5030"/>
                  </a:lnTo>
                  <a:lnTo>
                    <a:pt x="26631" y="3854"/>
                  </a:lnTo>
                  <a:lnTo>
                    <a:pt x="25568" y="269"/>
                  </a:lnTo>
                  <a:lnTo>
                    <a:pt x="23541" y="1660"/>
                  </a:lnTo>
                  <a:lnTo>
                    <a:pt x="22013" y="3019"/>
                  </a:lnTo>
                  <a:lnTo>
                    <a:pt x="13120" y="18414"/>
                  </a:lnTo>
                  <a:lnTo>
                    <a:pt x="3488" y="65372"/>
                  </a:lnTo>
                  <a:lnTo>
                    <a:pt x="221" y="85949"/>
                  </a:lnTo>
                  <a:lnTo>
                    <a:pt x="116" y="86022"/>
                  </a:lnTo>
                  <a:lnTo>
                    <a:pt x="0" y="84222"/>
                  </a:lnTo>
                  <a:lnTo>
                    <a:pt x="12125" y="45509"/>
                  </a:lnTo>
                  <a:lnTo>
                    <a:pt x="27194" y="1365"/>
                  </a:lnTo>
                  <a:lnTo>
                    <a:pt x="30799" y="0"/>
                  </a:lnTo>
                  <a:lnTo>
                    <a:pt x="40449" y="2246"/>
                  </a:lnTo>
                  <a:lnTo>
                    <a:pt x="49911" y="13592"/>
                  </a:lnTo>
                  <a:lnTo>
                    <a:pt x="71769" y="59687"/>
                  </a:lnTo>
                  <a:lnTo>
                    <a:pt x="88807" y="100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887"/>
            <p:cNvSpPr/>
            <p:nvPr>
              <p:custDataLst>
                <p:tags r:id="rId74"/>
              </p:custDataLst>
            </p:nvPr>
          </p:nvSpPr>
          <p:spPr>
            <a:xfrm>
              <a:off x="10902950" y="23876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1222" y="25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888"/>
            <p:cNvSpPr/>
            <p:nvPr>
              <p:custDataLst>
                <p:tags r:id="rId75"/>
              </p:custDataLst>
            </p:nvPr>
          </p:nvSpPr>
          <p:spPr>
            <a:xfrm>
              <a:off x="10922000" y="24511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50901" y="11094"/>
                  </a:lnTo>
                  <a:lnTo>
                    <a:pt x="90749" y="658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889"/>
            <p:cNvSpPr/>
            <p:nvPr>
              <p:custDataLst>
                <p:tags r:id="rId76"/>
              </p:custDataLst>
            </p:nvPr>
          </p:nvSpPr>
          <p:spPr>
            <a:xfrm>
              <a:off x="11112499" y="2236522"/>
              <a:ext cx="56768" cy="143106"/>
            </a:xfrm>
            <a:custGeom>
              <a:avLst/>
              <a:gdLst/>
              <a:ahLst/>
              <a:cxnLst/>
              <a:rect l="0" t="0" r="0" b="0"/>
              <a:pathLst>
                <a:path w="56768" h="143106">
                  <a:moveTo>
                    <a:pt x="1" y="30428"/>
                  </a:moveTo>
                  <a:lnTo>
                    <a:pt x="1" y="30428"/>
                  </a:lnTo>
                  <a:lnTo>
                    <a:pt x="0" y="27057"/>
                  </a:lnTo>
                  <a:lnTo>
                    <a:pt x="3371" y="18219"/>
                  </a:lnTo>
                  <a:lnTo>
                    <a:pt x="8790" y="12537"/>
                  </a:lnTo>
                  <a:lnTo>
                    <a:pt x="21655" y="5371"/>
                  </a:lnTo>
                  <a:lnTo>
                    <a:pt x="38223" y="0"/>
                  </a:lnTo>
                  <a:lnTo>
                    <a:pt x="40299" y="1676"/>
                  </a:lnTo>
                  <a:lnTo>
                    <a:pt x="42605" y="9183"/>
                  </a:lnTo>
                  <a:lnTo>
                    <a:pt x="43904" y="25309"/>
                  </a:lnTo>
                  <a:lnTo>
                    <a:pt x="40444" y="35444"/>
                  </a:lnTo>
                  <a:lnTo>
                    <a:pt x="35614" y="44652"/>
                  </a:lnTo>
                  <a:lnTo>
                    <a:pt x="31901" y="66879"/>
                  </a:lnTo>
                  <a:lnTo>
                    <a:pt x="31795" y="71410"/>
                  </a:lnTo>
                  <a:lnTo>
                    <a:pt x="33191" y="72566"/>
                  </a:lnTo>
                  <a:lnTo>
                    <a:pt x="43690" y="76303"/>
                  </a:lnTo>
                  <a:lnTo>
                    <a:pt x="52767" y="83626"/>
                  </a:lnTo>
                  <a:lnTo>
                    <a:pt x="55204" y="89584"/>
                  </a:lnTo>
                  <a:lnTo>
                    <a:pt x="56767" y="104908"/>
                  </a:lnTo>
                  <a:lnTo>
                    <a:pt x="53666" y="117329"/>
                  </a:lnTo>
                  <a:lnTo>
                    <a:pt x="48279" y="129946"/>
                  </a:lnTo>
                  <a:lnTo>
                    <a:pt x="42388" y="136512"/>
                  </a:lnTo>
                  <a:lnTo>
                    <a:pt x="33852" y="143105"/>
                  </a:lnTo>
                  <a:lnTo>
                    <a:pt x="33151" y="142940"/>
                  </a:lnTo>
                  <a:lnTo>
                    <a:pt x="32684" y="142125"/>
                  </a:lnTo>
                  <a:lnTo>
                    <a:pt x="31751" y="1383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890"/>
            <p:cNvSpPr/>
            <p:nvPr>
              <p:custDataLst>
                <p:tags r:id="rId77"/>
              </p:custDataLst>
            </p:nvPr>
          </p:nvSpPr>
          <p:spPr>
            <a:xfrm>
              <a:off x="11220450" y="22796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3739" y="780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891"/>
            <p:cNvSpPr/>
            <p:nvPr>
              <p:custDataLst>
                <p:tags r:id="rId78"/>
              </p:custDataLst>
            </p:nvPr>
          </p:nvSpPr>
          <p:spPr>
            <a:xfrm>
              <a:off x="11265782" y="2209800"/>
              <a:ext cx="18169" cy="165101"/>
            </a:xfrm>
            <a:custGeom>
              <a:avLst/>
              <a:gdLst/>
              <a:ahLst/>
              <a:cxnLst/>
              <a:rect l="0" t="0" r="0" b="0"/>
              <a:pathLst>
                <a:path w="18169" h="165101">
                  <a:moveTo>
                    <a:pt x="5468" y="0"/>
                  </a:moveTo>
                  <a:lnTo>
                    <a:pt x="5468" y="0"/>
                  </a:lnTo>
                  <a:lnTo>
                    <a:pt x="5468" y="3371"/>
                  </a:lnTo>
                  <a:lnTo>
                    <a:pt x="3587" y="6908"/>
                  </a:lnTo>
                  <a:lnTo>
                    <a:pt x="2098" y="8838"/>
                  </a:lnTo>
                  <a:lnTo>
                    <a:pt x="0" y="21669"/>
                  </a:lnTo>
                  <a:lnTo>
                    <a:pt x="4260" y="61815"/>
                  </a:lnTo>
                  <a:lnTo>
                    <a:pt x="5230" y="105501"/>
                  </a:lnTo>
                  <a:lnTo>
                    <a:pt x="12344" y="148036"/>
                  </a:lnTo>
                  <a:lnTo>
                    <a:pt x="18168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892"/>
            <p:cNvSpPr/>
            <p:nvPr>
              <p:custDataLst>
                <p:tags r:id="rId79"/>
              </p:custDataLst>
            </p:nvPr>
          </p:nvSpPr>
          <p:spPr>
            <a:xfrm>
              <a:off x="11328400" y="2217317"/>
              <a:ext cx="105859" cy="55984"/>
            </a:xfrm>
            <a:custGeom>
              <a:avLst/>
              <a:gdLst/>
              <a:ahLst/>
              <a:cxnLst/>
              <a:rect l="0" t="0" r="0" b="0"/>
              <a:pathLst>
                <a:path w="105859" h="55984">
                  <a:moveTo>
                    <a:pt x="0" y="17883"/>
                  </a:moveTo>
                  <a:lnTo>
                    <a:pt x="0" y="17883"/>
                  </a:lnTo>
                  <a:lnTo>
                    <a:pt x="3371" y="17883"/>
                  </a:lnTo>
                  <a:lnTo>
                    <a:pt x="6907" y="16001"/>
                  </a:lnTo>
                  <a:lnTo>
                    <a:pt x="8838" y="14512"/>
                  </a:lnTo>
                  <a:lnTo>
                    <a:pt x="50036" y="6638"/>
                  </a:lnTo>
                  <a:lnTo>
                    <a:pt x="87824" y="0"/>
                  </a:lnTo>
                  <a:lnTo>
                    <a:pt x="93121" y="1022"/>
                  </a:lnTo>
                  <a:lnTo>
                    <a:pt x="100889" y="5921"/>
                  </a:lnTo>
                  <a:lnTo>
                    <a:pt x="104812" y="12802"/>
                  </a:lnTo>
                  <a:lnTo>
                    <a:pt x="105858" y="16612"/>
                  </a:lnTo>
                  <a:lnTo>
                    <a:pt x="105139" y="24609"/>
                  </a:lnTo>
                  <a:lnTo>
                    <a:pt x="101600" y="559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893"/>
            <p:cNvSpPr/>
            <p:nvPr>
              <p:custDataLst>
                <p:tags r:id="rId80"/>
              </p:custDataLst>
            </p:nvPr>
          </p:nvSpPr>
          <p:spPr>
            <a:xfrm>
              <a:off x="11391900" y="22479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9330" y="0"/>
                  </a:lnTo>
                  <a:lnTo>
                    <a:pt x="8337" y="706"/>
                  </a:lnTo>
                  <a:lnTo>
                    <a:pt x="7674" y="1881"/>
                  </a:lnTo>
                  <a:lnTo>
                    <a:pt x="6741" y="8789"/>
                  </a:lnTo>
                  <a:lnTo>
                    <a:pt x="8265" y="47660"/>
                  </a:lnTo>
                  <a:lnTo>
                    <a:pt x="11823" y="87417"/>
                  </a:lnTo>
                  <a:lnTo>
                    <a:pt x="7558" y="13287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894"/>
            <p:cNvSpPr/>
            <p:nvPr>
              <p:custDataLst>
                <p:tags r:id="rId81"/>
              </p:custDataLst>
            </p:nvPr>
          </p:nvSpPr>
          <p:spPr>
            <a:xfrm>
              <a:off x="11360150" y="23304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9050"/>
                  </a:lnTo>
                  <a:lnTo>
                    <a:pt x="55360" y="274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895"/>
            <p:cNvSpPr/>
            <p:nvPr>
              <p:custDataLst>
                <p:tags r:id="rId82"/>
              </p:custDataLst>
            </p:nvPr>
          </p:nvSpPr>
          <p:spPr>
            <a:xfrm>
              <a:off x="11493500" y="23368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8838" y="16562"/>
                  </a:lnTo>
                  <a:lnTo>
                    <a:pt x="16628" y="14416"/>
                  </a:lnTo>
                  <a:lnTo>
                    <a:pt x="62847" y="7333"/>
                  </a:lnTo>
                  <a:lnTo>
                    <a:pt x="82996" y="58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896"/>
            <p:cNvSpPr/>
            <p:nvPr>
              <p:custDataLst>
                <p:tags r:id="rId83"/>
              </p:custDataLst>
            </p:nvPr>
          </p:nvSpPr>
          <p:spPr>
            <a:xfrm>
              <a:off x="11532482" y="2273300"/>
              <a:ext cx="30869" cy="114301"/>
            </a:xfrm>
            <a:custGeom>
              <a:avLst/>
              <a:gdLst/>
              <a:ahLst/>
              <a:cxnLst/>
              <a:rect l="0" t="0" r="0" b="0"/>
              <a:pathLst>
                <a:path w="30869" h="114301">
                  <a:moveTo>
                    <a:pt x="5468" y="0"/>
                  </a:moveTo>
                  <a:lnTo>
                    <a:pt x="5468" y="0"/>
                  </a:lnTo>
                  <a:lnTo>
                    <a:pt x="4763" y="6481"/>
                  </a:lnTo>
                  <a:lnTo>
                    <a:pt x="0" y="32603"/>
                  </a:lnTo>
                  <a:lnTo>
                    <a:pt x="8033" y="78763"/>
                  </a:lnTo>
                  <a:lnTo>
                    <a:pt x="17439" y="100478"/>
                  </a:lnTo>
                  <a:lnTo>
                    <a:pt x="23255" y="108157"/>
                  </a:lnTo>
                  <a:lnTo>
                    <a:pt x="3086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897"/>
            <p:cNvSpPr/>
            <p:nvPr>
              <p:custDataLst>
                <p:tags r:id="rId84"/>
              </p:custDataLst>
            </p:nvPr>
          </p:nvSpPr>
          <p:spPr>
            <a:xfrm>
              <a:off x="11620500" y="2241550"/>
              <a:ext cx="21200" cy="152401"/>
            </a:xfrm>
            <a:custGeom>
              <a:avLst/>
              <a:gdLst/>
              <a:ahLst/>
              <a:cxnLst/>
              <a:rect l="0" t="0" r="0" b="0"/>
              <a:pathLst>
                <a:path w="21200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0831" y="11550"/>
                  </a:lnTo>
                  <a:lnTo>
                    <a:pt x="21199" y="54272"/>
                  </a:lnTo>
                  <a:lnTo>
                    <a:pt x="20783" y="89929"/>
                  </a:lnTo>
                  <a:lnTo>
                    <a:pt x="15028" y="135670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898"/>
            <p:cNvSpPr/>
            <p:nvPr>
              <p:custDataLst>
                <p:tags r:id="rId85"/>
              </p:custDataLst>
            </p:nvPr>
          </p:nvSpPr>
          <p:spPr>
            <a:xfrm>
              <a:off x="11254671" y="2492914"/>
              <a:ext cx="308680" cy="15337"/>
            </a:xfrm>
            <a:custGeom>
              <a:avLst/>
              <a:gdLst/>
              <a:ahLst/>
              <a:cxnLst/>
              <a:rect l="0" t="0" r="0" b="0"/>
              <a:pathLst>
                <a:path w="308680" h="15337">
                  <a:moveTo>
                    <a:pt x="16579" y="15336"/>
                  </a:moveTo>
                  <a:lnTo>
                    <a:pt x="16579" y="15336"/>
                  </a:lnTo>
                  <a:lnTo>
                    <a:pt x="0" y="15336"/>
                  </a:lnTo>
                  <a:lnTo>
                    <a:pt x="43686" y="11965"/>
                  </a:lnTo>
                  <a:lnTo>
                    <a:pt x="75663" y="8428"/>
                  </a:lnTo>
                  <a:lnTo>
                    <a:pt x="115510" y="4505"/>
                  </a:lnTo>
                  <a:lnTo>
                    <a:pt x="138978" y="2471"/>
                  </a:lnTo>
                  <a:lnTo>
                    <a:pt x="163795" y="409"/>
                  </a:lnTo>
                  <a:lnTo>
                    <a:pt x="210183" y="0"/>
                  </a:lnTo>
                  <a:lnTo>
                    <a:pt x="250792" y="2170"/>
                  </a:lnTo>
                  <a:lnTo>
                    <a:pt x="308679" y="8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899"/>
            <p:cNvSpPr/>
            <p:nvPr>
              <p:custDataLst>
                <p:tags r:id="rId86"/>
              </p:custDataLst>
            </p:nvPr>
          </p:nvSpPr>
          <p:spPr>
            <a:xfrm>
              <a:off x="11334750" y="2617629"/>
              <a:ext cx="108201" cy="151941"/>
            </a:xfrm>
            <a:custGeom>
              <a:avLst/>
              <a:gdLst/>
              <a:ahLst/>
              <a:cxnLst/>
              <a:rect l="0" t="0" r="0" b="0"/>
              <a:pathLst>
                <a:path w="108201" h="151941">
                  <a:moveTo>
                    <a:pt x="0" y="23971"/>
                  </a:moveTo>
                  <a:lnTo>
                    <a:pt x="0" y="23971"/>
                  </a:lnTo>
                  <a:lnTo>
                    <a:pt x="3370" y="20600"/>
                  </a:lnTo>
                  <a:lnTo>
                    <a:pt x="8789" y="18945"/>
                  </a:lnTo>
                  <a:lnTo>
                    <a:pt x="17311" y="16798"/>
                  </a:lnTo>
                  <a:lnTo>
                    <a:pt x="60562" y="1786"/>
                  </a:lnTo>
                  <a:lnTo>
                    <a:pt x="71837" y="0"/>
                  </a:lnTo>
                  <a:lnTo>
                    <a:pt x="79670" y="1088"/>
                  </a:lnTo>
                  <a:lnTo>
                    <a:pt x="82747" y="2365"/>
                  </a:lnTo>
                  <a:lnTo>
                    <a:pt x="84798" y="3923"/>
                  </a:lnTo>
                  <a:lnTo>
                    <a:pt x="87077" y="7535"/>
                  </a:lnTo>
                  <a:lnTo>
                    <a:pt x="82446" y="15255"/>
                  </a:lnTo>
                  <a:lnTo>
                    <a:pt x="44073" y="59325"/>
                  </a:lnTo>
                  <a:lnTo>
                    <a:pt x="39108" y="69787"/>
                  </a:lnTo>
                  <a:lnTo>
                    <a:pt x="38772" y="73565"/>
                  </a:lnTo>
                  <a:lnTo>
                    <a:pt x="39959" y="76084"/>
                  </a:lnTo>
                  <a:lnTo>
                    <a:pt x="42161" y="77763"/>
                  </a:lnTo>
                  <a:lnTo>
                    <a:pt x="49077" y="79628"/>
                  </a:lnTo>
                  <a:lnTo>
                    <a:pt x="59206" y="80458"/>
                  </a:lnTo>
                  <a:lnTo>
                    <a:pt x="86921" y="94408"/>
                  </a:lnTo>
                  <a:lnTo>
                    <a:pt x="105090" y="109674"/>
                  </a:lnTo>
                  <a:lnTo>
                    <a:pt x="107454" y="114973"/>
                  </a:lnTo>
                  <a:lnTo>
                    <a:pt x="108200" y="126505"/>
                  </a:lnTo>
                  <a:lnTo>
                    <a:pt x="106706" y="131133"/>
                  </a:lnTo>
                  <a:lnTo>
                    <a:pt x="101282" y="138156"/>
                  </a:lnTo>
                  <a:lnTo>
                    <a:pt x="83554" y="149447"/>
                  </a:lnTo>
                  <a:lnTo>
                    <a:pt x="68414" y="151940"/>
                  </a:lnTo>
                  <a:lnTo>
                    <a:pt x="12700" y="144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900"/>
            <p:cNvSpPr/>
            <p:nvPr>
              <p:custDataLst>
                <p:tags r:id="rId87"/>
              </p:custDataLst>
            </p:nvPr>
          </p:nvSpPr>
          <p:spPr>
            <a:xfrm>
              <a:off x="11144250" y="2972323"/>
              <a:ext cx="25401" cy="82028"/>
            </a:xfrm>
            <a:custGeom>
              <a:avLst/>
              <a:gdLst/>
              <a:ahLst/>
              <a:cxnLst/>
              <a:rect l="0" t="0" r="0" b="0"/>
              <a:pathLst>
                <a:path w="25401" h="82028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6467" y="654"/>
                  </a:lnTo>
                  <a:lnTo>
                    <a:pt x="9460" y="0"/>
                  </a:lnTo>
                  <a:lnTo>
                    <a:pt x="11244" y="1237"/>
                  </a:lnTo>
                  <a:lnTo>
                    <a:pt x="15111" y="6374"/>
                  </a:lnTo>
                  <a:lnTo>
                    <a:pt x="23183" y="53750"/>
                  </a:lnTo>
                  <a:lnTo>
                    <a:pt x="25400" y="820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901"/>
            <p:cNvSpPr/>
            <p:nvPr>
              <p:custDataLst>
                <p:tags r:id="rId88"/>
              </p:custDataLst>
            </p:nvPr>
          </p:nvSpPr>
          <p:spPr>
            <a:xfrm>
              <a:off x="11195050" y="2961792"/>
              <a:ext cx="6351" cy="105259"/>
            </a:xfrm>
            <a:custGeom>
              <a:avLst/>
              <a:gdLst/>
              <a:ahLst/>
              <a:cxnLst/>
              <a:rect l="0" t="0" r="0" b="0"/>
              <a:pathLst>
                <a:path w="6351" h="105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1098"/>
                  </a:lnTo>
                  <a:lnTo>
                    <a:pt x="4364" y="84794"/>
                  </a:lnTo>
                  <a:lnTo>
                    <a:pt x="6350" y="105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902"/>
            <p:cNvSpPr/>
            <p:nvPr>
              <p:custDataLst>
                <p:tags r:id="rId89"/>
              </p:custDataLst>
            </p:nvPr>
          </p:nvSpPr>
          <p:spPr>
            <a:xfrm>
              <a:off x="11201400" y="2959100"/>
              <a:ext cx="69590" cy="222251"/>
            </a:xfrm>
            <a:custGeom>
              <a:avLst/>
              <a:gdLst/>
              <a:ahLst/>
              <a:cxnLst/>
              <a:rect l="0" t="0" r="0" b="0"/>
              <a:pathLst>
                <a:path w="69590" h="222251">
                  <a:moveTo>
                    <a:pt x="63500" y="0"/>
                  </a:moveTo>
                  <a:lnTo>
                    <a:pt x="63500" y="0"/>
                  </a:lnTo>
                  <a:lnTo>
                    <a:pt x="68968" y="0"/>
                  </a:lnTo>
                  <a:lnTo>
                    <a:pt x="69262" y="706"/>
                  </a:lnTo>
                  <a:lnTo>
                    <a:pt x="69589" y="3371"/>
                  </a:lnTo>
                  <a:lnTo>
                    <a:pt x="53935" y="49514"/>
                  </a:lnTo>
                  <a:lnTo>
                    <a:pt x="36002" y="96250"/>
                  </a:lnTo>
                  <a:lnTo>
                    <a:pt x="18428" y="135528"/>
                  </a:lnTo>
                  <a:lnTo>
                    <a:pt x="5461" y="17280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903"/>
            <p:cNvSpPr/>
            <p:nvPr>
              <p:custDataLst>
                <p:tags r:id="rId90"/>
              </p:custDataLst>
            </p:nvPr>
          </p:nvSpPr>
          <p:spPr>
            <a:xfrm>
              <a:off x="11226800" y="3074438"/>
              <a:ext cx="88199" cy="161427"/>
            </a:xfrm>
            <a:custGeom>
              <a:avLst/>
              <a:gdLst/>
              <a:ahLst/>
              <a:cxnLst/>
              <a:rect l="0" t="0" r="0" b="0"/>
              <a:pathLst>
                <a:path w="88199" h="161427">
                  <a:moveTo>
                    <a:pt x="19050" y="18012"/>
                  </a:moveTo>
                  <a:lnTo>
                    <a:pt x="19050" y="18012"/>
                  </a:lnTo>
                  <a:lnTo>
                    <a:pt x="22420" y="18012"/>
                  </a:lnTo>
                  <a:lnTo>
                    <a:pt x="25957" y="14249"/>
                  </a:lnTo>
                  <a:lnTo>
                    <a:pt x="27888" y="11270"/>
                  </a:lnTo>
                  <a:lnTo>
                    <a:pt x="30587" y="9284"/>
                  </a:lnTo>
                  <a:lnTo>
                    <a:pt x="57551" y="1297"/>
                  </a:lnTo>
                  <a:lnTo>
                    <a:pt x="66971" y="0"/>
                  </a:lnTo>
                  <a:lnTo>
                    <a:pt x="73978" y="1305"/>
                  </a:lnTo>
                  <a:lnTo>
                    <a:pt x="76836" y="2641"/>
                  </a:lnTo>
                  <a:lnTo>
                    <a:pt x="78741" y="5648"/>
                  </a:lnTo>
                  <a:lnTo>
                    <a:pt x="80857" y="14633"/>
                  </a:lnTo>
                  <a:lnTo>
                    <a:pt x="78677" y="31592"/>
                  </a:lnTo>
                  <a:lnTo>
                    <a:pt x="67256" y="54875"/>
                  </a:lnTo>
                  <a:lnTo>
                    <a:pt x="59751" y="64369"/>
                  </a:lnTo>
                  <a:lnTo>
                    <a:pt x="52119" y="68227"/>
                  </a:lnTo>
                  <a:lnTo>
                    <a:pt x="52384" y="68422"/>
                  </a:lnTo>
                  <a:lnTo>
                    <a:pt x="54561" y="68639"/>
                  </a:lnTo>
                  <a:lnTo>
                    <a:pt x="55424" y="67991"/>
                  </a:lnTo>
                  <a:lnTo>
                    <a:pt x="56383" y="65390"/>
                  </a:lnTo>
                  <a:lnTo>
                    <a:pt x="57345" y="65119"/>
                  </a:lnTo>
                  <a:lnTo>
                    <a:pt x="69293" y="71557"/>
                  </a:lnTo>
                  <a:lnTo>
                    <a:pt x="80896" y="84207"/>
                  </a:lnTo>
                  <a:lnTo>
                    <a:pt x="85342" y="97291"/>
                  </a:lnTo>
                  <a:lnTo>
                    <a:pt x="88198" y="125316"/>
                  </a:lnTo>
                  <a:lnTo>
                    <a:pt x="84824" y="136493"/>
                  </a:lnTo>
                  <a:lnTo>
                    <a:pt x="77915" y="146165"/>
                  </a:lnTo>
                  <a:lnTo>
                    <a:pt x="67790" y="155167"/>
                  </a:lnTo>
                  <a:lnTo>
                    <a:pt x="52472" y="160108"/>
                  </a:lnTo>
                  <a:lnTo>
                    <a:pt x="43448" y="161426"/>
                  </a:lnTo>
                  <a:lnTo>
                    <a:pt x="25895" y="157246"/>
                  </a:lnTo>
                  <a:lnTo>
                    <a:pt x="0" y="145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904"/>
            <p:cNvSpPr/>
            <p:nvPr>
              <p:custDataLst>
                <p:tags r:id="rId91"/>
              </p:custDataLst>
            </p:nvPr>
          </p:nvSpPr>
          <p:spPr>
            <a:xfrm>
              <a:off x="10505408" y="2293233"/>
              <a:ext cx="149893" cy="170568"/>
            </a:xfrm>
            <a:custGeom>
              <a:avLst/>
              <a:gdLst/>
              <a:ahLst/>
              <a:cxnLst/>
              <a:rect l="0" t="0" r="0" b="0"/>
              <a:pathLst>
                <a:path w="149893" h="170568">
                  <a:moveTo>
                    <a:pt x="149892" y="5467"/>
                  </a:moveTo>
                  <a:lnTo>
                    <a:pt x="149892" y="5467"/>
                  </a:lnTo>
                  <a:lnTo>
                    <a:pt x="149891" y="2096"/>
                  </a:lnTo>
                  <a:lnTo>
                    <a:pt x="149187" y="1103"/>
                  </a:lnTo>
                  <a:lnTo>
                    <a:pt x="148011" y="441"/>
                  </a:lnTo>
                  <a:lnTo>
                    <a:pt x="146521" y="0"/>
                  </a:lnTo>
                  <a:lnTo>
                    <a:pt x="145528" y="411"/>
                  </a:lnTo>
                  <a:lnTo>
                    <a:pt x="144866" y="1391"/>
                  </a:lnTo>
                  <a:lnTo>
                    <a:pt x="126948" y="44906"/>
                  </a:lnTo>
                  <a:lnTo>
                    <a:pt x="97873" y="90441"/>
                  </a:lnTo>
                  <a:lnTo>
                    <a:pt x="61807" y="127603"/>
                  </a:lnTo>
                  <a:lnTo>
                    <a:pt x="46772" y="133833"/>
                  </a:lnTo>
                  <a:lnTo>
                    <a:pt x="38812" y="135494"/>
                  </a:lnTo>
                  <a:lnTo>
                    <a:pt x="26205" y="133577"/>
                  </a:lnTo>
                  <a:lnTo>
                    <a:pt x="15897" y="127316"/>
                  </a:lnTo>
                  <a:lnTo>
                    <a:pt x="6612" y="117477"/>
                  </a:lnTo>
                  <a:lnTo>
                    <a:pt x="1546" y="106049"/>
                  </a:lnTo>
                  <a:lnTo>
                    <a:pt x="0" y="95326"/>
                  </a:lnTo>
                  <a:lnTo>
                    <a:pt x="1663" y="88208"/>
                  </a:lnTo>
                  <a:lnTo>
                    <a:pt x="4506" y="86028"/>
                  </a:lnTo>
                  <a:lnTo>
                    <a:pt x="13309" y="83605"/>
                  </a:lnTo>
                  <a:lnTo>
                    <a:pt x="50710" y="87825"/>
                  </a:lnTo>
                  <a:lnTo>
                    <a:pt x="96622" y="105483"/>
                  </a:lnTo>
                  <a:lnTo>
                    <a:pt x="133603" y="135864"/>
                  </a:lnTo>
                  <a:lnTo>
                    <a:pt x="139124" y="148559"/>
                  </a:lnTo>
                  <a:lnTo>
                    <a:pt x="143542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905"/>
            <p:cNvSpPr/>
            <p:nvPr>
              <p:custDataLst>
                <p:tags r:id="rId92"/>
              </p:custDataLst>
            </p:nvPr>
          </p:nvSpPr>
          <p:spPr>
            <a:xfrm>
              <a:off x="10739071" y="2432050"/>
              <a:ext cx="17830" cy="101601"/>
            </a:xfrm>
            <a:custGeom>
              <a:avLst/>
              <a:gdLst/>
              <a:ahLst/>
              <a:cxnLst/>
              <a:rect l="0" t="0" r="0" b="0"/>
              <a:pathLst>
                <a:path w="17830" h="101601">
                  <a:moveTo>
                    <a:pt x="17829" y="0"/>
                  </a:moveTo>
                  <a:lnTo>
                    <a:pt x="17829" y="0"/>
                  </a:lnTo>
                  <a:lnTo>
                    <a:pt x="14459" y="0"/>
                  </a:lnTo>
                  <a:lnTo>
                    <a:pt x="10922" y="1881"/>
                  </a:lnTo>
                  <a:lnTo>
                    <a:pt x="8990" y="3371"/>
                  </a:lnTo>
                  <a:lnTo>
                    <a:pt x="2902" y="18951"/>
                  </a:lnTo>
                  <a:lnTo>
                    <a:pt x="0" y="38071"/>
                  </a:lnTo>
                  <a:lnTo>
                    <a:pt x="3965" y="79898"/>
                  </a:lnTo>
                  <a:lnTo>
                    <a:pt x="5129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1207"/>
          <p:cNvGrpSpPr/>
          <p:nvPr/>
        </p:nvGrpSpPr>
        <p:grpSpPr>
          <a:xfrm>
            <a:off x="10915650" y="3054350"/>
            <a:ext cx="101601" cy="82212"/>
            <a:chOff x="10915650" y="3054350"/>
            <a:chExt cx="101601" cy="82212"/>
          </a:xfrm>
        </p:grpSpPr>
        <p:sp>
          <p:nvSpPr>
            <p:cNvPr id="324" name="SMARTInkShape-5906"/>
            <p:cNvSpPr/>
            <p:nvPr>
              <p:custDataLst>
                <p:tags r:id="rId71"/>
              </p:custDataLst>
            </p:nvPr>
          </p:nvSpPr>
          <p:spPr>
            <a:xfrm>
              <a:off x="10915650" y="30543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9"/>
                  </a:lnTo>
                  <a:lnTo>
                    <a:pt x="8837" y="2979"/>
                  </a:lnTo>
                  <a:lnTo>
                    <a:pt x="26440" y="58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907"/>
            <p:cNvSpPr/>
            <p:nvPr>
              <p:custDataLst>
                <p:tags r:id="rId72"/>
              </p:custDataLst>
            </p:nvPr>
          </p:nvSpPr>
          <p:spPr>
            <a:xfrm>
              <a:off x="10934700" y="3124200"/>
              <a:ext cx="82551" cy="12362"/>
            </a:xfrm>
            <a:custGeom>
              <a:avLst/>
              <a:gdLst/>
              <a:ahLst/>
              <a:cxnLst/>
              <a:rect l="0" t="0" r="0" b="0"/>
              <a:pathLst>
                <a:path w="82551" h="12362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2209" y="8838"/>
                  </a:lnTo>
                  <a:lnTo>
                    <a:pt x="50432" y="12361"/>
                  </a:lnTo>
                  <a:lnTo>
                    <a:pt x="63336" y="878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1208"/>
          <p:cNvGrpSpPr/>
          <p:nvPr/>
        </p:nvGrpSpPr>
        <p:grpSpPr>
          <a:xfrm>
            <a:off x="10401840" y="3454116"/>
            <a:ext cx="1529811" cy="639753"/>
            <a:chOff x="10401840" y="3454116"/>
            <a:chExt cx="1529811" cy="639753"/>
          </a:xfrm>
        </p:grpSpPr>
        <p:sp>
          <p:nvSpPr>
            <p:cNvPr id="327" name="SMARTInkShape-5908"/>
            <p:cNvSpPr/>
            <p:nvPr>
              <p:custDataLst>
                <p:tags r:id="rId53"/>
              </p:custDataLst>
            </p:nvPr>
          </p:nvSpPr>
          <p:spPr>
            <a:xfrm>
              <a:off x="10401840" y="3619500"/>
              <a:ext cx="145511" cy="158751"/>
            </a:xfrm>
            <a:custGeom>
              <a:avLst/>
              <a:gdLst/>
              <a:ahLst/>
              <a:cxnLst/>
              <a:rect l="0" t="0" r="0" b="0"/>
              <a:pathLst>
                <a:path w="145511" h="158751">
                  <a:moveTo>
                    <a:pt x="132810" y="0"/>
                  </a:moveTo>
                  <a:lnTo>
                    <a:pt x="132810" y="0"/>
                  </a:lnTo>
                  <a:lnTo>
                    <a:pt x="136468" y="0"/>
                  </a:lnTo>
                  <a:lnTo>
                    <a:pt x="134906" y="0"/>
                  </a:lnTo>
                  <a:lnTo>
                    <a:pt x="134208" y="705"/>
                  </a:lnTo>
                  <a:lnTo>
                    <a:pt x="110479" y="48102"/>
                  </a:lnTo>
                  <a:lnTo>
                    <a:pt x="78207" y="90940"/>
                  </a:lnTo>
                  <a:lnTo>
                    <a:pt x="51468" y="113318"/>
                  </a:lnTo>
                  <a:lnTo>
                    <a:pt x="41155" y="117391"/>
                  </a:lnTo>
                  <a:lnTo>
                    <a:pt x="37133" y="117772"/>
                  </a:lnTo>
                  <a:lnTo>
                    <a:pt x="30786" y="116313"/>
                  </a:lnTo>
                  <a:lnTo>
                    <a:pt x="16503" y="104784"/>
                  </a:lnTo>
                  <a:lnTo>
                    <a:pt x="5607" y="87961"/>
                  </a:lnTo>
                  <a:lnTo>
                    <a:pt x="675" y="73454"/>
                  </a:lnTo>
                  <a:lnTo>
                    <a:pt x="0" y="68394"/>
                  </a:lnTo>
                  <a:lnTo>
                    <a:pt x="1230" y="66763"/>
                  </a:lnTo>
                  <a:lnTo>
                    <a:pt x="6362" y="64950"/>
                  </a:lnTo>
                  <a:lnTo>
                    <a:pt x="20555" y="67301"/>
                  </a:lnTo>
                  <a:lnTo>
                    <a:pt x="57436" y="85210"/>
                  </a:lnTo>
                  <a:lnTo>
                    <a:pt x="103719" y="120883"/>
                  </a:lnTo>
                  <a:lnTo>
                    <a:pt x="127989" y="152904"/>
                  </a:lnTo>
                  <a:lnTo>
                    <a:pt x="134431" y="156152"/>
                  </a:lnTo>
                  <a:lnTo>
                    <a:pt x="14551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909"/>
            <p:cNvSpPr/>
            <p:nvPr>
              <p:custDataLst>
                <p:tags r:id="rId54"/>
              </p:custDataLst>
            </p:nvPr>
          </p:nvSpPr>
          <p:spPr>
            <a:xfrm>
              <a:off x="10586333" y="3747651"/>
              <a:ext cx="113418" cy="90658"/>
            </a:xfrm>
            <a:custGeom>
              <a:avLst/>
              <a:gdLst/>
              <a:ahLst/>
              <a:cxnLst/>
              <a:rect l="0" t="0" r="0" b="0"/>
              <a:pathLst>
                <a:path w="113418" h="90658">
                  <a:moveTo>
                    <a:pt x="5467" y="17899"/>
                  </a:moveTo>
                  <a:lnTo>
                    <a:pt x="5467" y="17899"/>
                  </a:lnTo>
                  <a:lnTo>
                    <a:pt x="5467" y="14528"/>
                  </a:lnTo>
                  <a:lnTo>
                    <a:pt x="4761" y="13535"/>
                  </a:lnTo>
                  <a:lnTo>
                    <a:pt x="3586" y="12873"/>
                  </a:lnTo>
                  <a:lnTo>
                    <a:pt x="0" y="11810"/>
                  </a:lnTo>
                  <a:lnTo>
                    <a:pt x="1391" y="9784"/>
                  </a:lnTo>
                  <a:lnTo>
                    <a:pt x="5067" y="6531"/>
                  </a:lnTo>
                  <a:lnTo>
                    <a:pt x="14364" y="1439"/>
                  </a:lnTo>
                  <a:lnTo>
                    <a:pt x="19534" y="0"/>
                  </a:lnTo>
                  <a:lnTo>
                    <a:pt x="21901" y="322"/>
                  </a:lnTo>
                  <a:lnTo>
                    <a:pt x="26412" y="2561"/>
                  </a:lnTo>
                  <a:lnTo>
                    <a:pt x="32917" y="7788"/>
                  </a:lnTo>
                  <a:lnTo>
                    <a:pt x="35305" y="13640"/>
                  </a:lnTo>
                  <a:lnTo>
                    <a:pt x="36840" y="35637"/>
                  </a:lnTo>
                  <a:lnTo>
                    <a:pt x="33733" y="55610"/>
                  </a:lnTo>
                  <a:lnTo>
                    <a:pt x="20183" y="83952"/>
                  </a:lnTo>
                  <a:lnTo>
                    <a:pt x="20217" y="85923"/>
                  </a:lnTo>
                  <a:lnTo>
                    <a:pt x="22136" y="89995"/>
                  </a:lnTo>
                  <a:lnTo>
                    <a:pt x="24340" y="90657"/>
                  </a:lnTo>
                  <a:lnTo>
                    <a:pt x="68614" y="79065"/>
                  </a:lnTo>
                  <a:lnTo>
                    <a:pt x="113417" y="686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910"/>
            <p:cNvSpPr/>
            <p:nvPr>
              <p:custDataLst>
                <p:tags r:id="rId55"/>
              </p:custDataLst>
            </p:nvPr>
          </p:nvSpPr>
          <p:spPr>
            <a:xfrm>
              <a:off x="10458551" y="3454116"/>
              <a:ext cx="107850" cy="99233"/>
            </a:xfrm>
            <a:custGeom>
              <a:avLst/>
              <a:gdLst/>
              <a:ahLst/>
              <a:cxnLst/>
              <a:rect l="0" t="0" r="0" b="0"/>
              <a:pathLst>
                <a:path w="107850" h="99233">
                  <a:moveTo>
                    <a:pt x="18949" y="25684"/>
                  </a:moveTo>
                  <a:lnTo>
                    <a:pt x="18949" y="25684"/>
                  </a:lnTo>
                  <a:lnTo>
                    <a:pt x="18949" y="22313"/>
                  </a:lnTo>
                  <a:lnTo>
                    <a:pt x="18243" y="21320"/>
                  </a:lnTo>
                  <a:lnTo>
                    <a:pt x="17068" y="20658"/>
                  </a:lnTo>
                  <a:lnTo>
                    <a:pt x="13482" y="19595"/>
                  </a:lnTo>
                  <a:lnTo>
                    <a:pt x="7543" y="62785"/>
                  </a:lnTo>
                  <a:lnTo>
                    <a:pt x="125" y="99232"/>
                  </a:lnTo>
                  <a:lnTo>
                    <a:pt x="0" y="97648"/>
                  </a:lnTo>
                  <a:lnTo>
                    <a:pt x="11441" y="57389"/>
                  </a:lnTo>
                  <a:lnTo>
                    <a:pt x="25907" y="24133"/>
                  </a:lnTo>
                  <a:lnTo>
                    <a:pt x="42352" y="3349"/>
                  </a:lnTo>
                  <a:lnTo>
                    <a:pt x="46546" y="916"/>
                  </a:lnTo>
                  <a:lnTo>
                    <a:pt x="50752" y="0"/>
                  </a:lnTo>
                  <a:lnTo>
                    <a:pt x="54968" y="94"/>
                  </a:lnTo>
                  <a:lnTo>
                    <a:pt x="58484" y="1568"/>
                  </a:lnTo>
                  <a:lnTo>
                    <a:pt x="64272" y="6970"/>
                  </a:lnTo>
                  <a:lnTo>
                    <a:pt x="91091" y="50195"/>
                  </a:lnTo>
                  <a:lnTo>
                    <a:pt x="107849" y="828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911"/>
            <p:cNvSpPr/>
            <p:nvPr>
              <p:custDataLst>
                <p:tags r:id="rId56"/>
              </p:custDataLst>
            </p:nvPr>
          </p:nvSpPr>
          <p:spPr>
            <a:xfrm>
              <a:off x="10807699" y="3676650"/>
              <a:ext cx="69852" cy="6351"/>
            </a:xfrm>
            <a:custGeom>
              <a:avLst/>
              <a:gdLst/>
              <a:ahLst/>
              <a:cxnLst/>
              <a:rect l="0" t="0" r="0" b="0"/>
              <a:pathLst>
                <a:path w="698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2118" y="1986"/>
                  </a:lnTo>
                  <a:lnTo>
                    <a:pt x="45504" y="116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912"/>
            <p:cNvSpPr/>
            <p:nvPr>
              <p:custDataLst>
                <p:tags r:id="rId57"/>
              </p:custDataLst>
            </p:nvPr>
          </p:nvSpPr>
          <p:spPr>
            <a:xfrm>
              <a:off x="10823091" y="3765550"/>
              <a:ext cx="86210" cy="6351"/>
            </a:xfrm>
            <a:custGeom>
              <a:avLst/>
              <a:gdLst/>
              <a:ahLst/>
              <a:cxnLst/>
              <a:rect l="0" t="0" r="0" b="0"/>
              <a:pathLst>
                <a:path w="8621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6491" y="5026"/>
                  </a:lnTo>
                  <a:lnTo>
                    <a:pt x="48766" y="6234"/>
                  </a:lnTo>
                  <a:lnTo>
                    <a:pt x="86209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913"/>
            <p:cNvSpPr/>
            <p:nvPr>
              <p:custDataLst>
                <p:tags r:id="rId58"/>
              </p:custDataLst>
            </p:nvPr>
          </p:nvSpPr>
          <p:spPr>
            <a:xfrm>
              <a:off x="11023600" y="3639801"/>
              <a:ext cx="106329" cy="136809"/>
            </a:xfrm>
            <a:custGeom>
              <a:avLst/>
              <a:gdLst/>
              <a:ahLst/>
              <a:cxnLst/>
              <a:rect l="0" t="0" r="0" b="0"/>
              <a:pathLst>
                <a:path w="106329" h="136809">
                  <a:moveTo>
                    <a:pt x="0" y="30499"/>
                  </a:moveTo>
                  <a:lnTo>
                    <a:pt x="0" y="30499"/>
                  </a:lnTo>
                  <a:lnTo>
                    <a:pt x="0" y="21661"/>
                  </a:lnTo>
                  <a:lnTo>
                    <a:pt x="1881" y="17634"/>
                  </a:lnTo>
                  <a:lnTo>
                    <a:pt x="8838" y="9300"/>
                  </a:lnTo>
                  <a:lnTo>
                    <a:pt x="21668" y="2972"/>
                  </a:lnTo>
                  <a:lnTo>
                    <a:pt x="35504" y="0"/>
                  </a:lnTo>
                  <a:lnTo>
                    <a:pt x="63438" y="4326"/>
                  </a:lnTo>
                  <a:lnTo>
                    <a:pt x="65575" y="5995"/>
                  </a:lnTo>
                  <a:lnTo>
                    <a:pt x="67951" y="11612"/>
                  </a:lnTo>
                  <a:lnTo>
                    <a:pt x="65916" y="26079"/>
                  </a:lnTo>
                  <a:lnTo>
                    <a:pt x="45918" y="59680"/>
                  </a:lnTo>
                  <a:lnTo>
                    <a:pt x="46134" y="60536"/>
                  </a:lnTo>
                  <a:lnTo>
                    <a:pt x="46985" y="61107"/>
                  </a:lnTo>
                  <a:lnTo>
                    <a:pt x="72313" y="69377"/>
                  </a:lnTo>
                  <a:lnTo>
                    <a:pt x="93178" y="82821"/>
                  </a:lnTo>
                  <a:lnTo>
                    <a:pt x="99738" y="91148"/>
                  </a:lnTo>
                  <a:lnTo>
                    <a:pt x="104301" y="101198"/>
                  </a:lnTo>
                  <a:lnTo>
                    <a:pt x="106328" y="110369"/>
                  </a:lnTo>
                  <a:lnTo>
                    <a:pt x="104752" y="114790"/>
                  </a:lnTo>
                  <a:lnTo>
                    <a:pt x="97357" y="123465"/>
                  </a:lnTo>
                  <a:lnTo>
                    <a:pt x="77921" y="132912"/>
                  </a:lnTo>
                  <a:lnTo>
                    <a:pt x="57659" y="136808"/>
                  </a:lnTo>
                  <a:lnTo>
                    <a:pt x="41622" y="134592"/>
                  </a:lnTo>
                  <a:lnTo>
                    <a:pt x="37626" y="131644"/>
                  </a:lnTo>
                  <a:lnTo>
                    <a:pt x="25400" y="1130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914"/>
            <p:cNvSpPr/>
            <p:nvPr>
              <p:custDataLst>
                <p:tags r:id="rId59"/>
              </p:custDataLst>
            </p:nvPr>
          </p:nvSpPr>
          <p:spPr>
            <a:xfrm>
              <a:off x="11074399" y="3506561"/>
              <a:ext cx="95252" cy="61730"/>
            </a:xfrm>
            <a:custGeom>
              <a:avLst/>
              <a:gdLst/>
              <a:ahLst/>
              <a:cxnLst/>
              <a:rect l="0" t="0" r="0" b="0"/>
              <a:pathLst>
                <a:path w="95252" h="61730">
                  <a:moveTo>
                    <a:pt x="1" y="17689"/>
                  </a:moveTo>
                  <a:lnTo>
                    <a:pt x="1" y="17689"/>
                  </a:lnTo>
                  <a:lnTo>
                    <a:pt x="0" y="8851"/>
                  </a:lnTo>
                  <a:lnTo>
                    <a:pt x="706" y="7564"/>
                  </a:lnTo>
                  <a:lnTo>
                    <a:pt x="1882" y="6705"/>
                  </a:lnTo>
                  <a:lnTo>
                    <a:pt x="21655" y="114"/>
                  </a:lnTo>
                  <a:lnTo>
                    <a:pt x="32203" y="0"/>
                  </a:lnTo>
                  <a:lnTo>
                    <a:pt x="41595" y="2301"/>
                  </a:lnTo>
                  <a:lnTo>
                    <a:pt x="44663" y="4608"/>
                  </a:lnTo>
                  <a:lnTo>
                    <a:pt x="48073" y="10934"/>
                  </a:lnTo>
                  <a:lnTo>
                    <a:pt x="47707" y="20331"/>
                  </a:lnTo>
                  <a:lnTo>
                    <a:pt x="44486" y="30858"/>
                  </a:lnTo>
                  <a:lnTo>
                    <a:pt x="25712" y="55134"/>
                  </a:lnTo>
                  <a:lnTo>
                    <a:pt x="23492" y="57469"/>
                  </a:lnTo>
                  <a:lnTo>
                    <a:pt x="22717" y="59026"/>
                  </a:lnTo>
                  <a:lnTo>
                    <a:pt x="22906" y="60064"/>
                  </a:lnTo>
                  <a:lnTo>
                    <a:pt x="23738" y="60755"/>
                  </a:lnTo>
                  <a:lnTo>
                    <a:pt x="31649" y="61729"/>
                  </a:lnTo>
                  <a:lnTo>
                    <a:pt x="76258" y="56635"/>
                  </a:lnTo>
                  <a:lnTo>
                    <a:pt x="95251" y="55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5915"/>
            <p:cNvSpPr/>
            <p:nvPr>
              <p:custDataLst>
                <p:tags r:id="rId60"/>
              </p:custDataLst>
            </p:nvPr>
          </p:nvSpPr>
          <p:spPr>
            <a:xfrm>
              <a:off x="11195050" y="37147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7530" y="184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5916"/>
            <p:cNvSpPr/>
            <p:nvPr>
              <p:custDataLst>
                <p:tags r:id="rId61"/>
              </p:custDataLst>
            </p:nvPr>
          </p:nvSpPr>
          <p:spPr>
            <a:xfrm>
              <a:off x="11240382" y="3663950"/>
              <a:ext cx="11819" cy="120651"/>
            </a:xfrm>
            <a:custGeom>
              <a:avLst/>
              <a:gdLst/>
              <a:ahLst/>
              <a:cxnLst/>
              <a:rect l="0" t="0" r="0" b="0"/>
              <a:pathLst>
                <a:path w="11819" h="120651">
                  <a:moveTo>
                    <a:pt x="5468" y="0"/>
                  </a:moveTo>
                  <a:lnTo>
                    <a:pt x="5468" y="0"/>
                  </a:lnTo>
                  <a:lnTo>
                    <a:pt x="0" y="23144"/>
                  </a:lnTo>
                  <a:lnTo>
                    <a:pt x="1116" y="63272"/>
                  </a:lnTo>
                  <a:lnTo>
                    <a:pt x="8585" y="110544"/>
                  </a:lnTo>
                  <a:lnTo>
                    <a:pt x="11818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917"/>
            <p:cNvSpPr/>
            <p:nvPr>
              <p:custDataLst>
                <p:tags r:id="rId62"/>
              </p:custDataLst>
            </p:nvPr>
          </p:nvSpPr>
          <p:spPr>
            <a:xfrm>
              <a:off x="11342767" y="3594203"/>
              <a:ext cx="95694" cy="209448"/>
            </a:xfrm>
            <a:custGeom>
              <a:avLst/>
              <a:gdLst/>
              <a:ahLst/>
              <a:cxnLst/>
              <a:rect l="0" t="0" r="0" b="0"/>
              <a:pathLst>
                <a:path w="95694" h="209448">
                  <a:moveTo>
                    <a:pt x="23733" y="25297"/>
                  </a:moveTo>
                  <a:lnTo>
                    <a:pt x="23733" y="25297"/>
                  </a:lnTo>
                  <a:lnTo>
                    <a:pt x="6774" y="18389"/>
                  </a:lnTo>
                  <a:lnTo>
                    <a:pt x="0" y="13742"/>
                  </a:lnTo>
                  <a:lnTo>
                    <a:pt x="150" y="12654"/>
                  </a:lnTo>
                  <a:lnTo>
                    <a:pt x="2197" y="9565"/>
                  </a:lnTo>
                  <a:lnTo>
                    <a:pt x="10689" y="3859"/>
                  </a:lnTo>
                  <a:lnTo>
                    <a:pt x="25512" y="1071"/>
                  </a:lnTo>
                  <a:lnTo>
                    <a:pt x="70827" y="0"/>
                  </a:lnTo>
                  <a:lnTo>
                    <a:pt x="89062" y="623"/>
                  </a:lnTo>
                  <a:lnTo>
                    <a:pt x="94631" y="3277"/>
                  </a:lnTo>
                  <a:lnTo>
                    <a:pt x="95693" y="6383"/>
                  </a:lnTo>
                  <a:lnTo>
                    <a:pt x="93156" y="53775"/>
                  </a:lnTo>
                  <a:lnTo>
                    <a:pt x="89301" y="90414"/>
                  </a:lnTo>
                  <a:lnTo>
                    <a:pt x="87141" y="131531"/>
                  </a:lnTo>
                  <a:lnTo>
                    <a:pt x="82329" y="178063"/>
                  </a:lnTo>
                  <a:lnTo>
                    <a:pt x="80883" y="2094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918"/>
            <p:cNvSpPr/>
            <p:nvPr>
              <p:custDataLst>
                <p:tags r:id="rId63"/>
              </p:custDataLst>
            </p:nvPr>
          </p:nvSpPr>
          <p:spPr>
            <a:xfrm>
              <a:off x="11379199" y="3683000"/>
              <a:ext cx="107952" cy="24518"/>
            </a:xfrm>
            <a:custGeom>
              <a:avLst/>
              <a:gdLst/>
              <a:ahLst/>
              <a:cxnLst/>
              <a:rect l="0" t="0" r="0" b="0"/>
              <a:pathLst>
                <a:path w="107952" h="24518">
                  <a:moveTo>
                    <a:pt x="1" y="19050"/>
                  </a:moveTo>
                  <a:lnTo>
                    <a:pt x="1" y="19050"/>
                  </a:lnTo>
                  <a:lnTo>
                    <a:pt x="0" y="24517"/>
                  </a:lnTo>
                  <a:lnTo>
                    <a:pt x="3371" y="21767"/>
                  </a:lnTo>
                  <a:lnTo>
                    <a:pt x="44446" y="14139"/>
                  </a:lnTo>
                  <a:lnTo>
                    <a:pt x="90320" y="4144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919"/>
            <p:cNvSpPr/>
            <p:nvPr>
              <p:custDataLst>
                <p:tags r:id="rId64"/>
              </p:custDataLst>
            </p:nvPr>
          </p:nvSpPr>
          <p:spPr>
            <a:xfrm>
              <a:off x="11474449" y="3464286"/>
              <a:ext cx="107952" cy="78787"/>
            </a:xfrm>
            <a:custGeom>
              <a:avLst/>
              <a:gdLst/>
              <a:ahLst/>
              <a:cxnLst/>
              <a:rect l="0" t="0" r="0" b="0"/>
              <a:pathLst>
                <a:path w="107952" h="78787">
                  <a:moveTo>
                    <a:pt x="1" y="34564"/>
                  </a:moveTo>
                  <a:lnTo>
                    <a:pt x="1" y="34564"/>
                  </a:lnTo>
                  <a:lnTo>
                    <a:pt x="0" y="27822"/>
                  </a:lnTo>
                  <a:lnTo>
                    <a:pt x="1882" y="22630"/>
                  </a:lnTo>
                  <a:lnTo>
                    <a:pt x="3371" y="20258"/>
                  </a:lnTo>
                  <a:lnTo>
                    <a:pt x="15581" y="13549"/>
                  </a:lnTo>
                  <a:lnTo>
                    <a:pt x="57306" y="0"/>
                  </a:lnTo>
                  <a:lnTo>
                    <a:pt x="63805" y="1093"/>
                  </a:lnTo>
                  <a:lnTo>
                    <a:pt x="65114" y="3783"/>
                  </a:lnTo>
                  <a:lnTo>
                    <a:pt x="64689" y="12417"/>
                  </a:lnTo>
                  <a:lnTo>
                    <a:pt x="49843" y="41342"/>
                  </a:lnTo>
                  <a:lnTo>
                    <a:pt x="43319" y="53099"/>
                  </a:lnTo>
                  <a:lnTo>
                    <a:pt x="38789" y="73179"/>
                  </a:lnTo>
                  <a:lnTo>
                    <a:pt x="39264" y="75124"/>
                  </a:lnTo>
                  <a:lnTo>
                    <a:pt x="40288" y="76421"/>
                  </a:lnTo>
                  <a:lnTo>
                    <a:pt x="41676" y="77285"/>
                  </a:lnTo>
                  <a:lnTo>
                    <a:pt x="59782" y="78786"/>
                  </a:lnTo>
                  <a:lnTo>
                    <a:pt x="107951" y="72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920"/>
            <p:cNvSpPr/>
            <p:nvPr>
              <p:custDataLst>
                <p:tags r:id="rId65"/>
              </p:custDataLst>
            </p:nvPr>
          </p:nvSpPr>
          <p:spPr>
            <a:xfrm>
              <a:off x="11576050" y="37528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43896" y="17168"/>
                  </a:lnTo>
                  <a:lnTo>
                    <a:pt x="74716" y="821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5921"/>
            <p:cNvSpPr/>
            <p:nvPr>
              <p:custDataLst>
                <p:tags r:id="rId66"/>
              </p:custDataLst>
            </p:nvPr>
          </p:nvSpPr>
          <p:spPr>
            <a:xfrm>
              <a:off x="11626850" y="36957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881" y="45779"/>
                  </a:lnTo>
                  <a:lnTo>
                    <a:pt x="10985" y="88459"/>
                  </a:lnTo>
                  <a:lnTo>
                    <a:pt x="12642" y="99993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5922"/>
            <p:cNvSpPr/>
            <p:nvPr>
              <p:custDataLst>
                <p:tags r:id="rId67"/>
              </p:custDataLst>
            </p:nvPr>
          </p:nvSpPr>
          <p:spPr>
            <a:xfrm>
              <a:off x="11753850" y="36576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8" y="18951"/>
                  </a:lnTo>
                  <a:lnTo>
                    <a:pt x="1207" y="59576"/>
                  </a:lnTo>
                  <a:lnTo>
                    <a:pt x="4524" y="103200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923"/>
            <p:cNvSpPr/>
            <p:nvPr>
              <p:custDataLst>
                <p:tags r:id="rId68"/>
              </p:custDataLst>
            </p:nvPr>
          </p:nvSpPr>
          <p:spPr>
            <a:xfrm>
              <a:off x="11811000" y="3536950"/>
              <a:ext cx="120651" cy="94112"/>
            </a:xfrm>
            <a:custGeom>
              <a:avLst/>
              <a:gdLst/>
              <a:ahLst/>
              <a:cxnLst/>
              <a:rect l="0" t="0" r="0" b="0"/>
              <a:pathLst>
                <a:path w="120651" h="94112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35322" y="8838"/>
                  </a:lnTo>
                  <a:lnTo>
                    <a:pt x="40393" y="12865"/>
                  </a:lnTo>
                  <a:lnTo>
                    <a:pt x="41746" y="14927"/>
                  </a:lnTo>
                  <a:lnTo>
                    <a:pt x="41942" y="17712"/>
                  </a:lnTo>
                  <a:lnTo>
                    <a:pt x="38140" y="29786"/>
                  </a:lnTo>
                  <a:lnTo>
                    <a:pt x="14336" y="74141"/>
                  </a:lnTo>
                  <a:lnTo>
                    <a:pt x="7401" y="87662"/>
                  </a:lnTo>
                  <a:lnTo>
                    <a:pt x="6817" y="91407"/>
                  </a:lnTo>
                  <a:lnTo>
                    <a:pt x="8072" y="92688"/>
                  </a:lnTo>
                  <a:lnTo>
                    <a:pt x="13230" y="94111"/>
                  </a:lnTo>
                  <a:lnTo>
                    <a:pt x="53892" y="89683"/>
                  </a:lnTo>
                  <a:lnTo>
                    <a:pt x="95378" y="89003"/>
                  </a:lnTo>
                  <a:lnTo>
                    <a:pt x="1206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5924"/>
            <p:cNvSpPr/>
            <p:nvPr>
              <p:custDataLst>
                <p:tags r:id="rId69"/>
              </p:custDataLst>
            </p:nvPr>
          </p:nvSpPr>
          <p:spPr>
            <a:xfrm>
              <a:off x="11061700" y="3912745"/>
              <a:ext cx="596901" cy="11556"/>
            </a:xfrm>
            <a:custGeom>
              <a:avLst/>
              <a:gdLst/>
              <a:ahLst/>
              <a:cxnLst/>
              <a:rect l="0" t="0" r="0" b="0"/>
              <a:pathLst>
                <a:path w="596901" h="11556">
                  <a:moveTo>
                    <a:pt x="0" y="11555"/>
                  </a:moveTo>
                  <a:lnTo>
                    <a:pt x="0" y="11555"/>
                  </a:lnTo>
                  <a:lnTo>
                    <a:pt x="46741" y="8184"/>
                  </a:lnTo>
                  <a:lnTo>
                    <a:pt x="85685" y="4647"/>
                  </a:lnTo>
                  <a:lnTo>
                    <a:pt x="107923" y="2717"/>
                  </a:lnTo>
                  <a:lnTo>
                    <a:pt x="134742" y="1430"/>
                  </a:lnTo>
                  <a:lnTo>
                    <a:pt x="164617" y="571"/>
                  </a:lnTo>
                  <a:lnTo>
                    <a:pt x="196528" y="0"/>
                  </a:lnTo>
                  <a:lnTo>
                    <a:pt x="230501" y="323"/>
                  </a:lnTo>
                  <a:lnTo>
                    <a:pt x="265851" y="1245"/>
                  </a:lnTo>
                  <a:lnTo>
                    <a:pt x="302118" y="2565"/>
                  </a:lnTo>
                  <a:lnTo>
                    <a:pt x="337584" y="4150"/>
                  </a:lnTo>
                  <a:lnTo>
                    <a:pt x="372518" y="5913"/>
                  </a:lnTo>
                  <a:lnTo>
                    <a:pt x="407095" y="7794"/>
                  </a:lnTo>
                  <a:lnTo>
                    <a:pt x="438613" y="9047"/>
                  </a:lnTo>
                  <a:lnTo>
                    <a:pt x="468092" y="9883"/>
                  </a:lnTo>
                  <a:lnTo>
                    <a:pt x="496212" y="10440"/>
                  </a:lnTo>
                  <a:lnTo>
                    <a:pt x="540625" y="11059"/>
                  </a:lnTo>
                  <a:lnTo>
                    <a:pt x="596900" y="115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5925"/>
            <p:cNvSpPr/>
            <p:nvPr>
              <p:custDataLst>
                <p:tags r:id="rId70"/>
              </p:custDataLst>
            </p:nvPr>
          </p:nvSpPr>
          <p:spPr>
            <a:xfrm>
              <a:off x="11258550" y="3981789"/>
              <a:ext cx="181216" cy="112080"/>
            </a:xfrm>
            <a:custGeom>
              <a:avLst/>
              <a:gdLst/>
              <a:ahLst/>
              <a:cxnLst/>
              <a:rect l="0" t="0" r="0" b="0"/>
              <a:pathLst>
                <a:path w="181216" h="112080">
                  <a:moveTo>
                    <a:pt x="76200" y="12361"/>
                  </a:moveTo>
                  <a:lnTo>
                    <a:pt x="76200" y="12361"/>
                  </a:lnTo>
                  <a:lnTo>
                    <a:pt x="79570" y="8990"/>
                  </a:lnTo>
                  <a:lnTo>
                    <a:pt x="95151" y="3523"/>
                  </a:lnTo>
                  <a:lnTo>
                    <a:pt x="138809" y="0"/>
                  </a:lnTo>
                  <a:lnTo>
                    <a:pt x="148240" y="1693"/>
                  </a:lnTo>
                  <a:lnTo>
                    <a:pt x="151743" y="3132"/>
                  </a:lnTo>
                  <a:lnTo>
                    <a:pt x="152668" y="5503"/>
                  </a:lnTo>
                  <a:lnTo>
                    <a:pt x="151873" y="8494"/>
                  </a:lnTo>
                  <a:lnTo>
                    <a:pt x="140457" y="23435"/>
                  </a:lnTo>
                  <a:lnTo>
                    <a:pt x="110830" y="45016"/>
                  </a:lnTo>
                  <a:lnTo>
                    <a:pt x="107754" y="46126"/>
                  </a:lnTo>
                  <a:lnTo>
                    <a:pt x="105701" y="46159"/>
                  </a:lnTo>
                  <a:lnTo>
                    <a:pt x="102410" y="44515"/>
                  </a:lnTo>
                  <a:lnTo>
                    <a:pt x="105211" y="47601"/>
                  </a:lnTo>
                  <a:lnTo>
                    <a:pt x="151465" y="64164"/>
                  </a:lnTo>
                  <a:lnTo>
                    <a:pt x="174245" y="80293"/>
                  </a:lnTo>
                  <a:lnTo>
                    <a:pt x="179747" y="90531"/>
                  </a:lnTo>
                  <a:lnTo>
                    <a:pt x="181215" y="96224"/>
                  </a:lnTo>
                  <a:lnTo>
                    <a:pt x="180076" y="100725"/>
                  </a:lnTo>
                  <a:lnTo>
                    <a:pt x="177201" y="104431"/>
                  </a:lnTo>
                  <a:lnTo>
                    <a:pt x="173167" y="107608"/>
                  </a:lnTo>
                  <a:lnTo>
                    <a:pt x="147264" y="112079"/>
                  </a:lnTo>
                  <a:lnTo>
                    <a:pt x="106035" y="106661"/>
                  </a:lnTo>
                  <a:lnTo>
                    <a:pt x="61444" y="96119"/>
                  </a:lnTo>
                  <a:lnTo>
                    <a:pt x="15795" y="85690"/>
                  </a:lnTo>
                  <a:lnTo>
                    <a:pt x="0" y="82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1209"/>
          <p:cNvGrpSpPr/>
          <p:nvPr/>
        </p:nvGrpSpPr>
        <p:grpSpPr>
          <a:xfrm>
            <a:off x="10509250" y="4368800"/>
            <a:ext cx="190501" cy="82551"/>
            <a:chOff x="10509250" y="4368800"/>
            <a:chExt cx="190501" cy="82551"/>
          </a:xfrm>
        </p:grpSpPr>
        <p:sp>
          <p:nvSpPr>
            <p:cNvPr id="346" name="SMARTInkShape-5926"/>
            <p:cNvSpPr/>
            <p:nvPr>
              <p:custDataLst>
                <p:tags r:id="rId51"/>
              </p:custDataLst>
            </p:nvPr>
          </p:nvSpPr>
          <p:spPr>
            <a:xfrm>
              <a:off x="10525812" y="4368800"/>
              <a:ext cx="142189" cy="1"/>
            </a:xfrm>
            <a:custGeom>
              <a:avLst/>
              <a:gdLst/>
              <a:ahLst/>
              <a:cxnLst/>
              <a:rect l="0" t="0" r="0" b="0"/>
              <a:pathLst>
                <a:path w="142189" h="1">
                  <a:moveTo>
                    <a:pt x="8838" y="0"/>
                  </a:moveTo>
                  <a:lnTo>
                    <a:pt x="8838" y="0"/>
                  </a:lnTo>
                  <a:lnTo>
                    <a:pt x="0" y="0"/>
                  </a:lnTo>
                  <a:lnTo>
                    <a:pt x="40421" y="0"/>
                  </a:lnTo>
                  <a:lnTo>
                    <a:pt x="86634" y="0"/>
                  </a:lnTo>
                  <a:lnTo>
                    <a:pt x="1421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5927"/>
            <p:cNvSpPr/>
            <p:nvPr>
              <p:custDataLst>
                <p:tags r:id="rId52"/>
              </p:custDataLst>
            </p:nvPr>
          </p:nvSpPr>
          <p:spPr>
            <a:xfrm>
              <a:off x="10509250" y="44323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6" y="14686"/>
                  </a:lnTo>
                  <a:lnTo>
                    <a:pt x="43369" y="9590"/>
                  </a:lnTo>
                  <a:lnTo>
                    <a:pt x="76895" y="7790"/>
                  </a:lnTo>
                  <a:lnTo>
                    <a:pt x="114609" y="6285"/>
                  </a:lnTo>
                  <a:lnTo>
                    <a:pt x="152537" y="32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1210"/>
          <p:cNvGrpSpPr/>
          <p:nvPr/>
        </p:nvGrpSpPr>
        <p:grpSpPr>
          <a:xfrm>
            <a:off x="10889034" y="4271834"/>
            <a:ext cx="454150" cy="266425"/>
            <a:chOff x="10889034" y="4271834"/>
            <a:chExt cx="454150" cy="266425"/>
          </a:xfrm>
        </p:grpSpPr>
        <p:sp>
          <p:nvSpPr>
            <p:cNvPr id="349" name="SMARTInkShape-5928"/>
            <p:cNvSpPr/>
            <p:nvPr>
              <p:custDataLst>
                <p:tags r:id="rId47"/>
              </p:custDataLst>
            </p:nvPr>
          </p:nvSpPr>
          <p:spPr>
            <a:xfrm>
              <a:off x="10889034" y="4298950"/>
              <a:ext cx="83133" cy="150776"/>
            </a:xfrm>
            <a:custGeom>
              <a:avLst/>
              <a:gdLst/>
              <a:ahLst/>
              <a:cxnLst/>
              <a:rect l="0" t="0" r="0" b="0"/>
              <a:pathLst>
                <a:path w="83133" h="150776">
                  <a:moveTo>
                    <a:pt x="77416" y="6350"/>
                  </a:moveTo>
                  <a:lnTo>
                    <a:pt x="77416" y="6350"/>
                  </a:lnTo>
                  <a:lnTo>
                    <a:pt x="77416" y="77"/>
                  </a:lnTo>
                  <a:lnTo>
                    <a:pt x="32230" y="0"/>
                  </a:lnTo>
                  <a:lnTo>
                    <a:pt x="21350" y="705"/>
                  </a:lnTo>
                  <a:lnTo>
                    <a:pt x="6150" y="5467"/>
                  </a:lnTo>
                  <a:lnTo>
                    <a:pt x="4504" y="6467"/>
                  </a:lnTo>
                  <a:lnTo>
                    <a:pt x="3408" y="7839"/>
                  </a:lnTo>
                  <a:lnTo>
                    <a:pt x="2678" y="9459"/>
                  </a:lnTo>
                  <a:lnTo>
                    <a:pt x="1253" y="48558"/>
                  </a:lnTo>
                  <a:lnTo>
                    <a:pt x="7685" y="73240"/>
                  </a:lnTo>
                  <a:lnTo>
                    <a:pt x="12955" y="81185"/>
                  </a:lnTo>
                  <a:lnTo>
                    <a:pt x="13276" y="80934"/>
                  </a:lnTo>
                  <a:lnTo>
                    <a:pt x="13632" y="78775"/>
                  </a:lnTo>
                  <a:lnTo>
                    <a:pt x="17552" y="75462"/>
                  </a:lnTo>
                  <a:lnTo>
                    <a:pt x="23294" y="72344"/>
                  </a:lnTo>
                  <a:lnTo>
                    <a:pt x="31198" y="70589"/>
                  </a:lnTo>
                  <a:lnTo>
                    <a:pt x="38295" y="70178"/>
                  </a:lnTo>
                  <a:lnTo>
                    <a:pt x="44272" y="71877"/>
                  </a:lnTo>
                  <a:lnTo>
                    <a:pt x="53857" y="78717"/>
                  </a:lnTo>
                  <a:lnTo>
                    <a:pt x="78953" y="116497"/>
                  </a:lnTo>
                  <a:lnTo>
                    <a:pt x="82341" y="129140"/>
                  </a:lnTo>
                  <a:lnTo>
                    <a:pt x="83132" y="137594"/>
                  </a:lnTo>
                  <a:lnTo>
                    <a:pt x="81603" y="144173"/>
                  </a:lnTo>
                  <a:lnTo>
                    <a:pt x="80207" y="146916"/>
                  </a:lnTo>
                  <a:lnTo>
                    <a:pt x="77866" y="148744"/>
                  </a:lnTo>
                  <a:lnTo>
                    <a:pt x="71502" y="150775"/>
                  </a:lnTo>
                  <a:lnTo>
                    <a:pt x="50847" y="147009"/>
                  </a:lnTo>
                  <a:lnTo>
                    <a:pt x="3241" y="133888"/>
                  </a:lnTo>
                  <a:lnTo>
                    <a:pt x="450" y="133708"/>
                  </a:lnTo>
                  <a:lnTo>
                    <a:pt x="0" y="134295"/>
                  </a:lnTo>
                  <a:lnTo>
                    <a:pt x="7566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929"/>
            <p:cNvSpPr/>
            <p:nvPr>
              <p:custDataLst>
                <p:tags r:id="rId48"/>
              </p:custDataLst>
            </p:nvPr>
          </p:nvSpPr>
          <p:spPr>
            <a:xfrm>
              <a:off x="11049733" y="4271834"/>
              <a:ext cx="75468" cy="184905"/>
            </a:xfrm>
            <a:custGeom>
              <a:avLst/>
              <a:gdLst/>
              <a:ahLst/>
              <a:cxnLst/>
              <a:rect l="0" t="0" r="0" b="0"/>
              <a:pathLst>
                <a:path w="75468" h="184905">
                  <a:moveTo>
                    <a:pt x="43717" y="77916"/>
                  </a:moveTo>
                  <a:lnTo>
                    <a:pt x="43717" y="77916"/>
                  </a:lnTo>
                  <a:lnTo>
                    <a:pt x="43716" y="71174"/>
                  </a:lnTo>
                  <a:lnTo>
                    <a:pt x="45598" y="65982"/>
                  </a:lnTo>
                  <a:lnTo>
                    <a:pt x="48080" y="61324"/>
                  </a:lnTo>
                  <a:lnTo>
                    <a:pt x="49676" y="52583"/>
                  </a:lnTo>
                  <a:lnTo>
                    <a:pt x="49806" y="50444"/>
                  </a:lnTo>
                  <a:lnTo>
                    <a:pt x="48069" y="46186"/>
                  </a:lnTo>
                  <a:lnTo>
                    <a:pt x="27986" y="14744"/>
                  </a:lnTo>
                  <a:lnTo>
                    <a:pt x="7613" y="200"/>
                  </a:lnTo>
                  <a:lnTo>
                    <a:pt x="4830" y="0"/>
                  </a:lnTo>
                  <a:lnTo>
                    <a:pt x="2976" y="1277"/>
                  </a:lnTo>
                  <a:lnTo>
                    <a:pt x="1740" y="3540"/>
                  </a:lnTo>
                  <a:lnTo>
                    <a:pt x="0" y="16838"/>
                  </a:lnTo>
                  <a:lnTo>
                    <a:pt x="2855" y="37555"/>
                  </a:lnTo>
                  <a:lnTo>
                    <a:pt x="8153" y="49629"/>
                  </a:lnTo>
                  <a:lnTo>
                    <a:pt x="15210" y="58994"/>
                  </a:lnTo>
                  <a:lnTo>
                    <a:pt x="35400" y="73142"/>
                  </a:lnTo>
                  <a:lnTo>
                    <a:pt x="38877" y="73322"/>
                  </a:lnTo>
                  <a:lnTo>
                    <a:pt x="41902" y="72031"/>
                  </a:lnTo>
                  <a:lnTo>
                    <a:pt x="51825" y="63191"/>
                  </a:lnTo>
                  <a:lnTo>
                    <a:pt x="54375" y="57025"/>
                  </a:lnTo>
                  <a:lnTo>
                    <a:pt x="56297" y="46801"/>
                  </a:lnTo>
                  <a:lnTo>
                    <a:pt x="59752" y="49725"/>
                  </a:lnTo>
                  <a:lnTo>
                    <a:pt x="69277" y="74752"/>
                  </a:lnTo>
                  <a:lnTo>
                    <a:pt x="74652" y="114319"/>
                  </a:lnTo>
                  <a:lnTo>
                    <a:pt x="75360" y="156288"/>
                  </a:lnTo>
                  <a:lnTo>
                    <a:pt x="75463" y="184904"/>
                  </a:lnTo>
                  <a:lnTo>
                    <a:pt x="75467" y="1795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930"/>
            <p:cNvSpPr/>
            <p:nvPr>
              <p:custDataLst>
                <p:tags r:id="rId49"/>
              </p:custDataLst>
            </p:nvPr>
          </p:nvSpPr>
          <p:spPr>
            <a:xfrm>
              <a:off x="11194884" y="4293483"/>
              <a:ext cx="89067" cy="221368"/>
            </a:xfrm>
            <a:custGeom>
              <a:avLst/>
              <a:gdLst/>
              <a:ahLst/>
              <a:cxnLst/>
              <a:rect l="0" t="0" r="0" b="0"/>
              <a:pathLst>
                <a:path w="89067" h="221368">
                  <a:moveTo>
                    <a:pt x="89066" y="5467"/>
                  </a:moveTo>
                  <a:lnTo>
                    <a:pt x="89066" y="5467"/>
                  </a:lnTo>
                  <a:lnTo>
                    <a:pt x="89065" y="2096"/>
                  </a:lnTo>
                  <a:lnTo>
                    <a:pt x="88361" y="1103"/>
                  </a:lnTo>
                  <a:lnTo>
                    <a:pt x="87185" y="441"/>
                  </a:lnTo>
                  <a:lnTo>
                    <a:pt x="85695" y="0"/>
                  </a:lnTo>
                  <a:lnTo>
                    <a:pt x="83996" y="411"/>
                  </a:lnTo>
                  <a:lnTo>
                    <a:pt x="80228" y="2749"/>
                  </a:lnTo>
                  <a:lnTo>
                    <a:pt x="55657" y="47323"/>
                  </a:lnTo>
                  <a:lnTo>
                    <a:pt x="37775" y="86151"/>
                  </a:lnTo>
                  <a:lnTo>
                    <a:pt x="19071" y="128935"/>
                  </a:lnTo>
                  <a:lnTo>
                    <a:pt x="3494" y="169520"/>
                  </a:lnTo>
                  <a:lnTo>
                    <a:pt x="0" y="189857"/>
                  </a:lnTo>
                  <a:lnTo>
                    <a:pt x="798" y="204540"/>
                  </a:lnTo>
                  <a:lnTo>
                    <a:pt x="6516" y="221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931"/>
            <p:cNvSpPr/>
            <p:nvPr>
              <p:custDataLst>
                <p:tags r:id="rId50"/>
              </p:custDataLst>
            </p:nvPr>
          </p:nvSpPr>
          <p:spPr>
            <a:xfrm>
              <a:off x="11258550" y="4388856"/>
              <a:ext cx="84634" cy="149403"/>
            </a:xfrm>
            <a:custGeom>
              <a:avLst/>
              <a:gdLst/>
              <a:ahLst/>
              <a:cxnLst/>
              <a:rect l="0" t="0" r="0" b="0"/>
              <a:pathLst>
                <a:path w="84634" h="149403">
                  <a:moveTo>
                    <a:pt x="6350" y="24394"/>
                  </a:moveTo>
                  <a:lnTo>
                    <a:pt x="6350" y="24394"/>
                  </a:lnTo>
                  <a:lnTo>
                    <a:pt x="6349" y="17652"/>
                  </a:lnTo>
                  <a:lnTo>
                    <a:pt x="8231" y="12460"/>
                  </a:lnTo>
                  <a:lnTo>
                    <a:pt x="9720" y="10088"/>
                  </a:lnTo>
                  <a:lnTo>
                    <a:pt x="11419" y="8507"/>
                  </a:lnTo>
                  <a:lnTo>
                    <a:pt x="24647" y="2390"/>
                  </a:lnTo>
                  <a:lnTo>
                    <a:pt x="39758" y="0"/>
                  </a:lnTo>
                  <a:lnTo>
                    <a:pt x="54271" y="2663"/>
                  </a:lnTo>
                  <a:lnTo>
                    <a:pt x="61278" y="7915"/>
                  </a:lnTo>
                  <a:lnTo>
                    <a:pt x="64136" y="11292"/>
                  </a:lnTo>
                  <a:lnTo>
                    <a:pt x="67311" y="20687"/>
                  </a:lnTo>
                  <a:lnTo>
                    <a:pt x="68157" y="26156"/>
                  </a:lnTo>
                  <a:lnTo>
                    <a:pt x="67311" y="31213"/>
                  </a:lnTo>
                  <a:lnTo>
                    <a:pt x="50960" y="60516"/>
                  </a:lnTo>
                  <a:lnTo>
                    <a:pt x="45737" y="67199"/>
                  </a:lnTo>
                  <a:lnTo>
                    <a:pt x="46013" y="67747"/>
                  </a:lnTo>
                  <a:lnTo>
                    <a:pt x="48202" y="68356"/>
                  </a:lnTo>
                  <a:lnTo>
                    <a:pt x="56062" y="69453"/>
                  </a:lnTo>
                  <a:lnTo>
                    <a:pt x="66548" y="74590"/>
                  </a:lnTo>
                  <a:lnTo>
                    <a:pt x="74498" y="81041"/>
                  </a:lnTo>
                  <a:lnTo>
                    <a:pt x="83534" y="99348"/>
                  </a:lnTo>
                  <a:lnTo>
                    <a:pt x="84633" y="110858"/>
                  </a:lnTo>
                  <a:lnTo>
                    <a:pt x="82065" y="121384"/>
                  </a:lnTo>
                  <a:lnTo>
                    <a:pt x="76219" y="133117"/>
                  </a:lnTo>
                  <a:lnTo>
                    <a:pt x="67036" y="141624"/>
                  </a:lnTo>
                  <a:lnTo>
                    <a:pt x="55194" y="147052"/>
                  </a:lnTo>
                  <a:lnTo>
                    <a:pt x="32661" y="149402"/>
                  </a:lnTo>
                  <a:lnTo>
                    <a:pt x="0" y="1450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SMARTInkShape-5932"/>
          <p:cNvSpPr/>
          <p:nvPr>
            <p:custDataLst>
              <p:tags r:id="rId15"/>
            </p:custDataLst>
          </p:nvPr>
        </p:nvSpPr>
        <p:spPr>
          <a:xfrm>
            <a:off x="10160000" y="5067377"/>
            <a:ext cx="63501" cy="344868"/>
          </a:xfrm>
          <a:custGeom>
            <a:avLst/>
            <a:gdLst/>
            <a:ahLst/>
            <a:cxnLst/>
            <a:rect l="0" t="0" r="0" b="0"/>
            <a:pathLst>
              <a:path w="63501" h="344868">
                <a:moveTo>
                  <a:pt x="0" y="6273"/>
                </a:moveTo>
                <a:lnTo>
                  <a:pt x="0" y="6273"/>
                </a:lnTo>
                <a:lnTo>
                  <a:pt x="3370" y="6273"/>
                </a:lnTo>
                <a:lnTo>
                  <a:pt x="6907" y="4391"/>
                </a:lnTo>
                <a:lnTo>
                  <a:pt x="10831" y="1909"/>
                </a:lnTo>
                <a:lnTo>
                  <a:pt x="19098" y="315"/>
                </a:lnTo>
                <a:lnTo>
                  <a:pt x="27525" y="0"/>
                </a:lnTo>
                <a:lnTo>
                  <a:pt x="28934" y="680"/>
                </a:lnTo>
                <a:lnTo>
                  <a:pt x="29873" y="1838"/>
                </a:lnTo>
                <a:lnTo>
                  <a:pt x="30916" y="5008"/>
                </a:lnTo>
                <a:lnTo>
                  <a:pt x="31750" y="49380"/>
                </a:lnTo>
                <a:lnTo>
                  <a:pt x="31750" y="94437"/>
                </a:lnTo>
                <a:lnTo>
                  <a:pt x="35120" y="139797"/>
                </a:lnTo>
                <a:lnTo>
                  <a:pt x="40539" y="174273"/>
                </a:lnTo>
                <a:lnTo>
                  <a:pt x="46945" y="210762"/>
                </a:lnTo>
                <a:lnTo>
                  <a:pt x="52144" y="248145"/>
                </a:lnTo>
                <a:lnTo>
                  <a:pt x="56807" y="282164"/>
                </a:lnTo>
                <a:lnTo>
                  <a:pt x="61516" y="321557"/>
                </a:lnTo>
                <a:lnTo>
                  <a:pt x="63239" y="344831"/>
                </a:lnTo>
                <a:lnTo>
                  <a:pt x="63326" y="344867"/>
                </a:lnTo>
                <a:lnTo>
                  <a:pt x="63500" y="34282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3" name="SMARTInkShape-Group1212"/>
          <p:cNvGrpSpPr/>
          <p:nvPr/>
        </p:nvGrpSpPr>
        <p:grpSpPr>
          <a:xfrm>
            <a:off x="10350499" y="4770937"/>
            <a:ext cx="954313" cy="352556"/>
            <a:chOff x="10350499" y="4770937"/>
            <a:chExt cx="954313" cy="352556"/>
          </a:xfrm>
        </p:grpSpPr>
        <p:sp>
          <p:nvSpPr>
            <p:cNvPr id="355" name="SMARTInkShape-5933"/>
            <p:cNvSpPr/>
            <p:nvPr>
              <p:custDataLst>
                <p:tags r:id="rId39"/>
              </p:custDataLst>
            </p:nvPr>
          </p:nvSpPr>
          <p:spPr>
            <a:xfrm>
              <a:off x="10350499" y="4930825"/>
              <a:ext cx="196852" cy="192668"/>
            </a:xfrm>
            <a:custGeom>
              <a:avLst/>
              <a:gdLst/>
              <a:ahLst/>
              <a:cxnLst/>
              <a:rect l="0" t="0" r="0" b="0"/>
              <a:pathLst>
                <a:path w="196852" h="192668">
                  <a:moveTo>
                    <a:pt x="1" y="174575"/>
                  </a:moveTo>
                  <a:lnTo>
                    <a:pt x="1" y="174575"/>
                  </a:lnTo>
                  <a:lnTo>
                    <a:pt x="0" y="171204"/>
                  </a:lnTo>
                  <a:lnTo>
                    <a:pt x="706" y="170211"/>
                  </a:lnTo>
                  <a:lnTo>
                    <a:pt x="1882" y="169549"/>
                  </a:lnTo>
                  <a:lnTo>
                    <a:pt x="5469" y="168486"/>
                  </a:lnTo>
                  <a:lnTo>
                    <a:pt x="9460" y="164931"/>
                  </a:lnTo>
                  <a:lnTo>
                    <a:pt x="24626" y="137725"/>
                  </a:lnTo>
                  <a:lnTo>
                    <a:pt x="30344" y="100477"/>
                  </a:lnTo>
                  <a:lnTo>
                    <a:pt x="31473" y="58730"/>
                  </a:lnTo>
                  <a:lnTo>
                    <a:pt x="29845" y="13103"/>
                  </a:lnTo>
                  <a:lnTo>
                    <a:pt x="26279" y="0"/>
                  </a:lnTo>
                  <a:lnTo>
                    <a:pt x="25986" y="336"/>
                  </a:lnTo>
                  <a:lnTo>
                    <a:pt x="20408" y="42090"/>
                  </a:lnTo>
                  <a:lnTo>
                    <a:pt x="19453" y="81462"/>
                  </a:lnTo>
                  <a:lnTo>
                    <a:pt x="21050" y="122527"/>
                  </a:lnTo>
                  <a:lnTo>
                    <a:pt x="27912" y="164215"/>
                  </a:lnTo>
                  <a:lnTo>
                    <a:pt x="37356" y="182716"/>
                  </a:lnTo>
                  <a:lnTo>
                    <a:pt x="43179" y="188776"/>
                  </a:lnTo>
                  <a:lnTo>
                    <a:pt x="48120" y="191470"/>
                  </a:lnTo>
                  <a:lnTo>
                    <a:pt x="52666" y="192667"/>
                  </a:lnTo>
                  <a:lnTo>
                    <a:pt x="55573" y="190870"/>
                  </a:lnTo>
                  <a:lnTo>
                    <a:pt x="66403" y="177522"/>
                  </a:lnTo>
                  <a:lnTo>
                    <a:pt x="86723" y="132462"/>
                  </a:lnTo>
                  <a:lnTo>
                    <a:pt x="102733" y="91941"/>
                  </a:lnTo>
                  <a:lnTo>
                    <a:pt x="112960" y="46029"/>
                  </a:lnTo>
                  <a:lnTo>
                    <a:pt x="113904" y="38180"/>
                  </a:lnTo>
                  <a:lnTo>
                    <a:pt x="113331" y="37078"/>
                  </a:lnTo>
                  <a:lnTo>
                    <a:pt x="112244" y="36344"/>
                  </a:lnTo>
                  <a:lnTo>
                    <a:pt x="108798" y="35165"/>
                  </a:lnTo>
                  <a:lnTo>
                    <a:pt x="108202" y="41703"/>
                  </a:lnTo>
                  <a:lnTo>
                    <a:pt x="116811" y="85783"/>
                  </a:lnTo>
                  <a:lnTo>
                    <a:pt x="126373" y="120555"/>
                  </a:lnTo>
                  <a:lnTo>
                    <a:pt x="141396" y="141166"/>
                  </a:lnTo>
                  <a:lnTo>
                    <a:pt x="158548" y="155111"/>
                  </a:lnTo>
                  <a:lnTo>
                    <a:pt x="168303" y="158869"/>
                  </a:lnTo>
                  <a:lnTo>
                    <a:pt x="173587" y="157754"/>
                  </a:lnTo>
                  <a:lnTo>
                    <a:pt x="196851" y="142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934"/>
            <p:cNvSpPr/>
            <p:nvPr>
              <p:custDataLst>
                <p:tags r:id="rId40"/>
              </p:custDataLst>
            </p:nvPr>
          </p:nvSpPr>
          <p:spPr>
            <a:xfrm>
              <a:off x="10404281" y="4770937"/>
              <a:ext cx="92270" cy="124914"/>
            </a:xfrm>
            <a:custGeom>
              <a:avLst/>
              <a:gdLst/>
              <a:ahLst/>
              <a:cxnLst/>
              <a:rect l="0" t="0" r="0" b="0"/>
              <a:pathLst>
                <a:path w="92270" h="124914">
                  <a:moveTo>
                    <a:pt x="16069" y="16963"/>
                  </a:moveTo>
                  <a:lnTo>
                    <a:pt x="16069" y="16963"/>
                  </a:lnTo>
                  <a:lnTo>
                    <a:pt x="12698" y="20334"/>
                  </a:lnTo>
                  <a:lnTo>
                    <a:pt x="4809" y="66818"/>
                  </a:lnTo>
                  <a:lnTo>
                    <a:pt x="3405" y="101353"/>
                  </a:lnTo>
                  <a:lnTo>
                    <a:pt x="2668" y="89616"/>
                  </a:lnTo>
                  <a:lnTo>
                    <a:pt x="0" y="81944"/>
                  </a:lnTo>
                  <a:lnTo>
                    <a:pt x="1273" y="62949"/>
                  </a:lnTo>
                  <a:lnTo>
                    <a:pt x="12024" y="17980"/>
                  </a:lnTo>
                  <a:lnTo>
                    <a:pt x="21180" y="0"/>
                  </a:lnTo>
                  <a:lnTo>
                    <a:pt x="22300" y="715"/>
                  </a:lnTo>
                  <a:lnTo>
                    <a:pt x="45905" y="39422"/>
                  </a:lnTo>
                  <a:lnTo>
                    <a:pt x="69470" y="79019"/>
                  </a:lnTo>
                  <a:lnTo>
                    <a:pt x="92269" y="1249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935"/>
            <p:cNvSpPr/>
            <p:nvPr>
              <p:custDataLst>
                <p:tags r:id="rId41"/>
              </p:custDataLst>
            </p:nvPr>
          </p:nvSpPr>
          <p:spPr>
            <a:xfrm>
              <a:off x="10687050" y="49720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6" y="1986"/>
                  </a:lnTo>
                  <a:lnTo>
                    <a:pt x="42358" y="1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5936"/>
            <p:cNvSpPr/>
            <p:nvPr>
              <p:custDataLst>
                <p:tags r:id="rId42"/>
              </p:custDataLst>
            </p:nvPr>
          </p:nvSpPr>
          <p:spPr>
            <a:xfrm>
              <a:off x="10681583" y="5073650"/>
              <a:ext cx="113418" cy="18789"/>
            </a:xfrm>
            <a:custGeom>
              <a:avLst/>
              <a:gdLst/>
              <a:ahLst/>
              <a:cxnLst/>
              <a:rect l="0" t="0" r="0" b="0"/>
              <a:pathLst>
                <a:path w="11341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410" y="18462"/>
                  </a:lnTo>
                  <a:lnTo>
                    <a:pt x="2749" y="18788"/>
                  </a:lnTo>
                  <a:lnTo>
                    <a:pt x="40265" y="12108"/>
                  </a:lnTo>
                  <a:lnTo>
                    <a:pt x="78807" y="617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5937"/>
            <p:cNvSpPr/>
            <p:nvPr>
              <p:custDataLst>
                <p:tags r:id="rId43"/>
              </p:custDataLst>
            </p:nvPr>
          </p:nvSpPr>
          <p:spPr>
            <a:xfrm>
              <a:off x="10991850" y="4894029"/>
              <a:ext cx="38101" cy="97072"/>
            </a:xfrm>
            <a:custGeom>
              <a:avLst/>
              <a:gdLst/>
              <a:ahLst/>
              <a:cxnLst/>
              <a:rect l="0" t="0" r="0" b="0"/>
              <a:pathLst>
                <a:path w="38101" h="970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21654" y="46964"/>
                  </a:lnTo>
                  <a:lnTo>
                    <a:pt x="38100" y="97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5938"/>
            <p:cNvSpPr/>
            <p:nvPr>
              <p:custDataLst>
                <p:tags r:id="rId44"/>
              </p:custDataLst>
            </p:nvPr>
          </p:nvSpPr>
          <p:spPr>
            <a:xfrm>
              <a:off x="11055349" y="4902200"/>
              <a:ext cx="19052" cy="101601"/>
            </a:xfrm>
            <a:custGeom>
              <a:avLst/>
              <a:gdLst/>
              <a:ahLst/>
              <a:cxnLst/>
              <a:rect l="0" t="0" r="0" b="0"/>
              <a:pathLst>
                <a:path w="19052" h="1016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1557" y="48335"/>
                  </a:lnTo>
                  <a:lnTo>
                    <a:pt x="1905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939"/>
            <p:cNvSpPr/>
            <p:nvPr>
              <p:custDataLst>
                <p:tags r:id="rId45"/>
              </p:custDataLst>
            </p:nvPr>
          </p:nvSpPr>
          <p:spPr>
            <a:xfrm>
              <a:off x="11118850" y="4895850"/>
              <a:ext cx="44451" cy="203201"/>
            </a:xfrm>
            <a:custGeom>
              <a:avLst/>
              <a:gdLst/>
              <a:ahLst/>
              <a:cxnLst/>
              <a:rect l="0" t="0" r="0" b="0"/>
              <a:pathLst>
                <a:path w="44451" h="2032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30145" y="54272"/>
                  </a:lnTo>
                  <a:lnTo>
                    <a:pt x="23435" y="89929"/>
                  </a:lnTo>
                  <a:lnTo>
                    <a:pt x="13608" y="130676"/>
                  </a:lnTo>
                  <a:lnTo>
                    <a:pt x="3420" y="17277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940"/>
            <p:cNvSpPr/>
            <p:nvPr>
              <p:custDataLst>
                <p:tags r:id="rId46"/>
              </p:custDataLst>
            </p:nvPr>
          </p:nvSpPr>
          <p:spPr>
            <a:xfrm>
              <a:off x="11195050" y="4966844"/>
              <a:ext cx="109762" cy="138557"/>
            </a:xfrm>
            <a:custGeom>
              <a:avLst/>
              <a:gdLst/>
              <a:ahLst/>
              <a:cxnLst/>
              <a:rect l="0" t="0" r="0" b="0"/>
              <a:pathLst>
                <a:path w="109762" h="138557">
                  <a:moveTo>
                    <a:pt x="19050" y="11556"/>
                  </a:moveTo>
                  <a:lnTo>
                    <a:pt x="19050" y="11556"/>
                  </a:lnTo>
                  <a:lnTo>
                    <a:pt x="24824" y="6487"/>
                  </a:lnTo>
                  <a:lnTo>
                    <a:pt x="34244" y="1430"/>
                  </a:lnTo>
                  <a:lnTo>
                    <a:pt x="39444" y="0"/>
                  </a:lnTo>
                  <a:lnTo>
                    <a:pt x="66563" y="5937"/>
                  </a:lnTo>
                  <a:lnTo>
                    <a:pt x="80855" y="14702"/>
                  </a:lnTo>
                  <a:lnTo>
                    <a:pt x="85653" y="20004"/>
                  </a:lnTo>
                  <a:lnTo>
                    <a:pt x="88146" y="24949"/>
                  </a:lnTo>
                  <a:lnTo>
                    <a:pt x="89036" y="34207"/>
                  </a:lnTo>
                  <a:lnTo>
                    <a:pt x="76356" y="68142"/>
                  </a:lnTo>
                  <a:lnTo>
                    <a:pt x="81300" y="69300"/>
                  </a:lnTo>
                  <a:lnTo>
                    <a:pt x="85052" y="72028"/>
                  </a:lnTo>
                  <a:lnTo>
                    <a:pt x="90953" y="73710"/>
                  </a:lnTo>
                  <a:lnTo>
                    <a:pt x="94501" y="74159"/>
                  </a:lnTo>
                  <a:lnTo>
                    <a:pt x="109609" y="84903"/>
                  </a:lnTo>
                  <a:lnTo>
                    <a:pt x="109761" y="92204"/>
                  </a:lnTo>
                  <a:lnTo>
                    <a:pt x="100523" y="111605"/>
                  </a:lnTo>
                  <a:lnTo>
                    <a:pt x="84659" y="126813"/>
                  </a:lnTo>
                  <a:lnTo>
                    <a:pt x="75490" y="132844"/>
                  </a:lnTo>
                  <a:lnTo>
                    <a:pt x="55893" y="137663"/>
                  </a:lnTo>
                  <a:lnTo>
                    <a:pt x="11959" y="138439"/>
                  </a:lnTo>
                  <a:lnTo>
                    <a:pt x="0" y="138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1213"/>
          <p:cNvGrpSpPr/>
          <p:nvPr/>
        </p:nvGrpSpPr>
        <p:grpSpPr>
          <a:xfrm>
            <a:off x="10386554" y="5246286"/>
            <a:ext cx="637047" cy="252423"/>
            <a:chOff x="10386554" y="5246286"/>
            <a:chExt cx="637047" cy="252423"/>
          </a:xfrm>
        </p:grpSpPr>
        <p:sp>
          <p:nvSpPr>
            <p:cNvPr id="364" name="SMARTInkShape-5941"/>
            <p:cNvSpPr/>
            <p:nvPr>
              <p:custDataLst>
                <p:tags r:id="rId34"/>
              </p:custDataLst>
            </p:nvPr>
          </p:nvSpPr>
          <p:spPr>
            <a:xfrm>
              <a:off x="10386554" y="5388626"/>
              <a:ext cx="230647" cy="105466"/>
            </a:xfrm>
            <a:custGeom>
              <a:avLst/>
              <a:gdLst/>
              <a:ahLst/>
              <a:cxnLst/>
              <a:rect l="0" t="0" r="0" b="0"/>
              <a:pathLst>
                <a:path w="230647" h="105466">
                  <a:moveTo>
                    <a:pt x="46496" y="15224"/>
                  </a:moveTo>
                  <a:lnTo>
                    <a:pt x="46496" y="15224"/>
                  </a:lnTo>
                  <a:lnTo>
                    <a:pt x="49867" y="18595"/>
                  </a:lnTo>
                  <a:lnTo>
                    <a:pt x="51521" y="24013"/>
                  </a:lnTo>
                  <a:lnTo>
                    <a:pt x="52768" y="69027"/>
                  </a:lnTo>
                  <a:lnTo>
                    <a:pt x="47761" y="95701"/>
                  </a:lnTo>
                  <a:lnTo>
                    <a:pt x="44000" y="103438"/>
                  </a:lnTo>
                  <a:lnTo>
                    <a:pt x="41305" y="105077"/>
                  </a:lnTo>
                  <a:lnTo>
                    <a:pt x="38096" y="105465"/>
                  </a:lnTo>
                  <a:lnTo>
                    <a:pt x="34546" y="105018"/>
                  </a:lnTo>
                  <a:lnTo>
                    <a:pt x="26838" y="98877"/>
                  </a:lnTo>
                  <a:lnTo>
                    <a:pt x="10393" y="77687"/>
                  </a:lnTo>
                  <a:lnTo>
                    <a:pt x="1148" y="52625"/>
                  </a:lnTo>
                  <a:lnTo>
                    <a:pt x="0" y="38667"/>
                  </a:lnTo>
                  <a:lnTo>
                    <a:pt x="683" y="32969"/>
                  </a:lnTo>
                  <a:lnTo>
                    <a:pt x="5202" y="22875"/>
                  </a:lnTo>
                  <a:lnTo>
                    <a:pt x="8384" y="18208"/>
                  </a:lnTo>
                  <a:lnTo>
                    <a:pt x="17563" y="11141"/>
                  </a:lnTo>
                  <a:lnTo>
                    <a:pt x="30815" y="5648"/>
                  </a:lnTo>
                  <a:lnTo>
                    <a:pt x="62781" y="0"/>
                  </a:lnTo>
                  <a:lnTo>
                    <a:pt x="102514" y="1463"/>
                  </a:lnTo>
                  <a:lnTo>
                    <a:pt x="140704" y="2915"/>
                  </a:lnTo>
                  <a:lnTo>
                    <a:pt x="181810" y="9369"/>
                  </a:lnTo>
                  <a:lnTo>
                    <a:pt x="230646" y="215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942"/>
            <p:cNvSpPr/>
            <p:nvPr>
              <p:custDataLst>
                <p:tags r:id="rId35"/>
              </p:custDataLst>
            </p:nvPr>
          </p:nvSpPr>
          <p:spPr>
            <a:xfrm>
              <a:off x="10458481" y="5246286"/>
              <a:ext cx="95220" cy="94065"/>
            </a:xfrm>
            <a:custGeom>
              <a:avLst/>
              <a:gdLst/>
              <a:ahLst/>
              <a:cxnLst/>
              <a:rect l="0" t="0" r="0" b="0"/>
              <a:pathLst>
                <a:path w="95220" h="94065">
                  <a:moveTo>
                    <a:pt x="19019" y="24214"/>
                  </a:moveTo>
                  <a:lnTo>
                    <a:pt x="19019" y="24214"/>
                  </a:lnTo>
                  <a:lnTo>
                    <a:pt x="19019" y="33052"/>
                  </a:lnTo>
                  <a:lnTo>
                    <a:pt x="330" y="79749"/>
                  </a:lnTo>
                  <a:lnTo>
                    <a:pt x="209" y="79582"/>
                  </a:lnTo>
                  <a:lnTo>
                    <a:pt x="0" y="72384"/>
                  </a:lnTo>
                  <a:lnTo>
                    <a:pt x="14897" y="33439"/>
                  </a:lnTo>
                  <a:lnTo>
                    <a:pt x="24540" y="16835"/>
                  </a:lnTo>
                  <a:lnTo>
                    <a:pt x="32290" y="10351"/>
                  </a:lnTo>
                  <a:lnTo>
                    <a:pt x="54643" y="0"/>
                  </a:lnTo>
                  <a:lnTo>
                    <a:pt x="56175" y="1016"/>
                  </a:lnTo>
                  <a:lnTo>
                    <a:pt x="59756" y="5907"/>
                  </a:lnTo>
                  <a:lnTo>
                    <a:pt x="67100" y="24910"/>
                  </a:lnTo>
                  <a:lnTo>
                    <a:pt x="76204" y="54052"/>
                  </a:lnTo>
                  <a:lnTo>
                    <a:pt x="95219" y="940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943"/>
            <p:cNvSpPr/>
            <p:nvPr>
              <p:custDataLst>
                <p:tags r:id="rId36"/>
              </p:custDataLst>
            </p:nvPr>
          </p:nvSpPr>
          <p:spPr>
            <a:xfrm>
              <a:off x="10655299" y="5251550"/>
              <a:ext cx="69852" cy="76101"/>
            </a:xfrm>
            <a:custGeom>
              <a:avLst/>
              <a:gdLst/>
              <a:ahLst/>
              <a:cxnLst/>
              <a:rect l="0" t="0" r="0" b="0"/>
              <a:pathLst>
                <a:path w="69852" h="76101">
                  <a:moveTo>
                    <a:pt x="1" y="12600"/>
                  </a:moveTo>
                  <a:lnTo>
                    <a:pt x="1" y="12600"/>
                  </a:lnTo>
                  <a:lnTo>
                    <a:pt x="0" y="9229"/>
                  </a:lnTo>
                  <a:lnTo>
                    <a:pt x="1882" y="5692"/>
                  </a:lnTo>
                  <a:lnTo>
                    <a:pt x="3371" y="3762"/>
                  </a:lnTo>
                  <a:lnTo>
                    <a:pt x="6908" y="1616"/>
                  </a:lnTo>
                  <a:lnTo>
                    <a:pt x="14927" y="239"/>
                  </a:lnTo>
                  <a:lnTo>
                    <a:pt x="21200" y="0"/>
                  </a:lnTo>
                  <a:lnTo>
                    <a:pt x="25415" y="1826"/>
                  </a:lnTo>
                  <a:lnTo>
                    <a:pt x="33870" y="8748"/>
                  </a:lnTo>
                  <a:lnTo>
                    <a:pt x="34575" y="12148"/>
                  </a:lnTo>
                  <a:lnTo>
                    <a:pt x="31386" y="39798"/>
                  </a:lnTo>
                  <a:lnTo>
                    <a:pt x="26782" y="52016"/>
                  </a:lnTo>
                  <a:lnTo>
                    <a:pt x="20789" y="62824"/>
                  </a:lnTo>
                  <a:lnTo>
                    <a:pt x="19152" y="74812"/>
                  </a:lnTo>
                  <a:lnTo>
                    <a:pt x="19825" y="75241"/>
                  </a:lnTo>
                  <a:lnTo>
                    <a:pt x="24527" y="75987"/>
                  </a:lnTo>
                  <a:lnTo>
                    <a:pt x="69851" y="76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944"/>
            <p:cNvSpPr/>
            <p:nvPr>
              <p:custDataLst>
                <p:tags r:id="rId37"/>
              </p:custDataLst>
            </p:nvPr>
          </p:nvSpPr>
          <p:spPr>
            <a:xfrm>
              <a:off x="10909300" y="53911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5503" y="188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945"/>
            <p:cNvSpPr/>
            <p:nvPr>
              <p:custDataLst>
                <p:tags r:id="rId38"/>
              </p:custDataLst>
            </p:nvPr>
          </p:nvSpPr>
          <p:spPr>
            <a:xfrm>
              <a:off x="10890250" y="5492750"/>
              <a:ext cx="133351" cy="5959"/>
            </a:xfrm>
            <a:custGeom>
              <a:avLst/>
              <a:gdLst/>
              <a:ahLst/>
              <a:cxnLst/>
              <a:rect l="0" t="0" r="0" b="0"/>
              <a:pathLst>
                <a:path w="133351" h="5959">
                  <a:moveTo>
                    <a:pt x="0" y="0"/>
                  </a:moveTo>
                  <a:lnTo>
                    <a:pt x="0" y="0"/>
                  </a:lnTo>
                  <a:lnTo>
                    <a:pt x="16619" y="4364"/>
                  </a:lnTo>
                  <a:lnTo>
                    <a:pt x="56173" y="5958"/>
                  </a:lnTo>
                  <a:lnTo>
                    <a:pt x="94961" y="435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1214"/>
          <p:cNvGrpSpPr/>
          <p:nvPr/>
        </p:nvGrpSpPr>
        <p:grpSpPr>
          <a:xfrm>
            <a:off x="11182351" y="5200650"/>
            <a:ext cx="787400" cy="393701"/>
            <a:chOff x="11182351" y="5200650"/>
            <a:chExt cx="787400" cy="393701"/>
          </a:xfrm>
        </p:grpSpPr>
        <p:sp>
          <p:nvSpPr>
            <p:cNvPr id="370" name="SMARTInkShape-5946"/>
            <p:cNvSpPr/>
            <p:nvPr>
              <p:custDataLst>
                <p:tags r:id="rId24"/>
              </p:custDataLst>
            </p:nvPr>
          </p:nvSpPr>
          <p:spPr>
            <a:xfrm>
              <a:off x="11182351" y="5245107"/>
              <a:ext cx="63500" cy="129571"/>
            </a:xfrm>
            <a:custGeom>
              <a:avLst/>
              <a:gdLst/>
              <a:ahLst/>
              <a:cxnLst/>
              <a:rect l="0" t="0" r="0" b="0"/>
              <a:pathLst>
                <a:path w="63500" h="129571">
                  <a:moveTo>
                    <a:pt x="63499" y="6343"/>
                  </a:moveTo>
                  <a:lnTo>
                    <a:pt x="63499" y="6343"/>
                  </a:lnTo>
                  <a:lnTo>
                    <a:pt x="63498" y="254"/>
                  </a:lnTo>
                  <a:lnTo>
                    <a:pt x="45201" y="0"/>
                  </a:lnTo>
                  <a:lnTo>
                    <a:pt x="25704" y="5064"/>
                  </a:lnTo>
                  <a:lnTo>
                    <a:pt x="13596" y="12858"/>
                  </a:lnTo>
                  <a:lnTo>
                    <a:pt x="1306" y="24149"/>
                  </a:lnTo>
                  <a:lnTo>
                    <a:pt x="580" y="26722"/>
                  </a:lnTo>
                  <a:lnTo>
                    <a:pt x="0" y="56075"/>
                  </a:lnTo>
                  <a:lnTo>
                    <a:pt x="704" y="56431"/>
                  </a:lnTo>
                  <a:lnTo>
                    <a:pt x="47348" y="64024"/>
                  </a:lnTo>
                  <a:lnTo>
                    <a:pt x="52322" y="66787"/>
                  </a:lnTo>
                  <a:lnTo>
                    <a:pt x="53931" y="69216"/>
                  </a:lnTo>
                  <a:lnTo>
                    <a:pt x="56196" y="79378"/>
                  </a:lnTo>
                  <a:lnTo>
                    <a:pt x="57137" y="121518"/>
                  </a:lnTo>
                  <a:lnTo>
                    <a:pt x="55730" y="124048"/>
                  </a:lnTo>
                  <a:lnTo>
                    <a:pt x="50404" y="128742"/>
                  </a:lnTo>
                  <a:lnTo>
                    <a:pt x="47008" y="129570"/>
                  </a:lnTo>
                  <a:lnTo>
                    <a:pt x="34781" y="127364"/>
                  </a:lnTo>
                  <a:lnTo>
                    <a:pt x="15807" y="120298"/>
                  </a:lnTo>
                  <a:lnTo>
                    <a:pt x="8217" y="115479"/>
                  </a:lnTo>
                  <a:lnTo>
                    <a:pt x="8301" y="115084"/>
                  </a:lnTo>
                  <a:lnTo>
                    <a:pt x="12699" y="1142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947"/>
            <p:cNvSpPr/>
            <p:nvPr>
              <p:custDataLst>
                <p:tags r:id="rId25"/>
              </p:custDataLst>
            </p:nvPr>
          </p:nvSpPr>
          <p:spPr>
            <a:xfrm>
              <a:off x="11294414" y="5239146"/>
              <a:ext cx="84787" cy="126605"/>
            </a:xfrm>
            <a:custGeom>
              <a:avLst/>
              <a:gdLst/>
              <a:ahLst/>
              <a:cxnLst/>
              <a:rect l="0" t="0" r="0" b="0"/>
              <a:pathLst>
                <a:path w="84787" h="126605">
                  <a:moveTo>
                    <a:pt x="33986" y="50404"/>
                  </a:moveTo>
                  <a:lnTo>
                    <a:pt x="33986" y="50404"/>
                  </a:lnTo>
                  <a:lnTo>
                    <a:pt x="33986" y="47033"/>
                  </a:lnTo>
                  <a:lnTo>
                    <a:pt x="39453" y="30010"/>
                  </a:lnTo>
                  <a:lnTo>
                    <a:pt x="36704" y="19745"/>
                  </a:lnTo>
                  <a:lnTo>
                    <a:pt x="29453" y="8705"/>
                  </a:lnTo>
                  <a:lnTo>
                    <a:pt x="25387" y="4119"/>
                  </a:lnTo>
                  <a:lnTo>
                    <a:pt x="21226" y="1611"/>
                  </a:lnTo>
                  <a:lnTo>
                    <a:pt x="13038" y="199"/>
                  </a:lnTo>
                  <a:lnTo>
                    <a:pt x="9436" y="0"/>
                  </a:lnTo>
                  <a:lnTo>
                    <a:pt x="6331" y="1279"/>
                  </a:lnTo>
                  <a:lnTo>
                    <a:pt x="999" y="6463"/>
                  </a:lnTo>
                  <a:lnTo>
                    <a:pt x="0" y="10527"/>
                  </a:lnTo>
                  <a:lnTo>
                    <a:pt x="772" y="20686"/>
                  </a:lnTo>
                  <a:lnTo>
                    <a:pt x="5348" y="30376"/>
                  </a:lnTo>
                  <a:lnTo>
                    <a:pt x="12087" y="38681"/>
                  </a:lnTo>
                  <a:lnTo>
                    <a:pt x="32051" y="52092"/>
                  </a:lnTo>
                  <a:lnTo>
                    <a:pt x="35518" y="52940"/>
                  </a:lnTo>
                  <a:lnTo>
                    <a:pt x="38536" y="52801"/>
                  </a:lnTo>
                  <a:lnTo>
                    <a:pt x="41252" y="52002"/>
                  </a:lnTo>
                  <a:lnTo>
                    <a:pt x="60515" y="36238"/>
                  </a:lnTo>
                  <a:lnTo>
                    <a:pt x="63416" y="31643"/>
                  </a:lnTo>
                  <a:lnTo>
                    <a:pt x="65277" y="26316"/>
                  </a:lnTo>
                  <a:lnTo>
                    <a:pt x="68971" y="32135"/>
                  </a:lnTo>
                  <a:lnTo>
                    <a:pt x="76267" y="75633"/>
                  </a:lnTo>
                  <a:lnTo>
                    <a:pt x="80189" y="116481"/>
                  </a:lnTo>
                  <a:lnTo>
                    <a:pt x="84786" y="1266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948"/>
            <p:cNvSpPr/>
            <p:nvPr>
              <p:custDataLst>
                <p:tags r:id="rId26"/>
              </p:custDataLst>
            </p:nvPr>
          </p:nvSpPr>
          <p:spPr>
            <a:xfrm>
              <a:off x="11239761" y="5403850"/>
              <a:ext cx="152140" cy="19051"/>
            </a:xfrm>
            <a:custGeom>
              <a:avLst/>
              <a:gdLst/>
              <a:ahLst/>
              <a:cxnLst/>
              <a:rect l="0" t="0" r="0" b="0"/>
              <a:pathLst>
                <a:path w="152140" h="19051">
                  <a:moveTo>
                    <a:pt x="6089" y="19050"/>
                  </a:moveTo>
                  <a:lnTo>
                    <a:pt x="6089" y="19050"/>
                  </a:lnTo>
                  <a:lnTo>
                    <a:pt x="2718" y="19050"/>
                  </a:lnTo>
                  <a:lnTo>
                    <a:pt x="1725" y="18345"/>
                  </a:lnTo>
                  <a:lnTo>
                    <a:pt x="621" y="15679"/>
                  </a:lnTo>
                  <a:lnTo>
                    <a:pt x="0" y="13583"/>
                  </a:lnTo>
                  <a:lnTo>
                    <a:pt x="619" y="13288"/>
                  </a:lnTo>
                  <a:lnTo>
                    <a:pt x="39091" y="12723"/>
                  </a:lnTo>
                  <a:lnTo>
                    <a:pt x="78583" y="5964"/>
                  </a:lnTo>
                  <a:lnTo>
                    <a:pt x="125172" y="1177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949"/>
            <p:cNvSpPr/>
            <p:nvPr>
              <p:custDataLst>
                <p:tags r:id="rId27"/>
              </p:custDataLst>
            </p:nvPr>
          </p:nvSpPr>
          <p:spPr>
            <a:xfrm>
              <a:off x="11303000" y="5451640"/>
              <a:ext cx="80086" cy="107045"/>
            </a:xfrm>
            <a:custGeom>
              <a:avLst/>
              <a:gdLst/>
              <a:ahLst/>
              <a:cxnLst/>
              <a:rect l="0" t="0" r="0" b="0"/>
              <a:pathLst>
                <a:path w="80086" h="107045">
                  <a:moveTo>
                    <a:pt x="25400" y="22060"/>
                  </a:moveTo>
                  <a:lnTo>
                    <a:pt x="25400" y="22060"/>
                  </a:lnTo>
                  <a:lnTo>
                    <a:pt x="22030" y="18689"/>
                  </a:lnTo>
                  <a:lnTo>
                    <a:pt x="20374" y="15152"/>
                  </a:lnTo>
                  <a:lnTo>
                    <a:pt x="19932" y="13222"/>
                  </a:lnTo>
                  <a:lnTo>
                    <a:pt x="20344" y="11229"/>
                  </a:lnTo>
                  <a:lnTo>
                    <a:pt x="22682" y="7133"/>
                  </a:lnTo>
                  <a:lnTo>
                    <a:pt x="24293" y="5759"/>
                  </a:lnTo>
                  <a:lnTo>
                    <a:pt x="37371" y="0"/>
                  </a:lnTo>
                  <a:lnTo>
                    <a:pt x="45066" y="26"/>
                  </a:lnTo>
                  <a:lnTo>
                    <a:pt x="58134" y="2421"/>
                  </a:lnTo>
                  <a:lnTo>
                    <a:pt x="59923" y="3322"/>
                  </a:lnTo>
                  <a:lnTo>
                    <a:pt x="61114" y="4629"/>
                  </a:lnTo>
                  <a:lnTo>
                    <a:pt x="61909" y="6206"/>
                  </a:lnTo>
                  <a:lnTo>
                    <a:pt x="56286" y="25281"/>
                  </a:lnTo>
                  <a:lnTo>
                    <a:pt x="53047" y="30557"/>
                  </a:lnTo>
                  <a:lnTo>
                    <a:pt x="41471" y="39025"/>
                  </a:lnTo>
                  <a:lnTo>
                    <a:pt x="38766" y="40698"/>
                  </a:lnTo>
                  <a:lnTo>
                    <a:pt x="41668" y="44359"/>
                  </a:lnTo>
                  <a:lnTo>
                    <a:pt x="46977" y="46082"/>
                  </a:lnTo>
                  <a:lnTo>
                    <a:pt x="57898" y="48933"/>
                  </a:lnTo>
                  <a:lnTo>
                    <a:pt x="65949" y="53053"/>
                  </a:lnTo>
                  <a:lnTo>
                    <a:pt x="77004" y="62601"/>
                  </a:lnTo>
                  <a:lnTo>
                    <a:pt x="80085" y="67830"/>
                  </a:lnTo>
                  <a:lnTo>
                    <a:pt x="79573" y="74388"/>
                  </a:lnTo>
                  <a:lnTo>
                    <a:pt x="76288" y="82005"/>
                  </a:lnTo>
                  <a:lnTo>
                    <a:pt x="70124" y="90095"/>
                  </a:lnTo>
                  <a:lnTo>
                    <a:pt x="58918" y="96512"/>
                  </a:lnTo>
                  <a:lnTo>
                    <a:pt x="32099" y="106382"/>
                  </a:lnTo>
                  <a:lnTo>
                    <a:pt x="19207" y="107044"/>
                  </a:lnTo>
                  <a:lnTo>
                    <a:pt x="0" y="104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950"/>
            <p:cNvSpPr/>
            <p:nvPr>
              <p:custDataLst>
                <p:tags r:id="rId28"/>
              </p:custDataLst>
            </p:nvPr>
          </p:nvSpPr>
          <p:spPr>
            <a:xfrm>
              <a:off x="11512550" y="53975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49331" y="51"/>
                  </a:lnTo>
                  <a:lnTo>
                    <a:pt x="94800" y="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951"/>
            <p:cNvSpPr/>
            <p:nvPr>
              <p:custDataLst>
                <p:tags r:id="rId29"/>
              </p:custDataLst>
            </p:nvPr>
          </p:nvSpPr>
          <p:spPr>
            <a:xfrm>
              <a:off x="11715750" y="52006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3370" y="24418"/>
                  </a:lnTo>
                  <a:lnTo>
                    <a:pt x="10985" y="63928"/>
                  </a:lnTo>
                  <a:lnTo>
                    <a:pt x="16837" y="105184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5952"/>
            <p:cNvSpPr/>
            <p:nvPr>
              <p:custDataLst>
                <p:tags r:id="rId30"/>
              </p:custDataLst>
            </p:nvPr>
          </p:nvSpPr>
          <p:spPr>
            <a:xfrm>
              <a:off x="11791950" y="5208222"/>
              <a:ext cx="101601" cy="129405"/>
            </a:xfrm>
            <a:custGeom>
              <a:avLst/>
              <a:gdLst/>
              <a:ahLst/>
              <a:cxnLst/>
              <a:rect l="0" t="0" r="0" b="0"/>
              <a:pathLst>
                <a:path w="101601" h="129405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5776" y="6997"/>
                  </a:lnTo>
                  <a:lnTo>
                    <a:pt x="12209" y="2901"/>
                  </a:lnTo>
                  <a:lnTo>
                    <a:pt x="23766" y="0"/>
                  </a:lnTo>
                  <a:lnTo>
                    <a:pt x="30083" y="1202"/>
                  </a:lnTo>
                  <a:lnTo>
                    <a:pt x="32756" y="2510"/>
                  </a:lnTo>
                  <a:lnTo>
                    <a:pt x="34537" y="4795"/>
                  </a:lnTo>
                  <a:lnTo>
                    <a:pt x="36516" y="11094"/>
                  </a:lnTo>
                  <a:lnTo>
                    <a:pt x="37632" y="29317"/>
                  </a:lnTo>
                  <a:lnTo>
                    <a:pt x="29279" y="69486"/>
                  </a:lnTo>
                  <a:lnTo>
                    <a:pt x="20599" y="116234"/>
                  </a:lnTo>
                  <a:lnTo>
                    <a:pt x="20083" y="119415"/>
                  </a:lnTo>
                  <a:lnTo>
                    <a:pt x="20443" y="121536"/>
                  </a:lnTo>
                  <a:lnTo>
                    <a:pt x="21390" y="122950"/>
                  </a:lnTo>
                  <a:lnTo>
                    <a:pt x="24608" y="125219"/>
                  </a:lnTo>
                  <a:lnTo>
                    <a:pt x="42666" y="129404"/>
                  </a:lnTo>
                  <a:lnTo>
                    <a:pt x="88911" y="121825"/>
                  </a:lnTo>
                  <a:lnTo>
                    <a:pt x="101600" y="119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953"/>
            <p:cNvSpPr/>
            <p:nvPr>
              <p:custDataLst>
                <p:tags r:id="rId31"/>
              </p:custDataLst>
            </p:nvPr>
          </p:nvSpPr>
          <p:spPr>
            <a:xfrm>
              <a:off x="11944350" y="52006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15196" y="82639"/>
                  </a:lnTo>
                  <a:lnTo>
                    <a:pt x="24411" y="130033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954"/>
            <p:cNvSpPr/>
            <p:nvPr>
              <p:custDataLst>
                <p:tags r:id="rId32"/>
              </p:custDataLst>
            </p:nvPr>
          </p:nvSpPr>
          <p:spPr>
            <a:xfrm>
              <a:off x="11722100" y="539750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6350"/>
                  </a:moveTo>
                  <a:lnTo>
                    <a:pt x="0" y="6350"/>
                  </a:lnTo>
                  <a:lnTo>
                    <a:pt x="39679" y="5645"/>
                  </a:lnTo>
                  <a:lnTo>
                    <a:pt x="77060" y="1986"/>
                  </a:lnTo>
                  <a:lnTo>
                    <a:pt x="118004" y="588"/>
                  </a:lnTo>
                  <a:lnTo>
                    <a:pt x="162276" y="11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955"/>
            <p:cNvSpPr/>
            <p:nvPr>
              <p:custDataLst>
                <p:tags r:id="rId33"/>
              </p:custDataLst>
            </p:nvPr>
          </p:nvSpPr>
          <p:spPr>
            <a:xfrm>
              <a:off x="11761531" y="5427411"/>
              <a:ext cx="43120" cy="166940"/>
            </a:xfrm>
            <a:custGeom>
              <a:avLst/>
              <a:gdLst/>
              <a:ahLst/>
              <a:cxnLst/>
              <a:rect l="0" t="0" r="0" b="0"/>
              <a:pathLst>
                <a:path w="43120" h="166940">
                  <a:moveTo>
                    <a:pt x="43119" y="58989"/>
                  </a:moveTo>
                  <a:lnTo>
                    <a:pt x="43119" y="58989"/>
                  </a:lnTo>
                  <a:lnTo>
                    <a:pt x="43119" y="52247"/>
                  </a:lnTo>
                  <a:lnTo>
                    <a:pt x="41238" y="47056"/>
                  </a:lnTo>
                  <a:lnTo>
                    <a:pt x="38050" y="40280"/>
                  </a:lnTo>
                  <a:lnTo>
                    <a:pt x="28192" y="11744"/>
                  </a:lnTo>
                  <a:lnTo>
                    <a:pt x="22138" y="4360"/>
                  </a:lnTo>
                  <a:lnTo>
                    <a:pt x="18548" y="1403"/>
                  </a:lnTo>
                  <a:lnTo>
                    <a:pt x="15451" y="137"/>
                  </a:lnTo>
                  <a:lnTo>
                    <a:pt x="12678" y="0"/>
                  </a:lnTo>
                  <a:lnTo>
                    <a:pt x="7719" y="1727"/>
                  </a:lnTo>
                  <a:lnTo>
                    <a:pt x="3162" y="4846"/>
                  </a:lnTo>
                  <a:lnTo>
                    <a:pt x="666" y="10466"/>
                  </a:lnTo>
                  <a:lnTo>
                    <a:pt x="0" y="13941"/>
                  </a:lnTo>
                  <a:lnTo>
                    <a:pt x="1141" y="21564"/>
                  </a:lnTo>
                  <a:lnTo>
                    <a:pt x="5752" y="31907"/>
                  </a:lnTo>
                  <a:lnTo>
                    <a:pt x="9578" y="36369"/>
                  </a:lnTo>
                  <a:lnTo>
                    <a:pt x="13630" y="38352"/>
                  </a:lnTo>
                  <a:lnTo>
                    <a:pt x="26199" y="39800"/>
                  </a:lnTo>
                  <a:lnTo>
                    <a:pt x="30424" y="37995"/>
                  </a:lnTo>
                  <a:lnTo>
                    <a:pt x="36398" y="33847"/>
                  </a:lnTo>
                  <a:lnTo>
                    <a:pt x="40031" y="37036"/>
                  </a:lnTo>
                  <a:lnTo>
                    <a:pt x="41746" y="44294"/>
                  </a:lnTo>
                  <a:lnTo>
                    <a:pt x="43039" y="90111"/>
                  </a:lnTo>
                  <a:lnTo>
                    <a:pt x="43110" y="132458"/>
                  </a:lnTo>
                  <a:lnTo>
                    <a:pt x="43119" y="166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1215"/>
          <p:cNvGrpSpPr/>
          <p:nvPr/>
        </p:nvGrpSpPr>
        <p:grpSpPr>
          <a:xfrm>
            <a:off x="3880164" y="5976601"/>
            <a:ext cx="571187" cy="195600"/>
            <a:chOff x="3880164" y="5976601"/>
            <a:chExt cx="571187" cy="195600"/>
          </a:xfrm>
        </p:grpSpPr>
        <p:sp>
          <p:nvSpPr>
            <p:cNvPr id="381" name="SMARTInkShape-5956"/>
            <p:cNvSpPr/>
            <p:nvPr>
              <p:custDataLst>
                <p:tags r:id="rId20"/>
              </p:custDataLst>
            </p:nvPr>
          </p:nvSpPr>
          <p:spPr>
            <a:xfrm>
              <a:off x="3880164" y="6027182"/>
              <a:ext cx="183837" cy="145019"/>
            </a:xfrm>
            <a:custGeom>
              <a:avLst/>
              <a:gdLst/>
              <a:ahLst/>
              <a:cxnLst/>
              <a:rect l="0" t="0" r="0" b="0"/>
              <a:pathLst>
                <a:path w="183837" h="145019">
                  <a:moveTo>
                    <a:pt x="18736" y="18018"/>
                  </a:moveTo>
                  <a:lnTo>
                    <a:pt x="18736" y="18018"/>
                  </a:lnTo>
                  <a:lnTo>
                    <a:pt x="18736" y="11675"/>
                  </a:lnTo>
                  <a:lnTo>
                    <a:pt x="18736" y="17136"/>
                  </a:lnTo>
                  <a:lnTo>
                    <a:pt x="15365" y="21127"/>
                  </a:lnTo>
                  <a:lnTo>
                    <a:pt x="15078" y="23619"/>
                  </a:lnTo>
                  <a:lnTo>
                    <a:pt x="18552" y="66346"/>
                  </a:lnTo>
                  <a:lnTo>
                    <a:pt x="24487" y="112417"/>
                  </a:lnTo>
                  <a:lnTo>
                    <a:pt x="25079" y="132063"/>
                  </a:lnTo>
                  <a:lnTo>
                    <a:pt x="24379" y="121423"/>
                  </a:lnTo>
                  <a:lnTo>
                    <a:pt x="12876" y="83507"/>
                  </a:lnTo>
                  <a:lnTo>
                    <a:pt x="5055" y="41371"/>
                  </a:lnTo>
                  <a:lnTo>
                    <a:pt x="393" y="17173"/>
                  </a:lnTo>
                  <a:lnTo>
                    <a:pt x="0" y="11058"/>
                  </a:lnTo>
                  <a:lnTo>
                    <a:pt x="601" y="9144"/>
                  </a:lnTo>
                  <a:lnTo>
                    <a:pt x="1707" y="7869"/>
                  </a:lnTo>
                  <a:lnTo>
                    <a:pt x="14899" y="1290"/>
                  </a:lnTo>
                  <a:lnTo>
                    <a:pt x="20089" y="0"/>
                  </a:lnTo>
                  <a:lnTo>
                    <a:pt x="22460" y="362"/>
                  </a:lnTo>
                  <a:lnTo>
                    <a:pt x="26976" y="2645"/>
                  </a:lnTo>
                  <a:lnTo>
                    <a:pt x="33485" y="7896"/>
                  </a:lnTo>
                  <a:lnTo>
                    <a:pt x="58068" y="52979"/>
                  </a:lnTo>
                  <a:lnTo>
                    <a:pt x="67538" y="68126"/>
                  </a:lnTo>
                  <a:lnTo>
                    <a:pt x="69141" y="73777"/>
                  </a:lnTo>
                  <a:lnTo>
                    <a:pt x="69978" y="73535"/>
                  </a:lnTo>
                  <a:lnTo>
                    <a:pt x="90732" y="53958"/>
                  </a:lnTo>
                  <a:lnTo>
                    <a:pt x="99175" y="41867"/>
                  </a:lnTo>
                  <a:lnTo>
                    <a:pt x="105521" y="37079"/>
                  </a:lnTo>
                  <a:lnTo>
                    <a:pt x="132933" y="5421"/>
                  </a:lnTo>
                  <a:lnTo>
                    <a:pt x="136376" y="8720"/>
                  </a:lnTo>
                  <a:lnTo>
                    <a:pt x="138048" y="12239"/>
                  </a:lnTo>
                  <a:lnTo>
                    <a:pt x="138494" y="14165"/>
                  </a:lnTo>
                  <a:lnTo>
                    <a:pt x="160741" y="61689"/>
                  </a:lnTo>
                  <a:lnTo>
                    <a:pt x="175200" y="106199"/>
                  </a:lnTo>
                  <a:lnTo>
                    <a:pt x="183836" y="14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957"/>
            <p:cNvSpPr/>
            <p:nvPr>
              <p:custDataLst>
                <p:tags r:id="rId21"/>
              </p:custDataLst>
            </p:nvPr>
          </p:nvSpPr>
          <p:spPr>
            <a:xfrm>
              <a:off x="4089400" y="6004789"/>
              <a:ext cx="184151" cy="167412"/>
            </a:xfrm>
            <a:custGeom>
              <a:avLst/>
              <a:gdLst/>
              <a:ahLst/>
              <a:cxnLst/>
              <a:rect l="0" t="0" r="0" b="0"/>
              <a:pathLst>
                <a:path w="184151" h="167412">
                  <a:moveTo>
                    <a:pt x="0" y="59461"/>
                  </a:moveTo>
                  <a:lnTo>
                    <a:pt x="0" y="59461"/>
                  </a:lnTo>
                  <a:lnTo>
                    <a:pt x="5467" y="53994"/>
                  </a:lnTo>
                  <a:lnTo>
                    <a:pt x="6176" y="49627"/>
                  </a:lnTo>
                  <a:lnTo>
                    <a:pt x="6327" y="55884"/>
                  </a:lnTo>
                  <a:lnTo>
                    <a:pt x="23647" y="96815"/>
                  </a:lnTo>
                  <a:lnTo>
                    <a:pt x="41715" y="144248"/>
                  </a:lnTo>
                  <a:lnTo>
                    <a:pt x="49909" y="163150"/>
                  </a:lnTo>
                  <a:lnTo>
                    <a:pt x="50206" y="163159"/>
                  </a:lnTo>
                  <a:lnTo>
                    <a:pt x="50624" y="159801"/>
                  </a:lnTo>
                  <a:lnTo>
                    <a:pt x="50016" y="154151"/>
                  </a:lnTo>
                  <a:lnTo>
                    <a:pt x="41951" y="112914"/>
                  </a:lnTo>
                  <a:lnTo>
                    <a:pt x="33581" y="68321"/>
                  </a:lnTo>
                  <a:lnTo>
                    <a:pt x="31857" y="30345"/>
                  </a:lnTo>
                  <a:lnTo>
                    <a:pt x="33679" y="23474"/>
                  </a:lnTo>
                  <a:lnTo>
                    <a:pt x="35153" y="20653"/>
                  </a:lnTo>
                  <a:lnTo>
                    <a:pt x="36841" y="18772"/>
                  </a:lnTo>
                  <a:lnTo>
                    <a:pt x="40598" y="16683"/>
                  </a:lnTo>
                  <a:lnTo>
                    <a:pt x="42587" y="16831"/>
                  </a:lnTo>
                  <a:lnTo>
                    <a:pt x="46680" y="18878"/>
                  </a:lnTo>
                  <a:lnTo>
                    <a:pt x="52950" y="23996"/>
                  </a:lnTo>
                  <a:lnTo>
                    <a:pt x="87307" y="64144"/>
                  </a:lnTo>
                  <a:lnTo>
                    <a:pt x="90074" y="65070"/>
                  </a:lnTo>
                  <a:lnTo>
                    <a:pt x="91799" y="65317"/>
                  </a:lnTo>
                  <a:lnTo>
                    <a:pt x="93655" y="64070"/>
                  </a:lnTo>
                  <a:lnTo>
                    <a:pt x="97598" y="58923"/>
                  </a:lnTo>
                  <a:lnTo>
                    <a:pt x="119335" y="12548"/>
                  </a:lnTo>
                  <a:lnTo>
                    <a:pt x="128856" y="962"/>
                  </a:lnTo>
                  <a:lnTo>
                    <a:pt x="130354" y="0"/>
                  </a:lnTo>
                  <a:lnTo>
                    <a:pt x="131353" y="65"/>
                  </a:lnTo>
                  <a:lnTo>
                    <a:pt x="132019" y="813"/>
                  </a:lnTo>
                  <a:lnTo>
                    <a:pt x="139698" y="5239"/>
                  </a:lnTo>
                  <a:lnTo>
                    <a:pt x="145108" y="12784"/>
                  </a:lnTo>
                  <a:lnTo>
                    <a:pt x="166279" y="56723"/>
                  </a:lnTo>
                  <a:lnTo>
                    <a:pt x="172650" y="97758"/>
                  </a:lnTo>
                  <a:lnTo>
                    <a:pt x="179229" y="141471"/>
                  </a:lnTo>
                  <a:lnTo>
                    <a:pt x="184150" y="167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958"/>
            <p:cNvSpPr/>
            <p:nvPr>
              <p:custDataLst>
                <p:tags r:id="rId22"/>
              </p:custDataLst>
            </p:nvPr>
          </p:nvSpPr>
          <p:spPr>
            <a:xfrm>
              <a:off x="4331309" y="5976601"/>
              <a:ext cx="100992" cy="188675"/>
            </a:xfrm>
            <a:custGeom>
              <a:avLst/>
              <a:gdLst/>
              <a:ahLst/>
              <a:cxnLst/>
              <a:rect l="0" t="0" r="0" b="0"/>
              <a:pathLst>
                <a:path w="100992" h="188675">
                  <a:moveTo>
                    <a:pt x="81941" y="30499"/>
                  </a:moveTo>
                  <a:lnTo>
                    <a:pt x="81941" y="30499"/>
                  </a:lnTo>
                  <a:lnTo>
                    <a:pt x="71815" y="19667"/>
                  </a:lnTo>
                  <a:lnTo>
                    <a:pt x="70385" y="15572"/>
                  </a:lnTo>
                  <a:lnTo>
                    <a:pt x="65987" y="11400"/>
                  </a:lnTo>
                  <a:lnTo>
                    <a:pt x="48293" y="2973"/>
                  </a:lnTo>
                  <a:lnTo>
                    <a:pt x="33950" y="0"/>
                  </a:lnTo>
                  <a:lnTo>
                    <a:pt x="25098" y="1187"/>
                  </a:lnTo>
                  <a:lnTo>
                    <a:pt x="14063" y="5821"/>
                  </a:lnTo>
                  <a:lnTo>
                    <a:pt x="11289" y="7697"/>
                  </a:lnTo>
                  <a:lnTo>
                    <a:pt x="4014" y="23821"/>
                  </a:lnTo>
                  <a:lnTo>
                    <a:pt x="0" y="69670"/>
                  </a:lnTo>
                  <a:lnTo>
                    <a:pt x="2882" y="111144"/>
                  </a:lnTo>
                  <a:lnTo>
                    <a:pt x="14328" y="153404"/>
                  </a:lnTo>
                  <a:lnTo>
                    <a:pt x="32385" y="182705"/>
                  </a:lnTo>
                  <a:lnTo>
                    <a:pt x="38985" y="186341"/>
                  </a:lnTo>
                  <a:lnTo>
                    <a:pt x="61461" y="188674"/>
                  </a:lnTo>
                  <a:lnTo>
                    <a:pt x="81517" y="185707"/>
                  </a:lnTo>
                  <a:lnTo>
                    <a:pt x="90690" y="180384"/>
                  </a:lnTo>
                  <a:lnTo>
                    <a:pt x="100991" y="17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959"/>
            <p:cNvSpPr/>
            <p:nvPr>
              <p:custDataLst>
                <p:tags r:id="rId23"/>
              </p:custDataLst>
            </p:nvPr>
          </p:nvSpPr>
          <p:spPr>
            <a:xfrm>
              <a:off x="4343400" y="60642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7576" y="7630"/>
                  </a:lnTo>
                  <a:lnTo>
                    <a:pt x="79938" y="17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1216"/>
          <p:cNvGrpSpPr/>
          <p:nvPr/>
        </p:nvGrpSpPr>
        <p:grpSpPr>
          <a:xfrm>
            <a:off x="7931150" y="6073873"/>
            <a:ext cx="635001" cy="167289"/>
            <a:chOff x="7931150" y="6073873"/>
            <a:chExt cx="635001" cy="167289"/>
          </a:xfrm>
        </p:grpSpPr>
        <p:sp>
          <p:nvSpPr>
            <p:cNvPr id="386" name="SMARTInkShape-5960"/>
            <p:cNvSpPr/>
            <p:nvPr>
              <p:custDataLst>
                <p:tags r:id="rId16"/>
              </p:custDataLst>
            </p:nvPr>
          </p:nvSpPr>
          <p:spPr>
            <a:xfrm>
              <a:off x="7931150" y="6083793"/>
              <a:ext cx="152401" cy="151908"/>
            </a:xfrm>
            <a:custGeom>
              <a:avLst/>
              <a:gdLst/>
              <a:ahLst/>
              <a:cxnLst/>
              <a:rect l="0" t="0" r="0" b="0"/>
              <a:pathLst>
                <a:path w="152401" h="151908">
                  <a:moveTo>
                    <a:pt x="0" y="50307"/>
                  </a:moveTo>
                  <a:lnTo>
                    <a:pt x="0" y="50307"/>
                  </a:lnTo>
                  <a:lnTo>
                    <a:pt x="6742" y="53678"/>
                  </a:lnTo>
                  <a:lnTo>
                    <a:pt x="11933" y="59096"/>
                  </a:lnTo>
                  <a:lnTo>
                    <a:pt x="14305" y="62516"/>
                  </a:lnTo>
                  <a:lnTo>
                    <a:pt x="17644" y="77443"/>
                  </a:lnTo>
                  <a:lnTo>
                    <a:pt x="18927" y="119427"/>
                  </a:lnTo>
                  <a:lnTo>
                    <a:pt x="18319" y="139638"/>
                  </a:lnTo>
                  <a:lnTo>
                    <a:pt x="12960" y="151387"/>
                  </a:lnTo>
                  <a:lnTo>
                    <a:pt x="8351" y="109244"/>
                  </a:lnTo>
                  <a:lnTo>
                    <a:pt x="6613" y="65194"/>
                  </a:lnTo>
                  <a:lnTo>
                    <a:pt x="7107" y="38744"/>
                  </a:lnTo>
                  <a:lnTo>
                    <a:pt x="15195" y="14752"/>
                  </a:lnTo>
                  <a:lnTo>
                    <a:pt x="21279" y="5121"/>
                  </a:lnTo>
                  <a:lnTo>
                    <a:pt x="24064" y="3250"/>
                  </a:lnTo>
                  <a:lnTo>
                    <a:pt x="34019" y="615"/>
                  </a:lnTo>
                  <a:lnTo>
                    <a:pt x="39343" y="0"/>
                  </a:lnTo>
                  <a:lnTo>
                    <a:pt x="44062" y="1608"/>
                  </a:lnTo>
                  <a:lnTo>
                    <a:pt x="46307" y="3024"/>
                  </a:lnTo>
                  <a:lnTo>
                    <a:pt x="56211" y="15130"/>
                  </a:lnTo>
                  <a:lnTo>
                    <a:pt x="71698" y="59402"/>
                  </a:lnTo>
                  <a:lnTo>
                    <a:pt x="81607" y="77619"/>
                  </a:lnTo>
                  <a:lnTo>
                    <a:pt x="90109" y="88581"/>
                  </a:lnTo>
                  <a:lnTo>
                    <a:pt x="94846" y="92012"/>
                  </a:lnTo>
                  <a:lnTo>
                    <a:pt x="97097" y="92927"/>
                  </a:lnTo>
                  <a:lnTo>
                    <a:pt x="99304" y="92126"/>
                  </a:lnTo>
                  <a:lnTo>
                    <a:pt x="103636" y="87473"/>
                  </a:lnTo>
                  <a:lnTo>
                    <a:pt x="118766" y="41477"/>
                  </a:lnTo>
                  <a:lnTo>
                    <a:pt x="120540" y="26388"/>
                  </a:lnTo>
                  <a:lnTo>
                    <a:pt x="121282" y="26601"/>
                  </a:lnTo>
                  <a:lnTo>
                    <a:pt x="125697" y="29564"/>
                  </a:lnTo>
                  <a:lnTo>
                    <a:pt x="129478" y="30505"/>
                  </a:lnTo>
                  <a:lnTo>
                    <a:pt x="133510" y="36567"/>
                  </a:lnTo>
                  <a:lnTo>
                    <a:pt x="149584" y="76502"/>
                  </a:lnTo>
                  <a:lnTo>
                    <a:pt x="152235" y="120203"/>
                  </a:lnTo>
                  <a:lnTo>
                    <a:pt x="152400" y="15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961"/>
            <p:cNvSpPr/>
            <p:nvPr>
              <p:custDataLst>
                <p:tags r:id="rId17"/>
              </p:custDataLst>
            </p:nvPr>
          </p:nvSpPr>
          <p:spPr>
            <a:xfrm>
              <a:off x="8153400" y="6084912"/>
              <a:ext cx="152401" cy="156250"/>
            </a:xfrm>
            <a:custGeom>
              <a:avLst/>
              <a:gdLst/>
              <a:ahLst/>
              <a:cxnLst/>
              <a:rect l="0" t="0" r="0" b="0"/>
              <a:pathLst>
                <a:path w="152401" h="156250">
                  <a:moveTo>
                    <a:pt x="0" y="36488"/>
                  </a:moveTo>
                  <a:lnTo>
                    <a:pt x="0" y="36488"/>
                  </a:lnTo>
                  <a:lnTo>
                    <a:pt x="705" y="47332"/>
                  </a:lnTo>
                  <a:lnTo>
                    <a:pt x="10125" y="90766"/>
                  </a:lnTo>
                  <a:lnTo>
                    <a:pt x="13179" y="136480"/>
                  </a:lnTo>
                  <a:lnTo>
                    <a:pt x="18779" y="156249"/>
                  </a:lnTo>
                  <a:lnTo>
                    <a:pt x="19027" y="120432"/>
                  </a:lnTo>
                  <a:lnTo>
                    <a:pt x="22413" y="79077"/>
                  </a:lnTo>
                  <a:lnTo>
                    <a:pt x="25515" y="36226"/>
                  </a:lnTo>
                  <a:lnTo>
                    <a:pt x="30294" y="18458"/>
                  </a:lnTo>
                  <a:lnTo>
                    <a:pt x="34160" y="11306"/>
                  </a:lnTo>
                  <a:lnTo>
                    <a:pt x="35473" y="9821"/>
                  </a:lnTo>
                  <a:lnTo>
                    <a:pt x="36349" y="9538"/>
                  </a:lnTo>
                  <a:lnTo>
                    <a:pt x="44496" y="17523"/>
                  </a:lnTo>
                  <a:lnTo>
                    <a:pt x="62192" y="47358"/>
                  </a:lnTo>
                  <a:lnTo>
                    <a:pt x="64039" y="47263"/>
                  </a:lnTo>
                  <a:lnTo>
                    <a:pt x="69854" y="45274"/>
                  </a:lnTo>
                  <a:lnTo>
                    <a:pt x="115179" y="3829"/>
                  </a:lnTo>
                  <a:lnTo>
                    <a:pt x="120100" y="806"/>
                  </a:lnTo>
                  <a:lnTo>
                    <a:pt x="122400" y="0"/>
                  </a:lnTo>
                  <a:lnTo>
                    <a:pt x="124639" y="874"/>
                  </a:lnTo>
                  <a:lnTo>
                    <a:pt x="129008" y="5608"/>
                  </a:lnTo>
                  <a:lnTo>
                    <a:pt x="139685" y="32970"/>
                  </a:lnTo>
                  <a:lnTo>
                    <a:pt x="145917" y="72844"/>
                  </a:lnTo>
                  <a:lnTo>
                    <a:pt x="151959" y="117945"/>
                  </a:lnTo>
                  <a:lnTo>
                    <a:pt x="152400" y="13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962"/>
            <p:cNvSpPr/>
            <p:nvPr>
              <p:custDataLst>
                <p:tags r:id="rId18"/>
              </p:custDataLst>
            </p:nvPr>
          </p:nvSpPr>
          <p:spPr>
            <a:xfrm>
              <a:off x="8382408" y="6073873"/>
              <a:ext cx="94843" cy="148891"/>
            </a:xfrm>
            <a:custGeom>
              <a:avLst/>
              <a:gdLst/>
              <a:ahLst/>
              <a:cxnLst/>
              <a:rect l="0" t="0" r="0" b="0"/>
              <a:pathLst>
                <a:path w="94843" h="148891">
                  <a:moveTo>
                    <a:pt x="44042" y="34827"/>
                  </a:moveTo>
                  <a:lnTo>
                    <a:pt x="44042" y="34827"/>
                  </a:lnTo>
                  <a:lnTo>
                    <a:pt x="47412" y="28085"/>
                  </a:lnTo>
                  <a:lnTo>
                    <a:pt x="52831" y="22894"/>
                  </a:lnTo>
                  <a:lnTo>
                    <a:pt x="58531" y="18234"/>
                  </a:lnTo>
                  <a:lnTo>
                    <a:pt x="62490" y="10727"/>
                  </a:lnTo>
                  <a:lnTo>
                    <a:pt x="62914" y="6441"/>
                  </a:lnTo>
                  <a:lnTo>
                    <a:pt x="61563" y="5319"/>
                  </a:lnTo>
                  <a:lnTo>
                    <a:pt x="51135" y="1638"/>
                  </a:lnTo>
                  <a:lnTo>
                    <a:pt x="48770" y="0"/>
                  </a:lnTo>
                  <a:lnTo>
                    <a:pt x="40499" y="64"/>
                  </a:lnTo>
                  <a:lnTo>
                    <a:pt x="30472" y="3149"/>
                  </a:lnTo>
                  <a:lnTo>
                    <a:pt x="21312" y="9224"/>
                  </a:lnTo>
                  <a:lnTo>
                    <a:pt x="14419" y="18508"/>
                  </a:lnTo>
                  <a:lnTo>
                    <a:pt x="4245" y="41717"/>
                  </a:lnTo>
                  <a:lnTo>
                    <a:pt x="0" y="84792"/>
                  </a:lnTo>
                  <a:lnTo>
                    <a:pt x="321" y="130720"/>
                  </a:lnTo>
                  <a:lnTo>
                    <a:pt x="2973" y="140006"/>
                  </a:lnTo>
                  <a:lnTo>
                    <a:pt x="5374" y="143046"/>
                  </a:lnTo>
                  <a:lnTo>
                    <a:pt x="11804" y="146425"/>
                  </a:lnTo>
                  <a:lnTo>
                    <a:pt x="47927" y="148890"/>
                  </a:lnTo>
                  <a:lnTo>
                    <a:pt x="78257" y="144010"/>
                  </a:lnTo>
                  <a:lnTo>
                    <a:pt x="87001" y="140267"/>
                  </a:lnTo>
                  <a:lnTo>
                    <a:pt x="91356" y="136253"/>
                  </a:lnTo>
                  <a:lnTo>
                    <a:pt x="94842" y="130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963"/>
            <p:cNvSpPr/>
            <p:nvPr>
              <p:custDataLst>
                <p:tags r:id="rId19"/>
              </p:custDataLst>
            </p:nvPr>
          </p:nvSpPr>
          <p:spPr>
            <a:xfrm>
              <a:off x="8388350" y="61341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6742" y="10211"/>
                  </a:lnTo>
                  <a:lnTo>
                    <a:pt x="48952" y="4977"/>
                  </a:lnTo>
                  <a:lnTo>
                    <a:pt x="83844" y="2212"/>
                  </a:lnTo>
                  <a:lnTo>
                    <a:pt x="129928" y="98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676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98">
            <p14:nvContentPartPr>
              <p14:cNvPr id="2" name="Ink 1"/>
              <p14:cNvContentPartPr/>
              <p14:nvPr/>
            </p14:nvContentPartPr>
            <p14:xfrm>
              <a:off x="10991880" y="33465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9" cstate="print"/>
              <a:stretch>
                <a:fillRect/>
              </a:stretch>
            </p:blipFill>
            <p:spPr>
              <a:xfrm>
                <a:off x="10982520" y="333720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SMARTInkShape-Group1219"/>
          <p:cNvGrpSpPr/>
          <p:nvPr/>
        </p:nvGrpSpPr>
        <p:grpSpPr>
          <a:xfrm>
            <a:off x="1193800" y="632181"/>
            <a:ext cx="336551" cy="498120"/>
            <a:chOff x="1193800" y="632181"/>
            <a:chExt cx="336551" cy="498120"/>
          </a:xfrm>
        </p:grpSpPr>
        <p:sp>
          <p:nvSpPr>
            <p:cNvPr id="3" name="SMARTInkShape-5964"/>
            <p:cNvSpPr/>
            <p:nvPr>
              <p:custDataLst>
                <p:tags r:id="rId95"/>
              </p:custDataLst>
            </p:nvPr>
          </p:nvSpPr>
          <p:spPr>
            <a:xfrm>
              <a:off x="1193800" y="666750"/>
              <a:ext cx="336551" cy="393701"/>
            </a:xfrm>
            <a:custGeom>
              <a:avLst/>
              <a:gdLst/>
              <a:ahLst/>
              <a:cxnLst/>
              <a:rect l="0" t="0" r="0" b="0"/>
              <a:pathLst>
                <a:path w="336551" h="393701">
                  <a:moveTo>
                    <a:pt x="0" y="0"/>
                  </a:moveTo>
                  <a:lnTo>
                    <a:pt x="0" y="0"/>
                  </a:lnTo>
                  <a:lnTo>
                    <a:pt x="40495" y="39232"/>
                  </a:lnTo>
                  <a:lnTo>
                    <a:pt x="79967" y="85943"/>
                  </a:lnTo>
                  <a:lnTo>
                    <a:pt x="115974" y="127097"/>
                  </a:lnTo>
                  <a:lnTo>
                    <a:pt x="153144" y="171258"/>
                  </a:lnTo>
                  <a:lnTo>
                    <a:pt x="190831" y="218637"/>
                  </a:lnTo>
                  <a:lnTo>
                    <a:pt x="227336" y="265800"/>
                  </a:lnTo>
                  <a:lnTo>
                    <a:pt x="260023" y="307928"/>
                  </a:lnTo>
                  <a:lnTo>
                    <a:pt x="299451" y="353861"/>
                  </a:lnTo>
                  <a:lnTo>
                    <a:pt x="33655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965"/>
            <p:cNvSpPr/>
            <p:nvPr>
              <p:custDataLst>
                <p:tags r:id="rId96"/>
              </p:custDataLst>
            </p:nvPr>
          </p:nvSpPr>
          <p:spPr>
            <a:xfrm>
              <a:off x="1274605" y="632181"/>
              <a:ext cx="249396" cy="498120"/>
            </a:xfrm>
            <a:custGeom>
              <a:avLst/>
              <a:gdLst/>
              <a:ahLst/>
              <a:cxnLst/>
              <a:rect l="0" t="0" r="0" b="0"/>
              <a:pathLst>
                <a:path w="249396" h="498120">
                  <a:moveTo>
                    <a:pt x="249395" y="21869"/>
                  </a:moveTo>
                  <a:lnTo>
                    <a:pt x="249395" y="21869"/>
                  </a:lnTo>
                  <a:lnTo>
                    <a:pt x="249395" y="0"/>
                  </a:lnTo>
                  <a:lnTo>
                    <a:pt x="247984" y="939"/>
                  </a:lnTo>
                  <a:lnTo>
                    <a:pt x="211819" y="47200"/>
                  </a:lnTo>
                  <a:lnTo>
                    <a:pt x="189656" y="81340"/>
                  </a:lnTo>
                  <a:lnTo>
                    <a:pt x="176408" y="104555"/>
                  </a:lnTo>
                  <a:lnTo>
                    <a:pt x="161931" y="131321"/>
                  </a:lnTo>
                  <a:lnTo>
                    <a:pt x="146636" y="160454"/>
                  </a:lnTo>
                  <a:lnTo>
                    <a:pt x="130089" y="191164"/>
                  </a:lnTo>
                  <a:lnTo>
                    <a:pt x="112708" y="222927"/>
                  </a:lnTo>
                  <a:lnTo>
                    <a:pt x="94770" y="255391"/>
                  </a:lnTo>
                  <a:lnTo>
                    <a:pt x="77167" y="285500"/>
                  </a:lnTo>
                  <a:lnTo>
                    <a:pt x="59788" y="314040"/>
                  </a:lnTo>
                  <a:lnTo>
                    <a:pt x="42557" y="341533"/>
                  </a:lnTo>
                  <a:lnTo>
                    <a:pt x="19648" y="387133"/>
                  </a:lnTo>
                  <a:lnTo>
                    <a:pt x="6174" y="424097"/>
                  </a:lnTo>
                  <a:lnTo>
                    <a:pt x="0" y="463330"/>
                  </a:lnTo>
                  <a:lnTo>
                    <a:pt x="8095" y="498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5966"/>
          <p:cNvSpPr/>
          <p:nvPr>
            <p:custDataLst>
              <p:tags r:id="rId1"/>
            </p:custDataLst>
          </p:nvPr>
        </p:nvSpPr>
        <p:spPr>
          <a:xfrm>
            <a:off x="1864913" y="849292"/>
            <a:ext cx="300438" cy="128167"/>
          </a:xfrm>
          <a:custGeom>
            <a:avLst/>
            <a:gdLst/>
            <a:ahLst/>
            <a:cxnLst/>
            <a:rect l="0" t="0" r="0" b="0"/>
            <a:pathLst>
              <a:path w="300438" h="128167">
                <a:moveTo>
                  <a:pt x="116287" y="77808"/>
                </a:moveTo>
                <a:lnTo>
                  <a:pt x="116287" y="77808"/>
                </a:lnTo>
                <a:lnTo>
                  <a:pt x="71697" y="94767"/>
                </a:lnTo>
                <a:lnTo>
                  <a:pt x="39589" y="101541"/>
                </a:lnTo>
                <a:lnTo>
                  <a:pt x="29047" y="98704"/>
                </a:lnTo>
                <a:lnTo>
                  <a:pt x="10782" y="85385"/>
                </a:lnTo>
                <a:lnTo>
                  <a:pt x="1222" y="66569"/>
                </a:lnTo>
                <a:lnTo>
                  <a:pt x="0" y="54939"/>
                </a:lnTo>
                <a:lnTo>
                  <a:pt x="663" y="49862"/>
                </a:lnTo>
                <a:lnTo>
                  <a:pt x="11708" y="29233"/>
                </a:lnTo>
                <a:lnTo>
                  <a:pt x="26298" y="17178"/>
                </a:lnTo>
                <a:lnTo>
                  <a:pt x="54346" y="4340"/>
                </a:lnTo>
                <a:lnTo>
                  <a:pt x="73941" y="0"/>
                </a:lnTo>
                <a:lnTo>
                  <a:pt x="92057" y="423"/>
                </a:lnTo>
                <a:lnTo>
                  <a:pt x="118123" y="11370"/>
                </a:lnTo>
                <a:lnTo>
                  <a:pt x="143721" y="41503"/>
                </a:lnTo>
                <a:lnTo>
                  <a:pt x="165808" y="81711"/>
                </a:lnTo>
                <a:lnTo>
                  <a:pt x="189129" y="111420"/>
                </a:lnTo>
                <a:lnTo>
                  <a:pt x="207171" y="126886"/>
                </a:lnTo>
                <a:lnTo>
                  <a:pt x="212860" y="128166"/>
                </a:lnTo>
                <a:lnTo>
                  <a:pt x="224825" y="125824"/>
                </a:lnTo>
                <a:lnTo>
                  <a:pt x="237198" y="116317"/>
                </a:lnTo>
                <a:lnTo>
                  <a:pt x="259018" y="87218"/>
                </a:lnTo>
                <a:lnTo>
                  <a:pt x="279347" y="44640"/>
                </a:lnTo>
                <a:lnTo>
                  <a:pt x="289014" y="28469"/>
                </a:lnTo>
                <a:lnTo>
                  <a:pt x="300437" y="14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1221"/>
          <p:cNvGrpSpPr/>
          <p:nvPr/>
        </p:nvGrpSpPr>
        <p:grpSpPr>
          <a:xfrm>
            <a:off x="2571755" y="596900"/>
            <a:ext cx="2139946" cy="527051"/>
            <a:chOff x="2571755" y="596900"/>
            <a:chExt cx="2139946" cy="527051"/>
          </a:xfrm>
        </p:grpSpPr>
        <p:sp>
          <p:nvSpPr>
            <p:cNvPr id="7" name="SMARTInkShape-5967"/>
            <p:cNvSpPr/>
            <p:nvPr>
              <p:custDataLst>
                <p:tags r:id="rId85"/>
              </p:custDataLst>
            </p:nvPr>
          </p:nvSpPr>
          <p:spPr>
            <a:xfrm>
              <a:off x="4673600" y="1025042"/>
              <a:ext cx="38101" cy="3659"/>
            </a:xfrm>
            <a:custGeom>
              <a:avLst/>
              <a:gdLst/>
              <a:ahLst/>
              <a:cxnLst/>
              <a:rect l="0" t="0" r="0" b="0"/>
              <a:pathLst>
                <a:path w="38101" h="3659">
                  <a:moveTo>
                    <a:pt x="0" y="3658"/>
                  </a:moveTo>
                  <a:lnTo>
                    <a:pt x="0" y="3658"/>
                  </a:lnTo>
                  <a:lnTo>
                    <a:pt x="18867" y="0"/>
                  </a:lnTo>
                  <a:lnTo>
                    <a:pt x="381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968"/>
            <p:cNvSpPr/>
            <p:nvPr>
              <p:custDataLst>
                <p:tags r:id="rId86"/>
              </p:custDataLst>
            </p:nvPr>
          </p:nvSpPr>
          <p:spPr>
            <a:xfrm>
              <a:off x="4457700" y="596900"/>
              <a:ext cx="114032" cy="469901"/>
            </a:xfrm>
            <a:custGeom>
              <a:avLst/>
              <a:gdLst/>
              <a:ahLst/>
              <a:cxnLst/>
              <a:rect l="0" t="0" r="0" b="0"/>
              <a:pathLst>
                <a:path w="114032" h="469901">
                  <a:moveTo>
                    <a:pt x="38100" y="0"/>
                  </a:moveTo>
                  <a:lnTo>
                    <a:pt x="38100" y="0"/>
                  </a:lnTo>
                  <a:lnTo>
                    <a:pt x="53680" y="36628"/>
                  </a:lnTo>
                  <a:lnTo>
                    <a:pt x="74074" y="81408"/>
                  </a:lnTo>
                  <a:lnTo>
                    <a:pt x="89837" y="120378"/>
                  </a:lnTo>
                  <a:lnTo>
                    <a:pt x="104133" y="164273"/>
                  </a:lnTo>
                  <a:lnTo>
                    <a:pt x="108933" y="187832"/>
                  </a:lnTo>
                  <a:lnTo>
                    <a:pt x="112838" y="212005"/>
                  </a:lnTo>
                  <a:lnTo>
                    <a:pt x="114031" y="236587"/>
                  </a:lnTo>
                  <a:lnTo>
                    <a:pt x="113415" y="261441"/>
                  </a:lnTo>
                  <a:lnTo>
                    <a:pt x="111593" y="286477"/>
                  </a:lnTo>
                  <a:lnTo>
                    <a:pt x="100162" y="333110"/>
                  </a:lnTo>
                  <a:lnTo>
                    <a:pt x="82616" y="375944"/>
                  </a:lnTo>
                  <a:lnTo>
                    <a:pt x="60707" y="413795"/>
                  </a:lnTo>
                  <a:lnTo>
                    <a:pt x="16382" y="456622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969"/>
            <p:cNvSpPr/>
            <p:nvPr>
              <p:custDataLst>
                <p:tags r:id="rId87"/>
              </p:custDataLst>
            </p:nvPr>
          </p:nvSpPr>
          <p:spPr>
            <a:xfrm>
              <a:off x="4268606" y="676464"/>
              <a:ext cx="157345" cy="102825"/>
            </a:xfrm>
            <a:custGeom>
              <a:avLst/>
              <a:gdLst/>
              <a:ahLst/>
              <a:cxnLst/>
              <a:rect l="0" t="0" r="0" b="0"/>
              <a:pathLst>
                <a:path w="157345" h="102825">
                  <a:moveTo>
                    <a:pt x="17644" y="28386"/>
                  </a:moveTo>
                  <a:lnTo>
                    <a:pt x="17644" y="28386"/>
                  </a:lnTo>
                  <a:lnTo>
                    <a:pt x="1757" y="11793"/>
                  </a:lnTo>
                  <a:lnTo>
                    <a:pt x="0" y="7371"/>
                  </a:lnTo>
                  <a:lnTo>
                    <a:pt x="942" y="5909"/>
                  </a:lnTo>
                  <a:lnTo>
                    <a:pt x="16394" y="0"/>
                  </a:lnTo>
                  <a:lnTo>
                    <a:pt x="26261" y="13"/>
                  </a:lnTo>
                  <a:lnTo>
                    <a:pt x="31855" y="1004"/>
                  </a:lnTo>
                  <a:lnTo>
                    <a:pt x="39953" y="5868"/>
                  </a:lnTo>
                  <a:lnTo>
                    <a:pt x="43099" y="9141"/>
                  </a:lnTo>
                  <a:lnTo>
                    <a:pt x="50900" y="27231"/>
                  </a:lnTo>
                  <a:lnTo>
                    <a:pt x="49828" y="42454"/>
                  </a:lnTo>
                  <a:lnTo>
                    <a:pt x="37973" y="88223"/>
                  </a:lnTo>
                  <a:lnTo>
                    <a:pt x="39144" y="95668"/>
                  </a:lnTo>
                  <a:lnTo>
                    <a:pt x="40444" y="98640"/>
                  </a:lnTo>
                  <a:lnTo>
                    <a:pt x="42722" y="100622"/>
                  </a:lnTo>
                  <a:lnTo>
                    <a:pt x="49015" y="102824"/>
                  </a:lnTo>
                  <a:lnTo>
                    <a:pt x="91277" y="97447"/>
                  </a:lnTo>
                  <a:lnTo>
                    <a:pt x="135670" y="89613"/>
                  </a:lnTo>
                  <a:lnTo>
                    <a:pt x="157344" y="85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970"/>
            <p:cNvSpPr/>
            <p:nvPr>
              <p:custDataLst>
                <p:tags r:id="rId88"/>
              </p:custDataLst>
            </p:nvPr>
          </p:nvSpPr>
          <p:spPr>
            <a:xfrm>
              <a:off x="3378200" y="816795"/>
              <a:ext cx="203201" cy="205556"/>
            </a:xfrm>
            <a:custGeom>
              <a:avLst/>
              <a:gdLst/>
              <a:ahLst/>
              <a:cxnLst/>
              <a:rect l="0" t="0" r="0" b="0"/>
              <a:pathLst>
                <a:path w="203201" h="205556">
                  <a:moveTo>
                    <a:pt x="0" y="205555"/>
                  </a:moveTo>
                  <a:lnTo>
                    <a:pt x="0" y="205555"/>
                  </a:lnTo>
                  <a:lnTo>
                    <a:pt x="705" y="199074"/>
                  </a:lnTo>
                  <a:lnTo>
                    <a:pt x="11536" y="154630"/>
                  </a:lnTo>
                  <a:lnTo>
                    <a:pt x="21370" y="110660"/>
                  </a:lnTo>
                  <a:lnTo>
                    <a:pt x="26666" y="75891"/>
                  </a:lnTo>
                  <a:lnTo>
                    <a:pt x="33614" y="34099"/>
                  </a:lnTo>
                  <a:lnTo>
                    <a:pt x="37706" y="0"/>
                  </a:lnTo>
                  <a:lnTo>
                    <a:pt x="37132" y="785"/>
                  </a:lnTo>
                  <a:lnTo>
                    <a:pt x="25856" y="36355"/>
                  </a:lnTo>
                  <a:lnTo>
                    <a:pt x="17695" y="82984"/>
                  </a:lnTo>
                  <a:lnTo>
                    <a:pt x="16801" y="118624"/>
                  </a:lnTo>
                  <a:lnTo>
                    <a:pt x="22147" y="164981"/>
                  </a:lnTo>
                  <a:lnTo>
                    <a:pt x="29598" y="185405"/>
                  </a:lnTo>
                  <a:lnTo>
                    <a:pt x="39966" y="199187"/>
                  </a:lnTo>
                  <a:lnTo>
                    <a:pt x="44988" y="202015"/>
                  </a:lnTo>
                  <a:lnTo>
                    <a:pt x="49748" y="202489"/>
                  </a:lnTo>
                  <a:lnTo>
                    <a:pt x="54332" y="201395"/>
                  </a:lnTo>
                  <a:lnTo>
                    <a:pt x="70896" y="186370"/>
                  </a:lnTo>
                  <a:lnTo>
                    <a:pt x="89210" y="147189"/>
                  </a:lnTo>
                  <a:lnTo>
                    <a:pt x="101738" y="111411"/>
                  </a:lnTo>
                  <a:lnTo>
                    <a:pt x="113655" y="74813"/>
                  </a:lnTo>
                  <a:lnTo>
                    <a:pt x="127593" y="33232"/>
                  </a:lnTo>
                  <a:lnTo>
                    <a:pt x="137099" y="10754"/>
                  </a:lnTo>
                  <a:lnTo>
                    <a:pt x="137966" y="10071"/>
                  </a:lnTo>
                  <a:lnTo>
                    <a:pt x="142557" y="25965"/>
                  </a:lnTo>
                  <a:lnTo>
                    <a:pt x="146771" y="68010"/>
                  </a:lnTo>
                  <a:lnTo>
                    <a:pt x="155985" y="104594"/>
                  </a:lnTo>
                  <a:lnTo>
                    <a:pt x="168357" y="139422"/>
                  </a:lnTo>
                  <a:lnTo>
                    <a:pt x="179248" y="154055"/>
                  </a:lnTo>
                  <a:lnTo>
                    <a:pt x="189262" y="161499"/>
                  </a:lnTo>
                  <a:lnTo>
                    <a:pt x="203200" y="16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971"/>
            <p:cNvSpPr/>
            <p:nvPr>
              <p:custDataLst>
                <p:tags r:id="rId89"/>
              </p:custDataLst>
            </p:nvPr>
          </p:nvSpPr>
          <p:spPr>
            <a:xfrm>
              <a:off x="3651250" y="94615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40427" y="48808"/>
                  </a:lnTo>
                  <a:lnTo>
                    <a:pt x="10167" y="9640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972"/>
            <p:cNvSpPr/>
            <p:nvPr>
              <p:custDataLst>
                <p:tags r:id="rId90"/>
              </p:custDataLst>
            </p:nvPr>
          </p:nvSpPr>
          <p:spPr>
            <a:xfrm>
              <a:off x="2571755" y="720784"/>
              <a:ext cx="198690" cy="364055"/>
            </a:xfrm>
            <a:custGeom>
              <a:avLst/>
              <a:gdLst/>
              <a:ahLst/>
              <a:cxnLst/>
              <a:rect l="0" t="0" r="0" b="0"/>
              <a:pathLst>
                <a:path w="198690" h="364055">
                  <a:moveTo>
                    <a:pt x="44445" y="92016"/>
                  </a:moveTo>
                  <a:lnTo>
                    <a:pt x="44445" y="92016"/>
                  </a:lnTo>
                  <a:lnTo>
                    <a:pt x="41074" y="81903"/>
                  </a:lnTo>
                  <a:lnTo>
                    <a:pt x="35656" y="75057"/>
                  </a:lnTo>
                  <a:lnTo>
                    <a:pt x="32236" y="72243"/>
                  </a:lnTo>
                  <a:lnTo>
                    <a:pt x="29250" y="71073"/>
                  </a:lnTo>
                  <a:lnTo>
                    <a:pt x="26554" y="70998"/>
                  </a:lnTo>
                  <a:lnTo>
                    <a:pt x="24051" y="71654"/>
                  </a:lnTo>
                  <a:lnTo>
                    <a:pt x="22382" y="74914"/>
                  </a:lnTo>
                  <a:lnTo>
                    <a:pt x="19485" y="118317"/>
                  </a:lnTo>
                  <a:lnTo>
                    <a:pt x="17359" y="150742"/>
                  </a:lnTo>
                  <a:lnTo>
                    <a:pt x="13357" y="190083"/>
                  </a:lnTo>
                  <a:lnTo>
                    <a:pt x="6874" y="235790"/>
                  </a:lnTo>
                  <a:lnTo>
                    <a:pt x="3052" y="280564"/>
                  </a:lnTo>
                  <a:lnTo>
                    <a:pt x="1354" y="319748"/>
                  </a:lnTo>
                  <a:lnTo>
                    <a:pt x="174" y="364054"/>
                  </a:lnTo>
                  <a:lnTo>
                    <a:pt x="18" y="328383"/>
                  </a:lnTo>
                  <a:lnTo>
                    <a:pt x="5" y="291613"/>
                  </a:lnTo>
                  <a:lnTo>
                    <a:pt x="2" y="266003"/>
                  </a:lnTo>
                  <a:lnTo>
                    <a:pt x="0" y="237640"/>
                  </a:lnTo>
                  <a:lnTo>
                    <a:pt x="704" y="206032"/>
                  </a:lnTo>
                  <a:lnTo>
                    <a:pt x="1879" y="172260"/>
                  </a:lnTo>
                  <a:lnTo>
                    <a:pt x="3367" y="137045"/>
                  </a:lnTo>
                  <a:lnTo>
                    <a:pt x="6477" y="106513"/>
                  </a:lnTo>
                  <a:lnTo>
                    <a:pt x="10666" y="79103"/>
                  </a:lnTo>
                  <a:lnTo>
                    <a:pt x="19554" y="35477"/>
                  </a:lnTo>
                  <a:lnTo>
                    <a:pt x="28525" y="5100"/>
                  </a:lnTo>
                  <a:lnTo>
                    <a:pt x="31009" y="1617"/>
                  </a:lnTo>
                  <a:lnTo>
                    <a:pt x="33371" y="0"/>
                  </a:lnTo>
                  <a:lnTo>
                    <a:pt x="37063" y="1744"/>
                  </a:lnTo>
                  <a:lnTo>
                    <a:pt x="46808" y="11208"/>
                  </a:lnTo>
                  <a:lnTo>
                    <a:pt x="64195" y="52629"/>
                  </a:lnTo>
                  <a:lnTo>
                    <a:pt x="76506" y="93561"/>
                  </a:lnTo>
                  <a:lnTo>
                    <a:pt x="89033" y="140680"/>
                  </a:lnTo>
                  <a:lnTo>
                    <a:pt x="95337" y="166087"/>
                  </a:lnTo>
                  <a:lnTo>
                    <a:pt x="101656" y="192196"/>
                  </a:lnTo>
                  <a:lnTo>
                    <a:pt x="118085" y="236259"/>
                  </a:lnTo>
                  <a:lnTo>
                    <a:pt x="143405" y="281510"/>
                  </a:lnTo>
                  <a:lnTo>
                    <a:pt x="150635" y="290312"/>
                  </a:lnTo>
                  <a:lnTo>
                    <a:pt x="157572" y="293358"/>
                  </a:lnTo>
                  <a:lnTo>
                    <a:pt x="164313" y="292566"/>
                  </a:lnTo>
                  <a:lnTo>
                    <a:pt x="170924" y="289216"/>
                  </a:lnTo>
                  <a:lnTo>
                    <a:pt x="182032" y="272323"/>
                  </a:lnTo>
                  <a:lnTo>
                    <a:pt x="190967" y="244119"/>
                  </a:lnTo>
                  <a:lnTo>
                    <a:pt x="197290" y="201010"/>
                  </a:lnTo>
                  <a:lnTo>
                    <a:pt x="198553" y="175968"/>
                  </a:lnTo>
                  <a:lnTo>
                    <a:pt x="198689" y="149395"/>
                  </a:lnTo>
                  <a:lnTo>
                    <a:pt x="198074" y="121802"/>
                  </a:lnTo>
                  <a:lnTo>
                    <a:pt x="197664" y="96351"/>
                  </a:lnTo>
                  <a:lnTo>
                    <a:pt x="197209" y="49258"/>
                  </a:lnTo>
                  <a:lnTo>
                    <a:pt x="193582" y="13417"/>
                  </a:lnTo>
                  <a:lnTo>
                    <a:pt x="191847" y="8572"/>
                  </a:lnTo>
                  <a:lnTo>
                    <a:pt x="189985" y="6048"/>
                  </a:lnTo>
                  <a:lnTo>
                    <a:pt x="184145" y="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973"/>
            <p:cNvSpPr/>
            <p:nvPr>
              <p:custDataLst>
                <p:tags r:id="rId91"/>
              </p:custDataLst>
            </p:nvPr>
          </p:nvSpPr>
          <p:spPr>
            <a:xfrm>
              <a:off x="2812491" y="878948"/>
              <a:ext cx="76760" cy="126260"/>
            </a:xfrm>
            <a:custGeom>
              <a:avLst/>
              <a:gdLst/>
              <a:ahLst/>
              <a:cxnLst/>
              <a:rect l="0" t="0" r="0" b="0"/>
              <a:pathLst>
                <a:path w="76760" h="126260">
                  <a:moveTo>
                    <a:pt x="76759" y="16402"/>
                  </a:moveTo>
                  <a:lnTo>
                    <a:pt x="76759" y="16402"/>
                  </a:lnTo>
                  <a:lnTo>
                    <a:pt x="73388" y="6289"/>
                  </a:lnTo>
                  <a:lnTo>
                    <a:pt x="69573" y="3310"/>
                  </a:lnTo>
                  <a:lnTo>
                    <a:pt x="57808" y="0"/>
                  </a:lnTo>
                  <a:lnTo>
                    <a:pt x="45053" y="2292"/>
                  </a:lnTo>
                  <a:lnTo>
                    <a:pt x="38688" y="4879"/>
                  </a:lnTo>
                  <a:lnTo>
                    <a:pt x="16247" y="25374"/>
                  </a:lnTo>
                  <a:lnTo>
                    <a:pt x="5650" y="45790"/>
                  </a:lnTo>
                  <a:lnTo>
                    <a:pt x="0" y="68269"/>
                  </a:lnTo>
                  <a:lnTo>
                    <a:pt x="1491" y="99346"/>
                  </a:lnTo>
                  <a:lnTo>
                    <a:pt x="7088" y="115355"/>
                  </a:lnTo>
                  <a:lnTo>
                    <a:pt x="11262" y="120471"/>
                  </a:lnTo>
                  <a:lnTo>
                    <a:pt x="21544" y="126155"/>
                  </a:lnTo>
                  <a:lnTo>
                    <a:pt x="26543" y="126259"/>
                  </a:lnTo>
                  <a:lnTo>
                    <a:pt x="35861" y="122613"/>
                  </a:lnTo>
                  <a:lnTo>
                    <a:pt x="42825" y="112525"/>
                  </a:lnTo>
                  <a:lnTo>
                    <a:pt x="47566" y="96518"/>
                  </a:lnTo>
                  <a:lnTo>
                    <a:pt x="48729" y="51643"/>
                  </a:lnTo>
                  <a:lnTo>
                    <a:pt x="44230" y="29431"/>
                  </a:lnTo>
                  <a:lnTo>
                    <a:pt x="38659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974"/>
            <p:cNvSpPr/>
            <p:nvPr>
              <p:custDataLst>
                <p:tags r:id="rId92"/>
              </p:custDataLst>
            </p:nvPr>
          </p:nvSpPr>
          <p:spPr>
            <a:xfrm>
              <a:off x="2895600" y="850900"/>
              <a:ext cx="139701" cy="176626"/>
            </a:xfrm>
            <a:custGeom>
              <a:avLst/>
              <a:gdLst/>
              <a:ahLst/>
              <a:cxnLst/>
              <a:rect l="0" t="0" r="0" b="0"/>
              <a:pathLst>
                <a:path w="139701" h="176626">
                  <a:moveTo>
                    <a:pt x="0" y="31750"/>
                  </a:moveTo>
                  <a:lnTo>
                    <a:pt x="0" y="31750"/>
                  </a:lnTo>
                  <a:lnTo>
                    <a:pt x="6742" y="25008"/>
                  </a:lnTo>
                  <a:lnTo>
                    <a:pt x="13815" y="21698"/>
                  </a:lnTo>
                  <a:lnTo>
                    <a:pt x="17677" y="20815"/>
                  </a:lnTo>
                  <a:lnTo>
                    <a:pt x="33225" y="22944"/>
                  </a:lnTo>
                  <a:lnTo>
                    <a:pt x="51236" y="34785"/>
                  </a:lnTo>
                  <a:lnTo>
                    <a:pt x="69979" y="55070"/>
                  </a:lnTo>
                  <a:lnTo>
                    <a:pt x="85567" y="89068"/>
                  </a:lnTo>
                  <a:lnTo>
                    <a:pt x="89065" y="121901"/>
                  </a:lnTo>
                  <a:lnTo>
                    <a:pt x="87068" y="163119"/>
                  </a:lnTo>
                  <a:lnTo>
                    <a:pt x="85562" y="170129"/>
                  </a:lnTo>
                  <a:lnTo>
                    <a:pt x="83147" y="174097"/>
                  </a:lnTo>
                  <a:lnTo>
                    <a:pt x="80126" y="176037"/>
                  </a:lnTo>
                  <a:lnTo>
                    <a:pt x="76700" y="176625"/>
                  </a:lnTo>
                  <a:lnTo>
                    <a:pt x="65138" y="133629"/>
                  </a:lnTo>
                  <a:lnTo>
                    <a:pt x="62581" y="95374"/>
                  </a:lnTo>
                  <a:lnTo>
                    <a:pt x="65208" y="60733"/>
                  </a:lnTo>
                  <a:lnTo>
                    <a:pt x="73432" y="35929"/>
                  </a:lnTo>
                  <a:lnTo>
                    <a:pt x="84142" y="21143"/>
                  </a:lnTo>
                  <a:lnTo>
                    <a:pt x="89961" y="1621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975"/>
            <p:cNvSpPr/>
            <p:nvPr>
              <p:custDataLst>
                <p:tags r:id="rId93"/>
              </p:custDataLst>
            </p:nvPr>
          </p:nvSpPr>
          <p:spPr>
            <a:xfrm>
              <a:off x="3213624" y="685800"/>
              <a:ext cx="170927" cy="438151"/>
            </a:xfrm>
            <a:custGeom>
              <a:avLst/>
              <a:gdLst/>
              <a:ahLst/>
              <a:cxnLst/>
              <a:rect l="0" t="0" r="0" b="0"/>
              <a:pathLst>
                <a:path w="170927" h="438151">
                  <a:moveTo>
                    <a:pt x="170926" y="0"/>
                  </a:moveTo>
                  <a:lnTo>
                    <a:pt x="170926" y="0"/>
                  </a:lnTo>
                  <a:lnTo>
                    <a:pt x="157442" y="3371"/>
                  </a:lnTo>
                  <a:lnTo>
                    <a:pt x="128831" y="22322"/>
                  </a:lnTo>
                  <a:lnTo>
                    <a:pt x="93542" y="63764"/>
                  </a:lnTo>
                  <a:lnTo>
                    <a:pt x="66918" y="107597"/>
                  </a:lnTo>
                  <a:lnTo>
                    <a:pt x="52904" y="133115"/>
                  </a:lnTo>
                  <a:lnTo>
                    <a:pt x="40034" y="161415"/>
                  </a:lnTo>
                  <a:lnTo>
                    <a:pt x="27926" y="191571"/>
                  </a:lnTo>
                  <a:lnTo>
                    <a:pt x="16326" y="222964"/>
                  </a:lnTo>
                  <a:lnTo>
                    <a:pt x="8592" y="253065"/>
                  </a:lnTo>
                  <a:lnTo>
                    <a:pt x="3436" y="282304"/>
                  </a:lnTo>
                  <a:lnTo>
                    <a:pt x="0" y="310970"/>
                  </a:lnTo>
                  <a:lnTo>
                    <a:pt x="1825" y="355990"/>
                  </a:lnTo>
                  <a:lnTo>
                    <a:pt x="10398" y="390346"/>
                  </a:lnTo>
                  <a:lnTo>
                    <a:pt x="23615" y="415022"/>
                  </a:lnTo>
                  <a:lnTo>
                    <a:pt x="32502" y="422731"/>
                  </a:lnTo>
                  <a:lnTo>
                    <a:pt x="75676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976"/>
            <p:cNvSpPr/>
            <p:nvPr>
              <p:custDataLst>
                <p:tags r:id="rId94"/>
              </p:custDataLst>
            </p:nvPr>
          </p:nvSpPr>
          <p:spPr>
            <a:xfrm>
              <a:off x="3941709" y="839925"/>
              <a:ext cx="287392" cy="187960"/>
            </a:xfrm>
            <a:custGeom>
              <a:avLst/>
              <a:gdLst/>
              <a:ahLst/>
              <a:cxnLst/>
              <a:rect l="0" t="0" r="0" b="0"/>
              <a:pathLst>
                <a:path w="287392" h="187960">
                  <a:moveTo>
                    <a:pt x="84191" y="49075"/>
                  </a:moveTo>
                  <a:lnTo>
                    <a:pt x="84191" y="49075"/>
                  </a:lnTo>
                  <a:lnTo>
                    <a:pt x="84191" y="45704"/>
                  </a:lnTo>
                  <a:lnTo>
                    <a:pt x="80820" y="82985"/>
                  </a:lnTo>
                  <a:lnTo>
                    <a:pt x="68611" y="122936"/>
                  </a:lnTo>
                  <a:lnTo>
                    <a:pt x="45522" y="168427"/>
                  </a:lnTo>
                  <a:lnTo>
                    <a:pt x="33138" y="182318"/>
                  </a:lnTo>
                  <a:lnTo>
                    <a:pt x="27578" y="185882"/>
                  </a:lnTo>
                  <a:lnTo>
                    <a:pt x="22460" y="187552"/>
                  </a:lnTo>
                  <a:lnTo>
                    <a:pt x="17637" y="187959"/>
                  </a:lnTo>
                  <a:lnTo>
                    <a:pt x="13716" y="184704"/>
                  </a:lnTo>
                  <a:lnTo>
                    <a:pt x="7478" y="171678"/>
                  </a:lnTo>
                  <a:lnTo>
                    <a:pt x="0" y="141141"/>
                  </a:lnTo>
                  <a:lnTo>
                    <a:pt x="1147" y="109984"/>
                  </a:lnTo>
                  <a:lnTo>
                    <a:pt x="7771" y="75440"/>
                  </a:lnTo>
                  <a:lnTo>
                    <a:pt x="20123" y="45976"/>
                  </a:lnTo>
                  <a:lnTo>
                    <a:pt x="42546" y="24414"/>
                  </a:lnTo>
                  <a:lnTo>
                    <a:pt x="72737" y="9893"/>
                  </a:lnTo>
                  <a:lnTo>
                    <a:pt x="109675" y="3438"/>
                  </a:lnTo>
                  <a:lnTo>
                    <a:pt x="147729" y="570"/>
                  </a:lnTo>
                  <a:lnTo>
                    <a:pt x="183691" y="0"/>
                  </a:lnTo>
                  <a:lnTo>
                    <a:pt x="226326" y="3647"/>
                  </a:lnTo>
                  <a:lnTo>
                    <a:pt x="272363" y="9871"/>
                  </a:lnTo>
                  <a:lnTo>
                    <a:pt x="287391" y="1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222"/>
          <p:cNvGrpSpPr/>
          <p:nvPr/>
        </p:nvGrpSpPr>
        <p:grpSpPr>
          <a:xfrm>
            <a:off x="1429633" y="1597380"/>
            <a:ext cx="2354968" cy="521181"/>
            <a:chOff x="1429633" y="1597380"/>
            <a:chExt cx="2354968" cy="521181"/>
          </a:xfrm>
        </p:grpSpPr>
        <p:sp>
          <p:nvSpPr>
            <p:cNvPr id="18" name="SMARTInkShape-5977"/>
            <p:cNvSpPr/>
            <p:nvPr>
              <p:custDataLst>
                <p:tags r:id="rId74"/>
              </p:custDataLst>
            </p:nvPr>
          </p:nvSpPr>
          <p:spPr>
            <a:xfrm>
              <a:off x="3620383" y="1597380"/>
              <a:ext cx="164218" cy="117121"/>
            </a:xfrm>
            <a:custGeom>
              <a:avLst/>
              <a:gdLst/>
              <a:ahLst/>
              <a:cxnLst/>
              <a:rect l="0" t="0" r="0" b="0"/>
              <a:pathLst>
                <a:path w="164218" h="117121">
                  <a:moveTo>
                    <a:pt x="5467" y="40920"/>
                  </a:moveTo>
                  <a:lnTo>
                    <a:pt x="5467" y="40920"/>
                  </a:lnTo>
                  <a:lnTo>
                    <a:pt x="5467" y="34178"/>
                  </a:lnTo>
                  <a:lnTo>
                    <a:pt x="3585" y="28986"/>
                  </a:lnTo>
                  <a:lnTo>
                    <a:pt x="1103" y="24327"/>
                  </a:lnTo>
                  <a:lnTo>
                    <a:pt x="0" y="19905"/>
                  </a:lnTo>
                  <a:lnTo>
                    <a:pt x="1116" y="17737"/>
                  </a:lnTo>
                  <a:lnTo>
                    <a:pt x="9430" y="11317"/>
                  </a:lnTo>
                  <a:lnTo>
                    <a:pt x="28644" y="2826"/>
                  </a:lnTo>
                  <a:lnTo>
                    <a:pt x="42579" y="0"/>
                  </a:lnTo>
                  <a:lnTo>
                    <a:pt x="55828" y="1096"/>
                  </a:lnTo>
                  <a:lnTo>
                    <a:pt x="60913" y="4493"/>
                  </a:lnTo>
                  <a:lnTo>
                    <a:pt x="68445" y="15793"/>
                  </a:lnTo>
                  <a:lnTo>
                    <a:pt x="68500" y="32104"/>
                  </a:lnTo>
                  <a:lnTo>
                    <a:pt x="53958" y="75167"/>
                  </a:lnTo>
                  <a:lnTo>
                    <a:pt x="44013" y="102561"/>
                  </a:lnTo>
                  <a:lnTo>
                    <a:pt x="45276" y="103181"/>
                  </a:lnTo>
                  <a:lnTo>
                    <a:pt x="86892" y="106229"/>
                  </a:lnTo>
                  <a:lnTo>
                    <a:pt x="123197" y="111306"/>
                  </a:lnTo>
                  <a:lnTo>
                    <a:pt x="164217" y="11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978"/>
            <p:cNvSpPr/>
            <p:nvPr>
              <p:custDataLst>
                <p:tags r:id="rId75"/>
              </p:custDataLst>
            </p:nvPr>
          </p:nvSpPr>
          <p:spPr>
            <a:xfrm>
              <a:off x="3281083" y="1828800"/>
              <a:ext cx="287618" cy="134058"/>
            </a:xfrm>
            <a:custGeom>
              <a:avLst/>
              <a:gdLst/>
              <a:ahLst/>
              <a:cxnLst/>
              <a:rect l="0" t="0" r="0" b="0"/>
              <a:pathLst>
                <a:path w="287618" h="134058">
                  <a:moveTo>
                    <a:pt x="84417" y="38100"/>
                  </a:moveTo>
                  <a:lnTo>
                    <a:pt x="84417" y="38100"/>
                  </a:lnTo>
                  <a:lnTo>
                    <a:pt x="96594" y="19834"/>
                  </a:lnTo>
                  <a:lnTo>
                    <a:pt x="98766" y="21280"/>
                  </a:lnTo>
                  <a:lnTo>
                    <a:pt x="100333" y="22653"/>
                  </a:lnTo>
                  <a:lnTo>
                    <a:pt x="100672" y="25686"/>
                  </a:lnTo>
                  <a:lnTo>
                    <a:pt x="94353" y="55045"/>
                  </a:lnTo>
                  <a:lnTo>
                    <a:pt x="76267" y="95932"/>
                  </a:lnTo>
                  <a:lnTo>
                    <a:pt x="58484" y="121714"/>
                  </a:lnTo>
                  <a:lnTo>
                    <a:pt x="46080" y="131236"/>
                  </a:lnTo>
                  <a:lnTo>
                    <a:pt x="33511" y="134057"/>
                  </a:lnTo>
                  <a:lnTo>
                    <a:pt x="27196" y="133821"/>
                  </a:lnTo>
                  <a:lnTo>
                    <a:pt x="16417" y="129796"/>
                  </a:lnTo>
                  <a:lnTo>
                    <a:pt x="11567" y="126747"/>
                  </a:lnTo>
                  <a:lnTo>
                    <a:pt x="4297" y="117715"/>
                  </a:lnTo>
                  <a:lnTo>
                    <a:pt x="1370" y="112344"/>
                  </a:lnTo>
                  <a:lnTo>
                    <a:pt x="0" y="96968"/>
                  </a:lnTo>
                  <a:lnTo>
                    <a:pt x="622" y="87928"/>
                  </a:lnTo>
                  <a:lnTo>
                    <a:pt x="12603" y="68477"/>
                  </a:lnTo>
                  <a:lnTo>
                    <a:pt x="34155" y="49484"/>
                  </a:lnTo>
                  <a:lnTo>
                    <a:pt x="64900" y="33987"/>
                  </a:lnTo>
                  <a:lnTo>
                    <a:pt x="105377" y="21926"/>
                  </a:lnTo>
                  <a:lnTo>
                    <a:pt x="150882" y="12567"/>
                  </a:lnTo>
                  <a:lnTo>
                    <a:pt x="196978" y="6056"/>
                  </a:lnTo>
                  <a:lnTo>
                    <a:pt x="235809" y="2691"/>
                  </a:lnTo>
                  <a:lnTo>
                    <a:pt x="287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979"/>
            <p:cNvSpPr/>
            <p:nvPr>
              <p:custDataLst>
                <p:tags r:id="rId76"/>
              </p:custDataLst>
            </p:nvPr>
          </p:nvSpPr>
          <p:spPr>
            <a:xfrm>
              <a:off x="2844800" y="197485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35342" y="32325"/>
                  </a:lnTo>
                  <a:lnTo>
                    <a:pt x="70506" y="25890"/>
                  </a:lnTo>
                  <a:lnTo>
                    <a:pt x="113886" y="18327"/>
                  </a:lnTo>
                  <a:lnTo>
                    <a:pt x="159272" y="10968"/>
                  </a:lnTo>
                  <a:lnTo>
                    <a:pt x="200610" y="534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980"/>
            <p:cNvSpPr/>
            <p:nvPr>
              <p:custDataLst>
                <p:tags r:id="rId77"/>
              </p:custDataLst>
            </p:nvPr>
          </p:nvSpPr>
          <p:spPr>
            <a:xfrm>
              <a:off x="2825750" y="18796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43945" y="21637"/>
                  </a:lnTo>
                  <a:lnTo>
                    <a:pt x="80914" y="15966"/>
                  </a:lnTo>
                  <a:lnTo>
                    <a:pt x="125568" y="11094"/>
                  </a:lnTo>
                  <a:lnTo>
                    <a:pt x="169873" y="657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981"/>
            <p:cNvSpPr/>
            <p:nvPr>
              <p:custDataLst>
                <p:tags r:id="rId78"/>
              </p:custDataLst>
            </p:nvPr>
          </p:nvSpPr>
          <p:spPr>
            <a:xfrm>
              <a:off x="2546350" y="1720850"/>
              <a:ext cx="70755" cy="374651"/>
            </a:xfrm>
            <a:custGeom>
              <a:avLst/>
              <a:gdLst/>
              <a:ahLst/>
              <a:cxnLst/>
              <a:rect l="0" t="0" r="0" b="0"/>
              <a:pathLst>
                <a:path w="70755" h="3746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7609" y="6742"/>
                  </a:lnTo>
                  <a:lnTo>
                    <a:pt x="55907" y="37903"/>
                  </a:lnTo>
                  <a:lnTo>
                    <a:pt x="65534" y="72820"/>
                  </a:lnTo>
                  <a:lnTo>
                    <a:pt x="70754" y="114209"/>
                  </a:lnTo>
                  <a:lnTo>
                    <a:pt x="70722" y="158474"/>
                  </a:lnTo>
                  <a:lnTo>
                    <a:pt x="64593" y="205900"/>
                  </a:lnTo>
                  <a:lnTo>
                    <a:pt x="54108" y="253083"/>
                  </a:lnTo>
                  <a:lnTo>
                    <a:pt x="40041" y="295220"/>
                  </a:lnTo>
                  <a:lnTo>
                    <a:pt x="24381" y="329470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982"/>
            <p:cNvSpPr/>
            <p:nvPr>
              <p:custDataLst>
                <p:tags r:id="rId79"/>
              </p:custDataLst>
            </p:nvPr>
          </p:nvSpPr>
          <p:spPr>
            <a:xfrm>
              <a:off x="2311400" y="1826907"/>
              <a:ext cx="146051" cy="217794"/>
            </a:xfrm>
            <a:custGeom>
              <a:avLst/>
              <a:gdLst/>
              <a:ahLst/>
              <a:cxnLst/>
              <a:rect l="0" t="0" r="0" b="0"/>
              <a:pathLst>
                <a:path w="146051" h="217794">
                  <a:moveTo>
                    <a:pt x="146050" y="20943"/>
                  </a:moveTo>
                  <a:lnTo>
                    <a:pt x="146050" y="20943"/>
                  </a:lnTo>
                  <a:lnTo>
                    <a:pt x="142679" y="10830"/>
                  </a:lnTo>
                  <a:lnTo>
                    <a:pt x="137261" y="3983"/>
                  </a:lnTo>
                  <a:lnTo>
                    <a:pt x="133841" y="1170"/>
                  </a:lnTo>
                  <a:lnTo>
                    <a:pt x="129444" y="0"/>
                  </a:lnTo>
                  <a:lnTo>
                    <a:pt x="118914" y="581"/>
                  </a:lnTo>
                  <a:lnTo>
                    <a:pt x="94343" y="14988"/>
                  </a:lnTo>
                  <a:lnTo>
                    <a:pt x="55142" y="61055"/>
                  </a:lnTo>
                  <a:lnTo>
                    <a:pt x="29587" y="108166"/>
                  </a:lnTo>
                  <a:lnTo>
                    <a:pt x="17618" y="143670"/>
                  </a:lnTo>
                  <a:lnTo>
                    <a:pt x="6318" y="189245"/>
                  </a:lnTo>
                  <a:lnTo>
                    <a:pt x="0" y="21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983"/>
            <p:cNvSpPr/>
            <p:nvPr>
              <p:custDataLst>
                <p:tags r:id="rId80"/>
              </p:custDataLst>
            </p:nvPr>
          </p:nvSpPr>
          <p:spPr>
            <a:xfrm>
              <a:off x="2336800" y="1797050"/>
              <a:ext cx="95251" cy="266701"/>
            </a:xfrm>
            <a:custGeom>
              <a:avLst/>
              <a:gdLst/>
              <a:ahLst/>
              <a:cxnLst/>
              <a:rect l="0" t="0" r="0" b="0"/>
              <a:pathLst>
                <a:path w="95251" h="266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50" y="37590"/>
                  </a:lnTo>
                  <a:lnTo>
                    <a:pt x="31801" y="82007"/>
                  </a:lnTo>
                  <a:lnTo>
                    <a:pt x="47530" y="116881"/>
                  </a:lnTo>
                  <a:lnTo>
                    <a:pt x="62047" y="155428"/>
                  </a:lnTo>
                  <a:lnTo>
                    <a:pt x="74849" y="193257"/>
                  </a:lnTo>
                  <a:lnTo>
                    <a:pt x="88578" y="235532"/>
                  </a:lnTo>
                  <a:lnTo>
                    <a:pt x="952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984"/>
            <p:cNvSpPr/>
            <p:nvPr>
              <p:custDataLst>
                <p:tags r:id="rId81"/>
              </p:custDataLst>
            </p:nvPr>
          </p:nvSpPr>
          <p:spPr>
            <a:xfrm>
              <a:off x="2145774" y="1706936"/>
              <a:ext cx="203727" cy="350465"/>
            </a:xfrm>
            <a:custGeom>
              <a:avLst/>
              <a:gdLst/>
              <a:ahLst/>
              <a:cxnLst/>
              <a:rect l="0" t="0" r="0" b="0"/>
              <a:pathLst>
                <a:path w="203727" h="350465">
                  <a:moveTo>
                    <a:pt x="203726" y="7564"/>
                  </a:moveTo>
                  <a:lnTo>
                    <a:pt x="203726" y="7564"/>
                  </a:lnTo>
                  <a:lnTo>
                    <a:pt x="186871" y="822"/>
                  </a:lnTo>
                  <a:lnTo>
                    <a:pt x="159534" y="0"/>
                  </a:lnTo>
                  <a:lnTo>
                    <a:pt x="125721" y="10967"/>
                  </a:lnTo>
                  <a:lnTo>
                    <a:pt x="85520" y="41106"/>
                  </a:lnTo>
                  <a:lnTo>
                    <a:pt x="58762" y="74918"/>
                  </a:lnTo>
                  <a:lnTo>
                    <a:pt x="34170" y="117932"/>
                  </a:lnTo>
                  <a:lnTo>
                    <a:pt x="23661" y="143232"/>
                  </a:lnTo>
                  <a:lnTo>
                    <a:pt x="13833" y="169976"/>
                  </a:lnTo>
                  <a:lnTo>
                    <a:pt x="7280" y="196272"/>
                  </a:lnTo>
                  <a:lnTo>
                    <a:pt x="2912" y="222269"/>
                  </a:lnTo>
                  <a:lnTo>
                    <a:pt x="0" y="248067"/>
                  </a:lnTo>
                  <a:lnTo>
                    <a:pt x="2409" y="289903"/>
                  </a:lnTo>
                  <a:lnTo>
                    <a:pt x="6015" y="307973"/>
                  </a:lnTo>
                  <a:lnTo>
                    <a:pt x="21310" y="333696"/>
                  </a:lnTo>
                  <a:lnTo>
                    <a:pt x="31315" y="343518"/>
                  </a:lnTo>
                  <a:lnTo>
                    <a:pt x="42219" y="348656"/>
                  </a:lnTo>
                  <a:lnTo>
                    <a:pt x="89426" y="350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985"/>
            <p:cNvSpPr/>
            <p:nvPr>
              <p:custDataLst>
                <p:tags r:id="rId82"/>
              </p:custDataLst>
            </p:nvPr>
          </p:nvSpPr>
          <p:spPr>
            <a:xfrm>
              <a:off x="1911350" y="1847850"/>
              <a:ext cx="114301" cy="195690"/>
            </a:xfrm>
            <a:custGeom>
              <a:avLst/>
              <a:gdLst/>
              <a:ahLst/>
              <a:cxnLst/>
              <a:rect l="0" t="0" r="0" b="0"/>
              <a:pathLst>
                <a:path w="114301" h="195690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2692"/>
                  </a:lnTo>
                  <a:lnTo>
                    <a:pt x="10113" y="4254"/>
                  </a:lnTo>
                  <a:lnTo>
                    <a:pt x="26515" y="15842"/>
                  </a:lnTo>
                  <a:lnTo>
                    <a:pt x="54679" y="53929"/>
                  </a:lnTo>
                  <a:lnTo>
                    <a:pt x="70607" y="91238"/>
                  </a:lnTo>
                  <a:lnTo>
                    <a:pt x="82147" y="136003"/>
                  </a:lnTo>
                  <a:lnTo>
                    <a:pt x="80798" y="182244"/>
                  </a:lnTo>
                  <a:lnTo>
                    <a:pt x="79265" y="189229"/>
                  </a:lnTo>
                  <a:lnTo>
                    <a:pt x="76833" y="193180"/>
                  </a:lnTo>
                  <a:lnTo>
                    <a:pt x="73799" y="195109"/>
                  </a:lnTo>
                  <a:lnTo>
                    <a:pt x="70366" y="195689"/>
                  </a:lnTo>
                  <a:lnTo>
                    <a:pt x="60907" y="188808"/>
                  </a:lnTo>
                  <a:lnTo>
                    <a:pt x="55422" y="183022"/>
                  </a:lnTo>
                  <a:lnTo>
                    <a:pt x="40959" y="147911"/>
                  </a:lnTo>
                  <a:lnTo>
                    <a:pt x="39606" y="113951"/>
                  </a:lnTo>
                  <a:lnTo>
                    <a:pt x="45825" y="78162"/>
                  </a:lnTo>
                  <a:lnTo>
                    <a:pt x="60348" y="48144"/>
                  </a:lnTo>
                  <a:lnTo>
                    <a:pt x="80444" y="2633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986"/>
            <p:cNvSpPr/>
            <p:nvPr>
              <p:custDataLst>
                <p:tags r:id="rId83"/>
              </p:custDataLst>
            </p:nvPr>
          </p:nvSpPr>
          <p:spPr>
            <a:xfrm>
              <a:off x="1682908" y="1864179"/>
              <a:ext cx="152243" cy="193961"/>
            </a:xfrm>
            <a:custGeom>
              <a:avLst/>
              <a:gdLst/>
              <a:ahLst/>
              <a:cxnLst/>
              <a:rect l="0" t="0" r="0" b="0"/>
              <a:pathLst>
                <a:path w="152243" h="193961">
                  <a:moveTo>
                    <a:pt x="139542" y="21771"/>
                  </a:moveTo>
                  <a:lnTo>
                    <a:pt x="139542" y="21771"/>
                  </a:lnTo>
                  <a:lnTo>
                    <a:pt x="125727" y="9837"/>
                  </a:lnTo>
                  <a:lnTo>
                    <a:pt x="110048" y="2948"/>
                  </a:lnTo>
                  <a:lnTo>
                    <a:pt x="94684" y="0"/>
                  </a:lnTo>
                  <a:lnTo>
                    <a:pt x="76096" y="1041"/>
                  </a:lnTo>
                  <a:lnTo>
                    <a:pt x="56075" y="11382"/>
                  </a:lnTo>
                  <a:lnTo>
                    <a:pt x="36829" y="28442"/>
                  </a:lnTo>
                  <a:lnTo>
                    <a:pt x="14799" y="63964"/>
                  </a:lnTo>
                  <a:lnTo>
                    <a:pt x="3903" y="96262"/>
                  </a:lnTo>
                  <a:lnTo>
                    <a:pt x="0" y="129902"/>
                  </a:lnTo>
                  <a:lnTo>
                    <a:pt x="3652" y="171167"/>
                  </a:lnTo>
                  <a:lnTo>
                    <a:pt x="6615" y="180635"/>
                  </a:lnTo>
                  <a:lnTo>
                    <a:pt x="10708" y="186947"/>
                  </a:lnTo>
                  <a:lnTo>
                    <a:pt x="15552" y="191155"/>
                  </a:lnTo>
                  <a:lnTo>
                    <a:pt x="20899" y="193960"/>
                  </a:lnTo>
                  <a:lnTo>
                    <a:pt x="27285" y="193008"/>
                  </a:lnTo>
                  <a:lnTo>
                    <a:pt x="41908" y="184424"/>
                  </a:lnTo>
                  <a:lnTo>
                    <a:pt x="66006" y="156983"/>
                  </a:lnTo>
                  <a:lnTo>
                    <a:pt x="84279" y="118670"/>
                  </a:lnTo>
                  <a:lnTo>
                    <a:pt x="103720" y="73198"/>
                  </a:lnTo>
                  <a:lnTo>
                    <a:pt x="105077" y="68755"/>
                  </a:lnTo>
                  <a:lnTo>
                    <a:pt x="106688" y="66499"/>
                  </a:lnTo>
                  <a:lnTo>
                    <a:pt x="108467" y="65701"/>
                  </a:lnTo>
                  <a:lnTo>
                    <a:pt x="110359" y="65874"/>
                  </a:lnTo>
                  <a:lnTo>
                    <a:pt x="119763" y="79602"/>
                  </a:lnTo>
                  <a:lnTo>
                    <a:pt x="139725" y="119550"/>
                  </a:lnTo>
                  <a:lnTo>
                    <a:pt x="152242" y="14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987"/>
            <p:cNvSpPr/>
            <p:nvPr>
              <p:custDataLst>
                <p:tags r:id="rId84"/>
              </p:custDataLst>
            </p:nvPr>
          </p:nvSpPr>
          <p:spPr>
            <a:xfrm>
              <a:off x="1429633" y="1720850"/>
              <a:ext cx="189618" cy="397711"/>
            </a:xfrm>
            <a:custGeom>
              <a:avLst/>
              <a:gdLst/>
              <a:ahLst/>
              <a:cxnLst/>
              <a:rect l="0" t="0" r="0" b="0"/>
              <a:pathLst>
                <a:path w="189618" h="397711">
                  <a:moveTo>
                    <a:pt x="5467" y="63500"/>
                  </a:moveTo>
                  <a:lnTo>
                    <a:pt x="5467" y="63500"/>
                  </a:lnTo>
                  <a:lnTo>
                    <a:pt x="0" y="47098"/>
                  </a:lnTo>
                  <a:lnTo>
                    <a:pt x="411" y="46215"/>
                  </a:lnTo>
                  <a:lnTo>
                    <a:pt x="1391" y="45627"/>
                  </a:lnTo>
                  <a:lnTo>
                    <a:pt x="2749" y="45234"/>
                  </a:lnTo>
                  <a:lnTo>
                    <a:pt x="14775" y="61537"/>
                  </a:lnTo>
                  <a:lnTo>
                    <a:pt x="31743" y="102194"/>
                  </a:lnTo>
                  <a:lnTo>
                    <a:pt x="45838" y="145844"/>
                  </a:lnTo>
                  <a:lnTo>
                    <a:pt x="53548" y="171312"/>
                  </a:lnTo>
                  <a:lnTo>
                    <a:pt x="61510" y="197464"/>
                  </a:lnTo>
                  <a:lnTo>
                    <a:pt x="69640" y="224070"/>
                  </a:lnTo>
                  <a:lnTo>
                    <a:pt x="77882" y="250980"/>
                  </a:lnTo>
                  <a:lnTo>
                    <a:pt x="86199" y="276681"/>
                  </a:lnTo>
                  <a:lnTo>
                    <a:pt x="94567" y="301576"/>
                  </a:lnTo>
                  <a:lnTo>
                    <a:pt x="110683" y="345701"/>
                  </a:lnTo>
                  <a:lnTo>
                    <a:pt x="130951" y="386847"/>
                  </a:lnTo>
                  <a:lnTo>
                    <a:pt x="141436" y="397710"/>
                  </a:lnTo>
                  <a:lnTo>
                    <a:pt x="145502" y="397079"/>
                  </a:lnTo>
                  <a:lnTo>
                    <a:pt x="148918" y="393130"/>
                  </a:lnTo>
                  <a:lnTo>
                    <a:pt x="154595" y="376513"/>
                  </a:lnTo>
                  <a:lnTo>
                    <a:pt x="161052" y="329341"/>
                  </a:lnTo>
                  <a:lnTo>
                    <a:pt x="162810" y="286074"/>
                  </a:lnTo>
                  <a:lnTo>
                    <a:pt x="163279" y="259155"/>
                  </a:lnTo>
                  <a:lnTo>
                    <a:pt x="163592" y="229214"/>
                  </a:lnTo>
                  <a:lnTo>
                    <a:pt x="163800" y="197260"/>
                  </a:lnTo>
                  <a:lnTo>
                    <a:pt x="166056" y="165373"/>
                  </a:lnTo>
                  <a:lnTo>
                    <a:pt x="169676" y="133532"/>
                  </a:lnTo>
                  <a:lnTo>
                    <a:pt x="174206" y="101721"/>
                  </a:lnTo>
                  <a:lnTo>
                    <a:pt x="181122" y="56969"/>
                  </a:lnTo>
                  <a:lnTo>
                    <a:pt x="187939" y="12978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223"/>
          <p:cNvGrpSpPr/>
          <p:nvPr/>
        </p:nvGrpSpPr>
        <p:grpSpPr>
          <a:xfrm>
            <a:off x="4171950" y="1905000"/>
            <a:ext cx="247651" cy="107951"/>
            <a:chOff x="4171950" y="1905000"/>
            <a:chExt cx="247651" cy="107951"/>
          </a:xfrm>
        </p:grpSpPr>
        <p:sp>
          <p:nvSpPr>
            <p:cNvPr id="30" name="SMARTInkShape-5988"/>
            <p:cNvSpPr/>
            <p:nvPr>
              <p:custDataLst>
                <p:tags r:id="rId72"/>
              </p:custDataLst>
            </p:nvPr>
          </p:nvSpPr>
          <p:spPr>
            <a:xfrm>
              <a:off x="4211815" y="1974850"/>
              <a:ext cx="207786" cy="38101"/>
            </a:xfrm>
            <a:custGeom>
              <a:avLst/>
              <a:gdLst/>
              <a:ahLst/>
              <a:cxnLst/>
              <a:rect l="0" t="0" r="0" b="0"/>
              <a:pathLst>
                <a:path w="2077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27165"/>
                  </a:lnTo>
                  <a:lnTo>
                    <a:pt x="35505" y="23751"/>
                  </a:lnTo>
                  <a:lnTo>
                    <a:pt x="67010" y="20434"/>
                  </a:lnTo>
                  <a:lnTo>
                    <a:pt x="102180" y="16608"/>
                  </a:lnTo>
                  <a:lnTo>
                    <a:pt x="142740" y="10674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989"/>
            <p:cNvSpPr/>
            <p:nvPr>
              <p:custDataLst>
                <p:tags r:id="rId73"/>
              </p:custDataLst>
            </p:nvPr>
          </p:nvSpPr>
          <p:spPr>
            <a:xfrm>
              <a:off x="4171950" y="190500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6742" y="883"/>
                  </a:lnTo>
                  <a:lnTo>
                    <a:pt x="44057" y="174"/>
                  </a:lnTo>
                  <a:lnTo>
                    <a:pt x="75319" y="77"/>
                  </a:lnTo>
                  <a:lnTo>
                    <a:pt x="112262" y="34"/>
                  </a:lnTo>
                  <a:lnTo>
                    <a:pt x="151494" y="15"/>
                  </a:lnTo>
                  <a:lnTo>
                    <a:pt x="190097" y="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224"/>
          <p:cNvGrpSpPr/>
          <p:nvPr/>
        </p:nvGrpSpPr>
        <p:grpSpPr>
          <a:xfrm>
            <a:off x="4806950" y="1607138"/>
            <a:ext cx="1114527" cy="413749"/>
            <a:chOff x="4806950" y="1607138"/>
            <a:chExt cx="1114527" cy="413749"/>
          </a:xfrm>
        </p:grpSpPr>
        <p:sp>
          <p:nvSpPr>
            <p:cNvPr id="33" name="SMARTInkShape-5990"/>
            <p:cNvSpPr/>
            <p:nvPr>
              <p:custDataLst>
                <p:tags r:id="rId65"/>
              </p:custDataLst>
            </p:nvPr>
          </p:nvSpPr>
          <p:spPr>
            <a:xfrm>
              <a:off x="5772150" y="1607138"/>
              <a:ext cx="149327" cy="379481"/>
            </a:xfrm>
            <a:custGeom>
              <a:avLst/>
              <a:gdLst/>
              <a:ahLst/>
              <a:cxnLst/>
              <a:rect l="0" t="0" r="0" b="0"/>
              <a:pathLst>
                <a:path w="149327" h="379481">
                  <a:moveTo>
                    <a:pt x="44450" y="5762"/>
                  </a:moveTo>
                  <a:lnTo>
                    <a:pt x="44450" y="5762"/>
                  </a:lnTo>
                  <a:lnTo>
                    <a:pt x="33515" y="5762"/>
                  </a:lnTo>
                  <a:lnTo>
                    <a:pt x="35644" y="5762"/>
                  </a:lnTo>
                  <a:lnTo>
                    <a:pt x="80588" y="0"/>
                  </a:lnTo>
                  <a:lnTo>
                    <a:pt x="124791" y="2861"/>
                  </a:lnTo>
                  <a:lnTo>
                    <a:pt x="142024" y="8273"/>
                  </a:lnTo>
                  <a:lnTo>
                    <a:pt x="145483" y="10964"/>
                  </a:lnTo>
                  <a:lnTo>
                    <a:pt x="149326" y="17717"/>
                  </a:lnTo>
                  <a:lnTo>
                    <a:pt x="145087" y="60296"/>
                  </a:lnTo>
                  <a:lnTo>
                    <a:pt x="139415" y="95769"/>
                  </a:lnTo>
                  <a:lnTo>
                    <a:pt x="131384" y="136853"/>
                  </a:lnTo>
                  <a:lnTo>
                    <a:pt x="124009" y="168447"/>
                  </a:lnTo>
                  <a:lnTo>
                    <a:pt x="116028" y="201303"/>
                  </a:lnTo>
                  <a:lnTo>
                    <a:pt x="110344" y="248164"/>
                  </a:lnTo>
                  <a:lnTo>
                    <a:pt x="108660" y="289957"/>
                  </a:lnTo>
                  <a:lnTo>
                    <a:pt x="113160" y="334819"/>
                  </a:lnTo>
                  <a:lnTo>
                    <a:pt x="120317" y="365711"/>
                  </a:lnTo>
                  <a:lnTo>
                    <a:pt x="119722" y="366378"/>
                  </a:lnTo>
                  <a:lnTo>
                    <a:pt x="117180" y="367119"/>
                  </a:lnTo>
                  <a:lnTo>
                    <a:pt x="102932" y="368383"/>
                  </a:lnTo>
                  <a:lnTo>
                    <a:pt x="74404" y="377834"/>
                  </a:lnTo>
                  <a:lnTo>
                    <a:pt x="27879" y="379480"/>
                  </a:lnTo>
                  <a:lnTo>
                    <a:pt x="0" y="37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991"/>
            <p:cNvSpPr/>
            <p:nvPr>
              <p:custDataLst>
                <p:tags r:id="rId66"/>
              </p:custDataLst>
            </p:nvPr>
          </p:nvSpPr>
          <p:spPr>
            <a:xfrm>
              <a:off x="5600700" y="1614051"/>
              <a:ext cx="127001" cy="113150"/>
            </a:xfrm>
            <a:custGeom>
              <a:avLst/>
              <a:gdLst/>
              <a:ahLst/>
              <a:cxnLst/>
              <a:rect l="0" t="0" r="0" b="0"/>
              <a:pathLst>
                <a:path w="127001" h="113150">
                  <a:moveTo>
                    <a:pt x="0" y="17899"/>
                  </a:moveTo>
                  <a:lnTo>
                    <a:pt x="0" y="17899"/>
                  </a:lnTo>
                  <a:lnTo>
                    <a:pt x="0" y="11810"/>
                  </a:lnTo>
                  <a:lnTo>
                    <a:pt x="5774" y="6531"/>
                  </a:lnTo>
                  <a:lnTo>
                    <a:pt x="12209" y="2734"/>
                  </a:lnTo>
                  <a:lnTo>
                    <a:pt x="27136" y="0"/>
                  </a:lnTo>
                  <a:lnTo>
                    <a:pt x="44964" y="2561"/>
                  </a:lnTo>
                  <a:lnTo>
                    <a:pt x="60281" y="11159"/>
                  </a:lnTo>
                  <a:lnTo>
                    <a:pt x="73756" y="22644"/>
                  </a:lnTo>
                  <a:lnTo>
                    <a:pt x="78642" y="32708"/>
                  </a:lnTo>
                  <a:lnTo>
                    <a:pt x="79944" y="38355"/>
                  </a:lnTo>
                  <a:lnTo>
                    <a:pt x="77629" y="50274"/>
                  </a:lnTo>
                  <a:lnTo>
                    <a:pt x="64644" y="75172"/>
                  </a:lnTo>
                  <a:lnTo>
                    <a:pt x="38034" y="106418"/>
                  </a:lnTo>
                  <a:lnTo>
                    <a:pt x="32661" y="110157"/>
                  </a:lnTo>
                  <a:lnTo>
                    <a:pt x="26834" y="112558"/>
                  </a:lnTo>
                  <a:lnTo>
                    <a:pt x="27062" y="112755"/>
                  </a:lnTo>
                  <a:lnTo>
                    <a:pt x="50477" y="113134"/>
                  </a:lnTo>
                  <a:lnTo>
                    <a:pt x="96322" y="110002"/>
                  </a:lnTo>
                  <a:lnTo>
                    <a:pt x="127000" y="113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992"/>
            <p:cNvSpPr/>
            <p:nvPr>
              <p:custDataLst>
                <p:tags r:id="rId67"/>
              </p:custDataLst>
            </p:nvPr>
          </p:nvSpPr>
          <p:spPr>
            <a:xfrm>
              <a:off x="5372100" y="1753483"/>
              <a:ext cx="203201" cy="202318"/>
            </a:xfrm>
            <a:custGeom>
              <a:avLst/>
              <a:gdLst/>
              <a:ahLst/>
              <a:cxnLst/>
              <a:rect l="0" t="0" r="0" b="0"/>
              <a:pathLst>
                <a:path w="203201" h="202318">
                  <a:moveTo>
                    <a:pt x="203200" y="5467"/>
                  </a:moveTo>
                  <a:lnTo>
                    <a:pt x="203200" y="5467"/>
                  </a:lnTo>
                  <a:lnTo>
                    <a:pt x="197733" y="0"/>
                  </a:lnTo>
                  <a:lnTo>
                    <a:pt x="196733" y="411"/>
                  </a:lnTo>
                  <a:lnTo>
                    <a:pt x="152060" y="35114"/>
                  </a:lnTo>
                  <a:lnTo>
                    <a:pt x="105923" y="82480"/>
                  </a:lnTo>
                  <a:lnTo>
                    <a:pt x="65801" y="124163"/>
                  </a:lnTo>
                  <a:lnTo>
                    <a:pt x="25566" y="169005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993"/>
            <p:cNvSpPr/>
            <p:nvPr>
              <p:custDataLst>
                <p:tags r:id="rId68"/>
              </p:custDataLst>
            </p:nvPr>
          </p:nvSpPr>
          <p:spPr>
            <a:xfrm>
              <a:off x="5404733" y="1740161"/>
              <a:ext cx="107068" cy="221990"/>
            </a:xfrm>
            <a:custGeom>
              <a:avLst/>
              <a:gdLst/>
              <a:ahLst/>
              <a:cxnLst/>
              <a:rect l="0" t="0" r="0" b="0"/>
              <a:pathLst>
                <a:path w="107068" h="2219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11404" y="6559"/>
                  </a:lnTo>
                  <a:lnTo>
                    <a:pt x="37998" y="49965"/>
                  </a:lnTo>
                  <a:lnTo>
                    <a:pt x="56499" y="90350"/>
                  </a:lnTo>
                  <a:lnTo>
                    <a:pt x="75386" y="131715"/>
                  </a:lnTo>
                  <a:lnTo>
                    <a:pt x="90624" y="168900"/>
                  </a:lnTo>
                  <a:lnTo>
                    <a:pt x="101712" y="215029"/>
                  </a:lnTo>
                  <a:lnTo>
                    <a:pt x="107067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994"/>
            <p:cNvSpPr/>
            <p:nvPr>
              <p:custDataLst>
                <p:tags r:id="rId69"/>
              </p:custDataLst>
            </p:nvPr>
          </p:nvSpPr>
          <p:spPr>
            <a:xfrm>
              <a:off x="5100895" y="1663961"/>
              <a:ext cx="214056" cy="329940"/>
            </a:xfrm>
            <a:custGeom>
              <a:avLst/>
              <a:gdLst/>
              <a:ahLst/>
              <a:cxnLst/>
              <a:rect l="0" t="0" r="0" b="0"/>
              <a:pathLst>
                <a:path w="214056" h="329940">
                  <a:moveTo>
                    <a:pt x="214055" y="6089"/>
                  </a:moveTo>
                  <a:lnTo>
                    <a:pt x="214055" y="6089"/>
                  </a:lnTo>
                  <a:lnTo>
                    <a:pt x="214055" y="0"/>
                  </a:lnTo>
                  <a:lnTo>
                    <a:pt x="191451" y="1655"/>
                  </a:lnTo>
                  <a:lnTo>
                    <a:pt x="150323" y="5213"/>
                  </a:lnTo>
                  <a:lnTo>
                    <a:pt x="112386" y="9201"/>
                  </a:lnTo>
                  <a:lnTo>
                    <a:pt x="68828" y="21938"/>
                  </a:lnTo>
                  <a:lnTo>
                    <a:pt x="55201" y="29831"/>
                  </a:lnTo>
                  <a:lnTo>
                    <a:pt x="46321" y="41806"/>
                  </a:lnTo>
                  <a:lnTo>
                    <a:pt x="39238" y="62533"/>
                  </a:lnTo>
                  <a:lnTo>
                    <a:pt x="38286" y="76331"/>
                  </a:lnTo>
                  <a:lnTo>
                    <a:pt x="41897" y="119857"/>
                  </a:lnTo>
                  <a:lnTo>
                    <a:pt x="42395" y="157234"/>
                  </a:lnTo>
                  <a:lnTo>
                    <a:pt x="39172" y="199588"/>
                  </a:lnTo>
                  <a:lnTo>
                    <a:pt x="30377" y="243417"/>
                  </a:lnTo>
                  <a:lnTo>
                    <a:pt x="11105" y="290924"/>
                  </a:lnTo>
                  <a:lnTo>
                    <a:pt x="0" y="322240"/>
                  </a:lnTo>
                  <a:lnTo>
                    <a:pt x="91" y="324807"/>
                  </a:lnTo>
                  <a:lnTo>
                    <a:pt x="856" y="326517"/>
                  </a:lnTo>
                  <a:lnTo>
                    <a:pt x="2073" y="327658"/>
                  </a:lnTo>
                  <a:lnTo>
                    <a:pt x="5305" y="328925"/>
                  </a:lnTo>
                  <a:lnTo>
                    <a:pt x="41690" y="329880"/>
                  </a:lnTo>
                  <a:lnTo>
                    <a:pt x="79336" y="329921"/>
                  </a:lnTo>
                  <a:lnTo>
                    <a:pt x="111142" y="329931"/>
                  </a:lnTo>
                  <a:lnTo>
                    <a:pt x="144327" y="329936"/>
                  </a:lnTo>
                  <a:lnTo>
                    <a:pt x="201355" y="3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995"/>
            <p:cNvSpPr/>
            <p:nvPr>
              <p:custDataLst>
                <p:tags r:id="rId70"/>
              </p:custDataLst>
            </p:nvPr>
          </p:nvSpPr>
          <p:spPr>
            <a:xfrm>
              <a:off x="4806950" y="18605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526" y="24842"/>
                  </a:lnTo>
                  <a:lnTo>
                    <a:pt x="29511" y="20766"/>
                  </a:lnTo>
                  <a:lnTo>
                    <a:pt x="71916" y="16018"/>
                  </a:lnTo>
                  <a:lnTo>
                    <a:pt x="108562" y="10312"/>
                  </a:lnTo>
                  <a:lnTo>
                    <a:pt x="154637" y="276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996"/>
            <p:cNvSpPr/>
            <p:nvPr>
              <p:custDataLst>
                <p:tags r:id="rId71"/>
              </p:custDataLst>
            </p:nvPr>
          </p:nvSpPr>
          <p:spPr>
            <a:xfrm>
              <a:off x="4845312" y="1695863"/>
              <a:ext cx="221989" cy="325024"/>
            </a:xfrm>
            <a:custGeom>
              <a:avLst/>
              <a:gdLst/>
              <a:ahLst/>
              <a:cxnLst/>
              <a:rect l="0" t="0" r="0" b="0"/>
              <a:pathLst>
                <a:path w="221989" h="325024">
                  <a:moveTo>
                    <a:pt x="221988" y="18637"/>
                  </a:moveTo>
                  <a:lnTo>
                    <a:pt x="221988" y="18637"/>
                  </a:lnTo>
                  <a:lnTo>
                    <a:pt x="221988" y="6460"/>
                  </a:lnTo>
                  <a:lnTo>
                    <a:pt x="215246" y="2721"/>
                  </a:lnTo>
                  <a:lnTo>
                    <a:pt x="171772" y="0"/>
                  </a:lnTo>
                  <a:lnTo>
                    <a:pt x="131380" y="1591"/>
                  </a:lnTo>
                  <a:lnTo>
                    <a:pt x="90013" y="8412"/>
                  </a:lnTo>
                  <a:lnTo>
                    <a:pt x="52827" y="21252"/>
                  </a:lnTo>
                  <a:lnTo>
                    <a:pt x="32505" y="32499"/>
                  </a:lnTo>
                  <a:lnTo>
                    <a:pt x="18770" y="44553"/>
                  </a:lnTo>
                  <a:lnTo>
                    <a:pt x="6474" y="66611"/>
                  </a:lnTo>
                  <a:lnTo>
                    <a:pt x="1069" y="109487"/>
                  </a:lnTo>
                  <a:lnTo>
                    <a:pt x="0" y="156841"/>
                  </a:lnTo>
                  <a:lnTo>
                    <a:pt x="3161" y="203746"/>
                  </a:lnTo>
                  <a:lnTo>
                    <a:pt x="5510" y="248707"/>
                  </a:lnTo>
                  <a:lnTo>
                    <a:pt x="9383" y="295443"/>
                  </a:lnTo>
                  <a:lnTo>
                    <a:pt x="13917" y="320656"/>
                  </a:lnTo>
                  <a:lnTo>
                    <a:pt x="15541" y="323700"/>
                  </a:lnTo>
                  <a:lnTo>
                    <a:pt x="18740" y="325023"/>
                  </a:lnTo>
                  <a:lnTo>
                    <a:pt x="27939" y="324613"/>
                  </a:lnTo>
                  <a:lnTo>
                    <a:pt x="74116" y="317039"/>
                  </a:lnTo>
                  <a:lnTo>
                    <a:pt x="107688" y="310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5997"/>
          <p:cNvSpPr/>
          <p:nvPr>
            <p:custDataLst>
              <p:tags r:id="rId2"/>
            </p:custDataLst>
          </p:nvPr>
        </p:nvSpPr>
        <p:spPr>
          <a:xfrm>
            <a:off x="6222999" y="1873328"/>
            <a:ext cx="238209" cy="12616"/>
          </a:xfrm>
          <a:custGeom>
            <a:avLst/>
            <a:gdLst/>
            <a:ahLst/>
            <a:cxnLst/>
            <a:rect l="0" t="0" r="0" b="0"/>
            <a:pathLst>
              <a:path w="238209" h="12616">
                <a:moveTo>
                  <a:pt x="1" y="6272"/>
                </a:moveTo>
                <a:lnTo>
                  <a:pt x="1" y="6272"/>
                </a:lnTo>
                <a:lnTo>
                  <a:pt x="0" y="2901"/>
                </a:lnTo>
                <a:lnTo>
                  <a:pt x="1412" y="1908"/>
                </a:lnTo>
                <a:lnTo>
                  <a:pt x="12178" y="0"/>
                </a:lnTo>
                <a:lnTo>
                  <a:pt x="37118" y="4958"/>
                </a:lnTo>
                <a:lnTo>
                  <a:pt x="70736" y="7764"/>
                </a:lnTo>
                <a:lnTo>
                  <a:pt x="114563" y="11183"/>
                </a:lnTo>
                <a:lnTo>
                  <a:pt x="158829" y="12195"/>
                </a:lnTo>
                <a:lnTo>
                  <a:pt x="197579" y="12496"/>
                </a:lnTo>
                <a:lnTo>
                  <a:pt x="237719" y="12615"/>
                </a:lnTo>
                <a:lnTo>
                  <a:pt x="238208" y="11912"/>
                </a:lnTo>
                <a:lnTo>
                  <a:pt x="237828" y="10737"/>
                </a:lnTo>
                <a:lnTo>
                  <a:pt x="236869" y="9249"/>
                </a:lnTo>
                <a:lnTo>
                  <a:pt x="209551" y="62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226"/>
          <p:cNvGrpSpPr/>
          <p:nvPr/>
        </p:nvGrpSpPr>
        <p:grpSpPr>
          <a:xfrm>
            <a:off x="6572134" y="1347807"/>
            <a:ext cx="1238367" cy="627044"/>
            <a:chOff x="6572134" y="1347807"/>
            <a:chExt cx="1238367" cy="627044"/>
          </a:xfrm>
        </p:grpSpPr>
        <p:sp>
          <p:nvSpPr>
            <p:cNvPr id="42" name="SMARTInkShape-5998"/>
            <p:cNvSpPr/>
            <p:nvPr>
              <p:custDataLst>
                <p:tags r:id="rId56"/>
              </p:custDataLst>
            </p:nvPr>
          </p:nvSpPr>
          <p:spPr>
            <a:xfrm>
              <a:off x="7658100" y="1347807"/>
              <a:ext cx="152401" cy="150794"/>
            </a:xfrm>
            <a:custGeom>
              <a:avLst/>
              <a:gdLst/>
              <a:ahLst/>
              <a:cxnLst/>
              <a:rect l="0" t="0" r="0" b="0"/>
              <a:pathLst>
                <a:path w="152401" h="150794">
                  <a:moveTo>
                    <a:pt x="0" y="42843"/>
                  </a:moveTo>
                  <a:lnTo>
                    <a:pt x="0" y="42843"/>
                  </a:lnTo>
                  <a:lnTo>
                    <a:pt x="705" y="32704"/>
                  </a:lnTo>
                  <a:lnTo>
                    <a:pt x="8839" y="12989"/>
                  </a:lnTo>
                  <a:lnTo>
                    <a:pt x="16628" y="6526"/>
                  </a:lnTo>
                  <a:lnTo>
                    <a:pt x="27146" y="2008"/>
                  </a:lnTo>
                  <a:lnTo>
                    <a:pt x="38876" y="0"/>
                  </a:lnTo>
                  <a:lnTo>
                    <a:pt x="47381" y="989"/>
                  </a:lnTo>
                  <a:lnTo>
                    <a:pt x="50637" y="2240"/>
                  </a:lnTo>
                  <a:lnTo>
                    <a:pt x="56137" y="9275"/>
                  </a:lnTo>
                  <a:lnTo>
                    <a:pt x="58591" y="14114"/>
                  </a:lnTo>
                  <a:lnTo>
                    <a:pt x="58674" y="41151"/>
                  </a:lnTo>
                  <a:lnTo>
                    <a:pt x="47311" y="82438"/>
                  </a:lnTo>
                  <a:lnTo>
                    <a:pt x="27526" y="129255"/>
                  </a:lnTo>
                  <a:lnTo>
                    <a:pt x="14931" y="142304"/>
                  </a:lnTo>
                  <a:lnTo>
                    <a:pt x="14892" y="143722"/>
                  </a:lnTo>
                  <a:lnTo>
                    <a:pt x="16732" y="147180"/>
                  </a:lnTo>
                  <a:lnTo>
                    <a:pt x="23664" y="149187"/>
                  </a:lnTo>
                  <a:lnTo>
                    <a:pt x="62252" y="150582"/>
                  </a:lnTo>
                  <a:lnTo>
                    <a:pt x="97468" y="150731"/>
                  </a:lnTo>
                  <a:lnTo>
                    <a:pt x="152400" y="150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999"/>
            <p:cNvSpPr/>
            <p:nvPr>
              <p:custDataLst>
                <p:tags r:id="rId57"/>
              </p:custDataLst>
            </p:nvPr>
          </p:nvSpPr>
          <p:spPr>
            <a:xfrm>
              <a:off x="6572134" y="1595375"/>
              <a:ext cx="95251" cy="341376"/>
            </a:xfrm>
            <a:custGeom>
              <a:avLst/>
              <a:gdLst/>
              <a:ahLst/>
              <a:cxnLst/>
              <a:rect l="0" t="0" r="0" b="0"/>
              <a:pathLst>
                <a:path w="95251" h="341376">
                  <a:moveTo>
                    <a:pt x="63616" y="68325"/>
                  </a:moveTo>
                  <a:lnTo>
                    <a:pt x="63616" y="68325"/>
                  </a:lnTo>
                  <a:lnTo>
                    <a:pt x="72405" y="54510"/>
                  </a:lnTo>
                  <a:lnTo>
                    <a:pt x="92391" y="26784"/>
                  </a:lnTo>
                  <a:lnTo>
                    <a:pt x="94044" y="22111"/>
                  </a:lnTo>
                  <a:lnTo>
                    <a:pt x="95250" y="3622"/>
                  </a:lnTo>
                  <a:lnTo>
                    <a:pt x="92466" y="1906"/>
                  </a:lnTo>
                  <a:lnTo>
                    <a:pt x="81847" y="0"/>
                  </a:lnTo>
                  <a:lnTo>
                    <a:pt x="75065" y="3020"/>
                  </a:lnTo>
                  <a:lnTo>
                    <a:pt x="60003" y="15782"/>
                  </a:lnTo>
                  <a:lnTo>
                    <a:pt x="39027" y="56284"/>
                  </a:lnTo>
                  <a:lnTo>
                    <a:pt x="25876" y="94253"/>
                  </a:lnTo>
                  <a:lnTo>
                    <a:pt x="13681" y="137704"/>
                  </a:lnTo>
                  <a:lnTo>
                    <a:pt x="3558" y="185238"/>
                  </a:lnTo>
                  <a:lnTo>
                    <a:pt x="0" y="227060"/>
                  </a:lnTo>
                  <a:lnTo>
                    <a:pt x="3593" y="263052"/>
                  </a:lnTo>
                  <a:lnTo>
                    <a:pt x="16948" y="293159"/>
                  </a:lnTo>
                  <a:lnTo>
                    <a:pt x="42168" y="315007"/>
                  </a:lnTo>
                  <a:lnTo>
                    <a:pt x="89016" y="341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000"/>
            <p:cNvSpPr/>
            <p:nvPr>
              <p:custDataLst>
                <p:tags r:id="rId58"/>
              </p:custDataLst>
            </p:nvPr>
          </p:nvSpPr>
          <p:spPr>
            <a:xfrm>
              <a:off x="7486650" y="1563865"/>
              <a:ext cx="153116" cy="410986"/>
            </a:xfrm>
            <a:custGeom>
              <a:avLst/>
              <a:gdLst/>
              <a:ahLst/>
              <a:cxnLst/>
              <a:rect l="0" t="0" r="0" b="0"/>
              <a:pathLst>
                <a:path w="153116" h="410986">
                  <a:moveTo>
                    <a:pt x="95250" y="10935"/>
                  </a:moveTo>
                  <a:lnTo>
                    <a:pt x="95250" y="10935"/>
                  </a:lnTo>
                  <a:lnTo>
                    <a:pt x="98620" y="4193"/>
                  </a:lnTo>
                  <a:lnTo>
                    <a:pt x="100319" y="2207"/>
                  </a:lnTo>
                  <a:lnTo>
                    <a:pt x="104089" y="0"/>
                  </a:lnTo>
                  <a:lnTo>
                    <a:pt x="109996" y="901"/>
                  </a:lnTo>
                  <a:lnTo>
                    <a:pt x="113547" y="2129"/>
                  </a:lnTo>
                  <a:lnTo>
                    <a:pt x="121255" y="12901"/>
                  </a:lnTo>
                  <a:lnTo>
                    <a:pt x="135410" y="46325"/>
                  </a:lnTo>
                  <a:lnTo>
                    <a:pt x="145555" y="80992"/>
                  </a:lnTo>
                  <a:lnTo>
                    <a:pt x="152415" y="124621"/>
                  </a:lnTo>
                  <a:lnTo>
                    <a:pt x="153115" y="148815"/>
                  </a:lnTo>
                  <a:lnTo>
                    <a:pt x="152171" y="174116"/>
                  </a:lnTo>
                  <a:lnTo>
                    <a:pt x="150130" y="200156"/>
                  </a:lnTo>
                  <a:lnTo>
                    <a:pt x="145948" y="225982"/>
                  </a:lnTo>
                  <a:lnTo>
                    <a:pt x="140338" y="251666"/>
                  </a:lnTo>
                  <a:lnTo>
                    <a:pt x="133776" y="277256"/>
                  </a:lnTo>
                  <a:lnTo>
                    <a:pt x="109550" y="322622"/>
                  </a:lnTo>
                  <a:lnTo>
                    <a:pt x="76911" y="360424"/>
                  </a:lnTo>
                  <a:lnTo>
                    <a:pt x="38886" y="386632"/>
                  </a:lnTo>
                  <a:lnTo>
                    <a:pt x="0" y="4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001"/>
            <p:cNvSpPr/>
            <p:nvPr>
              <p:custDataLst>
                <p:tags r:id="rId59"/>
              </p:custDataLst>
            </p:nvPr>
          </p:nvSpPr>
          <p:spPr>
            <a:xfrm>
              <a:off x="7321550" y="1594209"/>
              <a:ext cx="136954" cy="307352"/>
            </a:xfrm>
            <a:custGeom>
              <a:avLst/>
              <a:gdLst/>
              <a:ahLst/>
              <a:cxnLst/>
              <a:rect l="0" t="0" r="0" b="0"/>
              <a:pathLst>
                <a:path w="136954" h="307352">
                  <a:moveTo>
                    <a:pt x="25400" y="31391"/>
                  </a:moveTo>
                  <a:lnTo>
                    <a:pt x="25400" y="31391"/>
                  </a:lnTo>
                  <a:lnTo>
                    <a:pt x="14465" y="14989"/>
                  </a:lnTo>
                  <a:lnTo>
                    <a:pt x="13223" y="9755"/>
                  </a:lnTo>
                  <a:lnTo>
                    <a:pt x="15165" y="7794"/>
                  </a:lnTo>
                  <a:lnTo>
                    <a:pt x="22968" y="3735"/>
                  </a:lnTo>
                  <a:lnTo>
                    <a:pt x="69702" y="0"/>
                  </a:lnTo>
                  <a:lnTo>
                    <a:pt x="110238" y="1570"/>
                  </a:lnTo>
                  <a:lnTo>
                    <a:pt x="130431" y="8489"/>
                  </a:lnTo>
                  <a:lnTo>
                    <a:pt x="133521" y="11184"/>
                  </a:lnTo>
                  <a:lnTo>
                    <a:pt x="136953" y="17942"/>
                  </a:lnTo>
                  <a:lnTo>
                    <a:pt x="136597" y="25649"/>
                  </a:lnTo>
                  <a:lnTo>
                    <a:pt x="128002" y="63613"/>
                  </a:lnTo>
                  <a:lnTo>
                    <a:pt x="117576" y="105928"/>
                  </a:lnTo>
                  <a:lnTo>
                    <a:pt x="106255" y="150059"/>
                  </a:lnTo>
                  <a:lnTo>
                    <a:pt x="98824" y="193003"/>
                  </a:lnTo>
                  <a:lnTo>
                    <a:pt x="95956" y="237952"/>
                  </a:lnTo>
                  <a:lnTo>
                    <a:pt x="90286" y="282690"/>
                  </a:lnTo>
                  <a:lnTo>
                    <a:pt x="89823" y="287824"/>
                  </a:lnTo>
                  <a:lnTo>
                    <a:pt x="88105" y="291951"/>
                  </a:lnTo>
                  <a:lnTo>
                    <a:pt x="82431" y="298420"/>
                  </a:lnTo>
                  <a:lnTo>
                    <a:pt x="77088" y="301765"/>
                  </a:lnTo>
                  <a:lnTo>
                    <a:pt x="64537" y="307283"/>
                  </a:lnTo>
                  <a:lnTo>
                    <a:pt x="56670" y="307351"/>
                  </a:lnTo>
                  <a:lnTo>
                    <a:pt x="18900" y="298779"/>
                  </a:lnTo>
                  <a:lnTo>
                    <a:pt x="0" y="28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002"/>
            <p:cNvSpPr/>
            <p:nvPr>
              <p:custDataLst>
                <p:tags r:id="rId60"/>
              </p:custDataLst>
            </p:nvPr>
          </p:nvSpPr>
          <p:spPr>
            <a:xfrm>
              <a:off x="7143750" y="1691792"/>
              <a:ext cx="158751" cy="200509"/>
            </a:xfrm>
            <a:custGeom>
              <a:avLst/>
              <a:gdLst/>
              <a:ahLst/>
              <a:cxnLst/>
              <a:rect l="0" t="0" r="0" b="0"/>
              <a:pathLst>
                <a:path w="158751" h="200509">
                  <a:moveTo>
                    <a:pt x="158750" y="3658"/>
                  </a:moveTo>
                  <a:lnTo>
                    <a:pt x="158750" y="3658"/>
                  </a:lnTo>
                  <a:lnTo>
                    <a:pt x="158750" y="287"/>
                  </a:lnTo>
                  <a:lnTo>
                    <a:pt x="157338" y="0"/>
                  </a:lnTo>
                  <a:lnTo>
                    <a:pt x="152008" y="1562"/>
                  </a:lnTo>
                  <a:lnTo>
                    <a:pt x="107848" y="45569"/>
                  </a:lnTo>
                  <a:lnTo>
                    <a:pt x="77659" y="87729"/>
                  </a:lnTo>
                  <a:lnTo>
                    <a:pt x="49743" y="132598"/>
                  </a:lnTo>
                  <a:lnTo>
                    <a:pt x="20801" y="179751"/>
                  </a:lnTo>
                  <a:lnTo>
                    <a:pt x="6790" y="197493"/>
                  </a:lnTo>
                  <a:lnTo>
                    <a:pt x="4528" y="199204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003"/>
            <p:cNvSpPr/>
            <p:nvPr>
              <p:custDataLst>
                <p:tags r:id="rId61"/>
              </p:custDataLst>
            </p:nvPr>
          </p:nvSpPr>
          <p:spPr>
            <a:xfrm>
              <a:off x="7170555" y="1680929"/>
              <a:ext cx="119246" cy="211372"/>
            </a:xfrm>
            <a:custGeom>
              <a:avLst/>
              <a:gdLst/>
              <a:ahLst/>
              <a:cxnLst/>
              <a:rect l="0" t="0" r="0" b="0"/>
              <a:pathLst>
                <a:path w="119246" h="211372">
                  <a:moveTo>
                    <a:pt x="17645" y="8171"/>
                  </a:moveTo>
                  <a:lnTo>
                    <a:pt x="17645" y="8171"/>
                  </a:lnTo>
                  <a:lnTo>
                    <a:pt x="10903" y="1429"/>
                  </a:lnTo>
                  <a:lnTo>
                    <a:pt x="8211" y="148"/>
                  </a:lnTo>
                  <a:lnTo>
                    <a:pt x="5712" y="0"/>
                  </a:lnTo>
                  <a:lnTo>
                    <a:pt x="3340" y="607"/>
                  </a:lnTo>
                  <a:lnTo>
                    <a:pt x="1758" y="1717"/>
                  </a:lnTo>
                  <a:lnTo>
                    <a:pt x="703" y="3163"/>
                  </a:lnTo>
                  <a:lnTo>
                    <a:pt x="0" y="4832"/>
                  </a:lnTo>
                  <a:lnTo>
                    <a:pt x="9125" y="24037"/>
                  </a:lnTo>
                  <a:lnTo>
                    <a:pt x="45673" y="67906"/>
                  </a:lnTo>
                  <a:lnTo>
                    <a:pt x="76358" y="109047"/>
                  </a:lnTo>
                  <a:lnTo>
                    <a:pt x="102226" y="151106"/>
                  </a:lnTo>
                  <a:lnTo>
                    <a:pt x="117338" y="184421"/>
                  </a:lnTo>
                  <a:lnTo>
                    <a:pt x="119245" y="2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004"/>
            <p:cNvSpPr/>
            <p:nvPr>
              <p:custDataLst>
                <p:tags r:id="rId62"/>
              </p:custDataLst>
            </p:nvPr>
          </p:nvSpPr>
          <p:spPr>
            <a:xfrm>
              <a:off x="6979262" y="1603440"/>
              <a:ext cx="170839" cy="326626"/>
            </a:xfrm>
            <a:custGeom>
              <a:avLst/>
              <a:gdLst/>
              <a:ahLst/>
              <a:cxnLst/>
              <a:rect l="0" t="0" r="0" b="0"/>
              <a:pathLst>
                <a:path w="170839" h="326626">
                  <a:moveTo>
                    <a:pt x="170838" y="9460"/>
                  </a:moveTo>
                  <a:lnTo>
                    <a:pt x="170838" y="9460"/>
                  </a:lnTo>
                  <a:lnTo>
                    <a:pt x="167467" y="9460"/>
                  </a:lnTo>
                  <a:lnTo>
                    <a:pt x="166474" y="8754"/>
                  </a:lnTo>
                  <a:lnTo>
                    <a:pt x="165811" y="7578"/>
                  </a:lnTo>
                  <a:lnTo>
                    <a:pt x="164749" y="3993"/>
                  </a:lnTo>
                  <a:lnTo>
                    <a:pt x="157823" y="0"/>
                  </a:lnTo>
                  <a:lnTo>
                    <a:pt x="148826" y="82"/>
                  </a:lnTo>
                  <a:lnTo>
                    <a:pt x="109508" y="8486"/>
                  </a:lnTo>
                  <a:lnTo>
                    <a:pt x="70712" y="20922"/>
                  </a:lnTo>
                  <a:lnTo>
                    <a:pt x="39033" y="33753"/>
                  </a:lnTo>
                  <a:lnTo>
                    <a:pt x="25638" y="42371"/>
                  </a:lnTo>
                  <a:lnTo>
                    <a:pt x="23238" y="45512"/>
                  </a:lnTo>
                  <a:lnTo>
                    <a:pt x="20571" y="52765"/>
                  </a:lnTo>
                  <a:lnTo>
                    <a:pt x="22441" y="68152"/>
                  </a:lnTo>
                  <a:lnTo>
                    <a:pt x="30049" y="111587"/>
                  </a:lnTo>
                  <a:lnTo>
                    <a:pt x="24073" y="148219"/>
                  </a:lnTo>
                  <a:lnTo>
                    <a:pt x="20108" y="186981"/>
                  </a:lnTo>
                  <a:lnTo>
                    <a:pt x="12993" y="232230"/>
                  </a:lnTo>
                  <a:lnTo>
                    <a:pt x="1458" y="277788"/>
                  </a:lnTo>
                  <a:lnTo>
                    <a:pt x="0" y="296790"/>
                  </a:lnTo>
                  <a:lnTo>
                    <a:pt x="3423" y="306731"/>
                  </a:lnTo>
                  <a:lnTo>
                    <a:pt x="9648" y="315147"/>
                  </a:lnTo>
                  <a:lnTo>
                    <a:pt x="17118" y="321239"/>
                  </a:lnTo>
                  <a:lnTo>
                    <a:pt x="36000" y="325265"/>
                  </a:lnTo>
                  <a:lnTo>
                    <a:pt x="75686" y="326625"/>
                  </a:lnTo>
                  <a:lnTo>
                    <a:pt x="104222" y="325012"/>
                  </a:lnTo>
                  <a:lnTo>
                    <a:pt x="120038" y="32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005"/>
            <p:cNvSpPr/>
            <p:nvPr>
              <p:custDataLst>
                <p:tags r:id="rId63"/>
              </p:custDataLst>
            </p:nvPr>
          </p:nvSpPr>
          <p:spPr>
            <a:xfrm>
              <a:off x="6731000" y="18034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2868" y="0"/>
                  </a:lnTo>
                  <a:lnTo>
                    <a:pt x="82899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006"/>
            <p:cNvSpPr/>
            <p:nvPr>
              <p:custDataLst>
                <p:tags r:id="rId64"/>
              </p:custDataLst>
            </p:nvPr>
          </p:nvSpPr>
          <p:spPr>
            <a:xfrm>
              <a:off x="6727973" y="1645066"/>
              <a:ext cx="140962" cy="283909"/>
            </a:xfrm>
            <a:custGeom>
              <a:avLst/>
              <a:gdLst/>
              <a:ahLst/>
              <a:cxnLst/>
              <a:rect l="0" t="0" r="0" b="0"/>
              <a:pathLst>
                <a:path w="140962" h="283909">
                  <a:moveTo>
                    <a:pt x="130027" y="18634"/>
                  </a:moveTo>
                  <a:lnTo>
                    <a:pt x="130027" y="18634"/>
                  </a:lnTo>
                  <a:lnTo>
                    <a:pt x="130027" y="11892"/>
                  </a:lnTo>
                  <a:lnTo>
                    <a:pt x="131438" y="9200"/>
                  </a:lnTo>
                  <a:lnTo>
                    <a:pt x="140961" y="990"/>
                  </a:lnTo>
                  <a:lnTo>
                    <a:pt x="140139" y="521"/>
                  </a:lnTo>
                  <a:lnTo>
                    <a:pt x="135462" y="0"/>
                  </a:lnTo>
                  <a:lnTo>
                    <a:pt x="91779" y="8459"/>
                  </a:lnTo>
                  <a:lnTo>
                    <a:pt x="46472" y="18688"/>
                  </a:lnTo>
                  <a:lnTo>
                    <a:pt x="35036" y="23597"/>
                  </a:lnTo>
                  <a:lnTo>
                    <a:pt x="25249" y="30482"/>
                  </a:lnTo>
                  <a:lnTo>
                    <a:pt x="18078" y="40128"/>
                  </a:lnTo>
                  <a:lnTo>
                    <a:pt x="13243" y="52881"/>
                  </a:lnTo>
                  <a:lnTo>
                    <a:pt x="9885" y="99954"/>
                  </a:lnTo>
                  <a:lnTo>
                    <a:pt x="9528" y="137822"/>
                  </a:lnTo>
                  <a:lnTo>
                    <a:pt x="6050" y="176951"/>
                  </a:lnTo>
                  <a:lnTo>
                    <a:pt x="3922" y="215355"/>
                  </a:lnTo>
                  <a:lnTo>
                    <a:pt x="0" y="256363"/>
                  </a:lnTo>
                  <a:lnTo>
                    <a:pt x="3333" y="275561"/>
                  </a:lnTo>
                  <a:lnTo>
                    <a:pt x="6221" y="280520"/>
                  </a:lnTo>
                  <a:lnTo>
                    <a:pt x="8684" y="282125"/>
                  </a:lnTo>
                  <a:lnTo>
                    <a:pt x="15184" y="283908"/>
                  </a:lnTo>
                  <a:lnTo>
                    <a:pt x="55706" y="280120"/>
                  </a:lnTo>
                  <a:lnTo>
                    <a:pt x="100510" y="274064"/>
                  </a:lnTo>
                  <a:lnTo>
                    <a:pt x="112440" y="270212"/>
                  </a:lnTo>
                  <a:lnTo>
                    <a:pt x="120565" y="264267"/>
                  </a:lnTo>
                  <a:lnTo>
                    <a:pt x="130027" y="25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227"/>
          <p:cNvGrpSpPr/>
          <p:nvPr/>
        </p:nvGrpSpPr>
        <p:grpSpPr>
          <a:xfrm>
            <a:off x="1620181" y="2573000"/>
            <a:ext cx="1434170" cy="554531"/>
            <a:chOff x="1620181" y="2573000"/>
            <a:chExt cx="1434170" cy="554531"/>
          </a:xfrm>
        </p:grpSpPr>
        <p:sp>
          <p:nvSpPr>
            <p:cNvPr id="52" name="SMARTInkShape-6007"/>
            <p:cNvSpPr/>
            <p:nvPr>
              <p:custDataLst>
                <p:tags r:id="rId49"/>
              </p:custDataLst>
            </p:nvPr>
          </p:nvSpPr>
          <p:spPr>
            <a:xfrm>
              <a:off x="2838450" y="285115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41962"/>
                  </a:lnTo>
                  <a:lnTo>
                    <a:pt x="75633" y="34172"/>
                  </a:lnTo>
                  <a:lnTo>
                    <a:pt x="119692" y="23654"/>
                  </a:lnTo>
                  <a:lnTo>
                    <a:pt x="143295" y="17886"/>
                  </a:lnTo>
                  <a:lnTo>
                    <a:pt x="183631" y="794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008"/>
            <p:cNvSpPr/>
            <p:nvPr>
              <p:custDataLst>
                <p:tags r:id="rId50"/>
              </p:custDataLst>
            </p:nvPr>
          </p:nvSpPr>
          <p:spPr>
            <a:xfrm>
              <a:off x="2336800" y="2579183"/>
              <a:ext cx="290507" cy="405318"/>
            </a:xfrm>
            <a:custGeom>
              <a:avLst/>
              <a:gdLst/>
              <a:ahLst/>
              <a:cxnLst/>
              <a:rect l="0" t="0" r="0" b="0"/>
              <a:pathLst>
                <a:path w="290507" h="405318">
                  <a:moveTo>
                    <a:pt x="0" y="30667"/>
                  </a:moveTo>
                  <a:lnTo>
                    <a:pt x="0" y="30667"/>
                  </a:lnTo>
                  <a:lnTo>
                    <a:pt x="3371" y="23925"/>
                  </a:lnTo>
                  <a:lnTo>
                    <a:pt x="25693" y="12990"/>
                  </a:lnTo>
                  <a:lnTo>
                    <a:pt x="62489" y="7555"/>
                  </a:lnTo>
                  <a:lnTo>
                    <a:pt x="108043" y="2574"/>
                  </a:lnTo>
                  <a:lnTo>
                    <a:pt x="153917" y="0"/>
                  </a:lnTo>
                  <a:lnTo>
                    <a:pt x="197751" y="542"/>
                  </a:lnTo>
                  <a:lnTo>
                    <a:pt x="213478" y="5754"/>
                  </a:lnTo>
                  <a:lnTo>
                    <a:pt x="225642" y="18419"/>
                  </a:lnTo>
                  <a:lnTo>
                    <a:pt x="235047" y="36512"/>
                  </a:lnTo>
                  <a:lnTo>
                    <a:pt x="244308" y="71910"/>
                  </a:lnTo>
                  <a:lnTo>
                    <a:pt x="251520" y="118225"/>
                  </a:lnTo>
                  <a:lnTo>
                    <a:pt x="255955" y="153543"/>
                  </a:lnTo>
                  <a:lnTo>
                    <a:pt x="260278" y="188524"/>
                  </a:lnTo>
                  <a:lnTo>
                    <a:pt x="265257" y="223592"/>
                  </a:lnTo>
                  <a:lnTo>
                    <a:pt x="272174" y="260345"/>
                  </a:lnTo>
                  <a:lnTo>
                    <a:pt x="280630" y="306623"/>
                  </a:lnTo>
                  <a:lnTo>
                    <a:pt x="290102" y="353654"/>
                  </a:lnTo>
                  <a:lnTo>
                    <a:pt x="290506" y="361894"/>
                  </a:lnTo>
                  <a:lnTo>
                    <a:pt x="288334" y="367909"/>
                  </a:lnTo>
                  <a:lnTo>
                    <a:pt x="277491" y="371052"/>
                  </a:lnTo>
                  <a:lnTo>
                    <a:pt x="231672" y="379812"/>
                  </a:lnTo>
                  <a:lnTo>
                    <a:pt x="184668" y="391096"/>
                  </a:lnTo>
                  <a:lnTo>
                    <a:pt x="138831" y="403743"/>
                  </a:lnTo>
                  <a:lnTo>
                    <a:pt x="133350" y="40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09"/>
            <p:cNvSpPr/>
            <p:nvPr>
              <p:custDataLst>
                <p:tags r:id="rId51"/>
              </p:custDataLst>
            </p:nvPr>
          </p:nvSpPr>
          <p:spPr>
            <a:xfrm>
              <a:off x="2234422" y="2732265"/>
              <a:ext cx="127779" cy="309386"/>
            </a:xfrm>
            <a:custGeom>
              <a:avLst/>
              <a:gdLst/>
              <a:ahLst/>
              <a:cxnLst/>
              <a:rect l="0" t="0" r="0" b="0"/>
              <a:pathLst>
                <a:path w="127779" h="309386">
                  <a:moveTo>
                    <a:pt x="127778" y="10935"/>
                  </a:moveTo>
                  <a:lnTo>
                    <a:pt x="127778" y="10935"/>
                  </a:lnTo>
                  <a:lnTo>
                    <a:pt x="124407" y="4193"/>
                  </a:lnTo>
                  <a:lnTo>
                    <a:pt x="122003" y="2207"/>
                  </a:lnTo>
                  <a:lnTo>
                    <a:pt x="115569" y="0"/>
                  </a:lnTo>
                  <a:lnTo>
                    <a:pt x="104242" y="6546"/>
                  </a:lnTo>
                  <a:lnTo>
                    <a:pt x="89095" y="22390"/>
                  </a:lnTo>
                  <a:lnTo>
                    <a:pt x="60734" y="68422"/>
                  </a:lnTo>
                  <a:lnTo>
                    <a:pt x="40361" y="108922"/>
                  </a:lnTo>
                  <a:lnTo>
                    <a:pt x="23309" y="152792"/>
                  </a:lnTo>
                  <a:lnTo>
                    <a:pt x="10086" y="196749"/>
                  </a:lnTo>
                  <a:lnTo>
                    <a:pt x="1857" y="237452"/>
                  </a:lnTo>
                  <a:lnTo>
                    <a:pt x="0" y="282584"/>
                  </a:lnTo>
                  <a:lnTo>
                    <a:pt x="778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10"/>
            <p:cNvSpPr/>
            <p:nvPr>
              <p:custDataLst>
                <p:tags r:id="rId52"/>
              </p:custDataLst>
            </p:nvPr>
          </p:nvSpPr>
          <p:spPr>
            <a:xfrm>
              <a:off x="2173465" y="2732265"/>
              <a:ext cx="195086" cy="245886"/>
            </a:xfrm>
            <a:custGeom>
              <a:avLst/>
              <a:gdLst/>
              <a:ahLst/>
              <a:cxnLst/>
              <a:rect l="0" t="0" r="0" b="0"/>
              <a:pathLst>
                <a:path w="195086" h="2458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35018" y="38389"/>
                  </a:lnTo>
                  <a:lnTo>
                    <a:pt x="79689" y="85156"/>
                  </a:lnTo>
                  <a:lnTo>
                    <a:pt x="109226" y="118946"/>
                  </a:lnTo>
                  <a:lnTo>
                    <a:pt x="135053" y="152779"/>
                  </a:lnTo>
                  <a:lnTo>
                    <a:pt x="155939" y="186630"/>
                  </a:lnTo>
                  <a:lnTo>
                    <a:pt x="185157" y="231254"/>
                  </a:lnTo>
                  <a:lnTo>
                    <a:pt x="195085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011"/>
            <p:cNvSpPr/>
            <p:nvPr>
              <p:custDataLst>
                <p:tags r:id="rId53"/>
              </p:custDataLst>
            </p:nvPr>
          </p:nvSpPr>
          <p:spPr>
            <a:xfrm>
              <a:off x="1926774" y="2573000"/>
              <a:ext cx="257627" cy="528924"/>
            </a:xfrm>
            <a:custGeom>
              <a:avLst/>
              <a:gdLst/>
              <a:ahLst/>
              <a:cxnLst/>
              <a:rect l="0" t="0" r="0" b="0"/>
              <a:pathLst>
                <a:path w="257627" h="528924">
                  <a:moveTo>
                    <a:pt x="257626" y="36850"/>
                  </a:moveTo>
                  <a:lnTo>
                    <a:pt x="257626" y="36850"/>
                  </a:lnTo>
                  <a:lnTo>
                    <a:pt x="254255" y="23366"/>
                  </a:lnTo>
                  <a:lnTo>
                    <a:pt x="245074" y="12983"/>
                  </a:lnTo>
                  <a:lnTo>
                    <a:pt x="238675" y="8239"/>
                  </a:lnTo>
                  <a:lnTo>
                    <a:pt x="206071" y="1561"/>
                  </a:lnTo>
                  <a:lnTo>
                    <a:pt x="175446" y="0"/>
                  </a:lnTo>
                  <a:lnTo>
                    <a:pt x="142079" y="716"/>
                  </a:lnTo>
                  <a:lnTo>
                    <a:pt x="96939" y="9759"/>
                  </a:lnTo>
                  <a:lnTo>
                    <a:pt x="72145" y="19871"/>
                  </a:lnTo>
                  <a:lnTo>
                    <a:pt x="41723" y="47576"/>
                  </a:lnTo>
                  <a:lnTo>
                    <a:pt x="21578" y="92710"/>
                  </a:lnTo>
                  <a:lnTo>
                    <a:pt x="13251" y="127999"/>
                  </a:lnTo>
                  <a:lnTo>
                    <a:pt x="7904" y="164144"/>
                  </a:lnTo>
                  <a:lnTo>
                    <a:pt x="5527" y="199023"/>
                  </a:lnTo>
                  <a:lnTo>
                    <a:pt x="4471" y="237103"/>
                  </a:lnTo>
                  <a:lnTo>
                    <a:pt x="4001" y="277546"/>
                  </a:lnTo>
                  <a:lnTo>
                    <a:pt x="3793" y="319039"/>
                  </a:lnTo>
                  <a:lnTo>
                    <a:pt x="1819" y="359118"/>
                  </a:lnTo>
                  <a:lnTo>
                    <a:pt x="0" y="397391"/>
                  </a:lnTo>
                  <a:lnTo>
                    <a:pt x="1544" y="433217"/>
                  </a:lnTo>
                  <a:lnTo>
                    <a:pt x="6380" y="478377"/>
                  </a:lnTo>
                  <a:lnTo>
                    <a:pt x="15652" y="505085"/>
                  </a:lnTo>
                  <a:lnTo>
                    <a:pt x="30708" y="521936"/>
                  </a:lnTo>
                  <a:lnTo>
                    <a:pt x="46236" y="527610"/>
                  </a:lnTo>
                  <a:lnTo>
                    <a:pt x="78575" y="528923"/>
                  </a:lnTo>
                  <a:lnTo>
                    <a:pt x="119437" y="522962"/>
                  </a:lnTo>
                  <a:lnTo>
                    <a:pt x="159061" y="510378"/>
                  </a:lnTo>
                  <a:lnTo>
                    <a:pt x="194126" y="49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012"/>
            <p:cNvSpPr/>
            <p:nvPr>
              <p:custDataLst>
                <p:tags r:id="rId54"/>
              </p:custDataLst>
            </p:nvPr>
          </p:nvSpPr>
          <p:spPr>
            <a:xfrm>
              <a:off x="1628292" y="2870200"/>
              <a:ext cx="181459" cy="76201"/>
            </a:xfrm>
            <a:custGeom>
              <a:avLst/>
              <a:gdLst/>
              <a:ahLst/>
              <a:cxnLst/>
              <a:rect l="0" t="0" r="0" b="0"/>
              <a:pathLst>
                <a:path w="181459" h="76201">
                  <a:moveTo>
                    <a:pt x="3658" y="76200"/>
                  </a:moveTo>
                  <a:lnTo>
                    <a:pt x="3658" y="76200"/>
                  </a:lnTo>
                  <a:lnTo>
                    <a:pt x="287" y="72829"/>
                  </a:lnTo>
                  <a:lnTo>
                    <a:pt x="0" y="71836"/>
                  </a:lnTo>
                  <a:lnTo>
                    <a:pt x="513" y="71174"/>
                  </a:lnTo>
                  <a:lnTo>
                    <a:pt x="41682" y="54270"/>
                  </a:lnTo>
                  <a:lnTo>
                    <a:pt x="85480" y="37247"/>
                  </a:lnTo>
                  <a:lnTo>
                    <a:pt x="119046" y="25021"/>
                  </a:lnTo>
                  <a:lnTo>
                    <a:pt x="160770" y="8354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013"/>
            <p:cNvSpPr/>
            <p:nvPr>
              <p:custDataLst>
                <p:tags r:id="rId55"/>
              </p:custDataLst>
            </p:nvPr>
          </p:nvSpPr>
          <p:spPr>
            <a:xfrm>
              <a:off x="1620181" y="2660911"/>
              <a:ext cx="221320" cy="466620"/>
            </a:xfrm>
            <a:custGeom>
              <a:avLst/>
              <a:gdLst/>
              <a:ahLst/>
              <a:cxnLst/>
              <a:rect l="0" t="0" r="0" b="0"/>
              <a:pathLst>
                <a:path w="221320" h="466620">
                  <a:moveTo>
                    <a:pt x="214969" y="6089"/>
                  </a:moveTo>
                  <a:lnTo>
                    <a:pt x="214969" y="6089"/>
                  </a:lnTo>
                  <a:lnTo>
                    <a:pt x="214969" y="622"/>
                  </a:lnTo>
                  <a:lnTo>
                    <a:pt x="214263" y="327"/>
                  </a:lnTo>
                  <a:lnTo>
                    <a:pt x="211598" y="0"/>
                  </a:lnTo>
                  <a:lnTo>
                    <a:pt x="165455" y="10585"/>
                  </a:lnTo>
                  <a:lnTo>
                    <a:pt x="118719" y="18841"/>
                  </a:lnTo>
                  <a:lnTo>
                    <a:pt x="81323" y="25154"/>
                  </a:lnTo>
                  <a:lnTo>
                    <a:pt x="49075" y="33375"/>
                  </a:lnTo>
                  <a:lnTo>
                    <a:pt x="33288" y="42205"/>
                  </a:lnTo>
                  <a:lnTo>
                    <a:pt x="19217" y="55537"/>
                  </a:lnTo>
                  <a:lnTo>
                    <a:pt x="6136" y="82280"/>
                  </a:lnTo>
                  <a:lnTo>
                    <a:pt x="1163" y="126031"/>
                  </a:lnTo>
                  <a:lnTo>
                    <a:pt x="0" y="164760"/>
                  </a:lnTo>
                  <a:lnTo>
                    <a:pt x="188" y="207137"/>
                  </a:lnTo>
                  <a:lnTo>
                    <a:pt x="2624" y="249490"/>
                  </a:lnTo>
                  <a:lnTo>
                    <a:pt x="7940" y="291832"/>
                  </a:lnTo>
                  <a:lnTo>
                    <a:pt x="14300" y="332758"/>
                  </a:lnTo>
                  <a:lnTo>
                    <a:pt x="19479" y="369762"/>
                  </a:lnTo>
                  <a:lnTo>
                    <a:pt x="29732" y="415587"/>
                  </a:lnTo>
                  <a:lnTo>
                    <a:pt x="41707" y="445862"/>
                  </a:lnTo>
                  <a:lnTo>
                    <a:pt x="51886" y="457425"/>
                  </a:lnTo>
                  <a:lnTo>
                    <a:pt x="57564" y="461496"/>
                  </a:lnTo>
                  <a:lnTo>
                    <a:pt x="73280" y="466020"/>
                  </a:lnTo>
                  <a:lnTo>
                    <a:pt x="92729" y="466619"/>
                  </a:lnTo>
                  <a:lnTo>
                    <a:pt x="139709" y="453625"/>
                  </a:lnTo>
                  <a:lnTo>
                    <a:pt x="183013" y="430884"/>
                  </a:lnTo>
                  <a:lnTo>
                    <a:pt x="221319" y="39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6014"/>
          <p:cNvSpPr/>
          <p:nvPr>
            <p:custDataLst>
              <p:tags r:id="rId3"/>
            </p:custDataLst>
          </p:nvPr>
        </p:nvSpPr>
        <p:spPr>
          <a:xfrm>
            <a:off x="2876550" y="2736850"/>
            <a:ext cx="190501" cy="50801"/>
          </a:xfrm>
          <a:custGeom>
            <a:avLst/>
            <a:gdLst/>
            <a:ahLst/>
            <a:cxnLst/>
            <a:rect l="0" t="0" r="0" b="0"/>
            <a:pathLst>
              <a:path w="190501" h="50801">
                <a:moveTo>
                  <a:pt x="0" y="50800"/>
                </a:moveTo>
                <a:lnTo>
                  <a:pt x="0" y="50800"/>
                </a:lnTo>
                <a:lnTo>
                  <a:pt x="35156" y="36985"/>
                </a:lnTo>
                <a:lnTo>
                  <a:pt x="65014" y="29138"/>
                </a:lnTo>
                <a:lnTo>
                  <a:pt x="101803" y="20946"/>
                </a:lnTo>
                <a:lnTo>
                  <a:pt x="137909" y="12602"/>
                </a:lnTo>
                <a:lnTo>
                  <a:pt x="190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1229"/>
          <p:cNvGrpSpPr/>
          <p:nvPr/>
        </p:nvGrpSpPr>
        <p:grpSpPr>
          <a:xfrm>
            <a:off x="1257227" y="2237533"/>
            <a:ext cx="5937324" cy="1312109"/>
            <a:chOff x="1257227" y="2237533"/>
            <a:chExt cx="5937324" cy="1312109"/>
          </a:xfrm>
        </p:grpSpPr>
        <p:sp>
          <p:nvSpPr>
            <p:cNvPr id="61" name="SMARTInkShape-6015"/>
            <p:cNvSpPr/>
            <p:nvPr>
              <p:custDataLst>
                <p:tags r:id="rId46"/>
              </p:custDataLst>
            </p:nvPr>
          </p:nvSpPr>
          <p:spPr>
            <a:xfrm>
              <a:off x="3978079" y="2237533"/>
              <a:ext cx="3216472" cy="745670"/>
            </a:xfrm>
            <a:custGeom>
              <a:avLst/>
              <a:gdLst/>
              <a:ahLst/>
              <a:cxnLst/>
              <a:rect l="0" t="0" r="0" b="0"/>
              <a:pathLst>
                <a:path w="3216472" h="745670">
                  <a:moveTo>
                    <a:pt x="3371" y="607267"/>
                  </a:moveTo>
                  <a:lnTo>
                    <a:pt x="3371" y="607267"/>
                  </a:lnTo>
                  <a:lnTo>
                    <a:pt x="0" y="607267"/>
                  </a:lnTo>
                  <a:lnTo>
                    <a:pt x="418" y="608678"/>
                  </a:lnTo>
                  <a:lnTo>
                    <a:pt x="4645" y="614009"/>
                  </a:lnTo>
                  <a:lnTo>
                    <a:pt x="48438" y="639774"/>
                  </a:lnTo>
                  <a:lnTo>
                    <a:pt x="91369" y="658168"/>
                  </a:lnTo>
                  <a:lnTo>
                    <a:pt x="119187" y="666601"/>
                  </a:lnTo>
                  <a:lnTo>
                    <a:pt x="150431" y="674340"/>
                  </a:lnTo>
                  <a:lnTo>
                    <a:pt x="183961" y="681616"/>
                  </a:lnTo>
                  <a:lnTo>
                    <a:pt x="223953" y="688583"/>
                  </a:lnTo>
                  <a:lnTo>
                    <a:pt x="268254" y="695344"/>
                  </a:lnTo>
                  <a:lnTo>
                    <a:pt x="315426" y="701969"/>
                  </a:lnTo>
                  <a:lnTo>
                    <a:pt x="368746" y="707796"/>
                  </a:lnTo>
                  <a:lnTo>
                    <a:pt x="426166" y="713092"/>
                  </a:lnTo>
                  <a:lnTo>
                    <a:pt x="486317" y="718034"/>
                  </a:lnTo>
                  <a:lnTo>
                    <a:pt x="550407" y="722033"/>
                  </a:lnTo>
                  <a:lnTo>
                    <a:pt x="617123" y="725406"/>
                  </a:lnTo>
                  <a:lnTo>
                    <a:pt x="685589" y="728359"/>
                  </a:lnTo>
                  <a:lnTo>
                    <a:pt x="757339" y="731034"/>
                  </a:lnTo>
                  <a:lnTo>
                    <a:pt x="831277" y="733523"/>
                  </a:lnTo>
                  <a:lnTo>
                    <a:pt x="906675" y="735888"/>
                  </a:lnTo>
                  <a:lnTo>
                    <a:pt x="984457" y="738170"/>
                  </a:lnTo>
                  <a:lnTo>
                    <a:pt x="1063828" y="740396"/>
                  </a:lnTo>
                  <a:lnTo>
                    <a:pt x="1144259" y="742587"/>
                  </a:lnTo>
                  <a:lnTo>
                    <a:pt x="1226102" y="744047"/>
                  </a:lnTo>
                  <a:lnTo>
                    <a:pt x="1308887" y="745021"/>
                  </a:lnTo>
                  <a:lnTo>
                    <a:pt x="1392298" y="745669"/>
                  </a:lnTo>
                  <a:lnTo>
                    <a:pt x="1474717" y="745396"/>
                  </a:lnTo>
                  <a:lnTo>
                    <a:pt x="1556474" y="744509"/>
                  </a:lnTo>
                  <a:lnTo>
                    <a:pt x="1637790" y="743211"/>
                  </a:lnTo>
                  <a:lnTo>
                    <a:pt x="1718811" y="740230"/>
                  </a:lnTo>
                  <a:lnTo>
                    <a:pt x="1799637" y="736126"/>
                  </a:lnTo>
                  <a:lnTo>
                    <a:pt x="1880332" y="731273"/>
                  </a:lnTo>
                  <a:lnTo>
                    <a:pt x="1956706" y="725921"/>
                  </a:lnTo>
                  <a:lnTo>
                    <a:pt x="2030200" y="720236"/>
                  </a:lnTo>
                  <a:lnTo>
                    <a:pt x="2101773" y="714329"/>
                  </a:lnTo>
                  <a:lnTo>
                    <a:pt x="2167833" y="706159"/>
                  </a:lnTo>
                  <a:lnTo>
                    <a:pt x="2230218" y="696478"/>
                  </a:lnTo>
                  <a:lnTo>
                    <a:pt x="2290152" y="685791"/>
                  </a:lnTo>
                  <a:lnTo>
                    <a:pt x="2347042" y="674433"/>
                  </a:lnTo>
                  <a:lnTo>
                    <a:pt x="2401902" y="662628"/>
                  </a:lnTo>
                  <a:lnTo>
                    <a:pt x="2455408" y="650524"/>
                  </a:lnTo>
                  <a:lnTo>
                    <a:pt x="2504485" y="636105"/>
                  </a:lnTo>
                  <a:lnTo>
                    <a:pt x="2550608" y="620143"/>
                  </a:lnTo>
                  <a:lnTo>
                    <a:pt x="2594762" y="603151"/>
                  </a:lnTo>
                  <a:lnTo>
                    <a:pt x="2634782" y="585473"/>
                  </a:lnTo>
                  <a:lnTo>
                    <a:pt x="2672045" y="567338"/>
                  </a:lnTo>
                  <a:lnTo>
                    <a:pt x="2707470" y="548898"/>
                  </a:lnTo>
                  <a:lnTo>
                    <a:pt x="2738848" y="528843"/>
                  </a:lnTo>
                  <a:lnTo>
                    <a:pt x="2767528" y="507712"/>
                  </a:lnTo>
                  <a:lnTo>
                    <a:pt x="2794409" y="485864"/>
                  </a:lnTo>
                  <a:lnTo>
                    <a:pt x="2841209" y="440891"/>
                  </a:lnTo>
                  <a:lnTo>
                    <a:pt x="2882472" y="395739"/>
                  </a:lnTo>
                  <a:lnTo>
                    <a:pt x="2919625" y="352153"/>
                  </a:lnTo>
                  <a:lnTo>
                    <a:pt x="2949307" y="309262"/>
                  </a:lnTo>
                  <a:lnTo>
                    <a:pt x="2974259" y="266682"/>
                  </a:lnTo>
                  <a:lnTo>
                    <a:pt x="2997108" y="224238"/>
                  </a:lnTo>
                  <a:lnTo>
                    <a:pt x="3019023" y="185619"/>
                  </a:lnTo>
                  <a:lnTo>
                    <a:pt x="3038405" y="151051"/>
                  </a:lnTo>
                  <a:lnTo>
                    <a:pt x="3056545" y="107790"/>
                  </a:lnTo>
                  <a:lnTo>
                    <a:pt x="3066701" y="69572"/>
                  </a:lnTo>
                  <a:lnTo>
                    <a:pt x="3074572" y="30659"/>
                  </a:lnTo>
                  <a:lnTo>
                    <a:pt x="3076642" y="109"/>
                  </a:lnTo>
                  <a:lnTo>
                    <a:pt x="3076686" y="0"/>
                  </a:lnTo>
                  <a:lnTo>
                    <a:pt x="3076040" y="6041"/>
                  </a:lnTo>
                  <a:lnTo>
                    <a:pt x="3064559" y="51381"/>
                  </a:lnTo>
                  <a:lnTo>
                    <a:pt x="3040910" y="94068"/>
                  </a:lnTo>
                  <a:lnTo>
                    <a:pt x="3021129" y="134877"/>
                  </a:lnTo>
                  <a:lnTo>
                    <a:pt x="3020626" y="135002"/>
                  </a:lnTo>
                  <a:lnTo>
                    <a:pt x="3020292" y="134379"/>
                  </a:lnTo>
                  <a:lnTo>
                    <a:pt x="3020067" y="133258"/>
                  </a:lnTo>
                  <a:lnTo>
                    <a:pt x="3028498" y="89118"/>
                  </a:lnTo>
                  <a:lnTo>
                    <a:pt x="3041000" y="44189"/>
                  </a:lnTo>
                  <a:lnTo>
                    <a:pt x="3049866" y="17243"/>
                  </a:lnTo>
                  <a:lnTo>
                    <a:pt x="3051779" y="15656"/>
                  </a:lnTo>
                  <a:lnTo>
                    <a:pt x="3054465" y="15304"/>
                  </a:lnTo>
                  <a:lnTo>
                    <a:pt x="3064035" y="18206"/>
                  </a:lnTo>
                  <a:lnTo>
                    <a:pt x="3106554" y="39197"/>
                  </a:lnTo>
                  <a:lnTo>
                    <a:pt x="3146037" y="62183"/>
                  </a:lnTo>
                  <a:lnTo>
                    <a:pt x="3182667" y="84986"/>
                  </a:lnTo>
                  <a:lnTo>
                    <a:pt x="3193934" y="91863"/>
                  </a:lnTo>
                  <a:lnTo>
                    <a:pt x="3206455" y="107030"/>
                  </a:lnTo>
                  <a:lnTo>
                    <a:pt x="3216471" y="131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016"/>
            <p:cNvSpPr/>
            <p:nvPr>
              <p:custDataLst>
                <p:tags r:id="rId47"/>
              </p:custDataLst>
            </p:nvPr>
          </p:nvSpPr>
          <p:spPr>
            <a:xfrm>
              <a:off x="1257227" y="2243286"/>
              <a:ext cx="2783032" cy="1306356"/>
            </a:xfrm>
            <a:custGeom>
              <a:avLst/>
              <a:gdLst/>
              <a:ahLst/>
              <a:cxnLst/>
              <a:rect l="0" t="0" r="0" b="0"/>
              <a:pathLst>
                <a:path w="2783032" h="1306356">
                  <a:moveTo>
                    <a:pt x="1841573" y="157014"/>
                  </a:moveTo>
                  <a:lnTo>
                    <a:pt x="1841573" y="157014"/>
                  </a:lnTo>
                  <a:lnTo>
                    <a:pt x="1841573" y="153643"/>
                  </a:lnTo>
                  <a:lnTo>
                    <a:pt x="1828089" y="141434"/>
                  </a:lnTo>
                  <a:lnTo>
                    <a:pt x="1792736" y="121039"/>
                  </a:lnTo>
                  <a:lnTo>
                    <a:pt x="1756838" y="109040"/>
                  </a:lnTo>
                  <a:lnTo>
                    <a:pt x="1712191" y="98298"/>
                  </a:lnTo>
                  <a:lnTo>
                    <a:pt x="1685469" y="92470"/>
                  </a:lnTo>
                  <a:lnTo>
                    <a:pt x="1657070" y="86468"/>
                  </a:lnTo>
                  <a:lnTo>
                    <a:pt x="1625437" y="80350"/>
                  </a:lnTo>
                  <a:lnTo>
                    <a:pt x="1591649" y="74155"/>
                  </a:lnTo>
                  <a:lnTo>
                    <a:pt x="1556424" y="67908"/>
                  </a:lnTo>
                  <a:lnTo>
                    <a:pt x="1518124" y="61627"/>
                  </a:lnTo>
                  <a:lnTo>
                    <a:pt x="1477773" y="55323"/>
                  </a:lnTo>
                  <a:lnTo>
                    <a:pt x="1436056" y="49003"/>
                  </a:lnTo>
                  <a:lnTo>
                    <a:pt x="1392723" y="42673"/>
                  </a:lnTo>
                  <a:lnTo>
                    <a:pt x="1348312" y="36337"/>
                  </a:lnTo>
                  <a:lnTo>
                    <a:pt x="1303182" y="29996"/>
                  </a:lnTo>
                  <a:lnTo>
                    <a:pt x="1257574" y="24358"/>
                  </a:lnTo>
                  <a:lnTo>
                    <a:pt x="1211646" y="19188"/>
                  </a:lnTo>
                  <a:lnTo>
                    <a:pt x="1165505" y="14330"/>
                  </a:lnTo>
                  <a:lnTo>
                    <a:pt x="1117105" y="10386"/>
                  </a:lnTo>
                  <a:lnTo>
                    <a:pt x="1067200" y="7051"/>
                  </a:lnTo>
                  <a:lnTo>
                    <a:pt x="1016291" y="4122"/>
                  </a:lnTo>
                  <a:lnTo>
                    <a:pt x="964713" y="2169"/>
                  </a:lnTo>
                  <a:lnTo>
                    <a:pt x="912688" y="867"/>
                  </a:lnTo>
                  <a:lnTo>
                    <a:pt x="860366" y="0"/>
                  </a:lnTo>
                  <a:lnTo>
                    <a:pt x="808552" y="1538"/>
                  </a:lnTo>
                  <a:lnTo>
                    <a:pt x="757076" y="4680"/>
                  </a:lnTo>
                  <a:lnTo>
                    <a:pt x="705825" y="8891"/>
                  </a:lnTo>
                  <a:lnTo>
                    <a:pt x="654724" y="16638"/>
                  </a:lnTo>
                  <a:lnTo>
                    <a:pt x="603724" y="26741"/>
                  </a:lnTo>
                  <a:lnTo>
                    <a:pt x="552790" y="38415"/>
                  </a:lnTo>
                  <a:lnTo>
                    <a:pt x="504018" y="52548"/>
                  </a:lnTo>
                  <a:lnTo>
                    <a:pt x="456686" y="68320"/>
                  </a:lnTo>
                  <a:lnTo>
                    <a:pt x="410315" y="85185"/>
                  </a:lnTo>
                  <a:lnTo>
                    <a:pt x="365996" y="105600"/>
                  </a:lnTo>
                  <a:lnTo>
                    <a:pt x="323043" y="128382"/>
                  </a:lnTo>
                  <a:lnTo>
                    <a:pt x="281003" y="152743"/>
                  </a:lnTo>
                  <a:lnTo>
                    <a:pt x="240982" y="180272"/>
                  </a:lnTo>
                  <a:lnTo>
                    <a:pt x="202307" y="209914"/>
                  </a:lnTo>
                  <a:lnTo>
                    <a:pt x="164529" y="240964"/>
                  </a:lnTo>
                  <a:lnTo>
                    <a:pt x="131582" y="273659"/>
                  </a:lnTo>
                  <a:lnTo>
                    <a:pt x="101857" y="307449"/>
                  </a:lnTo>
                  <a:lnTo>
                    <a:pt x="74279" y="341971"/>
                  </a:lnTo>
                  <a:lnTo>
                    <a:pt x="52366" y="378391"/>
                  </a:lnTo>
                  <a:lnTo>
                    <a:pt x="34229" y="416076"/>
                  </a:lnTo>
                  <a:lnTo>
                    <a:pt x="18611" y="454605"/>
                  </a:lnTo>
                  <a:lnTo>
                    <a:pt x="8904" y="493697"/>
                  </a:lnTo>
                  <a:lnTo>
                    <a:pt x="3138" y="533164"/>
                  </a:lnTo>
                  <a:lnTo>
                    <a:pt x="0" y="572880"/>
                  </a:lnTo>
                  <a:lnTo>
                    <a:pt x="1435" y="614175"/>
                  </a:lnTo>
                  <a:lnTo>
                    <a:pt x="5920" y="656521"/>
                  </a:lnTo>
                  <a:lnTo>
                    <a:pt x="12438" y="699569"/>
                  </a:lnTo>
                  <a:lnTo>
                    <a:pt x="24544" y="743084"/>
                  </a:lnTo>
                  <a:lnTo>
                    <a:pt x="40376" y="786911"/>
                  </a:lnTo>
                  <a:lnTo>
                    <a:pt x="58692" y="830945"/>
                  </a:lnTo>
                  <a:lnTo>
                    <a:pt x="82897" y="873001"/>
                  </a:lnTo>
                  <a:lnTo>
                    <a:pt x="111028" y="913739"/>
                  </a:lnTo>
                  <a:lnTo>
                    <a:pt x="141776" y="953597"/>
                  </a:lnTo>
                  <a:lnTo>
                    <a:pt x="177092" y="990753"/>
                  </a:lnTo>
                  <a:lnTo>
                    <a:pt x="215452" y="1026106"/>
                  </a:lnTo>
                  <a:lnTo>
                    <a:pt x="255842" y="1060259"/>
                  </a:lnTo>
                  <a:lnTo>
                    <a:pt x="301819" y="1091494"/>
                  </a:lnTo>
                  <a:lnTo>
                    <a:pt x="351521" y="1120784"/>
                  </a:lnTo>
                  <a:lnTo>
                    <a:pt x="403705" y="1148777"/>
                  </a:lnTo>
                  <a:lnTo>
                    <a:pt x="459661" y="1173084"/>
                  </a:lnTo>
                  <a:lnTo>
                    <a:pt x="518131" y="1194933"/>
                  </a:lnTo>
                  <a:lnTo>
                    <a:pt x="578278" y="1215143"/>
                  </a:lnTo>
                  <a:lnTo>
                    <a:pt x="641660" y="1232144"/>
                  </a:lnTo>
                  <a:lnTo>
                    <a:pt x="707198" y="1247007"/>
                  </a:lnTo>
                  <a:lnTo>
                    <a:pt x="774173" y="1260442"/>
                  </a:lnTo>
                  <a:lnTo>
                    <a:pt x="845634" y="1270810"/>
                  </a:lnTo>
                  <a:lnTo>
                    <a:pt x="920086" y="1279134"/>
                  </a:lnTo>
                  <a:lnTo>
                    <a:pt x="996531" y="1286094"/>
                  </a:lnTo>
                  <a:lnTo>
                    <a:pt x="1074306" y="1292145"/>
                  </a:lnTo>
                  <a:lnTo>
                    <a:pt x="1152968" y="1297590"/>
                  </a:lnTo>
                  <a:lnTo>
                    <a:pt x="1232219" y="1302631"/>
                  </a:lnTo>
                  <a:lnTo>
                    <a:pt x="1313276" y="1305287"/>
                  </a:lnTo>
                  <a:lnTo>
                    <a:pt x="1395536" y="1306351"/>
                  </a:lnTo>
                  <a:lnTo>
                    <a:pt x="1478599" y="1306355"/>
                  </a:lnTo>
                  <a:lnTo>
                    <a:pt x="1559373" y="1304242"/>
                  </a:lnTo>
                  <a:lnTo>
                    <a:pt x="1638623" y="1300716"/>
                  </a:lnTo>
                  <a:lnTo>
                    <a:pt x="1716856" y="1296248"/>
                  </a:lnTo>
                  <a:lnTo>
                    <a:pt x="1795118" y="1289743"/>
                  </a:lnTo>
                  <a:lnTo>
                    <a:pt x="1873397" y="1281877"/>
                  </a:lnTo>
                  <a:lnTo>
                    <a:pt x="1951689" y="1273106"/>
                  </a:lnTo>
                  <a:lnTo>
                    <a:pt x="2026461" y="1260909"/>
                  </a:lnTo>
                  <a:lnTo>
                    <a:pt x="2098888" y="1246427"/>
                  </a:lnTo>
                  <a:lnTo>
                    <a:pt x="2169749" y="1230423"/>
                  </a:lnTo>
                  <a:lnTo>
                    <a:pt x="2236040" y="1211992"/>
                  </a:lnTo>
                  <a:lnTo>
                    <a:pt x="2299285" y="1191944"/>
                  </a:lnTo>
                  <a:lnTo>
                    <a:pt x="2360498" y="1170817"/>
                  </a:lnTo>
                  <a:lnTo>
                    <a:pt x="2416828" y="1147561"/>
                  </a:lnTo>
                  <a:lnTo>
                    <a:pt x="2469904" y="1122884"/>
                  </a:lnTo>
                  <a:lnTo>
                    <a:pt x="2520810" y="1097260"/>
                  </a:lnTo>
                  <a:lnTo>
                    <a:pt x="2565331" y="1071006"/>
                  </a:lnTo>
                  <a:lnTo>
                    <a:pt x="2605595" y="1044331"/>
                  </a:lnTo>
                  <a:lnTo>
                    <a:pt x="2643021" y="1017375"/>
                  </a:lnTo>
                  <a:lnTo>
                    <a:pt x="2674322" y="988821"/>
                  </a:lnTo>
                  <a:lnTo>
                    <a:pt x="2701539" y="959202"/>
                  </a:lnTo>
                  <a:lnTo>
                    <a:pt x="2726033" y="928873"/>
                  </a:lnTo>
                  <a:lnTo>
                    <a:pt x="2745186" y="897364"/>
                  </a:lnTo>
                  <a:lnTo>
                    <a:pt x="2760775" y="865070"/>
                  </a:lnTo>
                  <a:lnTo>
                    <a:pt x="2773991" y="832251"/>
                  </a:lnTo>
                  <a:lnTo>
                    <a:pt x="2780685" y="796967"/>
                  </a:lnTo>
                  <a:lnTo>
                    <a:pt x="2783031" y="760038"/>
                  </a:lnTo>
                  <a:lnTo>
                    <a:pt x="2782478" y="722013"/>
                  </a:lnTo>
                  <a:lnTo>
                    <a:pt x="2776465" y="683963"/>
                  </a:lnTo>
                  <a:lnTo>
                    <a:pt x="2766812" y="645897"/>
                  </a:lnTo>
                  <a:lnTo>
                    <a:pt x="2754733" y="607819"/>
                  </a:lnTo>
                  <a:lnTo>
                    <a:pt x="2737507" y="570440"/>
                  </a:lnTo>
                  <a:lnTo>
                    <a:pt x="2716851" y="533526"/>
                  </a:lnTo>
                  <a:lnTo>
                    <a:pt x="2693909" y="496922"/>
                  </a:lnTo>
                  <a:lnTo>
                    <a:pt x="2666619" y="462641"/>
                  </a:lnTo>
                  <a:lnTo>
                    <a:pt x="2636431" y="429910"/>
                  </a:lnTo>
                  <a:lnTo>
                    <a:pt x="2604312" y="398211"/>
                  </a:lnTo>
                  <a:lnTo>
                    <a:pt x="2565965" y="367201"/>
                  </a:lnTo>
                  <a:lnTo>
                    <a:pt x="2523468" y="336650"/>
                  </a:lnTo>
                  <a:lnTo>
                    <a:pt x="2478203" y="306404"/>
                  </a:lnTo>
                  <a:lnTo>
                    <a:pt x="2428976" y="279891"/>
                  </a:lnTo>
                  <a:lnTo>
                    <a:pt x="2377108" y="255865"/>
                  </a:lnTo>
                  <a:lnTo>
                    <a:pt x="2323480" y="233498"/>
                  </a:lnTo>
                  <a:lnTo>
                    <a:pt x="2267972" y="214354"/>
                  </a:lnTo>
                  <a:lnTo>
                    <a:pt x="2211211" y="197357"/>
                  </a:lnTo>
                  <a:lnTo>
                    <a:pt x="2153615" y="181793"/>
                  </a:lnTo>
                  <a:lnTo>
                    <a:pt x="2097579" y="167889"/>
                  </a:lnTo>
                  <a:lnTo>
                    <a:pt x="2042582" y="155091"/>
                  </a:lnTo>
                  <a:lnTo>
                    <a:pt x="1988279" y="143032"/>
                  </a:lnTo>
                  <a:lnTo>
                    <a:pt x="1937261" y="132171"/>
                  </a:lnTo>
                  <a:lnTo>
                    <a:pt x="1888431" y="122107"/>
                  </a:lnTo>
                  <a:lnTo>
                    <a:pt x="1841062" y="112576"/>
                  </a:lnTo>
                  <a:lnTo>
                    <a:pt x="1800310" y="104106"/>
                  </a:lnTo>
                  <a:lnTo>
                    <a:pt x="1763969" y="96342"/>
                  </a:lnTo>
                  <a:lnTo>
                    <a:pt x="1730571" y="89049"/>
                  </a:lnTo>
                  <a:lnTo>
                    <a:pt x="1663773" y="74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017"/>
            <p:cNvSpPr/>
            <p:nvPr>
              <p:custDataLst>
                <p:tags r:id="rId48"/>
              </p:custDataLst>
            </p:nvPr>
          </p:nvSpPr>
          <p:spPr>
            <a:xfrm>
              <a:off x="3308350" y="2585233"/>
              <a:ext cx="406401" cy="342118"/>
            </a:xfrm>
            <a:custGeom>
              <a:avLst/>
              <a:gdLst/>
              <a:ahLst/>
              <a:cxnLst/>
              <a:rect l="0" t="0" r="0" b="0"/>
              <a:pathLst>
                <a:path w="406401" h="342118">
                  <a:moveTo>
                    <a:pt x="0" y="342117"/>
                  </a:moveTo>
                  <a:lnTo>
                    <a:pt x="0" y="342117"/>
                  </a:lnTo>
                  <a:lnTo>
                    <a:pt x="0" y="333279"/>
                  </a:lnTo>
                  <a:lnTo>
                    <a:pt x="3371" y="323819"/>
                  </a:lnTo>
                  <a:lnTo>
                    <a:pt x="40753" y="277449"/>
                  </a:lnTo>
                  <a:lnTo>
                    <a:pt x="55507" y="259048"/>
                  </a:lnTo>
                  <a:lnTo>
                    <a:pt x="75007" y="219510"/>
                  </a:lnTo>
                  <a:lnTo>
                    <a:pt x="85313" y="186025"/>
                  </a:lnTo>
                  <a:lnTo>
                    <a:pt x="92715" y="146213"/>
                  </a:lnTo>
                  <a:lnTo>
                    <a:pt x="96945" y="104765"/>
                  </a:lnTo>
                  <a:lnTo>
                    <a:pt x="96474" y="67529"/>
                  </a:lnTo>
                  <a:lnTo>
                    <a:pt x="88870" y="28316"/>
                  </a:lnTo>
                  <a:lnTo>
                    <a:pt x="77681" y="5565"/>
                  </a:lnTo>
                  <a:lnTo>
                    <a:pt x="73659" y="2038"/>
                  </a:lnTo>
                  <a:lnTo>
                    <a:pt x="69567" y="392"/>
                  </a:lnTo>
                  <a:lnTo>
                    <a:pt x="65428" y="0"/>
                  </a:lnTo>
                  <a:lnTo>
                    <a:pt x="61963" y="3973"/>
                  </a:lnTo>
                  <a:lnTo>
                    <a:pt x="53715" y="32611"/>
                  </a:lnTo>
                  <a:lnTo>
                    <a:pt x="49038" y="65800"/>
                  </a:lnTo>
                  <a:lnTo>
                    <a:pt x="50252" y="104069"/>
                  </a:lnTo>
                  <a:lnTo>
                    <a:pt x="55495" y="145301"/>
                  </a:lnTo>
                  <a:lnTo>
                    <a:pt x="62529" y="189497"/>
                  </a:lnTo>
                  <a:lnTo>
                    <a:pt x="77885" y="227484"/>
                  </a:lnTo>
                  <a:lnTo>
                    <a:pt x="106568" y="270992"/>
                  </a:lnTo>
                  <a:lnTo>
                    <a:pt x="124269" y="289339"/>
                  </a:lnTo>
                  <a:lnTo>
                    <a:pt x="141544" y="297494"/>
                  </a:lnTo>
                  <a:lnTo>
                    <a:pt x="150101" y="297552"/>
                  </a:lnTo>
                  <a:lnTo>
                    <a:pt x="167136" y="291971"/>
                  </a:lnTo>
                  <a:lnTo>
                    <a:pt x="192592" y="266816"/>
                  </a:lnTo>
                  <a:lnTo>
                    <a:pt x="214638" y="222439"/>
                  </a:lnTo>
                  <a:lnTo>
                    <a:pt x="229921" y="181682"/>
                  </a:lnTo>
                  <a:lnTo>
                    <a:pt x="244004" y="137463"/>
                  </a:lnTo>
                  <a:lnTo>
                    <a:pt x="252614" y="96643"/>
                  </a:lnTo>
                  <a:lnTo>
                    <a:pt x="264799" y="51446"/>
                  </a:lnTo>
                  <a:lnTo>
                    <a:pt x="272326" y="21505"/>
                  </a:lnTo>
                  <a:lnTo>
                    <a:pt x="272954" y="62638"/>
                  </a:lnTo>
                  <a:lnTo>
                    <a:pt x="273007" y="97254"/>
                  </a:lnTo>
                  <a:lnTo>
                    <a:pt x="273031" y="133806"/>
                  </a:lnTo>
                  <a:lnTo>
                    <a:pt x="286528" y="179971"/>
                  </a:lnTo>
                  <a:lnTo>
                    <a:pt x="315144" y="217090"/>
                  </a:lnTo>
                  <a:lnTo>
                    <a:pt x="347732" y="235749"/>
                  </a:lnTo>
                  <a:lnTo>
                    <a:pt x="406400" y="25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230"/>
          <p:cNvGrpSpPr/>
          <p:nvPr/>
        </p:nvGrpSpPr>
        <p:grpSpPr>
          <a:xfrm>
            <a:off x="3054448" y="3967783"/>
            <a:ext cx="1155719" cy="437657"/>
            <a:chOff x="3054448" y="3967783"/>
            <a:chExt cx="1155719" cy="437657"/>
          </a:xfrm>
        </p:grpSpPr>
        <p:sp>
          <p:nvSpPr>
            <p:cNvPr id="65" name="SMARTInkShape-6018"/>
            <p:cNvSpPr/>
            <p:nvPr>
              <p:custDataLst>
                <p:tags r:id="rId39"/>
              </p:custDataLst>
            </p:nvPr>
          </p:nvSpPr>
          <p:spPr>
            <a:xfrm>
              <a:off x="4127500" y="3967783"/>
              <a:ext cx="82667" cy="362918"/>
            </a:xfrm>
            <a:custGeom>
              <a:avLst/>
              <a:gdLst/>
              <a:ahLst/>
              <a:cxnLst/>
              <a:rect l="0" t="0" r="0" b="0"/>
              <a:pathLst>
                <a:path w="82667" h="362918">
                  <a:moveTo>
                    <a:pt x="0" y="7317"/>
                  </a:moveTo>
                  <a:lnTo>
                    <a:pt x="0" y="7317"/>
                  </a:lnTo>
                  <a:lnTo>
                    <a:pt x="6742" y="575"/>
                  </a:lnTo>
                  <a:lnTo>
                    <a:pt x="10845" y="0"/>
                  </a:lnTo>
                  <a:lnTo>
                    <a:pt x="21047" y="3124"/>
                  </a:lnTo>
                  <a:lnTo>
                    <a:pt x="45434" y="26301"/>
                  </a:lnTo>
                  <a:lnTo>
                    <a:pt x="71631" y="70091"/>
                  </a:lnTo>
                  <a:lnTo>
                    <a:pt x="81225" y="106949"/>
                  </a:lnTo>
                  <a:lnTo>
                    <a:pt x="82666" y="149670"/>
                  </a:lnTo>
                  <a:lnTo>
                    <a:pt x="79100" y="174891"/>
                  </a:lnTo>
                  <a:lnTo>
                    <a:pt x="73900" y="201583"/>
                  </a:lnTo>
                  <a:lnTo>
                    <a:pt x="66906" y="226433"/>
                  </a:lnTo>
                  <a:lnTo>
                    <a:pt x="49726" y="272859"/>
                  </a:lnTo>
                  <a:lnTo>
                    <a:pt x="32214" y="311367"/>
                  </a:lnTo>
                  <a:lnTo>
                    <a:pt x="6350" y="362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019"/>
            <p:cNvSpPr/>
            <p:nvPr>
              <p:custDataLst>
                <p:tags r:id="rId40"/>
              </p:custDataLst>
            </p:nvPr>
          </p:nvSpPr>
          <p:spPr>
            <a:xfrm>
              <a:off x="3911600" y="4082083"/>
              <a:ext cx="114301" cy="235918"/>
            </a:xfrm>
            <a:custGeom>
              <a:avLst/>
              <a:gdLst/>
              <a:ahLst/>
              <a:cxnLst/>
              <a:rect l="0" t="0" r="0" b="0"/>
              <a:pathLst>
                <a:path w="114301" h="235918">
                  <a:moveTo>
                    <a:pt x="114300" y="7317"/>
                  </a:moveTo>
                  <a:lnTo>
                    <a:pt x="114300" y="7317"/>
                  </a:lnTo>
                  <a:lnTo>
                    <a:pt x="107558" y="575"/>
                  </a:lnTo>
                  <a:lnTo>
                    <a:pt x="104161" y="0"/>
                  </a:lnTo>
                  <a:lnTo>
                    <a:pt x="100485" y="1028"/>
                  </a:lnTo>
                  <a:lnTo>
                    <a:pt x="96623" y="3124"/>
                  </a:lnTo>
                  <a:lnTo>
                    <a:pt x="69442" y="39023"/>
                  </a:lnTo>
                  <a:lnTo>
                    <a:pt x="50853" y="70091"/>
                  </a:lnTo>
                  <a:lnTo>
                    <a:pt x="32714" y="105067"/>
                  </a:lnTo>
                  <a:lnTo>
                    <a:pt x="17362" y="140367"/>
                  </a:lnTo>
                  <a:lnTo>
                    <a:pt x="5458" y="186596"/>
                  </a:lnTo>
                  <a:lnTo>
                    <a:pt x="0" y="23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020"/>
            <p:cNvSpPr/>
            <p:nvPr>
              <p:custDataLst>
                <p:tags r:id="rId41"/>
              </p:custDataLst>
            </p:nvPr>
          </p:nvSpPr>
          <p:spPr>
            <a:xfrm>
              <a:off x="3907942" y="4100279"/>
              <a:ext cx="117959" cy="173272"/>
            </a:xfrm>
            <a:custGeom>
              <a:avLst/>
              <a:gdLst/>
              <a:ahLst/>
              <a:cxnLst/>
              <a:rect l="0" t="0" r="0" b="0"/>
              <a:pathLst>
                <a:path w="117959" h="17327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9"/>
                  </a:lnTo>
                  <a:lnTo>
                    <a:pt x="514" y="0"/>
                  </a:lnTo>
                  <a:lnTo>
                    <a:pt x="4377" y="3128"/>
                  </a:lnTo>
                  <a:lnTo>
                    <a:pt x="41804" y="49452"/>
                  </a:lnTo>
                  <a:lnTo>
                    <a:pt x="69131" y="85313"/>
                  </a:lnTo>
                  <a:lnTo>
                    <a:pt x="91261" y="122045"/>
                  </a:lnTo>
                  <a:lnTo>
                    <a:pt x="112058" y="160774"/>
                  </a:lnTo>
                  <a:lnTo>
                    <a:pt x="116210" y="172155"/>
                  </a:lnTo>
                  <a:lnTo>
                    <a:pt x="117958" y="17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21"/>
            <p:cNvSpPr/>
            <p:nvPr>
              <p:custDataLst>
                <p:tags r:id="rId42"/>
              </p:custDataLst>
            </p:nvPr>
          </p:nvSpPr>
          <p:spPr>
            <a:xfrm>
              <a:off x="3762583" y="4019550"/>
              <a:ext cx="123618" cy="286846"/>
            </a:xfrm>
            <a:custGeom>
              <a:avLst/>
              <a:gdLst/>
              <a:ahLst/>
              <a:cxnLst/>
              <a:rect l="0" t="0" r="0" b="0"/>
              <a:pathLst>
                <a:path w="123618" h="286846">
                  <a:moveTo>
                    <a:pt x="66467" y="0"/>
                  </a:moveTo>
                  <a:lnTo>
                    <a:pt x="66467" y="0"/>
                  </a:lnTo>
                  <a:lnTo>
                    <a:pt x="45483" y="34651"/>
                  </a:lnTo>
                  <a:lnTo>
                    <a:pt x="27743" y="73256"/>
                  </a:lnTo>
                  <a:lnTo>
                    <a:pt x="13743" y="118636"/>
                  </a:lnTo>
                  <a:lnTo>
                    <a:pt x="4229" y="165615"/>
                  </a:lnTo>
                  <a:lnTo>
                    <a:pt x="0" y="210014"/>
                  </a:lnTo>
                  <a:lnTo>
                    <a:pt x="3765" y="243858"/>
                  </a:lnTo>
                  <a:lnTo>
                    <a:pt x="7732" y="257822"/>
                  </a:lnTo>
                  <a:lnTo>
                    <a:pt x="14610" y="268542"/>
                  </a:lnTo>
                  <a:lnTo>
                    <a:pt x="33542" y="284217"/>
                  </a:lnTo>
                  <a:lnTo>
                    <a:pt x="44517" y="286845"/>
                  </a:lnTo>
                  <a:lnTo>
                    <a:pt x="68000" y="284120"/>
                  </a:lnTo>
                  <a:lnTo>
                    <a:pt x="12361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22"/>
            <p:cNvSpPr/>
            <p:nvPr>
              <p:custDataLst>
                <p:tags r:id="rId43"/>
              </p:custDataLst>
            </p:nvPr>
          </p:nvSpPr>
          <p:spPr>
            <a:xfrm>
              <a:off x="3489016" y="4197350"/>
              <a:ext cx="124135" cy="170723"/>
            </a:xfrm>
            <a:custGeom>
              <a:avLst/>
              <a:gdLst/>
              <a:ahLst/>
              <a:cxnLst/>
              <a:rect l="0" t="0" r="0" b="0"/>
              <a:pathLst>
                <a:path w="124135" h="170723">
                  <a:moveTo>
                    <a:pt x="9834" y="101600"/>
                  </a:moveTo>
                  <a:lnTo>
                    <a:pt x="9834" y="101600"/>
                  </a:lnTo>
                  <a:lnTo>
                    <a:pt x="3367" y="58289"/>
                  </a:lnTo>
                  <a:lnTo>
                    <a:pt x="0" y="43298"/>
                  </a:lnTo>
                  <a:lnTo>
                    <a:pt x="1465" y="34295"/>
                  </a:lnTo>
                  <a:lnTo>
                    <a:pt x="6257" y="24664"/>
                  </a:lnTo>
                  <a:lnTo>
                    <a:pt x="9566" y="22793"/>
                  </a:lnTo>
                  <a:lnTo>
                    <a:pt x="18887" y="20713"/>
                  </a:lnTo>
                  <a:lnTo>
                    <a:pt x="39406" y="26284"/>
                  </a:lnTo>
                  <a:lnTo>
                    <a:pt x="59988" y="43614"/>
                  </a:lnTo>
                  <a:lnTo>
                    <a:pt x="69284" y="62423"/>
                  </a:lnTo>
                  <a:lnTo>
                    <a:pt x="77630" y="108992"/>
                  </a:lnTo>
                  <a:lnTo>
                    <a:pt x="75704" y="142987"/>
                  </a:lnTo>
                  <a:lnTo>
                    <a:pt x="70624" y="159035"/>
                  </a:lnTo>
                  <a:lnTo>
                    <a:pt x="67294" y="165290"/>
                  </a:lnTo>
                  <a:lnTo>
                    <a:pt x="63662" y="168754"/>
                  </a:lnTo>
                  <a:lnTo>
                    <a:pt x="59831" y="170359"/>
                  </a:lnTo>
                  <a:lnTo>
                    <a:pt x="55865" y="170722"/>
                  </a:lnTo>
                  <a:lnTo>
                    <a:pt x="53221" y="167437"/>
                  </a:lnTo>
                  <a:lnTo>
                    <a:pt x="50284" y="154379"/>
                  </a:lnTo>
                  <a:lnTo>
                    <a:pt x="55372" y="113710"/>
                  </a:lnTo>
                  <a:lnTo>
                    <a:pt x="63940" y="81347"/>
                  </a:lnTo>
                  <a:lnTo>
                    <a:pt x="77626" y="50265"/>
                  </a:lnTo>
                  <a:lnTo>
                    <a:pt x="124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23"/>
            <p:cNvSpPr/>
            <p:nvPr>
              <p:custDataLst>
                <p:tags r:id="rId44"/>
              </p:custDataLst>
            </p:nvPr>
          </p:nvSpPr>
          <p:spPr>
            <a:xfrm>
              <a:off x="3303929" y="4210680"/>
              <a:ext cx="118722" cy="156087"/>
            </a:xfrm>
            <a:custGeom>
              <a:avLst/>
              <a:gdLst/>
              <a:ahLst/>
              <a:cxnLst/>
              <a:rect l="0" t="0" r="0" b="0"/>
              <a:pathLst>
                <a:path w="118722" h="156087">
                  <a:moveTo>
                    <a:pt x="55221" y="43820"/>
                  </a:moveTo>
                  <a:lnTo>
                    <a:pt x="55221" y="43820"/>
                  </a:lnTo>
                  <a:lnTo>
                    <a:pt x="51850" y="13934"/>
                  </a:lnTo>
                  <a:lnTo>
                    <a:pt x="46383" y="315"/>
                  </a:lnTo>
                  <a:lnTo>
                    <a:pt x="42979" y="0"/>
                  </a:lnTo>
                  <a:lnTo>
                    <a:pt x="33552" y="5294"/>
                  </a:lnTo>
                  <a:lnTo>
                    <a:pt x="16345" y="33659"/>
                  </a:lnTo>
                  <a:lnTo>
                    <a:pt x="4583" y="76714"/>
                  </a:lnTo>
                  <a:lnTo>
                    <a:pt x="0" y="118477"/>
                  </a:lnTo>
                  <a:lnTo>
                    <a:pt x="2013" y="147550"/>
                  </a:lnTo>
                  <a:lnTo>
                    <a:pt x="3521" y="152485"/>
                  </a:lnTo>
                  <a:lnTo>
                    <a:pt x="5233" y="155069"/>
                  </a:lnTo>
                  <a:lnTo>
                    <a:pt x="7078" y="156086"/>
                  </a:lnTo>
                  <a:lnTo>
                    <a:pt x="9720" y="154647"/>
                  </a:lnTo>
                  <a:lnTo>
                    <a:pt x="16419" y="147404"/>
                  </a:lnTo>
                  <a:lnTo>
                    <a:pt x="36357" y="107511"/>
                  </a:lnTo>
                  <a:lnTo>
                    <a:pt x="49770" y="83604"/>
                  </a:lnTo>
                  <a:lnTo>
                    <a:pt x="52998" y="82337"/>
                  </a:lnTo>
                  <a:lnTo>
                    <a:pt x="56561" y="82903"/>
                  </a:lnTo>
                  <a:lnTo>
                    <a:pt x="102609" y="111100"/>
                  </a:lnTo>
                  <a:lnTo>
                    <a:pt x="118721" y="12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24"/>
            <p:cNvSpPr/>
            <p:nvPr>
              <p:custDataLst>
                <p:tags r:id="rId45"/>
              </p:custDataLst>
            </p:nvPr>
          </p:nvSpPr>
          <p:spPr>
            <a:xfrm>
              <a:off x="3054448" y="4064000"/>
              <a:ext cx="190403" cy="341440"/>
            </a:xfrm>
            <a:custGeom>
              <a:avLst/>
              <a:gdLst/>
              <a:ahLst/>
              <a:cxnLst/>
              <a:rect l="0" t="0" r="0" b="0"/>
              <a:pathLst>
                <a:path w="190403" h="341440">
                  <a:moveTo>
                    <a:pt x="6252" y="152400"/>
                  </a:moveTo>
                  <a:lnTo>
                    <a:pt x="6252" y="152400"/>
                  </a:lnTo>
                  <a:lnTo>
                    <a:pt x="9623" y="145658"/>
                  </a:lnTo>
                  <a:lnTo>
                    <a:pt x="11719" y="131352"/>
                  </a:lnTo>
                  <a:lnTo>
                    <a:pt x="7358" y="103897"/>
                  </a:lnTo>
                  <a:lnTo>
                    <a:pt x="649" y="74471"/>
                  </a:lnTo>
                  <a:lnTo>
                    <a:pt x="0" y="52967"/>
                  </a:lnTo>
                  <a:lnTo>
                    <a:pt x="1827" y="46354"/>
                  </a:lnTo>
                  <a:lnTo>
                    <a:pt x="5993" y="38583"/>
                  </a:lnTo>
                  <a:lnTo>
                    <a:pt x="18867" y="50716"/>
                  </a:lnTo>
                  <a:lnTo>
                    <a:pt x="18951" y="44527"/>
                  </a:lnTo>
                  <a:lnTo>
                    <a:pt x="19658" y="84853"/>
                  </a:lnTo>
                  <a:lnTo>
                    <a:pt x="22323" y="117675"/>
                  </a:lnTo>
                  <a:lnTo>
                    <a:pt x="27741" y="155782"/>
                  </a:lnTo>
                  <a:lnTo>
                    <a:pt x="36264" y="196236"/>
                  </a:lnTo>
                  <a:lnTo>
                    <a:pt x="49459" y="237735"/>
                  </a:lnTo>
                  <a:lnTo>
                    <a:pt x="62849" y="274053"/>
                  </a:lnTo>
                  <a:lnTo>
                    <a:pt x="80407" y="314739"/>
                  </a:lnTo>
                  <a:lnTo>
                    <a:pt x="95610" y="340708"/>
                  </a:lnTo>
                  <a:lnTo>
                    <a:pt x="98280" y="341439"/>
                  </a:lnTo>
                  <a:lnTo>
                    <a:pt x="100765" y="339809"/>
                  </a:lnTo>
                  <a:lnTo>
                    <a:pt x="113194" y="315243"/>
                  </a:lnTo>
                  <a:lnTo>
                    <a:pt x="121743" y="269716"/>
                  </a:lnTo>
                  <a:lnTo>
                    <a:pt x="126490" y="224060"/>
                  </a:lnTo>
                  <a:lnTo>
                    <a:pt x="128745" y="198057"/>
                  </a:lnTo>
                  <a:lnTo>
                    <a:pt x="132363" y="169432"/>
                  </a:lnTo>
                  <a:lnTo>
                    <a:pt x="136893" y="139061"/>
                  </a:lnTo>
                  <a:lnTo>
                    <a:pt x="142029" y="107523"/>
                  </a:lnTo>
                  <a:lnTo>
                    <a:pt x="151499" y="61194"/>
                  </a:lnTo>
                  <a:lnTo>
                    <a:pt x="164764" y="18837"/>
                  </a:lnTo>
                  <a:lnTo>
                    <a:pt x="169077" y="10441"/>
                  </a:lnTo>
                  <a:lnTo>
                    <a:pt x="173363" y="5550"/>
                  </a:lnTo>
                  <a:lnTo>
                    <a:pt x="177631" y="2994"/>
                  </a:lnTo>
                  <a:lnTo>
                    <a:pt x="190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231"/>
          <p:cNvGrpSpPr/>
          <p:nvPr/>
        </p:nvGrpSpPr>
        <p:grpSpPr>
          <a:xfrm>
            <a:off x="4445883" y="3806985"/>
            <a:ext cx="1364368" cy="484733"/>
            <a:chOff x="4445883" y="3806985"/>
            <a:chExt cx="1364368" cy="484733"/>
          </a:xfrm>
        </p:grpSpPr>
        <p:sp>
          <p:nvSpPr>
            <p:cNvPr id="73" name="SMARTInkShape-6025"/>
            <p:cNvSpPr/>
            <p:nvPr>
              <p:custDataLst>
                <p:tags r:id="rId33"/>
              </p:custDataLst>
            </p:nvPr>
          </p:nvSpPr>
          <p:spPr>
            <a:xfrm>
              <a:off x="5566982" y="4235450"/>
              <a:ext cx="243269" cy="56268"/>
            </a:xfrm>
            <a:custGeom>
              <a:avLst/>
              <a:gdLst/>
              <a:ahLst/>
              <a:cxnLst/>
              <a:rect l="0" t="0" r="0" b="0"/>
              <a:pathLst>
                <a:path w="243269" h="56268">
                  <a:moveTo>
                    <a:pt x="21018" y="50800"/>
                  </a:moveTo>
                  <a:lnTo>
                    <a:pt x="21018" y="50800"/>
                  </a:lnTo>
                  <a:lnTo>
                    <a:pt x="1245" y="56267"/>
                  </a:lnTo>
                  <a:lnTo>
                    <a:pt x="75" y="55856"/>
                  </a:lnTo>
                  <a:lnTo>
                    <a:pt x="0" y="54876"/>
                  </a:lnTo>
                  <a:lnTo>
                    <a:pt x="656" y="53517"/>
                  </a:lnTo>
                  <a:lnTo>
                    <a:pt x="31918" y="48234"/>
                  </a:lnTo>
                  <a:lnTo>
                    <a:pt x="75252" y="38606"/>
                  </a:lnTo>
                  <a:lnTo>
                    <a:pt x="101624" y="32087"/>
                  </a:lnTo>
                  <a:lnTo>
                    <a:pt x="129083" y="25625"/>
                  </a:lnTo>
                  <a:lnTo>
                    <a:pt x="157266" y="19200"/>
                  </a:lnTo>
                  <a:lnTo>
                    <a:pt x="185934" y="12800"/>
                  </a:lnTo>
                  <a:lnTo>
                    <a:pt x="24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026"/>
            <p:cNvSpPr/>
            <p:nvPr>
              <p:custDataLst>
                <p:tags r:id="rId34"/>
              </p:custDataLst>
            </p:nvPr>
          </p:nvSpPr>
          <p:spPr>
            <a:xfrm>
              <a:off x="5556250" y="4140200"/>
              <a:ext cx="196851" cy="49918"/>
            </a:xfrm>
            <a:custGeom>
              <a:avLst/>
              <a:gdLst/>
              <a:ahLst/>
              <a:cxnLst/>
              <a:rect l="0" t="0" r="0" b="0"/>
              <a:pathLst>
                <a:path w="196851" h="49918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8789" y="49476"/>
                  </a:lnTo>
                  <a:lnTo>
                    <a:pt x="12209" y="49917"/>
                  </a:lnTo>
                  <a:lnTo>
                    <a:pt x="43991" y="43796"/>
                  </a:lnTo>
                  <a:lnTo>
                    <a:pt x="80935" y="34987"/>
                  </a:lnTo>
                  <a:lnTo>
                    <a:pt x="122755" y="24016"/>
                  </a:lnTo>
                  <a:lnTo>
                    <a:pt x="160156" y="1208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027"/>
            <p:cNvSpPr/>
            <p:nvPr>
              <p:custDataLst>
                <p:tags r:id="rId35"/>
              </p:custDataLst>
            </p:nvPr>
          </p:nvSpPr>
          <p:spPr>
            <a:xfrm>
              <a:off x="5226311" y="3806985"/>
              <a:ext cx="152140" cy="123666"/>
            </a:xfrm>
            <a:custGeom>
              <a:avLst/>
              <a:gdLst/>
              <a:ahLst/>
              <a:cxnLst/>
              <a:rect l="0" t="0" r="0" b="0"/>
              <a:pathLst>
                <a:path w="152140" h="123666">
                  <a:moveTo>
                    <a:pt x="6089" y="22065"/>
                  </a:moveTo>
                  <a:lnTo>
                    <a:pt x="6089" y="22065"/>
                  </a:lnTo>
                  <a:lnTo>
                    <a:pt x="2718" y="18694"/>
                  </a:lnTo>
                  <a:lnTo>
                    <a:pt x="1063" y="15157"/>
                  </a:lnTo>
                  <a:lnTo>
                    <a:pt x="0" y="10510"/>
                  </a:lnTo>
                  <a:lnTo>
                    <a:pt x="3188" y="6333"/>
                  </a:lnTo>
                  <a:lnTo>
                    <a:pt x="10444" y="4490"/>
                  </a:lnTo>
                  <a:lnTo>
                    <a:pt x="54624" y="0"/>
                  </a:lnTo>
                  <a:lnTo>
                    <a:pt x="61728" y="1005"/>
                  </a:lnTo>
                  <a:lnTo>
                    <a:pt x="67876" y="4497"/>
                  </a:lnTo>
                  <a:lnTo>
                    <a:pt x="78470" y="15903"/>
                  </a:lnTo>
                  <a:lnTo>
                    <a:pt x="80449" y="23602"/>
                  </a:lnTo>
                  <a:lnTo>
                    <a:pt x="78884" y="41563"/>
                  </a:lnTo>
                  <a:lnTo>
                    <a:pt x="61312" y="81133"/>
                  </a:lnTo>
                  <a:lnTo>
                    <a:pt x="39340" y="111213"/>
                  </a:lnTo>
                  <a:lnTo>
                    <a:pt x="27944" y="121205"/>
                  </a:lnTo>
                  <a:lnTo>
                    <a:pt x="29126" y="122025"/>
                  </a:lnTo>
                  <a:lnTo>
                    <a:pt x="36083" y="122936"/>
                  </a:lnTo>
                  <a:lnTo>
                    <a:pt x="79540" y="118543"/>
                  </a:lnTo>
                  <a:lnTo>
                    <a:pt x="115106" y="119560"/>
                  </a:lnTo>
                  <a:lnTo>
                    <a:pt x="152139" y="123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028"/>
            <p:cNvSpPr/>
            <p:nvPr>
              <p:custDataLst>
                <p:tags r:id="rId36"/>
              </p:custDataLst>
            </p:nvPr>
          </p:nvSpPr>
          <p:spPr>
            <a:xfrm>
              <a:off x="4822754" y="4025900"/>
              <a:ext cx="314397" cy="198316"/>
            </a:xfrm>
            <a:custGeom>
              <a:avLst/>
              <a:gdLst/>
              <a:ahLst/>
              <a:cxnLst/>
              <a:rect l="0" t="0" r="0" b="0"/>
              <a:pathLst>
                <a:path w="314397" h="198316">
                  <a:moveTo>
                    <a:pt x="111196" y="82550"/>
                  </a:moveTo>
                  <a:lnTo>
                    <a:pt x="111196" y="82550"/>
                  </a:lnTo>
                  <a:lnTo>
                    <a:pt x="120034" y="68244"/>
                  </a:lnTo>
                  <a:lnTo>
                    <a:pt x="126123" y="61535"/>
                  </a:lnTo>
                  <a:lnTo>
                    <a:pt x="127497" y="61484"/>
                  </a:lnTo>
                  <a:lnTo>
                    <a:pt x="128414" y="62862"/>
                  </a:lnTo>
                  <a:lnTo>
                    <a:pt x="129024" y="65191"/>
                  </a:lnTo>
                  <a:lnTo>
                    <a:pt x="126513" y="85325"/>
                  </a:lnTo>
                  <a:lnTo>
                    <a:pt x="111187" y="120374"/>
                  </a:lnTo>
                  <a:lnTo>
                    <a:pt x="82030" y="158668"/>
                  </a:lnTo>
                  <a:lnTo>
                    <a:pt x="49951" y="186713"/>
                  </a:lnTo>
                  <a:lnTo>
                    <a:pt x="32471" y="195873"/>
                  </a:lnTo>
                  <a:lnTo>
                    <a:pt x="24845" y="198315"/>
                  </a:lnTo>
                  <a:lnTo>
                    <a:pt x="18351" y="197826"/>
                  </a:lnTo>
                  <a:lnTo>
                    <a:pt x="7372" y="191639"/>
                  </a:lnTo>
                  <a:lnTo>
                    <a:pt x="3880" y="185615"/>
                  </a:lnTo>
                  <a:lnTo>
                    <a:pt x="0" y="169514"/>
                  </a:lnTo>
                  <a:lnTo>
                    <a:pt x="4557" y="130503"/>
                  </a:lnTo>
                  <a:lnTo>
                    <a:pt x="21587" y="89938"/>
                  </a:lnTo>
                  <a:lnTo>
                    <a:pt x="42207" y="71487"/>
                  </a:lnTo>
                  <a:lnTo>
                    <a:pt x="89108" y="51285"/>
                  </a:lnTo>
                  <a:lnTo>
                    <a:pt x="131013" y="39726"/>
                  </a:lnTo>
                  <a:lnTo>
                    <a:pt x="177859" y="32238"/>
                  </a:lnTo>
                  <a:lnTo>
                    <a:pt x="219375" y="24676"/>
                  </a:lnTo>
                  <a:lnTo>
                    <a:pt x="255231" y="16611"/>
                  </a:lnTo>
                  <a:lnTo>
                    <a:pt x="314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029"/>
            <p:cNvSpPr/>
            <p:nvPr>
              <p:custDataLst>
                <p:tags r:id="rId37"/>
              </p:custDataLst>
            </p:nvPr>
          </p:nvSpPr>
          <p:spPr>
            <a:xfrm>
              <a:off x="4445883" y="4260850"/>
              <a:ext cx="151518" cy="17727"/>
            </a:xfrm>
            <a:custGeom>
              <a:avLst/>
              <a:gdLst/>
              <a:ahLst/>
              <a:cxnLst/>
              <a:rect l="0" t="0" r="0" b="0"/>
              <a:pathLst>
                <a:path w="151518" h="17727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3405"/>
                  </a:lnTo>
                  <a:lnTo>
                    <a:pt x="441" y="14581"/>
                  </a:lnTo>
                  <a:lnTo>
                    <a:pt x="0" y="16071"/>
                  </a:lnTo>
                  <a:lnTo>
                    <a:pt x="8917" y="17726"/>
                  </a:lnTo>
                  <a:lnTo>
                    <a:pt x="41297" y="16776"/>
                  </a:lnTo>
                  <a:lnTo>
                    <a:pt x="74308" y="13100"/>
                  </a:lnTo>
                  <a:lnTo>
                    <a:pt x="112498" y="6763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030"/>
            <p:cNvSpPr/>
            <p:nvPr>
              <p:custDataLst>
                <p:tags r:id="rId38"/>
              </p:custDataLst>
            </p:nvPr>
          </p:nvSpPr>
          <p:spPr>
            <a:xfrm>
              <a:off x="4457700" y="41465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7186" y="38675"/>
                  </a:lnTo>
                  <a:lnTo>
                    <a:pt x="28861" y="29254"/>
                  </a:lnTo>
                  <a:lnTo>
                    <a:pt x="69778" y="20976"/>
                  </a:lnTo>
                  <a:lnTo>
                    <a:pt x="116944" y="1060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232"/>
          <p:cNvGrpSpPr/>
          <p:nvPr/>
        </p:nvGrpSpPr>
        <p:grpSpPr>
          <a:xfrm>
            <a:off x="6089650" y="3621087"/>
            <a:ext cx="2616201" cy="669837"/>
            <a:chOff x="6089650" y="3621087"/>
            <a:chExt cx="2616201" cy="669837"/>
          </a:xfrm>
        </p:grpSpPr>
        <p:sp>
          <p:nvSpPr>
            <p:cNvPr id="80" name="SMARTInkShape-6031"/>
            <p:cNvSpPr/>
            <p:nvPr>
              <p:custDataLst>
                <p:tags r:id="rId23"/>
              </p:custDataLst>
            </p:nvPr>
          </p:nvSpPr>
          <p:spPr>
            <a:xfrm>
              <a:off x="8045450" y="3883184"/>
              <a:ext cx="361951" cy="295117"/>
            </a:xfrm>
            <a:custGeom>
              <a:avLst/>
              <a:gdLst/>
              <a:ahLst/>
              <a:cxnLst/>
              <a:rect l="0" t="0" r="0" b="0"/>
              <a:pathLst>
                <a:path w="361951" h="295117">
                  <a:moveTo>
                    <a:pt x="0" y="295116"/>
                  </a:moveTo>
                  <a:lnTo>
                    <a:pt x="0" y="295116"/>
                  </a:lnTo>
                  <a:lnTo>
                    <a:pt x="38875" y="252869"/>
                  </a:lnTo>
                  <a:lnTo>
                    <a:pt x="64359" y="206964"/>
                  </a:lnTo>
                  <a:lnTo>
                    <a:pt x="79639" y="169389"/>
                  </a:lnTo>
                  <a:lnTo>
                    <a:pt x="93956" y="128700"/>
                  </a:lnTo>
                  <a:lnTo>
                    <a:pt x="106669" y="89920"/>
                  </a:lnTo>
                  <a:lnTo>
                    <a:pt x="120348" y="46404"/>
                  </a:lnTo>
                  <a:lnTo>
                    <a:pt x="126740" y="0"/>
                  </a:lnTo>
                  <a:lnTo>
                    <a:pt x="126121" y="300"/>
                  </a:lnTo>
                  <a:lnTo>
                    <a:pt x="114767" y="21377"/>
                  </a:lnTo>
                  <a:lnTo>
                    <a:pt x="99158" y="68314"/>
                  </a:lnTo>
                  <a:lnTo>
                    <a:pt x="88098" y="114870"/>
                  </a:lnTo>
                  <a:lnTo>
                    <a:pt x="84193" y="162295"/>
                  </a:lnTo>
                  <a:lnTo>
                    <a:pt x="84756" y="209116"/>
                  </a:lnTo>
                  <a:lnTo>
                    <a:pt x="89553" y="231299"/>
                  </a:lnTo>
                  <a:lnTo>
                    <a:pt x="91452" y="235638"/>
                  </a:lnTo>
                  <a:lnTo>
                    <a:pt x="97325" y="242341"/>
                  </a:lnTo>
                  <a:lnTo>
                    <a:pt x="100867" y="245116"/>
                  </a:lnTo>
                  <a:lnTo>
                    <a:pt x="105344" y="246260"/>
                  </a:lnTo>
                  <a:lnTo>
                    <a:pt x="115964" y="245650"/>
                  </a:lnTo>
                  <a:lnTo>
                    <a:pt x="145098" y="229371"/>
                  </a:lnTo>
                  <a:lnTo>
                    <a:pt x="189792" y="189458"/>
                  </a:lnTo>
                  <a:lnTo>
                    <a:pt x="217179" y="147472"/>
                  </a:lnTo>
                  <a:lnTo>
                    <a:pt x="236426" y="106025"/>
                  </a:lnTo>
                  <a:lnTo>
                    <a:pt x="255503" y="58425"/>
                  </a:lnTo>
                  <a:lnTo>
                    <a:pt x="258914" y="50713"/>
                  </a:lnTo>
                  <a:lnTo>
                    <a:pt x="259392" y="51042"/>
                  </a:lnTo>
                  <a:lnTo>
                    <a:pt x="265336" y="90302"/>
                  </a:lnTo>
                  <a:lnTo>
                    <a:pt x="271156" y="128518"/>
                  </a:lnTo>
                  <a:lnTo>
                    <a:pt x="278761" y="162106"/>
                  </a:lnTo>
                  <a:lnTo>
                    <a:pt x="288288" y="181202"/>
                  </a:lnTo>
                  <a:lnTo>
                    <a:pt x="301459" y="193452"/>
                  </a:lnTo>
                  <a:lnTo>
                    <a:pt x="316015" y="200543"/>
                  </a:lnTo>
                  <a:lnTo>
                    <a:pt x="329540" y="203694"/>
                  </a:lnTo>
                  <a:lnTo>
                    <a:pt x="336110" y="201713"/>
                  </a:lnTo>
                  <a:lnTo>
                    <a:pt x="361950" y="180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032"/>
            <p:cNvSpPr/>
            <p:nvPr>
              <p:custDataLst>
                <p:tags r:id="rId24"/>
              </p:custDataLst>
            </p:nvPr>
          </p:nvSpPr>
          <p:spPr>
            <a:xfrm>
              <a:off x="7632700" y="401955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19050"/>
                  </a:moveTo>
                  <a:lnTo>
                    <a:pt x="0" y="19050"/>
                  </a:lnTo>
                  <a:lnTo>
                    <a:pt x="37037" y="17168"/>
                  </a:lnTo>
                  <a:lnTo>
                    <a:pt x="70083" y="13981"/>
                  </a:lnTo>
                  <a:lnTo>
                    <a:pt x="110641" y="10212"/>
                  </a:lnTo>
                  <a:lnTo>
                    <a:pt x="150773" y="8066"/>
                  </a:lnTo>
                  <a:lnTo>
                    <a:pt x="186954" y="6407"/>
                  </a:lnTo>
                  <a:lnTo>
                    <a:pt x="233283" y="147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033"/>
            <p:cNvSpPr/>
            <p:nvPr>
              <p:custDataLst>
                <p:tags r:id="rId25"/>
              </p:custDataLst>
            </p:nvPr>
          </p:nvSpPr>
          <p:spPr>
            <a:xfrm>
              <a:off x="7194550" y="3786069"/>
              <a:ext cx="223083" cy="455732"/>
            </a:xfrm>
            <a:custGeom>
              <a:avLst/>
              <a:gdLst/>
              <a:ahLst/>
              <a:cxnLst/>
              <a:rect l="0" t="0" r="0" b="0"/>
              <a:pathLst>
                <a:path w="223083" h="455732">
                  <a:moveTo>
                    <a:pt x="0" y="11231"/>
                  </a:moveTo>
                  <a:lnTo>
                    <a:pt x="0" y="11231"/>
                  </a:lnTo>
                  <a:lnTo>
                    <a:pt x="43822" y="7860"/>
                  </a:lnTo>
                  <a:lnTo>
                    <a:pt x="80390" y="4324"/>
                  </a:lnTo>
                  <a:lnTo>
                    <a:pt x="114046" y="1106"/>
                  </a:lnTo>
                  <a:lnTo>
                    <a:pt x="155382" y="0"/>
                  </a:lnTo>
                  <a:lnTo>
                    <a:pt x="176538" y="2241"/>
                  </a:lnTo>
                  <a:lnTo>
                    <a:pt x="193466" y="9352"/>
                  </a:lnTo>
                  <a:lnTo>
                    <a:pt x="200944" y="14212"/>
                  </a:lnTo>
                  <a:lnTo>
                    <a:pt x="211134" y="29019"/>
                  </a:lnTo>
                  <a:lnTo>
                    <a:pt x="214840" y="37906"/>
                  </a:lnTo>
                  <a:lnTo>
                    <a:pt x="213312" y="77382"/>
                  </a:lnTo>
                  <a:lnTo>
                    <a:pt x="207459" y="114244"/>
                  </a:lnTo>
                  <a:lnTo>
                    <a:pt x="200859" y="155793"/>
                  </a:lnTo>
                  <a:lnTo>
                    <a:pt x="195573" y="197777"/>
                  </a:lnTo>
                  <a:lnTo>
                    <a:pt x="192755" y="236192"/>
                  </a:lnTo>
                  <a:lnTo>
                    <a:pt x="192913" y="271374"/>
                  </a:lnTo>
                  <a:lnTo>
                    <a:pt x="200230" y="317537"/>
                  </a:lnTo>
                  <a:lnTo>
                    <a:pt x="209382" y="361693"/>
                  </a:lnTo>
                  <a:lnTo>
                    <a:pt x="214414" y="376542"/>
                  </a:lnTo>
                  <a:lnTo>
                    <a:pt x="223064" y="392835"/>
                  </a:lnTo>
                  <a:lnTo>
                    <a:pt x="223082" y="402142"/>
                  </a:lnTo>
                  <a:lnTo>
                    <a:pt x="218856" y="410982"/>
                  </a:lnTo>
                  <a:lnTo>
                    <a:pt x="215754" y="415315"/>
                  </a:lnTo>
                  <a:lnTo>
                    <a:pt x="201018" y="422011"/>
                  </a:lnTo>
                  <a:lnTo>
                    <a:pt x="163278" y="427866"/>
                  </a:lnTo>
                  <a:lnTo>
                    <a:pt x="117522" y="433363"/>
                  </a:lnTo>
                  <a:lnTo>
                    <a:pt x="70878" y="447863"/>
                  </a:lnTo>
                  <a:lnTo>
                    <a:pt x="50800" y="45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034"/>
            <p:cNvSpPr/>
            <p:nvPr>
              <p:custDataLst>
                <p:tags r:id="rId26"/>
              </p:custDataLst>
            </p:nvPr>
          </p:nvSpPr>
          <p:spPr>
            <a:xfrm>
              <a:off x="6953250" y="3869017"/>
              <a:ext cx="203201" cy="92859"/>
            </a:xfrm>
            <a:custGeom>
              <a:avLst/>
              <a:gdLst/>
              <a:ahLst/>
              <a:cxnLst/>
              <a:rect l="0" t="0" r="0" b="0"/>
              <a:pathLst>
                <a:path w="203201" h="92859">
                  <a:moveTo>
                    <a:pt x="0" y="23533"/>
                  </a:moveTo>
                  <a:lnTo>
                    <a:pt x="0" y="23533"/>
                  </a:lnTo>
                  <a:lnTo>
                    <a:pt x="0" y="20162"/>
                  </a:lnTo>
                  <a:lnTo>
                    <a:pt x="7526" y="16626"/>
                  </a:lnTo>
                  <a:lnTo>
                    <a:pt x="44735" y="6526"/>
                  </a:lnTo>
                  <a:lnTo>
                    <a:pt x="86448" y="0"/>
                  </a:lnTo>
                  <a:lnTo>
                    <a:pt x="103332" y="374"/>
                  </a:lnTo>
                  <a:lnTo>
                    <a:pt x="115539" y="5243"/>
                  </a:lnTo>
                  <a:lnTo>
                    <a:pt x="123788" y="12112"/>
                  </a:lnTo>
                  <a:lnTo>
                    <a:pt x="126975" y="15918"/>
                  </a:lnTo>
                  <a:lnTo>
                    <a:pt x="126983" y="21984"/>
                  </a:lnTo>
                  <a:lnTo>
                    <a:pt x="121348" y="38132"/>
                  </a:lnTo>
                  <a:lnTo>
                    <a:pt x="91774" y="76921"/>
                  </a:lnTo>
                  <a:lnTo>
                    <a:pt x="80714" y="89400"/>
                  </a:lnTo>
                  <a:lnTo>
                    <a:pt x="80620" y="90727"/>
                  </a:lnTo>
                  <a:lnTo>
                    <a:pt x="81262" y="91612"/>
                  </a:lnTo>
                  <a:lnTo>
                    <a:pt x="95652" y="92858"/>
                  </a:lnTo>
                  <a:lnTo>
                    <a:pt x="141713" y="88210"/>
                  </a:lnTo>
                  <a:lnTo>
                    <a:pt x="182473" y="83227"/>
                  </a:lnTo>
                  <a:lnTo>
                    <a:pt x="203200" y="80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035"/>
            <p:cNvSpPr/>
            <p:nvPr>
              <p:custDataLst>
                <p:tags r:id="rId27"/>
              </p:custDataLst>
            </p:nvPr>
          </p:nvSpPr>
          <p:spPr>
            <a:xfrm>
              <a:off x="6832600" y="4025900"/>
              <a:ext cx="158751" cy="247651"/>
            </a:xfrm>
            <a:custGeom>
              <a:avLst/>
              <a:gdLst/>
              <a:ahLst/>
              <a:cxnLst/>
              <a:rect l="0" t="0" r="0" b="0"/>
              <a:pathLst>
                <a:path w="158751" h="24765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37075" y="16620"/>
                  </a:lnTo>
                  <a:lnTo>
                    <a:pt x="105132" y="59936"/>
                  </a:lnTo>
                  <a:lnTo>
                    <a:pt x="84824" y="92960"/>
                  </a:lnTo>
                  <a:lnTo>
                    <a:pt x="61688" y="128805"/>
                  </a:lnTo>
                  <a:lnTo>
                    <a:pt x="42939" y="164020"/>
                  </a:lnTo>
                  <a:lnTo>
                    <a:pt x="20484" y="20993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036"/>
            <p:cNvSpPr/>
            <p:nvPr>
              <p:custDataLst>
                <p:tags r:id="rId28"/>
              </p:custDataLst>
            </p:nvPr>
          </p:nvSpPr>
          <p:spPr>
            <a:xfrm>
              <a:off x="6813549" y="4026783"/>
              <a:ext cx="184152" cy="189618"/>
            </a:xfrm>
            <a:custGeom>
              <a:avLst/>
              <a:gdLst/>
              <a:ahLst/>
              <a:cxnLst/>
              <a:rect l="0" t="0" r="0" b="0"/>
              <a:pathLst>
                <a:path w="184152" h="1896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213" y="37450"/>
                  </a:lnTo>
                  <a:lnTo>
                    <a:pt x="66522" y="75072"/>
                  </a:lnTo>
                  <a:lnTo>
                    <a:pt x="106651" y="112639"/>
                  </a:lnTo>
                  <a:lnTo>
                    <a:pt x="152850" y="153532"/>
                  </a:lnTo>
                  <a:lnTo>
                    <a:pt x="18415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037"/>
            <p:cNvSpPr/>
            <p:nvPr>
              <p:custDataLst>
                <p:tags r:id="rId29"/>
              </p:custDataLst>
            </p:nvPr>
          </p:nvSpPr>
          <p:spPr>
            <a:xfrm>
              <a:off x="6521457" y="3874905"/>
              <a:ext cx="255814" cy="416019"/>
            </a:xfrm>
            <a:custGeom>
              <a:avLst/>
              <a:gdLst/>
              <a:ahLst/>
              <a:cxnLst/>
              <a:rect l="0" t="0" r="0" b="0"/>
              <a:pathLst>
                <a:path w="255814" h="416019">
                  <a:moveTo>
                    <a:pt x="247643" y="17645"/>
                  </a:moveTo>
                  <a:lnTo>
                    <a:pt x="247643" y="17645"/>
                  </a:lnTo>
                  <a:lnTo>
                    <a:pt x="254385" y="10903"/>
                  </a:lnTo>
                  <a:lnTo>
                    <a:pt x="255665" y="8211"/>
                  </a:lnTo>
                  <a:lnTo>
                    <a:pt x="255813" y="5712"/>
                  </a:lnTo>
                  <a:lnTo>
                    <a:pt x="255206" y="3340"/>
                  </a:lnTo>
                  <a:lnTo>
                    <a:pt x="251979" y="1758"/>
                  </a:lnTo>
                  <a:lnTo>
                    <a:pt x="240868" y="0"/>
                  </a:lnTo>
                  <a:lnTo>
                    <a:pt x="199895" y="3942"/>
                  </a:lnTo>
                  <a:lnTo>
                    <a:pt x="159961" y="10214"/>
                  </a:lnTo>
                  <a:lnTo>
                    <a:pt x="119593" y="22106"/>
                  </a:lnTo>
                  <a:lnTo>
                    <a:pt x="74627" y="43583"/>
                  </a:lnTo>
                  <a:lnTo>
                    <a:pt x="30519" y="80206"/>
                  </a:lnTo>
                  <a:lnTo>
                    <a:pt x="16382" y="99072"/>
                  </a:lnTo>
                  <a:lnTo>
                    <a:pt x="7747" y="121569"/>
                  </a:lnTo>
                  <a:lnTo>
                    <a:pt x="5661" y="161404"/>
                  </a:lnTo>
                  <a:lnTo>
                    <a:pt x="2770" y="207858"/>
                  </a:lnTo>
                  <a:lnTo>
                    <a:pt x="1227" y="240708"/>
                  </a:lnTo>
                  <a:lnTo>
                    <a:pt x="541" y="273417"/>
                  </a:lnTo>
                  <a:lnTo>
                    <a:pt x="155" y="318894"/>
                  </a:lnTo>
                  <a:lnTo>
                    <a:pt x="41" y="358787"/>
                  </a:lnTo>
                  <a:lnTo>
                    <a:pt x="0" y="404955"/>
                  </a:lnTo>
                  <a:lnTo>
                    <a:pt x="703" y="409202"/>
                  </a:lnTo>
                  <a:lnTo>
                    <a:pt x="1877" y="412033"/>
                  </a:lnTo>
                  <a:lnTo>
                    <a:pt x="3366" y="413920"/>
                  </a:lnTo>
                  <a:lnTo>
                    <a:pt x="12546" y="416018"/>
                  </a:lnTo>
                  <a:lnTo>
                    <a:pt x="26739" y="415538"/>
                  </a:lnTo>
                  <a:lnTo>
                    <a:pt x="66477" y="403733"/>
                  </a:lnTo>
                  <a:lnTo>
                    <a:pt x="104359" y="390039"/>
                  </a:lnTo>
                  <a:lnTo>
                    <a:pt x="146043" y="37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038"/>
            <p:cNvSpPr/>
            <p:nvPr>
              <p:custDataLst>
                <p:tags r:id="rId30"/>
              </p:custDataLst>
            </p:nvPr>
          </p:nvSpPr>
          <p:spPr>
            <a:xfrm>
              <a:off x="6089650" y="4108450"/>
              <a:ext cx="273051" cy="57151"/>
            </a:xfrm>
            <a:custGeom>
              <a:avLst/>
              <a:gdLst/>
              <a:ahLst/>
              <a:cxnLst/>
              <a:rect l="0" t="0" r="0" b="0"/>
              <a:pathLst>
                <a:path w="273051" h="57151">
                  <a:moveTo>
                    <a:pt x="0" y="57150"/>
                  </a:moveTo>
                  <a:lnTo>
                    <a:pt x="0" y="57150"/>
                  </a:lnTo>
                  <a:lnTo>
                    <a:pt x="6742" y="50408"/>
                  </a:lnTo>
                  <a:lnTo>
                    <a:pt x="49126" y="40557"/>
                  </a:lnTo>
                  <a:lnTo>
                    <a:pt x="84158" y="36135"/>
                  </a:lnTo>
                  <a:lnTo>
                    <a:pt x="128891" y="28054"/>
                  </a:lnTo>
                  <a:lnTo>
                    <a:pt x="153661" y="22936"/>
                  </a:lnTo>
                  <a:lnTo>
                    <a:pt x="177935" y="18113"/>
                  </a:lnTo>
                  <a:lnTo>
                    <a:pt x="201879" y="13486"/>
                  </a:lnTo>
                  <a:lnTo>
                    <a:pt x="241419" y="5994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039"/>
            <p:cNvSpPr/>
            <p:nvPr>
              <p:custDataLst>
                <p:tags r:id="rId31"/>
              </p:custDataLst>
            </p:nvPr>
          </p:nvSpPr>
          <p:spPr>
            <a:xfrm>
              <a:off x="6105887" y="3914840"/>
              <a:ext cx="292222" cy="366725"/>
            </a:xfrm>
            <a:custGeom>
              <a:avLst/>
              <a:gdLst/>
              <a:ahLst/>
              <a:cxnLst/>
              <a:rect l="0" t="0" r="0" b="0"/>
              <a:pathLst>
                <a:path w="292222" h="366725">
                  <a:moveTo>
                    <a:pt x="288563" y="9460"/>
                  </a:moveTo>
                  <a:lnTo>
                    <a:pt x="288563" y="9460"/>
                  </a:lnTo>
                  <a:lnTo>
                    <a:pt x="291934" y="6089"/>
                  </a:lnTo>
                  <a:lnTo>
                    <a:pt x="292221" y="5096"/>
                  </a:lnTo>
                  <a:lnTo>
                    <a:pt x="291708" y="4434"/>
                  </a:lnTo>
                  <a:lnTo>
                    <a:pt x="272329" y="0"/>
                  </a:lnTo>
                  <a:lnTo>
                    <a:pt x="234443" y="1091"/>
                  </a:lnTo>
                  <a:lnTo>
                    <a:pt x="199832" y="4094"/>
                  </a:lnTo>
                  <a:lnTo>
                    <a:pt x="161639" y="9897"/>
                  </a:lnTo>
                  <a:lnTo>
                    <a:pt x="123496" y="21884"/>
                  </a:lnTo>
                  <a:lnTo>
                    <a:pt x="87259" y="42263"/>
                  </a:lnTo>
                  <a:lnTo>
                    <a:pt x="55161" y="68489"/>
                  </a:lnTo>
                  <a:lnTo>
                    <a:pt x="22635" y="114282"/>
                  </a:lnTo>
                  <a:lnTo>
                    <a:pt x="4845" y="160855"/>
                  </a:lnTo>
                  <a:lnTo>
                    <a:pt x="188" y="195986"/>
                  </a:lnTo>
                  <a:lnTo>
                    <a:pt x="0" y="230884"/>
                  </a:lnTo>
                  <a:lnTo>
                    <a:pt x="5743" y="278502"/>
                  </a:lnTo>
                  <a:lnTo>
                    <a:pt x="16382" y="317541"/>
                  </a:lnTo>
                  <a:lnTo>
                    <a:pt x="32618" y="355595"/>
                  </a:lnTo>
                  <a:lnTo>
                    <a:pt x="38205" y="360866"/>
                  </a:lnTo>
                  <a:lnTo>
                    <a:pt x="51939" y="366724"/>
                  </a:lnTo>
                  <a:lnTo>
                    <a:pt x="85650" y="366651"/>
                  </a:lnTo>
                  <a:lnTo>
                    <a:pt x="126919" y="355418"/>
                  </a:lnTo>
                  <a:lnTo>
                    <a:pt x="171443" y="330413"/>
                  </a:lnTo>
                  <a:lnTo>
                    <a:pt x="186963" y="32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040"/>
            <p:cNvSpPr/>
            <p:nvPr>
              <p:custDataLst>
                <p:tags r:id="rId32"/>
              </p:custDataLst>
            </p:nvPr>
          </p:nvSpPr>
          <p:spPr>
            <a:xfrm>
              <a:off x="8432799" y="3621087"/>
              <a:ext cx="273052" cy="182564"/>
            </a:xfrm>
            <a:custGeom>
              <a:avLst/>
              <a:gdLst/>
              <a:ahLst/>
              <a:cxnLst/>
              <a:rect l="0" t="0" r="0" b="0"/>
              <a:pathLst>
                <a:path w="273052" h="182564">
                  <a:moveTo>
                    <a:pt x="1" y="30163"/>
                  </a:moveTo>
                  <a:lnTo>
                    <a:pt x="1" y="30163"/>
                  </a:lnTo>
                  <a:lnTo>
                    <a:pt x="0" y="26792"/>
                  </a:lnTo>
                  <a:lnTo>
                    <a:pt x="3371" y="17954"/>
                  </a:lnTo>
                  <a:lnTo>
                    <a:pt x="8839" y="9769"/>
                  </a:lnTo>
                  <a:lnTo>
                    <a:pt x="28412" y="2875"/>
                  </a:lnTo>
                  <a:lnTo>
                    <a:pt x="64513" y="0"/>
                  </a:lnTo>
                  <a:lnTo>
                    <a:pt x="77121" y="2176"/>
                  </a:lnTo>
                  <a:lnTo>
                    <a:pt x="87428" y="11139"/>
                  </a:lnTo>
                  <a:lnTo>
                    <a:pt x="92153" y="17480"/>
                  </a:lnTo>
                  <a:lnTo>
                    <a:pt x="97401" y="33933"/>
                  </a:lnTo>
                  <a:lnTo>
                    <a:pt x="98801" y="43260"/>
                  </a:lnTo>
                  <a:lnTo>
                    <a:pt x="90657" y="76612"/>
                  </a:lnTo>
                  <a:lnTo>
                    <a:pt x="61627" y="119327"/>
                  </a:lnTo>
                  <a:lnTo>
                    <a:pt x="43481" y="149620"/>
                  </a:lnTo>
                  <a:lnTo>
                    <a:pt x="43098" y="152134"/>
                  </a:lnTo>
                  <a:lnTo>
                    <a:pt x="44255" y="153810"/>
                  </a:lnTo>
                  <a:lnTo>
                    <a:pt x="46437" y="154928"/>
                  </a:lnTo>
                  <a:lnTo>
                    <a:pt x="87541" y="161085"/>
                  </a:lnTo>
                  <a:lnTo>
                    <a:pt x="122399" y="162434"/>
                  </a:lnTo>
                  <a:lnTo>
                    <a:pt x="165172" y="166797"/>
                  </a:lnTo>
                  <a:lnTo>
                    <a:pt x="208171" y="172733"/>
                  </a:lnTo>
                  <a:lnTo>
                    <a:pt x="251945" y="179337"/>
                  </a:lnTo>
                  <a:lnTo>
                    <a:pt x="273051" y="182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6041"/>
          <p:cNvSpPr/>
          <p:nvPr>
            <p:custDataLst>
              <p:tags r:id="rId4"/>
            </p:custDataLst>
          </p:nvPr>
        </p:nvSpPr>
        <p:spPr>
          <a:xfrm>
            <a:off x="5016500" y="4459430"/>
            <a:ext cx="2730501" cy="269671"/>
          </a:xfrm>
          <a:custGeom>
            <a:avLst/>
            <a:gdLst/>
            <a:ahLst/>
            <a:cxnLst/>
            <a:rect l="0" t="0" r="0" b="0"/>
            <a:pathLst>
              <a:path w="2730501" h="269671">
                <a:moveTo>
                  <a:pt x="0" y="61770"/>
                </a:moveTo>
                <a:lnTo>
                  <a:pt x="0" y="61770"/>
                </a:lnTo>
                <a:lnTo>
                  <a:pt x="14927" y="14272"/>
                </a:lnTo>
                <a:lnTo>
                  <a:pt x="18688" y="0"/>
                </a:lnTo>
                <a:lnTo>
                  <a:pt x="19514" y="129"/>
                </a:lnTo>
                <a:lnTo>
                  <a:pt x="22313" y="2153"/>
                </a:lnTo>
                <a:lnTo>
                  <a:pt x="31901" y="33806"/>
                </a:lnTo>
                <a:lnTo>
                  <a:pt x="46989" y="79843"/>
                </a:lnTo>
                <a:lnTo>
                  <a:pt x="70994" y="125372"/>
                </a:lnTo>
                <a:lnTo>
                  <a:pt x="103820" y="171240"/>
                </a:lnTo>
                <a:lnTo>
                  <a:pt x="150471" y="212739"/>
                </a:lnTo>
                <a:lnTo>
                  <a:pt x="189878" y="235171"/>
                </a:lnTo>
                <a:lnTo>
                  <a:pt x="234674" y="251726"/>
                </a:lnTo>
                <a:lnTo>
                  <a:pt x="259460" y="256140"/>
                </a:lnTo>
                <a:lnTo>
                  <a:pt x="285157" y="259084"/>
                </a:lnTo>
                <a:lnTo>
                  <a:pt x="314988" y="258224"/>
                </a:lnTo>
                <a:lnTo>
                  <a:pt x="347575" y="254828"/>
                </a:lnTo>
                <a:lnTo>
                  <a:pt x="382001" y="249742"/>
                </a:lnTo>
                <a:lnTo>
                  <a:pt x="419061" y="241412"/>
                </a:lnTo>
                <a:lnTo>
                  <a:pt x="457880" y="230920"/>
                </a:lnTo>
                <a:lnTo>
                  <a:pt x="497870" y="218987"/>
                </a:lnTo>
                <a:lnTo>
                  <a:pt x="537935" y="206092"/>
                </a:lnTo>
                <a:lnTo>
                  <a:pt x="578052" y="192557"/>
                </a:lnTo>
                <a:lnTo>
                  <a:pt x="618201" y="178595"/>
                </a:lnTo>
                <a:lnTo>
                  <a:pt x="658373" y="165759"/>
                </a:lnTo>
                <a:lnTo>
                  <a:pt x="698560" y="153673"/>
                </a:lnTo>
                <a:lnTo>
                  <a:pt x="738757" y="142089"/>
                </a:lnTo>
                <a:lnTo>
                  <a:pt x="777548" y="134366"/>
                </a:lnTo>
                <a:lnTo>
                  <a:pt x="815405" y="129217"/>
                </a:lnTo>
                <a:lnTo>
                  <a:pt x="852636" y="125785"/>
                </a:lnTo>
                <a:lnTo>
                  <a:pt x="888041" y="127025"/>
                </a:lnTo>
                <a:lnTo>
                  <a:pt x="922227" y="131379"/>
                </a:lnTo>
                <a:lnTo>
                  <a:pt x="955602" y="137809"/>
                </a:lnTo>
                <a:lnTo>
                  <a:pt x="987729" y="147035"/>
                </a:lnTo>
                <a:lnTo>
                  <a:pt x="1019025" y="158124"/>
                </a:lnTo>
                <a:lnTo>
                  <a:pt x="1049767" y="170456"/>
                </a:lnTo>
                <a:lnTo>
                  <a:pt x="1080844" y="182205"/>
                </a:lnTo>
                <a:lnTo>
                  <a:pt x="1112147" y="193565"/>
                </a:lnTo>
                <a:lnTo>
                  <a:pt x="1143597" y="204667"/>
                </a:lnTo>
                <a:lnTo>
                  <a:pt x="1175149" y="214890"/>
                </a:lnTo>
                <a:lnTo>
                  <a:pt x="1206765" y="224528"/>
                </a:lnTo>
                <a:lnTo>
                  <a:pt x="1238426" y="233775"/>
                </a:lnTo>
                <a:lnTo>
                  <a:pt x="1270823" y="240646"/>
                </a:lnTo>
                <a:lnTo>
                  <a:pt x="1303710" y="245932"/>
                </a:lnTo>
                <a:lnTo>
                  <a:pt x="1336923" y="250161"/>
                </a:lnTo>
                <a:lnTo>
                  <a:pt x="1372471" y="251570"/>
                </a:lnTo>
                <a:lnTo>
                  <a:pt x="1409575" y="251098"/>
                </a:lnTo>
                <a:lnTo>
                  <a:pt x="1447716" y="249372"/>
                </a:lnTo>
                <a:lnTo>
                  <a:pt x="1486550" y="246810"/>
                </a:lnTo>
                <a:lnTo>
                  <a:pt x="1525845" y="243691"/>
                </a:lnTo>
                <a:lnTo>
                  <a:pt x="1565446" y="240201"/>
                </a:lnTo>
                <a:lnTo>
                  <a:pt x="1605959" y="237168"/>
                </a:lnTo>
                <a:lnTo>
                  <a:pt x="1647077" y="234441"/>
                </a:lnTo>
                <a:lnTo>
                  <a:pt x="1688602" y="231917"/>
                </a:lnTo>
                <a:lnTo>
                  <a:pt x="1730395" y="230941"/>
                </a:lnTo>
                <a:lnTo>
                  <a:pt x="1772369" y="230995"/>
                </a:lnTo>
                <a:lnTo>
                  <a:pt x="1814462" y="231736"/>
                </a:lnTo>
                <a:lnTo>
                  <a:pt x="1858047" y="234347"/>
                </a:lnTo>
                <a:lnTo>
                  <a:pt x="1902626" y="238205"/>
                </a:lnTo>
                <a:lnTo>
                  <a:pt x="1947867" y="242893"/>
                </a:lnTo>
                <a:lnTo>
                  <a:pt x="1993550" y="247430"/>
                </a:lnTo>
                <a:lnTo>
                  <a:pt x="2039527" y="251866"/>
                </a:lnTo>
                <a:lnTo>
                  <a:pt x="2085701" y="256234"/>
                </a:lnTo>
                <a:lnTo>
                  <a:pt x="2130596" y="259851"/>
                </a:lnTo>
                <a:lnTo>
                  <a:pt x="2174635" y="262969"/>
                </a:lnTo>
                <a:lnTo>
                  <a:pt x="2218107" y="265753"/>
                </a:lnTo>
                <a:lnTo>
                  <a:pt x="2260493" y="267608"/>
                </a:lnTo>
                <a:lnTo>
                  <a:pt x="2302156" y="268845"/>
                </a:lnTo>
                <a:lnTo>
                  <a:pt x="2343337" y="269670"/>
                </a:lnTo>
                <a:lnTo>
                  <a:pt x="2383491" y="269515"/>
                </a:lnTo>
                <a:lnTo>
                  <a:pt x="2422961" y="268705"/>
                </a:lnTo>
                <a:lnTo>
                  <a:pt x="2461974" y="267460"/>
                </a:lnTo>
                <a:lnTo>
                  <a:pt x="2497155" y="265219"/>
                </a:lnTo>
                <a:lnTo>
                  <a:pt x="2529781" y="262314"/>
                </a:lnTo>
                <a:lnTo>
                  <a:pt x="2560703" y="258966"/>
                </a:lnTo>
                <a:lnTo>
                  <a:pt x="2589080" y="255323"/>
                </a:lnTo>
                <a:lnTo>
                  <a:pt x="2615759" y="251483"/>
                </a:lnTo>
                <a:lnTo>
                  <a:pt x="2662571" y="242042"/>
                </a:lnTo>
                <a:lnTo>
                  <a:pt x="2708491" y="223683"/>
                </a:lnTo>
                <a:lnTo>
                  <a:pt x="2730500" y="21417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1234"/>
          <p:cNvGrpSpPr/>
          <p:nvPr/>
        </p:nvGrpSpPr>
        <p:grpSpPr>
          <a:xfrm>
            <a:off x="4907362" y="5227816"/>
            <a:ext cx="558939" cy="442735"/>
            <a:chOff x="4907362" y="5227816"/>
            <a:chExt cx="558939" cy="442735"/>
          </a:xfrm>
        </p:grpSpPr>
        <p:sp>
          <p:nvSpPr>
            <p:cNvPr id="92" name="SMARTInkShape-6042"/>
            <p:cNvSpPr/>
            <p:nvPr>
              <p:custDataLst>
                <p:tags r:id="rId20"/>
              </p:custDataLst>
            </p:nvPr>
          </p:nvSpPr>
          <p:spPr>
            <a:xfrm>
              <a:off x="5175250" y="5227816"/>
              <a:ext cx="291051" cy="442735"/>
            </a:xfrm>
            <a:custGeom>
              <a:avLst/>
              <a:gdLst/>
              <a:ahLst/>
              <a:cxnLst/>
              <a:rect l="0" t="0" r="0" b="0"/>
              <a:pathLst>
                <a:path w="291051" h="442735">
                  <a:moveTo>
                    <a:pt x="0" y="10934"/>
                  </a:moveTo>
                  <a:lnTo>
                    <a:pt x="0" y="10934"/>
                  </a:lnTo>
                  <a:lnTo>
                    <a:pt x="0" y="4192"/>
                  </a:lnTo>
                  <a:lnTo>
                    <a:pt x="2822" y="2206"/>
                  </a:lnTo>
                  <a:lnTo>
                    <a:pt x="13484" y="0"/>
                  </a:lnTo>
                  <a:lnTo>
                    <a:pt x="52208" y="2128"/>
                  </a:lnTo>
                  <a:lnTo>
                    <a:pt x="89761" y="11019"/>
                  </a:lnTo>
                  <a:lnTo>
                    <a:pt x="131616" y="25788"/>
                  </a:lnTo>
                  <a:lnTo>
                    <a:pt x="173736" y="46464"/>
                  </a:lnTo>
                  <a:lnTo>
                    <a:pt x="210331" y="71645"/>
                  </a:lnTo>
                  <a:lnTo>
                    <a:pt x="253055" y="115471"/>
                  </a:lnTo>
                  <a:lnTo>
                    <a:pt x="272630" y="148412"/>
                  </a:lnTo>
                  <a:lnTo>
                    <a:pt x="286034" y="184219"/>
                  </a:lnTo>
                  <a:lnTo>
                    <a:pt x="291050" y="226943"/>
                  </a:lnTo>
                  <a:lnTo>
                    <a:pt x="290222" y="272744"/>
                  </a:lnTo>
                  <a:lnTo>
                    <a:pt x="285150" y="316618"/>
                  </a:lnTo>
                  <a:lnTo>
                    <a:pt x="278193" y="357755"/>
                  </a:lnTo>
                  <a:lnTo>
                    <a:pt x="271102" y="393677"/>
                  </a:lnTo>
                  <a:lnTo>
                    <a:pt x="260350" y="442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043"/>
            <p:cNvSpPr/>
            <p:nvPr>
              <p:custDataLst>
                <p:tags r:id="rId21"/>
              </p:custDataLst>
            </p:nvPr>
          </p:nvSpPr>
          <p:spPr>
            <a:xfrm>
              <a:off x="4962329" y="5505450"/>
              <a:ext cx="435172" cy="82551"/>
            </a:xfrm>
            <a:custGeom>
              <a:avLst/>
              <a:gdLst/>
              <a:ahLst/>
              <a:cxnLst/>
              <a:rect l="0" t="0" r="0" b="0"/>
              <a:pathLst>
                <a:path w="4351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82550"/>
                  </a:lnTo>
                  <a:lnTo>
                    <a:pt x="33187" y="78787"/>
                  </a:lnTo>
                  <a:lnTo>
                    <a:pt x="74478" y="71705"/>
                  </a:lnTo>
                  <a:lnTo>
                    <a:pt x="102281" y="66854"/>
                  </a:lnTo>
                  <a:lnTo>
                    <a:pt x="132811" y="61502"/>
                  </a:lnTo>
                  <a:lnTo>
                    <a:pt x="167276" y="55113"/>
                  </a:lnTo>
                  <a:lnTo>
                    <a:pt x="204363" y="48031"/>
                  </a:lnTo>
                  <a:lnTo>
                    <a:pt x="243199" y="40487"/>
                  </a:lnTo>
                  <a:lnTo>
                    <a:pt x="281790" y="32636"/>
                  </a:lnTo>
                  <a:lnTo>
                    <a:pt x="320216" y="24579"/>
                  </a:lnTo>
                  <a:lnTo>
                    <a:pt x="358535" y="16386"/>
                  </a:lnTo>
                  <a:lnTo>
                    <a:pt x="4351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044"/>
            <p:cNvSpPr/>
            <p:nvPr>
              <p:custDataLst>
                <p:tags r:id="rId22"/>
              </p:custDataLst>
            </p:nvPr>
          </p:nvSpPr>
          <p:spPr>
            <a:xfrm>
              <a:off x="4907362" y="5403850"/>
              <a:ext cx="318689" cy="25401"/>
            </a:xfrm>
            <a:custGeom>
              <a:avLst/>
              <a:gdLst/>
              <a:ahLst/>
              <a:cxnLst/>
              <a:rect l="0" t="0" r="0" b="0"/>
              <a:pathLst>
                <a:path w="318689" h="25401">
                  <a:moveTo>
                    <a:pt x="20238" y="25400"/>
                  </a:moveTo>
                  <a:lnTo>
                    <a:pt x="20238" y="25400"/>
                  </a:lnTo>
                  <a:lnTo>
                    <a:pt x="3278" y="18492"/>
                  </a:lnTo>
                  <a:lnTo>
                    <a:pt x="464" y="16561"/>
                  </a:lnTo>
                  <a:lnTo>
                    <a:pt x="0" y="15980"/>
                  </a:lnTo>
                  <a:lnTo>
                    <a:pt x="9616" y="17826"/>
                  </a:lnTo>
                  <a:lnTo>
                    <a:pt x="45705" y="17982"/>
                  </a:lnTo>
                  <a:lnTo>
                    <a:pt x="85884" y="15517"/>
                  </a:lnTo>
                  <a:lnTo>
                    <a:pt x="109864" y="13873"/>
                  </a:lnTo>
                  <a:lnTo>
                    <a:pt x="135728" y="12071"/>
                  </a:lnTo>
                  <a:lnTo>
                    <a:pt x="162848" y="10164"/>
                  </a:lnTo>
                  <a:lnTo>
                    <a:pt x="192217" y="8187"/>
                  </a:lnTo>
                  <a:lnTo>
                    <a:pt x="223085" y="6164"/>
                  </a:lnTo>
                  <a:lnTo>
                    <a:pt x="254952" y="4109"/>
                  </a:lnTo>
                  <a:lnTo>
                    <a:pt x="318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235"/>
          <p:cNvGrpSpPr/>
          <p:nvPr/>
        </p:nvGrpSpPr>
        <p:grpSpPr>
          <a:xfrm>
            <a:off x="6030441" y="5075357"/>
            <a:ext cx="1500352" cy="563444"/>
            <a:chOff x="6030441" y="5075357"/>
            <a:chExt cx="1500352" cy="563444"/>
          </a:xfrm>
        </p:grpSpPr>
        <p:sp>
          <p:nvSpPr>
            <p:cNvPr id="96" name="SMARTInkShape-6045"/>
            <p:cNvSpPr/>
            <p:nvPr>
              <p:custDataLst>
                <p:tags r:id="rId13"/>
              </p:custDataLst>
            </p:nvPr>
          </p:nvSpPr>
          <p:spPr>
            <a:xfrm>
              <a:off x="7335132" y="5089464"/>
              <a:ext cx="195661" cy="473137"/>
            </a:xfrm>
            <a:custGeom>
              <a:avLst/>
              <a:gdLst/>
              <a:ahLst/>
              <a:cxnLst/>
              <a:rect l="0" t="0" r="0" b="0"/>
              <a:pathLst>
                <a:path w="195661" h="473137">
                  <a:moveTo>
                    <a:pt x="5468" y="54036"/>
                  </a:moveTo>
                  <a:lnTo>
                    <a:pt x="5468" y="54036"/>
                  </a:lnTo>
                  <a:lnTo>
                    <a:pt x="441" y="42102"/>
                  </a:lnTo>
                  <a:lnTo>
                    <a:pt x="0" y="39730"/>
                  </a:lnTo>
                  <a:lnTo>
                    <a:pt x="1117" y="37443"/>
                  </a:lnTo>
                  <a:lnTo>
                    <a:pt x="6121" y="33021"/>
                  </a:lnTo>
                  <a:lnTo>
                    <a:pt x="47486" y="22306"/>
                  </a:lnTo>
                  <a:lnTo>
                    <a:pt x="82829" y="14061"/>
                  </a:lnTo>
                  <a:lnTo>
                    <a:pt x="125955" y="5374"/>
                  </a:lnTo>
                  <a:lnTo>
                    <a:pt x="150806" y="0"/>
                  </a:lnTo>
                  <a:lnTo>
                    <a:pt x="157787" y="1328"/>
                  </a:lnTo>
                  <a:lnTo>
                    <a:pt x="163241" y="8032"/>
                  </a:lnTo>
                  <a:lnTo>
                    <a:pt x="168017" y="20184"/>
                  </a:lnTo>
                  <a:lnTo>
                    <a:pt x="173967" y="52943"/>
                  </a:lnTo>
                  <a:lnTo>
                    <a:pt x="175606" y="84595"/>
                  </a:lnTo>
                  <a:lnTo>
                    <a:pt x="176335" y="121710"/>
                  </a:lnTo>
                  <a:lnTo>
                    <a:pt x="176658" y="161725"/>
                  </a:lnTo>
                  <a:lnTo>
                    <a:pt x="176803" y="203027"/>
                  </a:lnTo>
                  <a:lnTo>
                    <a:pt x="176866" y="244902"/>
                  </a:lnTo>
                  <a:lnTo>
                    <a:pt x="178306" y="285621"/>
                  </a:lnTo>
                  <a:lnTo>
                    <a:pt x="183649" y="322533"/>
                  </a:lnTo>
                  <a:lnTo>
                    <a:pt x="187850" y="368306"/>
                  </a:lnTo>
                  <a:lnTo>
                    <a:pt x="193632" y="410148"/>
                  </a:lnTo>
                  <a:lnTo>
                    <a:pt x="195660" y="434850"/>
                  </a:lnTo>
                  <a:lnTo>
                    <a:pt x="193950" y="440364"/>
                  </a:lnTo>
                  <a:lnTo>
                    <a:pt x="191543" y="445164"/>
                  </a:lnTo>
                  <a:lnTo>
                    <a:pt x="190474" y="449650"/>
                  </a:lnTo>
                  <a:lnTo>
                    <a:pt x="188072" y="451128"/>
                  </a:lnTo>
                  <a:lnTo>
                    <a:pt x="147741" y="458895"/>
                  </a:lnTo>
                  <a:lnTo>
                    <a:pt x="100718" y="473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046"/>
            <p:cNvSpPr/>
            <p:nvPr>
              <p:custDataLst>
                <p:tags r:id="rId14"/>
              </p:custDataLst>
            </p:nvPr>
          </p:nvSpPr>
          <p:spPr>
            <a:xfrm>
              <a:off x="7004050" y="5075357"/>
              <a:ext cx="317501" cy="163394"/>
            </a:xfrm>
            <a:custGeom>
              <a:avLst/>
              <a:gdLst/>
              <a:ahLst/>
              <a:cxnLst/>
              <a:rect l="0" t="0" r="0" b="0"/>
              <a:pathLst>
                <a:path w="317501" h="163394">
                  <a:moveTo>
                    <a:pt x="0" y="55443"/>
                  </a:moveTo>
                  <a:lnTo>
                    <a:pt x="0" y="55443"/>
                  </a:lnTo>
                  <a:lnTo>
                    <a:pt x="12209" y="28928"/>
                  </a:lnTo>
                  <a:lnTo>
                    <a:pt x="27298" y="18729"/>
                  </a:lnTo>
                  <a:lnTo>
                    <a:pt x="71479" y="4054"/>
                  </a:lnTo>
                  <a:lnTo>
                    <a:pt x="108432" y="0"/>
                  </a:lnTo>
                  <a:lnTo>
                    <a:pt x="127919" y="2814"/>
                  </a:lnTo>
                  <a:lnTo>
                    <a:pt x="136079" y="5541"/>
                  </a:lnTo>
                  <a:lnTo>
                    <a:pt x="142225" y="10886"/>
                  </a:lnTo>
                  <a:lnTo>
                    <a:pt x="150935" y="26232"/>
                  </a:lnTo>
                  <a:lnTo>
                    <a:pt x="151513" y="42931"/>
                  </a:lnTo>
                  <a:lnTo>
                    <a:pt x="136630" y="88759"/>
                  </a:lnTo>
                  <a:lnTo>
                    <a:pt x="124224" y="117998"/>
                  </a:lnTo>
                  <a:lnTo>
                    <a:pt x="119828" y="133951"/>
                  </a:lnTo>
                  <a:lnTo>
                    <a:pt x="117985" y="137414"/>
                  </a:lnTo>
                  <a:lnTo>
                    <a:pt x="118873" y="140429"/>
                  </a:lnTo>
                  <a:lnTo>
                    <a:pt x="125505" y="145661"/>
                  </a:lnTo>
                  <a:lnTo>
                    <a:pt x="154194" y="154768"/>
                  </a:lnTo>
                  <a:lnTo>
                    <a:pt x="193541" y="160524"/>
                  </a:lnTo>
                  <a:lnTo>
                    <a:pt x="229481" y="162118"/>
                  </a:lnTo>
                  <a:lnTo>
                    <a:pt x="265211" y="162827"/>
                  </a:lnTo>
                  <a:lnTo>
                    <a:pt x="317500" y="163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047"/>
            <p:cNvSpPr/>
            <p:nvPr>
              <p:custDataLst>
                <p:tags r:id="rId15"/>
              </p:custDataLst>
            </p:nvPr>
          </p:nvSpPr>
          <p:spPr>
            <a:xfrm>
              <a:off x="6908800" y="5308600"/>
              <a:ext cx="190501" cy="330201"/>
            </a:xfrm>
            <a:custGeom>
              <a:avLst/>
              <a:gdLst/>
              <a:ahLst/>
              <a:cxnLst/>
              <a:rect l="0" t="0" r="0" b="0"/>
              <a:pathLst>
                <a:path w="190501" h="330201">
                  <a:moveTo>
                    <a:pt x="190500" y="0"/>
                  </a:moveTo>
                  <a:lnTo>
                    <a:pt x="190500" y="0"/>
                  </a:lnTo>
                  <a:lnTo>
                    <a:pt x="148124" y="46139"/>
                  </a:lnTo>
                  <a:lnTo>
                    <a:pt x="124394" y="76950"/>
                  </a:lnTo>
                  <a:lnTo>
                    <a:pt x="97384" y="114163"/>
                  </a:lnTo>
                  <a:lnTo>
                    <a:pt x="70799" y="154221"/>
                  </a:lnTo>
                  <a:lnTo>
                    <a:pt x="46282" y="194837"/>
                  </a:lnTo>
                  <a:lnTo>
                    <a:pt x="25979" y="234055"/>
                  </a:lnTo>
                  <a:lnTo>
                    <a:pt x="11310" y="267008"/>
                  </a:lnTo>
                  <a:lnTo>
                    <a:pt x="2205" y="29364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048"/>
            <p:cNvSpPr/>
            <p:nvPr>
              <p:custDataLst>
                <p:tags r:id="rId16"/>
              </p:custDataLst>
            </p:nvPr>
          </p:nvSpPr>
          <p:spPr>
            <a:xfrm>
              <a:off x="6889750" y="5321300"/>
              <a:ext cx="196851" cy="285751"/>
            </a:xfrm>
            <a:custGeom>
              <a:avLst/>
              <a:gdLst/>
              <a:ahLst/>
              <a:cxnLst/>
              <a:rect l="0" t="0" r="0" b="0"/>
              <a:pathLst>
                <a:path w="196851" h="285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42716" y="43370"/>
                  </a:lnTo>
                  <a:lnTo>
                    <a:pt x="67432" y="75014"/>
                  </a:lnTo>
                  <a:lnTo>
                    <a:pt x="94176" y="110244"/>
                  </a:lnTo>
                  <a:lnTo>
                    <a:pt x="120173" y="147070"/>
                  </a:lnTo>
                  <a:lnTo>
                    <a:pt x="142074" y="180840"/>
                  </a:lnTo>
                  <a:lnTo>
                    <a:pt x="168390" y="225738"/>
                  </a:lnTo>
                  <a:lnTo>
                    <a:pt x="189504" y="268722"/>
                  </a:lnTo>
                  <a:lnTo>
                    <a:pt x="19685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049"/>
            <p:cNvSpPr/>
            <p:nvPr>
              <p:custDataLst>
                <p:tags r:id="rId17"/>
              </p:custDataLst>
            </p:nvPr>
          </p:nvSpPr>
          <p:spPr>
            <a:xfrm>
              <a:off x="6478679" y="5144383"/>
              <a:ext cx="347572" cy="489116"/>
            </a:xfrm>
            <a:custGeom>
              <a:avLst/>
              <a:gdLst/>
              <a:ahLst/>
              <a:cxnLst/>
              <a:rect l="0" t="0" r="0" b="0"/>
              <a:pathLst>
                <a:path w="347572" h="489116">
                  <a:moveTo>
                    <a:pt x="347571" y="5467"/>
                  </a:moveTo>
                  <a:lnTo>
                    <a:pt x="347571" y="5467"/>
                  </a:lnTo>
                  <a:lnTo>
                    <a:pt x="344200" y="2096"/>
                  </a:lnTo>
                  <a:lnTo>
                    <a:pt x="340663" y="441"/>
                  </a:lnTo>
                  <a:lnTo>
                    <a:pt x="338732" y="0"/>
                  </a:lnTo>
                  <a:lnTo>
                    <a:pt x="303805" y="5772"/>
                  </a:lnTo>
                  <a:lnTo>
                    <a:pt x="260677" y="19433"/>
                  </a:lnTo>
                  <a:lnTo>
                    <a:pt x="217010" y="33437"/>
                  </a:lnTo>
                  <a:lnTo>
                    <a:pt x="176947" y="49973"/>
                  </a:lnTo>
                  <a:lnTo>
                    <a:pt x="139677" y="64123"/>
                  </a:lnTo>
                  <a:lnTo>
                    <a:pt x="111544" y="77958"/>
                  </a:lnTo>
                  <a:lnTo>
                    <a:pt x="98972" y="89191"/>
                  </a:lnTo>
                  <a:lnTo>
                    <a:pt x="79402" y="124493"/>
                  </a:lnTo>
                  <a:lnTo>
                    <a:pt x="66952" y="159973"/>
                  </a:lnTo>
                  <a:lnTo>
                    <a:pt x="57775" y="201452"/>
                  </a:lnTo>
                  <a:lnTo>
                    <a:pt x="47138" y="245726"/>
                  </a:lnTo>
                  <a:lnTo>
                    <a:pt x="41655" y="277820"/>
                  </a:lnTo>
                  <a:lnTo>
                    <a:pt x="33103" y="310898"/>
                  </a:lnTo>
                  <a:lnTo>
                    <a:pt x="22952" y="344414"/>
                  </a:lnTo>
                  <a:lnTo>
                    <a:pt x="13736" y="378124"/>
                  </a:lnTo>
                  <a:lnTo>
                    <a:pt x="3986" y="422095"/>
                  </a:lnTo>
                  <a:lnTo>
                    <a:pt x="0" y="455193"/>
                  </a:lnTo>
                  <a:lnTo>
                    <a:pt x="2830" y="470164"/>
                  </a:lnTo>
                  <a:lnTo>
                    <a:pt x="5560" y="476131"/>
                  </a:lnTo>
                  <a:lnTo>
                    <a:pt x="10908" y="480816"/>
                  </a:lnTo>
                  <a:lnTo>
                    <a:pt x="26258" y="487902"/>
                  </a:lnTo>
                  <a:lnTo>
                    <a:pt x="61475" y="489115"/>
                  </a:lnTo>
                  <a:lnTo>
                    <a:pt x="92711" y="486652"/>
                  </a:lnTo>
                  <a:lnTo>
                    <a:pt x="127055" y="481793"/>
                  </a:lnTo>
                  <a:lnTo>
                    <a:pt x="172480" y="469275"/>
                  </a:lnTo>
                  <a:lnTo>
                    <a:pt x="195171" y="462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050"/>
            <p:cNvSpPr/>
            <p:nvPr>
              <p:custDataLst>
                <p:tags r:id="rId18"/>
              </p:custDataLst>
            </p:nvPr>
          </p:nvSpPr>
          <p:spPr>
            <a:xfrm>
              <a:off x="6051550" y="54546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8951" y="16561"/>
                  </a:lnTo>
                  <a:lnTo>
                    <a:pt x="66120" y="12757"/>
                  </a:lnTo>
                  <a:lnTo>
                    <a:pt x="99237" y="9668"/>
                  </a:lnTo>
                  <a:lnTo>
                    <a:pt x="133240" y="594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051"/>
            <p:cNvSpPr/>
            <p:nvPr>
              <p:custDataLst>
                <p:tags r:id="rId19"/>
              </p:custDataLst>
            </p:nvPr>
          </p:nvSpPr>
          <p:spPr>
            <a:xfrm>
              <a:off x="6030441" y="5239362"/>
              <a:ext cx="249710" cy="370395"/>
            </a:xfrm>
            <a:custGeom>
              <a:avLst/>
              <a:gdLst/>
              <a:ahLst/>
              <a:cxnLst/>
              <a:rect l="0" t="0" r="0" b="0"/>
              <a:pathLst>
                <a:path w="249710" h="370395">
                  <a:moveTo>
                    <a:pt x="249709" y="31138"/>
                  </a:moveTo>
                  <a:lnTo>
                    <a:pt x="249709" y="31138"/>
                  </a:lnTo>
                  <a:lnTo>
                    <a:pt x="242967" y="21025"/>
                  </a:lnTo>
                  <a:lnTo>
                    <a:pt x="232131" y="14178"/>
                  </a:lnTo>
                  <a:lnTo>
                    <a:pt x="197692" y="2485"/>
                  </a:lnTo>
                  <a:lnTo>
                    <a:pt x="159732" y="0"/>
                  </a:lnTo>
                  <a:lnTo>
                    <a:pt x="118264" y="2880"/>
                  </a:lnTo>
                  <a:lnTo>
                    <a:pt x="86662" y="15004"/>
                  </a:lnTo>
                  <a:lnTo>
                    <a:pt x="58327" y="38744"/>
                  </a:lnTo>
                  <a:lnTo>
                    <a:pt x="35429" y="74863"/>
                  </a:lnTo>
                  <a:lnTo>
                    <a:pt x="25592" y="106310"/>
                  </a:lnTo>
                  <a:lnTo>
                    <a:pt x="18162" y="141454"/>
                  </a:lnTo>
                  <a:lnTo>
                    <a:pt x="10157" y="178239"/>
                  </a:lnTo>
                  <a:lnTo>
                    <a:pt x="3776" y="215755"/>
                  </a:lnTo>
                  <a:lnTo>
                    <a:pt x="0" y="251479"/>
                  </a:lnTo>
                  <a:lnTo>
                    <a:pt x="1841" y="293979"/>
                  </a:lnTo>
                  <a:lnTo>
                    <a:pt x="8266" y="324368"/>
                  </a:lnTo>
                  <a:lnTo>
                    <a:pt x="17518" y="339968"/>
                  </a:lnTo>
                  <a:lnTo>
                    <a:pt x="41369" y="360650"/>
                  </a:lnTo>
                  <a:lnTo>
                    <a:pt x="64451" y="368088"/>
                  </a:lnTo>
                  <a:lnTo>
                    <a:pt x="107094" y="370394"/>
                  </a:lnTo>
                  <a:lnTo>
                    <a:pt x="149832" y="368489"/>
                  </a:lnTo>
                  <a:lnTo>
                    <a:pt x="186209" y="367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236"/>
          <p:cNvGrpSpPr/>
          <p:nvPr/>
        </p:nvGrpSpPr>
        <p:grpSpPr>
          <a:xfrm>
            <a:off x="7918450" y="5341756"/>
            <a:ext cx="292101" cy="144306"/>
            <a:chOff x="7918450" y="5341756"/>
            <a:chExt cx="292101" cy="144306"/>
          </a:xfrm>
        </p:grpSpPr>
        <p:sp>
          <p:nvSpPr>
            <p:cNvPr id="104" name="SMARTInkShape-6052"/>
            <p:cNvSpPr/>
            <p:nvPr>
              <p:custDataLst>
                <p:tags r:id="rId11"/>
              </p:custDataLst>
            </p:nvPr>
          </p:nvSpPr>
          <p:spPr>
            <a:xfrm>
              <a:off x="7950200" y="5473700"/>
              <a:ext cx="260351" cy="12362"/>
            </a:xfrm>
            <a:custGeom>
              <a:avLst/>
              <a:gdLst/>
              <a:ahLst/>
              <a:cxnLst/>
              <a:rect l="0" t="0" r="0" b="0"/>
              <a:pathLst>
                <a:path w="260351" h="123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855" y="8839"/>
                  </a:lnTo>
                  <a:lnTo>
                    <a:pt x="61046" y="11556"/>
                  </a:lnTo>
                  <a:lnTo>
                    <a:pt x="106390" y="12191"/>
                  </a:lnTo>
                  <a:lnTo>
                    <a:pt x="132309" y="12361"/>
                  </a:lnTo>
                  <a:lnTo>
                    <a:pt x="158056" y="11063"/>
                  </a:lnTo>
                  <a:lnTo>
                    <a:pt x="183687" y="8786"/>
                  </a:lnTo>
                  <a:lnTo>
                    <a:pt x="226278" y="3905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053"/>
            <p:cNvSpPr/>
            <p:nvPr>
              <p:custDataLst>
                <p:tags r:id="rId12"/>
              </p:custDataLst>
            </p:nvPr>
          </p:nvSpPr>
          <p:spPr>
            <a:xfrm>
              <a:off x="7918450" y="5341756"/>
              <a:ext cx="190501" cy="17645"/>
            </a:xfrm>
            <a:custGeom>
              <a:avLst/>
              <a:gdLst/>
              <a:ahLst/>
              <a:cxnLst/>
              <a:rect l="0" t="0" r="0" b="0"/>
              <a:pathLst>
                <a:path w="190501" h="17645">
                  <a:moveTo>
                    <a:pt x="0" y="17644"/>
                  </a:moveTo>
                  <a:lnTo>
                    <a:pt x="0" y="17644"/>
                  </a:lnTo>
                  <a:lnTo>
                    <a:pt x="23100" y="8210"/>
                  </a:lnTo>
                  <a:lnTo>
                    <a:pt x="64308" y="1757"/>
                  </a:lnTo>
                  <a:lnTo>
                    <a:pt x="98432" y="0"/>
                  </a:lnTo>
                  <a:lnTo>
                    <a:pt x="134764" y="1100"/>
                  </a:lnTo>
                  <a:lnTo>
                    <a:pt x="190500" y="4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237"/>
          <p:cNvGrpSpPr/>
          <p:nvPr/>
        </p:nvGrpSpPr>
        <p:grpSpPr>
          <a:xfrm>
            <a:off x="8485358" y="5020669"/>
            <a:ext cx="1573043" cy="624482"/>
            <a:chOff x="8485358" y="5020669"/>
            <a:chExt cx="1573043" cy="624482"/>
          </a:xfrm>
        </p:grpSpPr>
        <p:sp>
          <p:nvSpPr>
            <p:cNvPr id="107" name="SMARTInkShape-6054"/>
            <p:cNvSpPr/>
            <p:nvPr>
              <p:custDataLst>
                <p:tags r:id="rId5"/>
              </p:custDataLst>
            </p:nvPr>
          </p:nvSpPr>
          <p:spPr>
            <a:xfrm>
              <a:off x="9156700" y="53975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15580" y="29262"/>
                  </a:lnTo>
                  <a:lnTo>
                    <a:pt x="55993" y="24752"/>
                  </a:lnTo>
                  <a:lnTo>
                    <a:pt x="87681" y="18997"/>
                  </a:lnTo>
                  <a:lnTo>
                    <a:pt x="122931" y="15499"/>
                  </a:lnTo>
                  <a:lnTo>
                    <a:pt x="156942" y="13238"/>
                  </a:lnTo>
                  <a:lnTo>
                    <a:pt x="203757" y="7920"/>
                  </a:lnTo>
                  <a:lnTo>
                    <a:pt x="217559" y="6342"/>
                  </a:lnTo>
                  <a:lnTo>
                    <a:pt x="221239" y="493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055"/>
            <p:cNvSpPr/>
            <p:nvPr>
              <p:custDataLst>
                <p:tags r:id="rId6"/>
              </p:custDataLst>
            </p:nvPr>
          </p:nvSpPr>
          <p:spPr>
            <a:xfrm>
              <a:off x="9277350" y="5279542"/>
              <a:ext cx="30445" cy="264009"/>
            </a:xfrm>
            <a:custGeom>
              <a:avLst/>
              <a:gdLst/>
              <a:ahLst/>
              <a:cxnLst/>
              <a:rect l="0" t="0" r="0" b="0"/>
              <a:pathLst>
                <a:path w="30445" h="2640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5" y="514"/>
                  </a:lnTo>
                  <a:lnTo>
                    <a:pt x="18167" y="43563"/>
                  </a:lnTo>
                  <a:lnTo>
                    <a:pt x="25138" y="88625"/>
                  </a:lnTo>
                  <a:lnTo>
                    <a:pt x="28812" y="121854"/>
                  </a:lnTo>
                  <a:lnTo>
                    <a:pt x="30444" y="157789"/>
                  </a:lnTo>
                  <a:lnTo>
                    <a:pt x="29288" y="191164"/>
                  </a:lnTo>
                  <a:lnTo>
                    <a:pt x="26552" y="232077"/>
                  </a:lnTo>
                  <a:lnTo>
                    <a:pt x="25400" y="264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056"/>
            <p:cNvSpPr/>
            <p:nvPr>
              <p:custDataLst>
                <p:tags r:id="rId7"/>
              </p:custDataLst>
            </p:nvPr>
          </p:nvSpPr>
          <p:spPr>
            <a:xfrm>
              <a:off x="9442450" y="5266948"/>
              <a:ext cx="431801" cy="378203"/>
            </a:xfrm>
            <a:custGeom>
              <a:avLst/>
              <a:gdLst/>
              <a:ahLst/>
              <a:cxnLst/>
              <a:rect l="0" t="0" r="0" b="0"/>
              <a:pathLst>
                <a:path w="431801" h="378203">
                  <a:moveTo>
                    <a:pt x="0" y="378202"/>
                  </a:moveTo>
                  <a:lnTo>
                    <a:pt x="0" y="378202"/>
                  </a:lnTo>
                  <a:lnTo>
                    <a:pt x="10844" y="377496"/>
                  </a:lnTo>
                  <a:lnTo>
                    <a:pt x="26732" y="372427"/>
                  </a:lnTo>
                  <a:lnTo>
                    <a:pt x="45550" y="360890"/>
                  </a:lnTo>
                  <a:lnTo>
                    <a:pt x="67981" y="338814"/>
                  </a:lnTo>
                  <a:lnTo>
                    <a:pt x="89052" y="303972"/>
                  </a:lnTo>
                  <a:lnTo>
                    <a:pt x="104725" y="271833"/>
                  </a:lnTo>
                  <a:lnTo>
                    <a:pt x="115453" y="236382"/>
                  </a:lnTo>
                  <a:lnTo>
                    <a:pt x="123279" y="200871"/>
                  </a:lnTo>
                  <a:lnTo>
                    <a:pt x="134207" y="153818"/>
                  </a:lnTo>
                  <a:lnTo>
                    <a:pt x="138777" y="112751"/>
                  </a:lnTo>
                  <a:lnTo>
                    <a:pt x="143581" y="74478"/>
                  </a:lnTo>
                  <a:lnTo>
                    <a:pt x="147444" y="33346"/>
                  </a:lnTo>
                  <a:lnTo>
                    <a:pt x="152206" y="0"/>
                  </a:lnTo>
                  <a:lnTo>
                    <a:pt x="161231" y="47564"/>
                  </a:lnTo>
                  <a:lnTo>
                    <a:pt x="168699" y="92914"/>
                  </a:lnTo>
                  <a:lnTo>
                    <a:pt x="170906" y="136575"/>
                  </a:lnTo>
                  <a:lnTo>
                    <a:pt x="172084" y="184001"/>
                  </a:lnTo>
                  <a:lnTo>
                    <a:pt x="176498" y="204244"/>
                  </a:lnTo>
                  <a:lnTo>
                    <a:pt x="180279" y="212222"/>
                  </a:lnTo>
                  <a:lnTo>
                    <a:pt x="183686" y="214633"/>
                  </a:lnTo>
                  <a:lnTo>
                    <a:pt x="193115" y="217310"/>
                  </a:lnTo>
                  <a:lnTo>
                    <a:pt x="210325" y="215446"/>
                  </a:lnTo>
                  <a:lnTo>
                    <a:pt x="232200" y="200312"/>
                  </a:lnTo>
                  <a:lnTo>
                    <a:pt x="256556" y="164470"/>
                  </a:lnTo>
                  <a:lnTo>
                    <a:pt x="274905" y="121473"/>
                  </a:lnTo>
                  <a:lnTo>
                    <a:pt x="293746" y="79318"/>
                  </a:lnTo>
                  <a:lnTo>
                    <a:pt x="310141" y="52366"/>
                  </a:lnTo>
                  <a:lnTo>
                    <a:pt x="316392" y="48577"/>
                  </a:lnTo>
                  <a:lnTo>
                    <a:pt x="317171" y="58285"/>
                  </a:lnTo>
                  <a:lnTo>
                    <a:pt x="313072" y="96442"/>
                  </a:lnTo>
                  <a:lnTo>
                    <a:pt x="312425" y="136595"/>
                  </a:lnTo>
                  <a:lnTo>
                    <a:pt x="316388" y="179066"/>
                  </a:lnTo>
                  <a:lnTo>
                    <a:pt x="323442" y="216658"/>
                  </a:lnTo>
                  <a:lnTo>
                    <a:pt x="332840" y="234438"/>
                  </a:lnTo>
                  <a:lnTo>
                    <a:pt x="347836" y="245633"/>
                  </a:lnTo>
                  <a:lnTo>
                    <a:pt x="356774" y="249606"/>
                  </a:lnTo>
                  <a:lnTo>
                    <a:pt x="376112" y="250257"/>
                  </a:lnTo>
                  <a:lnTo>
                    <a:pt x="386208" y="248455"/>
                  </a:lnTo>
                  <a:lnTo>
                    <a:pt x="404952" y="237046"/>
                  </a:lnTo>
                  <a:lnTo>
                    <a:pt x="431800" y="213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057"/>
            <p:cNvSpPr/>
            <p:nvPr>
              <p:custDataLst>
                <p:tags r:id="rId8"/>
              </p:custDataLst>
            </p:nvPr>
          </p:nvSpPr>
          <p:spPr>
            <a:xfrm>
              <a:off x="9798050" y="5036963"/>
              <a:ext cx="260351" cy="208138"/>
            </a:xfrm>
            <a:custGeom>
              <a:avLst/>
              <a:gdLst/>
              <a:ahLst/>
              <a:cxnLst/>
              <a:rect l="0" t="0" r="0" b="0"/>
              <a:pathLst>
                <a:path w="260351" h="208138">
                  <a:moveTo>
                    <a:pt x="0" y="23987"/>
                  </a:moveTo>
                  <a:lnTo>
                    <a:pt x="0" y="23987"/>
                  </a:lnTo>
                  <a:lnTo>
                    <a:pt x="15580" y="11778"/>
                  </a:lnTo>
                  <a:lnTo>
                    <a:pt x="59891" y="2167"/>
                  </a:lnTo>
                  <a:lnTo>
                    <a:pt x="96209" y="0"/>
                  </a:lnTo>
                  <a:lnTo>
                    <a:pt x="108846" y="2272"/>
                  </a:lnTo>
                  <a:lnTo>
                    <a:pt x="123894" y="10889"/>
                  </a:lnTo>
                  <a:lnTo>
                    <a:pt x="126340" y="16666"/>
                  </a:lnTo>
                  <a:lnTo>
                    <a:pt x="127177" y="32493"/>
                  </a:lnTo>
                  <a:lnTo>
                    <a:pt x="120310" y="61236"/>
                  </a:lnTo>
                  <a:lnTo>
                    <a:pt x="100984" y="96073"/>
                  </a:lnTo>
                  <a:lnTo>
                    <a:pt x="75626" y="131521"/>
                  </a:lnTo>
                  <a:lnTo>
                    <a:pt x="72417" y="141395"/>
                  </a:lnTo>
                  <a:lnTo>
                    <a:pt x="74754" y="152368"/>
                  </a:lnTo>
                  <a:lnTo>
                    <a:pt x="77353" y="158257"/>
                  </a:lnTo>
                  <a:lnTo>
                    <a:pt x="97865" y="176660"/>
                  </a:lnTo>
                  <a:lnTo>
                    <a:pt x="143139" y="192147"/>
                  </a:lnTo>
                  <a:lnTo>
                    <a:pt x="186854" y="199384"/>
                  </a:lnTo>
                  <a:lnTo>
                    <a:pt x="227685" y="204246"/>
                  </a:lnTo>
                  <a:lnTo>
                    <a:pt x="260350" y="2081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058"/>
            <p:cNvSpPr/>
            <p:nvPr>
              <p:custDataLst>
                <p:tags r:id="rId9"/>
              </p:custDataLst>
            </p:nvPr>
          </p:nvSpPr>
          <p:spPr>
            <a:xfrm>
              <a:off x="8916282" y="5020669"/>
              <a:ext cx="183269" cy="172606"/>
            </a:xfrm>
            <a:custGeom>
              <a:avLst/>
              <a:gdLst/>
              <a:ahLst/>
              <a:cxnLst/>
              <a:rect l="0" t="0" r="0" b="0"/>
              <a:pathLst>
                <a:path w="183269" h="172606">
                  <a:moveTo>
                    <a:pt x="5468" y="27581"/>
                  </a:moveTo>
                  <a:lnTo>
                    <a:pt x="5468" y="27581"/>
                  </a:lnTo>
                  <a:lnTo>
                    <a:pt x="0" y="16646"/>
                  </a:lnTo>
                  <a:lnTo>
                    <a:pt x="411" y="15352"/>
                  </a:lnTo>
                  <a:lnTo>
                    <a:pt x="2750" y="12033"/>
                  </a:lnTo>
                  <a:lnTo>
                    <a:pt x="40582" y="0"/>
                  </a:lnTo>
                  <a:lnTo>
                    <a:pt x="65105" y="437"/>
                  </a:lnTo>
                  <a:lnTo>
                    <a:pt x="78069" y="7050"/>
                  </a:lnTo>
                  <a:lnTo>
                    <a:pt x="83502" y="11777"/>
                  </a:lnTo>
                  <a:lnTo>
                    <a:pt x="86418" y="19162"/>
                  </a:lnTo>
                  <a:lnTo>
                    <a:pt x="87778" y="38656"/>
                  </a:lnTo>
                  <a:lnTo>
                    <a:pt x="77126" y="85665"/>
                  </a:lnTo>
                  <a:lnTo>
                    <a:pt x="57252" y="131953"/>
                  </a:lnTo>
                  <a:lnTo>
                    <a:pt x="41712" y="165843"/>
                  </a:lnTo>
                  <a:lnTo>
                    <a:pt x="41625" y="168439"/>
                  </a:lnTo>
                  <a:lnTo>
                    <a:pt x="42273" y="170170"/>
                  </a:lnTo>
                  <a:lnTo>
                    <a:pt x="44115" y="171323"/>
                  </a:lnTo>
                  <a:lnTo>
                    <a:pt x="49927" y="172605"/>
                  </a:lnTo>
                  <a:lnTo>
                    <a:pt x="95615" y="166589"/>
                  </a:lnTo>
                  <a:lnTo>
                    <a:pt x="139188" y="160726"/>
                  </a:lnTo>
                  <a:lnTo>
                    <a:pt x="183268" y="154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059"/>
            <p:cNvSpPr/>
            <p:nvPr>
              <p:custDataLst>
                <p:tags r:id="rId10"/>
              </p:custDataLst>
            </p:nvPr>
          </p:nvSpPr>
          <p:spPr>
            <a:xfrm>
              <a:off x="8485358" y="5270500"/>
              <a:ext cx="398293" cy="201262"/>
            </a:xfrm>
            <a:custGeom>
              <a:avLst/>
              <a:gdLst/>
              <a:ahLst/>
              <a:cxnLst/>
              <a:rect l="0" t="0" r="0" b="0"/>
              <a:pathLst>
                <a:path w="398293" h="201262">
                  <a:moveTo>
                    <a:pt x="80792" y="50800"/>
                  </a:moveTo>
                  <a:lnTo>
                    <a:pt x="80792" y="50800"/>
                  </a:lnTo>
                  <a:lnTo>
                    <a:pt x="84162" y="50800"/>
                  </a:lnTo>
                  <a:lnTo>
                    <a:pt x="85156" y="52917"/>
                  </a:lnTo>
                  <a:lnTo>
                    <a:pt x="90626" y="99208"/>
                  </a:lnTo>
                  <a:lnTo>
                    <a:pt x="85665" y="138677"/>
                  </a:lnTo>
                  <a:lnTo>
                    <a:pt x="67262" y="175380"/>
                  </a:lnTo>
                  <a:lnTo>
                    <a:pt x="51966" y="192952"/>
                  </a:lnTo>
                  <a:lnTo>
                    <a:pt x="44641" y="197779"/>
                  </a:lnTo>
                  <a:lnTo>
                    <a:pt x="30859" y="201261"/>
                  </a:lnTo>
                  <a:lnTo>
                    <a:pt x="24925" y="198379"/>
                  </a:lnTo>
                  <a:lnTo>
                    <a:pt x="14570" y="185770"/>
                  </a:lnTo>
                  <a:lnTo>
                    <a:pt x="4177" y="155467"/>
                  </a:lnTo>
                  <a:lnTo>
                    <a:pt x="0" y="116306"/>
                  </a:lnTo>
                  <a:lnTo>
                    <a:pt x="4668" y="91673"/>
                  </a:lnTo>
                  <a:lnTo>
                    <a:pt x="8876" y="80166"/>
                  </a:lnTo>
                  <a:lnTo>
                    <a:pt x="24840" y="61735"/>
                  </a:lnTo>
                  <a:lnTo>
                    <a:pt x="48869" y="47193"/>
                  </a:lnTo>
                  <a:lnTo>
                    <a:pt x="83067" y="36026"/>
                  </a:lnTo>
                  <a:lnTo>
                    <a:pt x="106297" y="31073"/>
                  </a:lnTo>
                  <a:lnTo>
                    <a:pt x="133073" y="26360"/>
                  </a:lnTo>
                  <a:lnTo>
                    <a:pt x="162213" y="21806"/>
                  </a:lnTo>
                  <a:lnTo>
                    <a:pt x="190105" y="18771"/>
                  </a:lnTo>
                  <a:lnTo>
                    <a:pt x="217168" y="16747"/>
                  </a:lnTo>
                  <a:lnTo>
                    <a:pt x="243676" y="15398"/>
                  </a:lnTo>
                  <a:lnTo>
                    <a:pt x="268403" y="13793"/>
                  </a:lnTo>
                  <a:lnTo>
                    <a:pt x="314693" y="10129"/>
                  </a:lnTo>
                  <a:lnTo>
                    <a:pt x="351258" y="6148"/>
                  </a:lnTo>
                  <a:lnTo>
                    <a:pt x="3982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288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MARTInkShape-3904"/>
          <p:cNvSpPr/>
          <p:nvPr>
            <p:custDataLst>
              <p:tags r:id="rId1"/>
            </p:custDataLst>
          </p:nvPr>
        </p:nvSpPr>
        <p:spPr>
          <a:xfrm>
            <a:off x="9125787" y="5302250"/>
            <a:ext cx="1300564" cy="1181025"/>
          </a:xfrm>
          <a:custGeom>
            <a:avLst/>
            <a:gdLst/>
            <a:ahLst/>
            <a:cxnLst/>
            <a:rect l="0" t="0" r="0" b="0"/>
            <a:pathLst>
              <a:path w="1300564" h="1181025">
                <a:moveTo>
                  <a:pt x="697663" y="82550"/>
                </a:moveTo>
                <a:lnTo>
                  <a:pt x="697663" y="82550"/>
                </a:lnTo>
                <a:lnTo>
                  <a:pt x="697663" y="75808"/>
                </a:lnTo>
                <a:lnTo>
                  <a:pt x="696251" y="73116"/>
                </a:lnTo>
                <a:lnTo>
                  <a:pt x="680364" y="59367"/>
                </a:lnTo>
                <a:lnTo>
                  <a:pt x="636871" y="35985"/>
                </a:lnTo>
                <a:lnTo>
                  <a:pt x="589884" y="19912"/>
                </a:lnTo>
                <a:lnTo>
                  <a:pt x="544748" y="9055"/>
                </a:lnTo>
                <a:lnTo>
                  <a:pt x="501129" y="3880"/>
                </a:lnTo>
                <a:lnTo>
                  <a:pt x="461913" y="5862"/>
                </a:lnTo>
                <a:lnTo>
                  <a:pt x="416555" y="15074"/>
                </a:lnTo>
                <a:lnTo>
                  <a:pt x="375261" y="29814"/>
                </a:lnTo>
                <a:lnTo>
                  <a:pt x="331475" y="57483"/>
                </a:lnTo>
                <a:lnTo>
                  <a:pt x="306263" y="77729"/>
                </a:lnTo>
                <a:lnTo>
                  <a:pt x="263529" y="124109"/>
                </a:lnTo>
                <a:lnTo>
                  <a:pt x="224186" y="168217"/>
                </a:lnTo>
                <a:lnTo>
                  <a:pt x="195054" y="209681"/>
                </a:lnTo>
                <a:lnTo>
                  <a:pt x="164136" y="251901"/>
                </a:lnTo>
                <a:lnTo>
                  <a:pt x="132497" y="297590"/>
                </a:lnTo>
                <a:lnTo>
                  <a:pt x="102642" y="342508"/>
                </a:lnTo>
                <a:lnTo>
                  <a:pt x="80829" y="383431"/>
                </a:lnTo>
                <a:lnTo>
                  <a:pt x="64867" y="428622"/>
                </a:lnTo>
                <a:lnTo>
                  <a:pt x="49439" y="468645"/>
                </a:lnTo>
                <a:lnTo>
                  <a:pt x="36324" y="507628"/>
                </a:lnTo>
                <a:lnTo>
                  <a:pt x="27655" y="546695"/>
                </a:lnTo>
                <a:lnTo>
                  <a:pt x="20618" y="589237"/>
                </a:lnTo>
                <a:lnTo>
                  <a:pt x="14064" y="632416"/>
                </a:lnTo>
                <a:lnTo>
                  <a:pt x="7656" y="672334"/>
                </a:lnTo>
                <a:lnTo>
                  <a:pt x="1993" y="711679"/>
                </a:lnTo>
                <a:lnTo>
                  <a:pt x="0" y="754302"/>
                </a:lnTo>
                <a:lnTo>
                  <a:pt x="116" y="797506"/>
                </a:lnTo>
                <a:lnTo>
                  <a:pt x="3600" y="838136"/>
                </a:lnTo>
                <a:lnTo>
                  <a:pt x="6358" y="879730"/>
                </a:lnTo>
                <a:lnTo>
                  <a:pt x="17335" y="926105"/>
                </a:lnTo>
                <a:lnTo>
                  <a:pt x="28066" y="958555"/>
                </a:lnTo>
                <a:lnTo>
                  <a:pt x="47283" y="1001125"/>
                </a:lnTo>
                <a:lnTo>
                  <a:pt x="70443" y="1037730"/>
                </a:lnTo>
                <a:lnTo>
                  <a:pt x="118006" y="1078472"/>
                </a:lnTo>
                <a:lnTo>
                  <a:pt x="160069" y="1105741"/>
                </a:lnTo>
                <a:lnTo>
                  <a:pt x="204044" y="1125396"/>
                </a:lnTo>
                <a:lnTo>
                  <a:pt x="251613" y="1140986"/>
                </a:lnTo>
                <a:lnTo>
                  <a:pt x="298561" y="1154440"/>
                </a:lnTo>
                <a:lnTo>
                  <a:pt x="335994" y="1163165"/>
                </a:lnTo>
                <a:lnTo>
                  <a:pt x="373896" y="1170220"/>
                </a:lnTo>
                <a:lnTo>
                  <a:pt x="415308" y="1176779"/>
                </a:lnTo>
                <a:lnTo>
                  <a:pt x="455486" y="1179820"/>
                </a:lnTo>
                <a:lnTo>
                  <a:pt x="487018" y="1180531"/>
                </a:lnTo>
                <a:lnTo>
                  <a:pt x="520787" y="1180847"/>
                </a:lnTo>
                <a:lnTo>
                  <a:pt x="567565" y="1181024"/>
                </a:lnTo>
                <a:lnTo>
                  <a:pt x="613412" y="1180373"/>
                </a:lnTo>
                <a:lnTo>
                  <a:pt x="645871" y="1177720"/>
                </a:lnTo>
                <a:lnTo>
                  <a:pt x="679113" y="1174188"/>
                </a:lnTo>
                <a:lnTo>
                  <a:pt x="711996" y="1170267"/>
                </a:lnTo>
                <a:lnTo>
                  <a:pt x="758276" y="1164092"/>
                </a:lnTo>
                <a:lnTo>
                  <a:pt x="803267" y="1157088"/>
                </a:lnTo>
                <a:lnTo>
                  <a:pt x="847878" y="1146390"/>
                </a:lnTo>
                <a:lnTo>
                  <a:pt x="893081" y="1133578"/>
                </a:lnTo>
                <a:lnTo>
                  <a:pt x="925391" y="1122584"/>
                </a:lnTo>
                <a:lnTo>
                  <a:pt x="971944" y="1104495"/>
                </a:lnTo>
                <a:lnTo>
                  <a:pt x="1017018" y="1085730"/>
                </a:lnTo>
                <a:lnTo>
                  <a:pt x="1058282" y="1060023"/>
                </a:lnTo>
                <a:lnTo>
                  <a:pt x="1100691" y="1033433"/>
                </a:lnTo>
                <a:lnTo>
                  <a:pt x="1141162" y="1004309"/>
                </a:lnTo>
                <a:lnTo>
                  <a:pt x="1179967" y="969967"/>
                </a:lnTo>
                <a:lnTo>
                  <a:pt x="1211533" y="932981"/>
                </a:lnTo>
                <a:lnTo>
                  <a:pt x="1238761" y="891839"/>
                </a:lnTo>
                <a:lnTo>
                  <a:pt x="1261331" y="848371"/>
                </a:lnTo>
                <a:lnTo>
                  <a:pt x="1278052" y="804210"/>
                </a:lnTo>
                <a:lnTo>
                  <a:pt x="1291945" y="763218"/>
                </a:lnTo>
                <a:lnTo>
                  <a:pt x="1298256" y="720890"/>
                </a:lnTo>
                <a:lnTo>
                  <a:pt x="1300125" y="673698"/>
                </a:lnTo>
                <a:lnTo>
                  <a:pt x="1300563" y="638794"/>
                </a:lnTo>
                <a:lnTo>
                  <a:pt x="1299345" y="601407"/>
                </a:lnTo>
                <a:lnTo>
                  <a:pt x="1294101" y="561273"/>
                </a:lnTo>
                <a:lnTo>
                  <a:pt x="1285185" y="521799"/>
                </a:lnTo>
                <a:lnTo>
                  <a:pt x="1274167" y="483088"/>
                </a:lnTo>
                <a:lnTo>
                  <a:pt x="1262215" y="444717"/>
                </a:lnTo>
                <a:lnTo>
                  <a:pt x="1247965" y="406497"/>
                </a:lnTo>
                <a:lnTo>
                  <a:pt x="1231519" y="369754"/>
                </a:lnTo>
                <a:lnTo>
                  <a:pt x="1212450" y="336961"/>
                </a:lnTo>
                <a:lnTo>
                  <a:pt x="1192217" y="304042"/>
                </a:lnTo>
                <a:lnTo>
                  <a:pt x="1170759" y="271302"/>
                </a:lnTo>
                <a:lnTo>
                  <a:pt x="1135584" y="225103"/>
                </a:lnTo>
                <a:lnTo>
                  <a:pt x="1101800" y="181547"/>
                </a:lnTo>
                <a:lnTo>
                  <a:pt x="1065291" y="144966"/>
                </a:lnTo>
                <a:lnTo>
                  <a:pt x="1028369" y="109039"/>
                </a:lnTo>
                <a:lnTo>
                  <a:pt x="992657" y="80599"/>
                </a:lnTo>
                <a:lnTo>
                  <a:pt x="945856" y="59159"/>
                </a:lnTo>
                <a:lnTo>
                  <a:pt x="907925" y="48401"/>
                </a:lnTo>
                <a:lnTo>
                  <a:pt x="885109" y="43556"/>
                </a:lnTo>
                <a:lnTo>
                  <a:pt x="860022" y="38915"/>
                </a:lnTo>
                <a:lnTo>
                  <a:pt x="833419" y="34410"/>
                </a:lnTo>
                <a:lnTo>
                  <a:pt x="804395" y="30700"/>
                </a:lnTo>
                <a:lnTo>
                  <a:pt x="773755" y="27523"/>
                </a:lnTo>
                <a:lnTo>
                  <a:pt x="742042" y="24698"/>
                </a:lnTo>
                <a:lnTo>
                  <a:pt x="708903" y="20699"/>
                </a:lnTo>
                <a:lnTo>
                  <a:pt x="674818" y="15916"/>
                </a:lnTo>
                <a:lnTo>
                  <a:pt x="640100" y="10611"/>
                </a:lnTo>
                <a:lnTo>
                  <a:pt x="57066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SMARTInkShape-3905"/>
          <p:cNvSpPr/>
          <p:nvPr>
            <p:custDataLst>
              <p:tags r:id="rId2"/>
            </p:custDataLst>
          </p:nvPr>
        </p:nvSpPr>
        <p:spPr>
          <a:xfrm>
            <a:off x="11210190" y="2440649"/>
            <a:ext cx="635458" cy="657932"/>
          </a:xfrm>
          <a:custGeom>
            <a:avLst/>
            <a:gdLst/>
            <a:ahLst/>
            <a:cxnLst/>
            <a:rect l="0" t="0" r="0" b="0"/>
            <a:pathLst>
              <a:path w="635458" h="657932">
                <a:moveTo>
                  <a:pt x="384910" y="73951"/>
                </a:moveTo>
                <a:lnTo>
                  <a:pt x="384910" y="73951"/>
                </a:lnTo>
                <a:lnTo>
                  <a:pt x="384910" y="65113"/>
                </a:lnTo>
                <a:lnTo>
                  <a:pt x="383029" y="61086"/>
                </a:lnTo>
                <a:lnTo>
                  <a:pt x="381540" y="59024"/>
                </a:lnTo>
                <a:lnTo>
                  <a:pt x="362142" y="43606"/>
                </a:lnTo>
                <a:lnTo>
                  <a:pt x="354726" y="33602"/>
                </a:lnTo>
                <a:lnTo>
                  <a:pt x="335875" y="21296"/>
                </a:lnTo>
                <a:lnTo>
                  <a:pt x="310796" y="13825"/>
                </a:lnTo>
                <a:lnTo>
                  <a:pt x="302346" y="13832"/>
                </a:lnTo>
                <a:lnTo>
                  <a:pt x="257662" y="28222"/>
                </a:lnTo>
                <a:lnTo>
                  <a:pt x="213445" y="50048"/>
                </a:lnTo>
                <a:lnTo>
                  <a:pt x="167729" y="76714"/>
                </a:lnTo>
                <a:lnTo>
                  <a:pt x="128109" y="120652"/>
                </a:lnTo>
                <a:lnTo>
                  <a:pt x="88839" y="163821"/>
                </a:lnTo>
                <a:lnTo>
                  <a:pt x="64721" y="208063"/>
                </a:lnTo>
                <a:lnTo>
                  <a:pt x="40549" y="255531"/>
                </a:lnTo>
                <a:lnTo>
                  <a:pt x="23119" y="302401"/>
                </a:lnTo>
                <a:lnTo>
                  <a:pt x="10275" y="347545"/>
                </a:lnTo>
                <a:lnTo>
                  <a:pt x="384" y="390112"/>
                </a:lnTo>
                <a:lnTo>
                  <a:pt x="0" y="428241"/>
                </a:lnTo>
                <a:lnTo>
                  <a:pt x="8465" y="471712"/>
                </a:lnTo>
                <a:lnTo>
                  <a:pt x="18555" y="503835"/>
                </a:lnTo>
                <a:lnTo>
                  <a:pt x="40890" y="550089"/>
                </a:lnTo>
                <a:lnTo>
                  <a:pt x="70848" y="593758"/>
                </a:lnTo>
                <a:lnTo>
                  <a:pt x="99613" y="624402"/>
                </a:lnTo>
                <a:lnTo>
                  <a:pt x="127311" y="645893"/>
                </a:lnTo>
                <a:lnTo>
                  <a:pt x="169306" y="655647"/>
                </a:lnTo>
                <a:lnTo>
                  <a:pt x="212834" y="657931"/>
                </a:lnTo>
                <a:lnTo>
                  <a:pt x="238734" y="656226"/>
                </a:lnTo>
                <a:lnTo>
                  <a:pt x="283301" y="648689"/>
                </a:lnTo>
                <a:lnTo>
                  <a:pt x="327202" y="634594"/>
                </a:lnTo>
                <a:lnTo>
                  <a:pt x="366199" y="624021"/>
                </a:lnTo>
                <a:lnTo>
                  <a:pt x="409767" y="606409"/>
                </a:lnTo>
                <a:lnTo>
                  <a:pt x="456234" y="580438"/>
                </a:lnTo>
                <a:lnTo>
                  <a:pt x="467407" y="572106"/>
                </a:lnTo>
                <a:lnTo>
                  <a:pt x="508324" y="529883"/>
                </a:lnTo>
                <a:lnTo>
                  <a:pt x="553097" y="483673"/>
                </a:lnTo>
                <a:lnTo>
                  <a:pt x="570245" y="460703"/>
                </a:lnTo>
                <a:lnTo>
                  <a:pt x="590089" y="417373"/>
                </a:lnTo>
                <a:lnTo>
                  <a:pt x="605998" y="371050"/>
                </a:lnTo>
                <a:lnTo>
                  <a:pt x="624454" y="328052"/>
                </a:lnTo>
                <a:lnTo>
                  <a:pt x="630159" y="300699"/>
                </a:lnTo>
                <a:lnTo>
                  <a:pt x="635457" y="259852"/>
                </a:lnTo>
                <a:lnTo>
                  <a:pt x="633431" y="212279"/>
                </a:lnTo>
                <a:lnTo>
                  <a:pt x="629360" y="177788"/>
                </a:lnTo>
                <a:lnTo>
                  <a:pt x="615987" y="146229"/>
                </a:lnTo>
                <a:lnTo>
                  <a:pt x="580714" y="101550"/>
                </a:lnTo>
                <a:lnTo>
                  <a:pt x="541127" y="71262"/>
                </a:lnTo>
                <a:lnTo>
                  <a:pt x="499157" y="50636"/>
                </a:lnTo>
                <a:lnTo>
                  <a:pt x="456867" y="33878"/>
                </a:lnTo>
                <a:lnTo>
                  <a:pt x="414543" y="21332"/>
                </a:lnTo>
                <a:lnTo>
                  <a:pt x="367183" y="10490"/>
                </a:lnTo>
                <a:lnTo>
                  <a:pt x="322289" y="578"/>
                </a:lnTo>
                <a:lnTo>
                  <a:pt x="287334" y="0"/>
                </a:lnTo>
                <a:lnTo>
                  <a:pt x="246715" y="8138"/>
                </a:lnTo>
                <a:lnTo>
                  <a:pt x="194410" y="231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1" name="SMARTInkShape-Group816"/>
          <p:cNvGrpSpPr/>
          <p:nvPr/>
        </p:nvGrpSpPr>
        <p:grpSpPr>
          <a:xfrm>
            <a:off x="704850" y="2336800"/>
            <a:ext cx="980631" cy="641351"/>
            <a:chOff x="704850" y="2336800"/>
            <a:chExt cx="980631" cy="641351"/>
          </a:xfrm>
        </p:grpSpPr>
        <p:sp>
          <p:nvSpPr>
            <p:cNvPr id="854" name="SMARTInkShape-3906"/>
            <p:cNvSpPr/>
            <p:nvPr>
              <p:custDataLst>
                <p:tags r:id="rId298"/>
              </p:custDataLst>
            </p:nvPr>
          </p:nvSpPr>
          <p:spPr>
            <a:xfrm>
              <a:off x="911029" y="2832100"/>
              <a:ext cx="581222" cy="146051"/>
            </a:xfrm>
            <a:custGeom>
              <a:avLst/>
              <a:gdLst/>
              <a:ahLst/>
              <a:cxnLst/>
              <a:rect l="0" t="0" r="0" b="0"/>
              <a:pathLst>
                <a:path w="581222" h="146051">
                  <a:moveTo>
                    <a:pt x="3371" y="146050"/>
                  </a:moveTo>
                  <a:lnTo>
                    <a:pt x="3371" y="146050"/>
                  </a:lnTo>
                  <a:lnTo>
                    <a:pt x="0" y="146050"/>
                  </a:lnTo>
                  <a:lnTo>
                    <a:pt x="38741" y="138158"/>
                  </a:lnTo>
                  <a:lnTo>
                    <a:pt x="86119" y="123728"/>
                  </a:lnTo>
                  <a:lnTo>
                    <a:pt x="118508" y="114941"/>
                  </a:lnTo>
                  <a:lnTo>
                    <a:pt x="155624" y="105555"/>
                  </a:lnTo>
                  <a:lnTo>
                    <a:pt x="195889" y="95770"/>
                  </a:lnTo>
                  <a:lnTo>
                    <a:pt x="240372" y="85013"/>
                  </a:lnTo>
                  <a:lnTo>
                    <a:pt x="287666" y="73609"/>
                  </a:lnTo>
                  <a:lnTo>
                    <a:pt x="336834" y="61772"/>
                  </a:lnTo>
                  <a:lnTo>
                    <a:pt x="385841" y="49649"/>
                  </a:lnTo>
                  <a:lnTo>
                    <a:pt x="434740" y="37332"/>
                  </a:lnTo>
                  <a:lnTo>
                    <a:pt x="483567" y="24888"/>
                  </a:lnTo>
                  <a:lnTo>
                    <a:pt x="516118" y="16592"/>
                  </a:lnTo>
                  <a:lnTo>
                    <a:pt x="581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907"/>
            <p:cNvSpPr/>
            <p:nvPr>
              <p:custDataLst>
                <p:tags r:id="rId299"/>
              </p:custDataLst>
            </p:nvPr>
          </p:nvSpPr>
          <p:spPr>
            <a:xfrm>
              <a:off x="704850" y="2819400"/>
              <a:ext cx="692151" cy="127001"/>
            </a:xfrm>
            <a:custGeom>
              <a:avLst/>
              <a:gdLst/>
              <a:ahLst/>
              <a:cxnLst/>
              <a:rect l="0" t="0" r="0" b="0"/>
              <a:pathLst>
                <a:path w="692151" h="127001">
                  <a:moveTo>
                    <a:pt x="0" y="127000"/>
                  </a:moveTo>
                  <a:lnTo>
                    <a:pt x="0" y="127000"/>
                  </a:lnTo>
                  <a:lnTo>
                    <a:pt x="40452" y="116887"/>
                  </a:lnTo>
                  <a:lnTo>
                    <a:pt x="66479" y="111791"/>
                  </a:lnTo>
                  <a:lnTo>
                    <a:pt x="97942" y="106278"/>
                  </a:lnTo>
                  <a:lnTo>
                    <a:pt x="133028" y="100485"/>
                  </a:lnTo>
                  <a:lnTo>
                    <a:pt x="173352" y="93801"/>
                  </a:lnTo>
                  <a:lnTo>
                    <a:pt x="217168" y="86523"/>
                  </a:lnTo>
                  <a:lnTo>
                    <a:pt x="263312" y="78849"/>
                  </a:lnTo>
                  <a:lnTo>
                    <a:pt x="310302" y="70205"/>
                  </a:lnTo>
                  <a:lnTo>
                    <a:pt x="357857" y="60914"/>
                  </a:lnTo>
                  <a:lnTo>
                    <a:pt x="405788" y="51193"/>
                  </a:lnTo>
                  <a:lnTo>
                    <a:pt x="451148" y="43301"/>
                  </a:lnTo>
                  <a:lnTo>
                    <a:pt x="494793" y="36628"/>
                  </a:lnTo>
                  <a:lnTo>
                    <a:pt x="537295" y="30769"/>
                  </a:lnTo>
                  <a:lnTo>
                    <a:pt x="571980" y="24746"/>
                  </a:lnTo>
                  <a:lnTo>
                    <a:pt x="601453" y="18614"/>
                  </a:lnTo>
                  <a:lnTo>
                    <a:pt x="646196" y="8273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908"/>
            <p:cNvSpPr/>
            <p:nvPr>
              <p:custDataLst>
                <p:tags r:id="rId300"/>
              </p:custDataLst>
            </p:nvPr>
          </p:nvSpPr>
          <p:spPr>
            <a:xfrm>
              <a:off x="1539392" y="2336800"/>
              <a:ext cx="146089" cy="419101"/>
            </a:xfrm>
            <a:custGeom>
              <a:avLst/>
              <a:gdLst/>
              <a:ahLst/>
              <a:cxnLst/>
              <a:rect l="0" t="0" r="0" b="0"/>
              <a:pathLst>
                <a:path w="146089" h="4191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3473" y="36628"/>
                  </a:lnTo>
                  <a:lnTo>
                    <a:pt x="83737" y="81408"/>
                  </a:lnTo>
                  <a:lnTo>
                    <a:pt x="110510" y="122259"/>
                  </a:lnTo>
                  <a:lnTo>
                    <a:pt x="123576" y="145006"/>
                  </a:lnTo>
                  <a:lnTo>
                    <a:pt x="132992" y="170048"/>
                  </a:lnTo>
                  <a:lnTo>
                    <a:pt x="139975" y="196621"/>
                  </a:lnTo>
                  <a:lnTo>
                    <a:pt x="145336" y="224214"/>
                  </a:lnTo>
                  <a:lnTo>
                    <a:pt x="146088" y="249665"/>
                  </a:lnTo>
                  <a:lnTo>
                    <a:pt x="139397" y="296759"/>
                  </a:lnTo>
                  <a:lnTo>
                    <a:pt x="125135" y="335563"/>
                  </a:lnTo>
                  <a:lnTo>
                    <a:pt x="105625" y="367861"/>
                  </a:lnTo>
                  <a:lnTo>
                    <a:pt x="54458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909"/>
            <p:cNvSpPr/>
            <p:nvPr>
              <p:custDataLst>
                <p:tags r:id="rId301"/>
              </p:custDataLst>
            </p:nvPr>
          </p:nvSpPr>
          <p:spPr>
            <a:xfrm>
              <a:off x="1327150" y="2494747"/>
              <a:ext cx="101601" cy="223054"/>
            </a:xfrm>
            <a:custGeom>
              <a:avLst/>
              <a:gdLst/>
              <a:ahLst/>
              <a:cxnLst/>
              <a:rect l="0" t="0" r="0" b="0"/>
              <a:pathLst>
                <a:path w="101601" h="223054">
                  <a:moveTo>
                    <a:pt x="101600" y="32553"/>
                  </a:moveTo>
                  <a:lnTo>
                    <a:pt x="101600" y="32553"/>
                  </a:lnTo>
                  <a:lnTo>
                    <a:pt x="101600" y="25811"/>
                  </a:lnTo>
                  <a:lnTo>
                    <a:pt x="97837" y="18738"/>
                  </a:lnTo>
                  <a:lnTo>
                    <a:pt x="85904" y="6822"/>
                  </a:lnTo>
                  <a:lnTo>
                    <a:pt x="80552" y="2699"/>
                  </a:lnTo>
                  <a:lnTo>
                    <a:pt x="67081" y="0"/>
                  </a:lnTo>
                  <a:lnTo>
                    <a:pt x="59537" y="267"/>
                  </a:lnTo>
                  <a:lnTo>
                    <a:pt x="45511" y="6209"/>
                  </a:lnTo>
                  <a:lnTo>
                    <a:pt x="25714" y="23336"/>
                  </a:lnTo>
                  <a:lnTo>
                    <a:pt x="14956" y="36923"/>
                  </a:lnTo>
                  <a:lnTo>
                    <a:pt x="10175" y="47666"/>
                  </a:lnTo>
                  <a:lnTo>
                    <a:pt x="10311" y="53212"/>
                  </a:lnTo>
                  <a:lnTo>
                    <a:pt x="14225" y="65018"/>
                  </a:lnTo>
                  <a:lnTo>
                    <a:pt x="27733" y="83565"/>
                  </a:lnTo>
                  <a:lnTo>
                    <a:pt x="72543" y="116004"/>
                  </a:lnTo>
                  <a:lnTo>
                    <a:pt x="94167" y="134420"/>
                  </a:lnTo>
                  <a:lnTo>
                    <a:pt x="98055" y="141386"/>
                  </a:lnTo>
                  <a:lnTo>
                    <a:pt x="100495" y="156653"/>
                  </a:lnTo>
                  <a:lnTo>
                    <a:pt x="98747" y="163264"/>
                  </a:lnTo>
                  <a:lnTo>
                    <a:pt x="91159" y="174373"/>
                  </a:lnTo>
                  <a:lnTo>
                    <a:pt x="54539" y="201730"/>
                  </a:lnTo>
                  <a:lnTo>
                    <a:pt x="18247" y="218423"/>
                  </a:lnTo>
                  <a:lnTo>
                    <a:pt x="0" y="223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910"/>
            <p:cNvSpPr/>
            <p:nvPr>
              <p:custDataLst>
                <p:tags r:id="rId302"/>
              </p:custDataLst>
            </p:nvPr>
          </p:nvSpPr>
          <p:spPr>
            <a:xfrm>
              <a:off x="1069492" y="2571331"/>
              <a:ext cx="169443" cy="155658"/>
            </a:xfrm>
            <a:custGeom>
              <a:avLst/>
              <a:gdLst/>
              <a:ahLst/>
              <a:cxnLst/>
              <a:rect l="0" t="0" r="0" b="0"/>
              <a:pathLst>
                <a:path w="169443" h="155658">
                  <a:moveTo>
                    <a:pt x="3658" y="38519"/>
                  </a:moveTo>
                  <a:lnTo>
                    <a:pt x="3658" y="38519"/>
                  </a:lnTo>
                  <a:lnTo>
                    <a:pt x="0" y="38519"/>
                  </a:lnTo>
                  <a:lnTo>
                    <a:pt x="6408" y="38519"/>
                  </a:lnTo>
                  <a:lnTo>
                    <a:pt x="15683" y="45261"/>
                  </a:lnTo>
                  <a:lnTo>
                    <a:pt x="19586" y="57978"/>
                  </a:lnTo>
                  <a:lnTo>
                    <a:pt x="26661" y="104320"/>
                  </a:lnTo>
                  <a:lnTo>
                    <a:pt x="26703" y="137856"/>
                  </a:lnTo>
                  <a:lnTo>
                    <a:pt x="23497" y="154959"/>
                  </a:lnTo>
                  <a:lnTo>
                    <a:pt x="22529" y="155657"/>
                  </a:lnTo>
                  <a:lnTo>
                    <a:pt x="21177" y="155417"/>
                  </a:lnTo>
                  <a:lnTo>
                    <a:pt x="19571" y="154550"/>
                  </a:lnTo>
                  <a:lnTo>
                    <a:pt x="13939" y="146590"/>
                  </a:lnTo>
                  <a:lnTo>
                    <a:pt x="6421" y="114638"/>
                  </a:lnTo>
                  <a:lnTo>
                    <a:pt x="5888" y="76909"/>
                  </a:lnTo>
                  <a:lnTo>
                    <a:pt x="14745" y="41427"/>
                  </a:lnTo>
                  <a:lnTo>
                    <a:pt x="24813" y="26641"/>
                  </a:lnTo>
                  <a:lnTo>
                    <a:pt x="49124" y="10384"/>
                  </a:lnTo>
                  <a:lnTo>
                    <a:pt x="82040" y="0"/>
                  </a:lnTo>
                  <a:lnTo>
                    <a:pt x="125347" y="2568"/>
                  </a:lnTo>
                  <a:lnTo>
                    <a:pt x="146171" y="12428"/>
                  </a:lnTo>
                  <a:lnTo>
                    <a:pt x="153700" y="19008"/>
                  </a:lnTo>
                  <a:lnTo>
                    <a:pt x="163947" y="37609"/>
                  </a:lnTo>
                  <a:lnTo>
                    <a:pt x="169442" y="59281"/>
                  </a:lnTo>
                  <a:lnTo>
                    <a:pt x="169102" y="101939"/>
                  </a:lnTo>
                  <a:lnTo>
                    <a:pt x="168758" y="146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911"/>
            <p:cNvSpPr/>
            <p:nvPr>
              <p:custDataLst>
                <p:tags r:id="rId303"/>
              </p:custDataLst>
            </p:nvPr>
          </p:nvSpPr>
          <p:spPr>
            <a:xfrm>
              <a:off x="749300" y="260985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0" y="63500"/>
                  </a:lnTo>
                  <a:lnTo>
                    <a:pt x="32630" y="50948"/>
                  </a:lnTo>
                  <a:lnTo>
                    <a:pt x="70241" y="38166"/>
                  </a:lnTo>
                  <a:lnTo>
                    <a:pt x="108124" y="25429"/>
                  </a:lnTo>
                  <a:lnTo>
                    <a:pt x="142364" y="14595"/>
                  </a:lnTo>
                  <a:lnTo>
                    <a:pt x="183763" y="432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912"/>
            <p:cNvSpPr/>
            <p:nvPr>
              <p:custDataLst>
                <p:tags r:id="rId304"/>
              </p:custDataLst>
            </p:nvPr>
          </p:nvSpPr>
          <p:spPr>
            <a:xfrm>
              <a:off x="749300" y="2354914"/>
              <a:ext cx="229923" cy="489626"/>
            </a:xfrm>
            <a:custGeom>
              <a:avLst/>
              <a:gdLst/>
              <a:ahLst/>
              <a:cxnLst/>
              <a:rect l="0" t="0" r="0" b="0"/>
              <a:pathLst>
                <a:path w="229923" h="489626">
                  <a:moveTo>
                    <a:pt x="0" y="483536"/>
                  </a:moveTo>
                  <a:lnTo>
                    <a:pt x="0" y="483536"/>
                  </a:lnTo>
                  <a:lnTo>
                    <a:pt x="0" y="489625"/>
                  </a:lnTo>
                  <a:lnTo>
                    <a:pt x="1881" y="477300"/>
                  </a:lnTo>
                  <a:lnTo>
                    <a:pt x="6908" y="444999"/>
                  </a:lnTo>
                  <a:lnTo>
                    <a:pt x="10831" y="405731"/>
                  </a:lnTo>
                  <a:lnTo>
                    <a:pt x="12865" y="379455"/>
                  </a:lnTo>
                  <a:lnTo>
                    <a:pt x="14927" y="350649"/>
                  </a:lnTo>
                  <a:lnTo>
                    <a:pt x="17712" y="318039"/>
                  </a:lnTo>
                  <a:lnTo>
                    <a:pt x="20980" y="282894"/>
                  </a:lnTo>
                  <a:lnTo>
                    <a:pt x="24570" y="246058"/>
                  </a:lnTo>
                  <a:lnTo>
                    <a:pt x="29786" y="209506"/>
                  </a:lnTo>
                  <a:lnTo>
                    <a:pt x="36085" y="173144"/>
                  </a:lnTo>
                  <a:lnTo>
                    <a:pt x="43107" y="136908"/>
                  </a:lnTo>
                  <a:lnTo>
                    <a:pt x="50610" y="106400"/>
                  </a:lnTo>
                  <a:lnTo>
                    <a:pt x="58435" y="79712"/>
                  </a:lnTo>
                  <a:lnTo>
                    <a:pt x="73243" y="38064"/>
                  </a:lnTo>
                  <a:lnTo>
                    <a:pt x="88808" y="8096"/>
                  </a:lnTo>
                  <a:lnTo>
                    <a:pt x="95444" y="590"/>
                  </a:lnTo>
                  <a:lnTo>
                    <a:pt x="99613" y="0"/>
                  </a:lnTo>
                  <a:lnTo>
                    <a:pt x="109889" y="3107"/>
                  </a:lnTo>
                  <a:lnTo>
                    <a:pt x="121512" y="22362"/>
                  </a:lnTo>
                  <a:lnTo>
                    <a:pt x="133733" y="57731"/>
                  </a:lnTo>
                  <a:lnTo>
                    <a:pt x="139955" y="83955"/>
                  </a:lnTo>
                  <a:lnTo>
                    <a:pt x="146220" y="113432"/>
                  </a:lnTo>
                  <a:lnTo>
                    <a:pt x="153219" y="147195"/>
                  </a:lnTo>
                  <a:lnTo>
                    <a:pt x="160707" y="183814"/>
                  </a:lnTo>
                  <a:lnTo>
                    <a:pt x="168521" y="222338"/>
                  </a:lnTo>
                  <a:lnTo>
                    <a:pt x="176553" y="260015"/>
                  </a:lnTo>
                  <a:lnTo>
                    <a:pt x="184730" y="297128"/>
                  </a:lnTo>
                  <a:lnTo>
                    <a:pt x="193003" y="333864"/>
                  </a:lnTo>
                  <a:lnTo>
                    <a:pt x="200635" y="363999"/>
                  </a:lnTo>
                  <a:lnTo>
                    <a:pt x="207840" y="389734"/>
                  </a:lnTo>
                  <a:lnTo>
                    <a:pt x="220079" y="429146"/>
                  </a:lnTo>
                  <a:lnTo>
                    <a:pt x="229922" y="460301"/>
                  </a:lnTo>
                  <a:lnTo>
                    <a:pt x="229481" y="461696"/>
                  </a:lnTo>
                  <a:lnTo>
                    <a:pt x="222250" y="432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2" name="SMARTInkShape-3913"/>
          <p:cNvSpPr/>
          <p:nvPr>
            <p:custDataLst>
              <p:tags r:id="rId3"/>
            </p:custDataLst>
          </p:nvPr>
        </p:nvSpPr>
        <p:spPr>
          <a:xfrm>
            <a:off x="9379833" y="1003561"/>
            <a:ext cx="1957948" cy="100492"/>
          </a:xfrm>
          <a:custGeom>
            <a:avLst/>
            <a:gdLst/>
            <a:ahLst/>
            <a:cxnLst/>
            <a:rect l="0" t="0" r="0" b="0"/>
            <a:pathLst>
              <a:path w="1957948" h="100492">
                <a:moveTo>
                  <a:pt x="5467" y="6089"/>
                </a:moveTo>
                <a:lnTo>
                  <a:pt x="5467" y="6089"/>
                </a:lnTo>
                <a:lnTo>
                  <a:pt x="0" y="622"/>
                </a:lnTo>
                <a:lnTo>
                  <a:pt x="12862" y="0"/>
                </a:lnTo>
                <a:lnTo>
                  <a:pt x="54773" y="6558"/>
                </a:lnTo>
                <a:lnTo>
                  <a:pt x="101464" y="13588"/>
                </a:lnTo>
                <a:lnTo>
                  <a:pt x="128732" y="17439"/>
                </a:lnTo>
                <a:lnTo>
                  <a:pt x="161727" y="20711"/>
                </a:lnTo>
                <a:lnTo>
                  <a:pt x="198540" y="23598"/>
                </a:lnTo>
                <a:lnTo>
                  <a:pt x="237899" y="26228"/>
                </a:lnTo>
                <a:lnTo>
                  <a:pt x="283893" y="27276"/>
                </a:lnTo>
                <a:lnTo>
                  <a:pt x="334313" y="27269"/>
                </a:lnTo>
                <a:lnTo>
                  <a:pt x="387680" y="26559"/>
                </a:lnTo>
                <a:lnTo>
                  <a:pt x="447954" y="26086"/>
                </a:lnTo>
                <a:lnTo>
                  <a:pt x="512831" y="25770"/>
                </a:lnTo>
                <a:lnTo>
                  <a:pt x="580777" y="25560"/>
                </a:lnTo>
                <a:lnTo>
                  <a:pt x="652178" y="24714"/>
                </a:lnTo>
                <a:lnTo>
                  <a:pt x="725886" y="23445"/>
                </a:lnTo>
                <a:lnTo>
                  <a:pt x="801129" y="21893"/>
                </a:lnTo>
                <a:lnTo>
                  <a:pt x="878104" y="22269"/>
                </a:lnTo>
                <a:lnTo>
                  <a:pt x="956228" y="23931"/>
                </a:lnTo>
                <a:lnTo>
                  <a:pt x="1035125" y="26451"/>
                </a:lnTo>
                <a:lnTo>
                  <a:pt x="1113830" y="30247"/>
                </a:lnTo>
                <a:lnTo>
                  <a:pt x="1192402" y="34894"/>
                </a:lnTo>
                <a:lnTo>
                  <a:pt x="1270888" y="40109"/>
                </a:lnTo>
                <a:lnTo>
                  <a:pt x="1345794" y="45702"/>
                </a:lnTo>
                <a:lnTo>
                  <a:pt x="1418308" y="51548"/>
                </a:lnTo>
                <a:lnTo>
                  <a:pt x="1489228" y="57562"/>
                </a:lnTo>
                <a:lnTo>
                  <a:pt x="1554851" y="63687"/>
                </a:lnTo>
                <a:lnTo>
                  <a:pt x="1616945" y="69888"/>
                </a:lnTo>
                <a:lnTo>
                  <a:pt x="1676686" y="76138"/>
                </a:lnTo>
                <a:lnTo>
                  <a:pt x="1729212" y="81716"/>
                </a:lnTo>
                <a:lnTo>
                  <a:pt x="1776931" y="86846"/>
                </a:lnTo>
                <a:lnTo>
                  <a:pt x="1821441" y="91677"/>
                </a:lnTo>
                <a:lnTo>
                  <a:pt x="1857468" y="94898"/>
                </a:lnTo>
                <a:lnTo>
                  <a:pt x="1887833" y="97045"/>
                </a:lnTo>
                <a:lnTo>
                  <a:pt x="1932863" y="99430"/>
                </a:lnTo>
                <a:lnTo>
                  <a:pt x="1955229" y="100491"/>
                </a:lnTo>
                <a:lnTo>
                  <a:pt x="1957947" y="99362"/>
                </a:lnTo>
                <a:lnTo>
                  <a:pt x="1956232" y="97199"/>
                </a:lnTo>
                <a:lnTo>
                  <a:pt x="1951560" y="94346"/>
                </a:lnTo>
                <a:lnTo>
                  <a:pt x="1916266" y="85531"/>
                </a:lnTo>
                <a:lnTo>
                  <a:pt x="1891050" y="80217"/>
                </a:lnTo>
                <a:lnTo>
                  <a:pt x="1859423" y="75263"/>
                </a:lnTo>
                <a:lnTo>
                  <a:pt x="1823520" y="70550"/>
                </a:lnTo>
                <a:lnTo>
                  <a:pt x="1784769" y="65996"/>
                </a:lnTo>
                <a:lnTo>
                  <a:pt x="1739181" y="61549"/>
                </a:lnTo>
                <a:lnTo>
                  <a:pt x="1689032" y="57174"/>
                </a:lnTo>
                <a:lnTo>
                  <a:pt x="1635842" y="52845"/>
                </a:lnTo>
                <a:lnTo>
                  <a:pt x="1577806" y="49960"/>
                </a:lnTo>
                <a:lnTo>
                  <a:pt x="1516538" y="48036"/>
                </a:lnTo>
                <a:lnTo>
                  <a:pt x="1453114" y="46754"/>
                </a:lnTo>
                <a:lnTo>
                  <a:pt x="1386842" y="45899"/>
                </a:lnTo>
                <a:lnTo>
                  <a:pt x="1318673" y="45329"/>
                </a:lnTo>
                <a:lnTo>
                  <a:pt x="1249238" y="44949"/>
                </a:lnTo>
                <a:lnTo>
                  <a:pt x="1176841" y="45401"/>
                </a:lnTo>
                <a:lnTo>
                  <a:pt x="1102471" y="46408"/>
                </a:lnTo>
                <a:lnTo>
                  <a:pt x="1026785" y="47785"/>
                </a:lnTo>
                <a:lnTo>
                  <a:pt x="951635" y="49409"/>
                </a:lnTo>
                <a:lnTo>
                  <a:pt x="876839" y="51197"/>
                </a:lnTo>
                <a:lnTo>
                  <a:pt x="802283" y="53094"/>
                </a:lnTo>
                <a:lnTo>
                  <a:pt x="729295" y="55064"/>
                </a:lnTo>
                <a:lnTo>
                  <a:pt x="657352" y="57084"/>
                </a:lnTo>
                <a:lnTo>
                  <a:pt x="586105" y="59135"/>
                </a:lnTo>
                <a:lnTo>
                  <a:pt x="519559" y="61209"/>
                </a:lnTo>
                <a:lnTo>
                  <a:pt x="456146" y="63297"/>
                </a:lnTo>
                <a:lnTo>
                  <a:pt x="394819" y="65394"/>
                </a:lnTo>
                <a:lnTo>
                  <a:pt x="339118" y="67498"/>
                </a:lnTo>
                <a:lnTo>
                  <a:pt x="287168" y="69606"/>
                </a:lnTo>
                <a:lnTo>
                  <a:pt x="237717" y="71717"/>
                </a:lnTo>
                <a:lnTo>
                  <a:pt x="196284" y="73124"/>
                </a:lnTo>
                <a:lnTo>
                  <a:pt x="160195" y="74062"/>
                </a:lnTo>
                <a:lnTo>
                  <a:pt x="127670" y="74688"/>
                </a:lnTo>
                <a:lnTo>
                  <a:pt x="85886" y="77265"/>
                </a:lnTo>
                <a:lnTo>
                  <a:pt x="55297" y="81296"/>
                </a:lnTo>
                <a:lnTo>
                  <a:pt x="88591" y="78624"/>
                </a:lnTo>
                <a:lnTo>
                  <a:pt x="114505" y="77729"/>
                </a:lnTo>
                <a:lnTo>
                  <a:pt x="147304" y="77132"/>
                </a:lnTo>
                <a:lnTo>
                  <a:pt x="184691" y="76734"/>
                </a:lnTo>
                <a:lnTo>
                  <a:pt x="232194" y="75764"/>
                </a:lnTo>
                <a:lnTo>
                  <a:pt x="286441" y="74411"/>
                </a:lnTo>
                <a:lnTo>
                  <a:pt x="345183" y="72804"/>
                </a:lnTo>
                <a:lnTo>
                  <a:pt x="411861" y="70321"/>
                </a:lnTo>
                <a:lnTo>
                  <a:pt x="483829" y="67255"/>
                </a:lnTo>
                <a:lnTo>
                  <a:pt x="559325" y="63799"/>
                </a:lnTo>
                <a:lnTo>
                  <a:pt x="642111" y="60085"/>
                </a:lnTo>
                <a:lnTo>
                  <a:pt x="729758" y="56197"/>
                </a:lnTo>
                <a:lnTo>
                  <a:pt x="820644" y="52195"/>
                </a:lnTo>
                <a:lnTo>
                  <a:pt x="914395" y="48115"/>
                </a:lnTo>
                <a:lnTo>
                  <a:pt x="1010058" y="43984"/>
                </a:lnTo>
                <a:lnTo>
                  <a:pt x="1106996" y="39819"/>
                </a:lnTo>
                <a:lnTo>
                  <a:pt x="1201251" y="35631"/>
                </a:lnTo>
                <a:lnTo>
                  <a:pt x="1293723" y="31428"/>
                </a:lnTo>
                <a:lnTo>
                  <a:pt x="1385002" y="27215"/>
                </a:lnTo>
                <a:lnTo>
                  <a:pt x="1467025" y="23701"/>
                </a:lnTo>
                <a:lnTo>
                  <a:pt x="1542872" y="20652"/>
                </a:lnTo>
                <a:lnTo>
                  <a:pt x="1614604" y="17915"/>
                </a:lnTo>
                <a:lnTo>
                  <a:pt x="1662426" y="16089"/>
                </a:lnTo>
                <a:lnTo>
                  <a:pt x="1758067" y="124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6" name="SMARTInkShape-Group818"/>
          <p:cNvGrpSpPr/>
          <p:nvPr/>
        </p:nvGrpSpPr>
        <p:grpSpPr>
          <a:xfrm>
            <a:off x="10998624" y="1393564"/>
            <a:ext cx="355177" cy="494634"/>
            <a:chOff x="10998624" y="1393564"/>
            <a:chExt cx="355177" cy="494634"/>
          </a:xfrm>
        </p:grpSpPr>
        <p:sp>
          <p:nvSpPr>
            <p:cNvPr id="863" name="SMARTInkShape-3914"/>
            <p:cNvSpPr/>
            <p:nvPr>
              <p:custDataLst>
                <p:tags r:id="rId295"/>
              </p:custDataLst>
            </p:nvPr>
          </p:nvSpPr>
          <p:spPr>
            <a:xfrm>
              <a:off x="11347450" y="1746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915"/>
            <p:cNvSpPr/>
            <p:nvPr>
              <p:custDataLst>
                <p:tags r:id="rId296"/>
              </p:custDataLst>
            </p:nvPr>
          </p:nvSpPr>
          <p:spPr>
            <a:xfrm>
              <a:off x="11096559" y="1393564"/>
              <a:ext cx="111192" cy="124087"/>
            </a:xfrm>
            <a:custGeom>
              <a:avLst/>
              <a:gdLst/>
              <a:ahLst/>
              <a:cxnLst/>
              <a:rect l="0" t="0" r="0" b="0"/>
              <a:pathLst>
                <a:path w="111192" h="124087">
                  <a:moveTo>
                    <a:pt x="41341" y="35186"/>
                  </a:moveTo>
                  <a:lnTo>
                    <a:pt x="41341" y="35186"/>
                  </a:lnTo>
                  <a:lnTo>
                    <a:pt x="29164" y="35186"/>
                  </a:lnTo>
                  <a:lnTo>
                    <a:pt x="28709" y="42093"/>
                  </a:lnTo>
                  <a:lnTo>
                    <a:pt x="28687" y="44024"/>
                  </a:lnTo>
                  <a:lnTo>
                    <a:pt x="25283" y="53484"/>
                  </a:lnTo>
                  <a:lnTo>
                    <a:pt x="17109" y="64958"/>
                  </a:lnTo>
                  <a:lnTo>
                    <a:pt x="5346" y="77424"/>
                  </a:lnTo>
                  <a:lnTo>
                    <a:pt x="3939" y="77456"/>
                  </a:lnTo>
                  <a:lnTo>
                    <a:pt x="494" y="75610"/>
                  </a:lnTo>
                  <a:lnTo>
                    <a:pt x="0" y="74130"/>
                  </a:lnTo>
                  <a:lnTo>
                    <a:pt x="373" y="72437"/>
                  </a:lnTo>
                  <a:lnTo>
                    <a:pt x="3375" y="67970"/>
                  </a:lnTo>
                  <a:lnTo>
                    <a:pt x="41883" y="22872"/>
                  </a:lnTo>
                  <a:lnTo>
                    <a:pt x="61072" y="3643"/>
                  </a:lnTo>
                  <a:lnTo>
                    <a:pt x="67278" y="0"/>
                  </a:lnTo>
                  <a:lnTo>
                    <a:pt x="74272" y="263"/>
                  </a:lnTo>
                  <a:lnTo>
                    <a:pt x="81376" y="2731"/>
                  </a:lnTo>
                  <a:lnTo>
                    <a:pt x="93570" y="11946"/>
                  </a:lnTo>
                  <a:lnTo>
                    <a:pt x="100535" y="19918"/>
                  </a:lnTo>
                  <a:lnTo>
                    <a:pt x="107721" y="36307"/>
                  </a:lnTo>
                  <a:lnTo>
                    <a:pt x="110886" y="77748"/>
                  </a:lnTo>
                  <a:lnTo>
                    <a:pt x="111191" y="124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916"/>
            <p:cNvSpPr/>
            <p:nvPr>
              <p:custDataLst>
                <p:tags r:id="rId297"/>
              </p:custDataLst>
            </p:nvPr>
          </p:nvSpPr>
          <p:spPr>
            <a:xfrm>
              <a:off x="10998624" y="1565880"/>
              <a:ext cx="172276" cy="322318"/>
            </a:xfrm>
            <a:custGeom>
              <a:avLst/>
              <a:gdLst/>
              <a:ahLst/>
              <a:cxnLst/>
              <a:rect l="0" t="0" r="0" b="0"/>
              <a:pathLst>
                <a:path w="172276" h="322318">
                  <a:moveTo>
                    <a:pt x="31326" y="97820"/>
                  </a:moveTo>
                  <a:lnTo>
                    <a:pt x="31326" y="97820"/>
                  </a:lnTo>
                  <a:lnTo>
                    <a:pt x="27955" y="101191"/>
                  </a:lnTo>
                  <a:lnTo>
                    <a:pt x="23485" y="143959"/>
                  </a:lnTo>
                  <a:lnTo>
                    <a:pt x="20067" y="187221"/>
                  </a:lnTo>
                  <a:lnTo>
                    <a:pt x="15290" y="231318"/>
                  </a:lnTo>
                  <a:lnTo>
                    <a:pt x="6819" y="273783"/>
                  </a:lnTo>
                  <a:lnTo>
                    <a:pt x="212" y="320266"/>
                  </a:lnTo>
                  <a:lnTo>
                    <a:pt x="0" y="322317"/>
                  </a:lnTo>
                  <a:lnTo>
                    <a:pt x="565" y="322274"/>
                  </a:lnTo>
                  <a:lnTo>
                    <a:pt x="5435" y="313354"/>
                  </a:lnTo>
                  <a:lnTo>
                    <a:pt x="21248" y="272281"/>
                  </a:lnTo>
                  <a:lnTo>
                    <a:pt x="32489" y="238153"/>
                  </a:lnTo>
                  <a:lnTo>
                    <a:pt x="44544" y="197114"/>
                  </a:lnTo>
                  <a:lnTo>
                    <a:pt x="60722" y="153004"/>
                  </a:lnTo>
                  <a:lnTo>
                    <a:pt x="78254" y="109646"/>
                  </a:lnTo>
                  <a:lnTo>
                    <a:pt x="93106" y="71561"/>
                  </a:lnTo>
                  <a:lnTo>
                    <a:pt x="109996" y="31871"/>
                  </a:lnTo>
                  <a:lnTo>
                    <a:pt x="127305" y="8978"/>
                  </a:lnTo>
                  <a:lnTo>
                    <a:pt x="139602" y="1890"/>
                  </a:lnTo>
                  <a:lnTo>
                    <a:pt x="145843" y="0"/>
                  </a:lnTo>
                  <a:lnTo>
                    <a:pt x="151415" y="151"/>
                  </a:lnTo>
                  <a:lnTo>
                    <a:pt x="161368" y="4082"/>
                  </a:lnTo>
                  <a:lnTo>
                    <a:pt x="168616" y="14296"/>
                  </a:lnTo>
                  <a:lnTo>
                    <a:pt x="171537" y="20971"/>
                  </a:lnTo>
                  <a:lnTo>
                    <a:pt x="172275" y="50591"/>
                  </a:lnTo>
                  <a:lnTo>
                    <a:pt x="161283" y="86178"/>
                  </a:lnTo>
                  <a:lnTo>
                    <a:pt x="141250" y="116791"/>
                  </a:lnTo>
                  <a:lnTo>
                    <a:pt x="114068" y="140365"/>
                  </a:lnTo>
                  <a:lnTo>
                    <a:pt x="87044" y="154014"/>
                  </a:lnTo>
                  <a:lnTo>
                    <a:pt x="73492" y="156191"/>
                  </a:lnTo>
                  <a:lnTo>
                    <a:pt x="67904" y="155784"/>
                  </a:lnTo>
                  <a:lnTo>
                    <a:pt x="63473" y="153396"/>
                  </a:lnTo>
                  <a:lnTo>
                    <a:pt x="50376" y="135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819"/>
          <p:cNvGrpSpPr/>
          <p:nvPr/>
        </p:nvGrpSpPr>
        <p:grpSpPr>
          <a:xfrm>
            <a:off x="9464603" y="1431300"/>
            <a:ext cx="1279598" cy="321301"/>
            <a:chOff x="9464603" y="1431300"/>
            <a:chExt cx="1279598" cy="321301"/>
          </a:xfrm>
        </p:grpSpPr>
        <p:sp>
          <p:nvSpPr>
            <p:cNvPr id="867" name="SMARTInkShape-3917"/>
            <p:cNvSpPr/>
            <p:nvPr>
              <p:custDataLst>
                <p:tags r:id="rId283"/>
              </p:custDataLst>
            </p:nvPr>
          </p:nvSpPr>
          <p:spPr>
            <a:xfrm>
              <a:off x="10668000" y="17018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76200" y="0"/>
                  </a:moveTo>
                  <a:lnTo>
                    <a:pt x="76200" y="0"/>
                  </a:lnTo>
                  <a:lnTo>
                    <a:pt x="59581" y="14503"/>
                  </a:lnTo>
                  <a:lnTo>
                    <a:pt x="17113" y="3931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918"/>
            <p:cNvSpPr/>
            <p:nvPr>
              <p:custDataLst>
                <p:tags r:id="rId284"/>
              </p:custDataLst>
            </p:nvPr>
          </p:nvSpPr>
          <p:spPr>
            <a:xfrm>
              <a:off x="10560050" y="1549400"/>
              <a:ext cx="107951" cy="134099"/>
            </a:xfrm>
            <a:custGeom>
              <a:avLst/>
              <a:gdLst/>
              <a:ahLst/>
              <a:cxnLst/>
              <a:rect l="0" t="0" r="0" b="0"/>
              <a:pathLst>
                <a:path w="107951" h="134099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20932"/>
                  </a:lnTo>
                  <a:lnTo>
                    <a:pt x="18297" y="31259"/>
                  </a:lnTo>
                  <a:lnTo>
                    <a:pt x="30036" y="49557"/>
                  </a:lnTo>
                  <a:lnTo>
                    <a:pt x="40871" y="85388"/>
                  </a:lnTo>
                  <a:lnTo>
                    <a:pt x="43976" y="122191"/>
                  </a:lnTo>
                  <a:lnTo>
                    <a:pt x="42725" y="126616"/>
                  </a:lnTo>
                  <a:lnTo>
                    <a:pt x="37569" y="133415"/>
                  </a:lnTo>
                  <a:lnTo>
                    <a:pt x="34923" y="134098"/>
                  </a:lnTo>
                  <a:lnTo>
                    <a:pt x="32453" y="133143"/>
                  </a:lnTo>
                  <a:lnTo>
                    <a:pt x="27829" y="128319"/>
                  </a:lnTo>
                  <a:lnTo>
                    <a:pt x="23421" y="121471"/>
                  </a:lnTo>
                  <a:lnTo>
                    <a:pt x="20344" y="106312"/>
                  </a:lnTo>
                  <a:lnTo>
                    <a:pt x="34513" y="66312"/>
                  </a:lnTo>
                  <a:lnTo>
                    <a:pt x="53030" y="28663"/>
                  </a:lnTo>
                  <a:lnTo>
                    <a:pt x="70604" y="10623"/>
                  </a:lnTo>
                  <a:lnTo>
                    <a:pt x="86413" y="307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919"/>
            <p:cNvSpPr/>
            <p:nvPr>
              <p:custDataLst>
                <p:tags r:id="rId285"/>
              </p:custDataLst>
            </p:nvPr>
          </p:nvSpPr>
          <p:spPr>
            <a:xfrm>
              <a:off x="10448842" y="1581150"/>
              <a:ext cx="73109" cy="104475"/>
            </a:xfrm>
            <a:custGeom>
              <a:avLst/>
              <a:gdLst/>
              <a:ahLst/>
              <a:cxnLst/>
              <a:rect l="0" t="0" r="0" b="0"/>
              <a:pathLst>
                <a:path w="73109" h="104475">
                  <a:moveTo>
                    <a:pt x="73108" y="0"/>
                  </a:moveTo>
                  <a:lnTo>
                    <a:pt x="73108" y="0"/>
                  </a:lnTo>
                  <a:lnTo>
                    <a:pt x="49510" y="0"/>
                  </a:lnTo>
                  <a:lnTo>
                    <a:pt x="32282" y="5644"/>
                  </a:lnTo>
                  <a:lnTo>
                    <a:pt x="18273" y="15209"/>
                  </a:lnTo>
                  <a:lnTo>
                    <a:pt x="7344" y="26515"/>
                  </a:lnTo>
                  <a:lnTo>
                    <a:pt x="1544" y="40477"/>
                  </a:lnTo>
                  <a:lnTo>
                    <a:pt x="0" y="48151"/>
                  </a:lnTo>
                  <a:lnTo>
                    <a:pt x="7690" y="69849"/>
                  </a:lnTo>
                  <a:lnTo>
                    <a:pt x="22161" y="91722"/>
                  </a:lnTo>
                  <a:lnTo>
                    <a:pt x="38000" y="103795"/>
                  </a:lnTo>
                  <a:lnTo>
                    <a:pt x="46176" y="104474"/>
                  </a:lnTo>
                  <a:lnTo>
                    <a:pt x="62785" y="97703"/>
                  </a:lnTo>
                  <a:lnTo>
                    <a:pt x="67635" y="91947"/>
                  </a:lnTo>
                  <a:lnTo>
                    <a:pt x="70166" y="85287"/>
                  </a:lnTo>
                  <a:lnTo>
                    <a:pt x="71146" y="78024"/>
                  </a:lnTo>
                  <a:lnTo>
                    <a:pt x="59041" y="44207"/>
                  </a:lnTo>
                  <a:lnTo>
                    <a:pt x="3500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920"/>
            <p:cNvSpPr/>
            <p:nvPr>
              <p:custDataLst>
                <p:tags r:id="rId286"/>
              </p:custDataLst>
            </p:nvPr>
          </p:nvSpPr>
          <p:spPr>
            <a:xfrm>
              <a:off x="10287000" y="1557190"/>
              <a:ext cx="177801" cy="11261"/>
            </a:xfrm>
            <a:custGeom>
              <a:avLst/>
              <a:gdLst/>
              <a:ahLst/>
              <a:cxnLst/>
              <a:rect l="0" t="0" r="0" b="0"/>
              <a:pathLst>
                <a:path w="177801" h="11261">
                  <a:moveTo>
                    <a:pt x="0" y="11260"/>
                  </a:moveTo>
                  <a:lnTo>
                    <a:pt x="0" y="11260"/>
                  </a:lnTo>
                  <a:lnTo>
                    <a:pt x="0" y="7889"/>
                  </a:lnTo>
                  <a:lnTo>
                    <a:pt x="1412" y="6896"/>
                  </a:lnTo>
                  <a:lnTo>
                    <a:pt x="48334" y="0"/>
                  </a:lnTo>
                  <a:lnTo>
                    <a:pt x="87464" y="868"/>
                  </a:lnTo>
                  <a:lnTo>
                    <a:pt x="132925" y="5594"/>
                  </a:lnTo>
                  <a:lnTo>
                    <a:pt x="177800" y="1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921"/>
            <p:cNvSpPr/>
            <p:nvPr>
              <p:custDataLst>
                <p:tags r:id="rId287"/>
              </p:custDataLst>
            </p:nvPr>
          </p:nvSpPr>
          <p:spPr>
            <a:xfrm>
              <a:off x="10175882" y="1460529"/>
              <a:ext cx="249316" cy="257019"/>
            </a:xfrm>
            <a:custGeom>
              <a:avLst/>
              <a:gdLst/>
              <a:ahLst/>
              <a:cxnLst/>
              <a:rect l="0" t="0" r="0" b="0"/>
              <a:pathLst>
                <a:path w="249316" h="257019">
                  <a:moveTo>
                    <a:pt x="85718" y="203171"/>
                  </a:moveTo>
                  <a:lnTo>
                    <a:pt x="85718" y="203171"/>
                  </a:lnTo>
                  <a:lnTo>
                    <a:pt x="89089" y="193058"/>
                  </a:lnTo>
                  <a:lnTo>
                    <a:pt x="88862" y="182448"/>
                  </a:lnTo>
                  <a:lnTo>
                    <a:pt x="85703" y="171383"/>
                  </a:lnTo>
                  <a:lnTo>
                    <a:pt x="79597" y="161762"/>
                  </a:lnTo>
                  <a:lnTo>
                    <a:pt x="72179" y="156545"/>
                  </a:lnTo>
                  <a:lnTo>
                    <a:pt x="68225" y="155153"/>
                  </a:lnTo>
                  <a:lnTo>
                    <a:pt x="56307" y="157371"/>
                  </a:lnTo>
                  <a:lnTo>
                    <a:pt x="41601" y="164471"/>
                  </a:lnTo>
                  <a:lnTo>
                    <a:pt x="25659" y="177034"/>
                  </a:lnTo>
                  <a:lnTo>
                    <a:pt x="7556" y="203344"/>
                  </a:lnTo>
                  <a:lnTo>
                    <a:pt x="0" y="230112"/>
                  </a:lnTo>
                  <a:lnTo>
                    <a:pt x="1995" y="243602"/>
                  </a:lnTo>
                  <a:lnTo>
                    <a:pt x="4504" y="249175"/>
                  </a:lnTo>
                  <a:lnTo>
                    <a:pt x="7586" y="252890"/>
                  </a:lnTo>
                  <a:lnTo>
                    <a:pt x="14773" y="257018"/>
                  </a:lnTo>
                  <a:lnTo>
                    <a:pt x="18667" y="256708"/>
                  </a:lnTo>
                  <a:lnTo>
                    <a:pt x="26754" y="252601"/>
                  </a:lnTo>
                  <a:lnTo>
                    <a:pt x="35870" y="242354"/>
                  </a:lnTo>
                  <a:lnTo>
                    <a:pt x="44565" y="216817"/>
                  </a:lnTo>
                  <a:lnTo>
                    <a:pt x="47216" y="194358"/>
                  </a:lnTo>
                  <a:lnTo>
                    <a:pt x="48055" y="193768"/>
                  </a:lnTo>
                  <a:lnTo>
                    <a:pt x="49320" y="194080"/>
                  </a:lnTo>
                  <a:lnTo>
                    <a:pt x="50870" y="194994"/>
                  </a:lnTo>
                  <a:lnTo>
                    <a:pt x="72185" y="232715"/>
                  </a:lnTo>
                  <a:lnTo>
                    <a:pt x="87353" y="242107"/>
                  </a:lnTo>
                  <a:lnTo>
                    <a:pt x="101026" y="243289"/>
                  </a:lnTo>
                  <a:lnTo>
                    <a:pt x="116511" y="240757"/>
                  </a:lnTo>
                  <a:lnTo>
                    <a:pt x="132800" y="234927"/>
                  </a:lnTo>
                  <a:lnTo>
                    <a:pt x="147565" y="221989"/>
                  </a:lnTo>
                  <a:lnTo>
                    <a:pt x="181033" y="181566"/>
                  </a:lnTo>
                  <a:lnTo>
                    <a:pt x="199106" y="148178"/>
                  </a:lnTo>
                  <a:lnTo>
                    <a:pt x="216546" y="108174"/>
                  </a:lnTo>
                  <a:lnTo>
                    <a:pt x="233705" y="66876"/>
                  </a:lnTo>
                  <a:lnTo>
                    <a:pt x="245748" y="24185"/>
                  </a:lnTo>
                  <a:lnTo>
                    <a:pt x="249315" y="3774"/>
                  </a:lnTo>
                  <a:lnTo>
                    <a:pt x="249110" y="1095"/>
                  </a:lnTo>
                  <a:lnTo>
                    <a:pt x="248269" y="15"/>
                  </a:lnTo>
                  <a:lnTo>
                    <a:pt x="247002" y="0"/>
                  </a:lnTo>
                  <a:lnTo>
                    <a:pt x="238475" y="10093"/>
                  </a:lnTo>
                  <a:lnTo>
                    <a:pt x="218591" y="49791"/>
                  </a:lnTo>
                  <a:lnTo>
                    <a:pt x="209212" y="81380"/>
                  </a:lnTo>
                  <a:lnTo>
                    <a:pt x="202223" y="114705"/>
                  </a:lnTo>
                  <a:lnTo>
                    <a:pt x="197469" y="147625"/>
                  </a:lnTo>
                  <a:lnTo>
                    <a:pt x="196207" y="191809"/>
                  </a:lnTo>
                  <a:lnTo>
                    <a:pt x="200909" y="213878"/>
                  </a:lnTo>
                  <a:lnTo>
                    <a:pt x="207705" y="227450"/>
                  </a:lnTo>
                  <a:lnTo>
                    <a:pt x="215429" y="235128"/>
                  </a:lnTo>
                  <a:lnTo>
                    <a:pt x="223565" y="238541"/>
                  </a:lnTo>
                  <a:lnTo>
                    <a:pt x="227003" y="238040"/>
                  </a:lnTo>
                  <a:lnTo>
                    <a:pt x="230004" y="236295"/>
                  </a:lnTo>
                  <a:lnTo>
                    <a:pt x="238118" y="22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922"/>
            <p:cNvSpPr/>
            <p:nvPr>
              <p:custDataLst>
                <p:tags r:id="rId288"/>
              </p:custDataLst>
            </p:nvPr>
          </p:nvSpPr>
          <p:spPr>
            <a:xfrm>
              <a:off x="9976210" y="1590192"/>
              <a:ext cx="177441" cy="137527"/>
            </a:xfrm>
            <a:custGeom>
              <a:avLst/>
              <a:gdLst/>
              <a:ahLst/>
              <a:cxnLst/>
              <a:rect l="0" t="0" r="0" b="0"/>
              <a:pathLst>
                <a:path w="177441" h="137527">
                  <a:moveTo>
                    <a:pt x="5990" y="3658"/>
                  </a:moveTo>
                  <a:lnTo>
                    <a:pt x="5990" y="3658"/>
                  </a:lnTo>
                  <a:lnTo>
                    <a:pt x="9360" y="287"/>
                  </a:lnTo>
                  <a:lnTo>
                    <a:pt x="10353" y="0"/>
                  </a:lnTo>
                  <a:lnTo>
                    <a:pt x="11016" y="514"/>
                  </a:lnTo>
                  <a:lnTo>
                    <a:pt x="12457" y="2966"/>
                  </a:lnTo>
                  <a:lnTo>
                    <a:pt x="15450" y="6408"/>
                  </a:lnTo>
                  <a:lnTo>
                    <a:pt x="17731" y="19054"/>
                  </a:lnTo>
                  <a:lnTo>
                    <a:pt x="16683" y="59133"/>
                  </a:lnTo>
                  <a:lnTo>
                    <a:pt x="9826" y="102810"/>
                  </a:lnTo>
                  <a:lnTo>
                    <a:pt x="859" y="136726"/>
                  </a:lnTo>
                  <a:lnTo>
                    <a:pt x="452" y="137526"/>
                  </a:lnTo>
                  <a:lnTo>
                    <a:pt x="0" y="134651"/>
                  </a:lnTo>
                  <a:lnTo>
                    <a:pt x="15562" y="88259"/>
                  </a:lnTo>
                  <a:lnTo>
                    <a:pt x="31608" y="49558"/>
                  </a:lnTo>
                  <a:lnTo>
                    <a:pt x="44995" y="24641"/>
                  </a:lnTo>
                  <a:lnTo>
                    <a:pt x="48927" y="21880"/>
                  </a:lnTo>
                  <a:lnTo>
                    <a:pt x="58939" y="18812"/>
                  </a:lnTo>
                  <a:lnTo>
                    <a:pt x="66682" y="19330"/>
                  </a:lnTo>
                  <a:lnTo>
                    <a:pt x="69735" y="20456"/>
                  </a:lnTo>
                  <a:lnTo>
                    <a:pt x="75007" y="27352"/>
                  </a:lnTo>
                  <a:lnTo>
                    <a:pt x="84141" y="52396"/>
                  </a:lnTo>
                  <a:lnTo>
                    <a:pt x="84705" y="64360"/>
                  </a:lnTo>
                  <a:lnTo>
                    <a:pt x="82602" y="73676"/>
                  </a:lnTo>
                  <a:lnTo>
                    <a:pt x="76872" y="84418"/>
                  </a:lnTo>
                  <a:lnTo>
                    <a:pt x="77232" y="84309"/>
                  </a:lnTo>
                  <a:lnTo>
                    <a:pt x="103003" y="55654"/>
                  </a:lnTo>
                  <a:lnTo>
                    <a:pt x="126990" y="26341"/>
                  </a:lnTo>
                  <a:lnTo>
                    <a:pt x="139494" y="17738"/>
                  </a:lnTo>
                  <a:lnTo>
                    <a:pt x="150227" y="15325"/>
                  </a:lnTo>
                  <a:lnTo>
                    <a:pt x="155064" y="15669"/>
                  </a:lnTo>
                  <a:lnTo>
                    <a:pt x="164203" y="21696"/>
                  </a:lnTo>
                  <a:lnTo>
                    <a:pt x="168615" y="26267"/>
                  </a:lnTo>
                  <a:lnTo>
                    <a:pt x="173518" y="38871"/>
                  </a:lnTo>
                  <a:lnTo>
                    <a:pt x="177096" y="84631"/>
                  </a:lnTo>
                  <a:lnTo>
                    <a:pt x="17744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923"/>
            <p:cNvSpPr/>
            <p:nvPr>
              <p:custDataLst>
                <p:tags r:id="rId289"/>
              </p:custDataLst>
            </p:nvPr>
          </p:nvSpPr>
          <p:spPr>
            <a:xfrm>
              <a:off x="9906000" y="14940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588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3924"/>
            <p:cNvSpPr/>
            <p:nvPr>
              <p:custDataLst>
                <p:tags r:id="rId290"/>
              </p:custDataLst>
            </p:nvPr>
          </p:nvSpPr>
          <p:spPr>
            <a:xfrm>
              <a:off x="9906000" y="16129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165" y="386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925"/>
            <p:cNvSpPr/>
            <p:nvPr>
              <p:custDataLst>
                <p:tags r:id="rId291"/>
              </p:custDataLst>
            </p:nvPr>
          </p:nvSpPr>
          <p:spPr>
            <a:xfrm>
              <a:off x="9721850" y="15684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2376" y="446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926"/>
            <p:cNvSpPr/>
            <p:nvPr>
              <p:custDataLst>
                <p:tags r:id="rId292"/>
              </p:custDataLst>
            </p:nvPr>
          </p:nvSpPr>
          <p:spPr>
            <a:xfrm>
              <a:off x="9793054" y="1431300"/>
              <a:ext cx="55797" cy="249841"/>
            </a:xfrm>
            <a:custGeom>
              <a:avLst/>
              <a:gdLst/>
              <a:ahLst/>
              <a:cxnLst/>
              <a:rect l="0" t="0" r="0" b="0"/>
              <a:pathLst>
                <a:path w="55797" h="249841">
                  <a:moveTo>
                    <a:pt x="55796" y="29200"/>
                  </a:moveTo>
                  <a:lnTo>
                    <a:pt x="55796" y="29200"/>
                  </a:lnTo>
                  <a:lnTo>
                    <a:pt x="46957" y="6056"/>
                  </a:lnTo>
                  <a:lnTo>
                    <a:pt x="42931" y="1275"/>
                  </a:lnTo>
                  <a:lnTo>
                    <a:pt x="40869" y="0"/>
                  </a:lnTo>
                  <a:lnTo>
                    <a:pt x="38083" y="1267"/>
                  </a:lnTo>
                  <a:lnTo>
                    <a:pt x="31225" y="8319"/>
                  </a:lnTo>
                  <a:lnTo>
                    <a:pt x="19432" y="34302"/>
                  </a:lnTo>
                  <a:lnTo>
                    <a:pt x="10370" y="75554"/>
                  </a:lnTo>
                  <a:lnTo>
                    <a:pt x="5502" y="109068"/>
                  </a:lnTo>
                  <a:lnTo>
                    <a:pt x="1695" y="144425"/>
                  </a:lnTo>
                  <a:lnTo>
                    <a:pt x="0" y="178953"/>
                  </a:lnTo>
                  <a:lnTo>
                    <a:pt x="2419" y="216642"/>
                  </a:lnTo>
                  <a:lnTo>
                    <a:pt x="9495" y="234569"/>
                  </a:lnTo>
                  <a:lnTo>
                    <a:pt x="14345" y="242312"/>
                  </a:lnTo>
                  <a:lnTo>
                    <a:pt x="18989" y="246769"/>
                  </a:lnTo>
                  <a:lnTo>
                    <a:pt x="23496" y="249035"/>
                  </a:lnTo>
                  <a:lnTo>
                    <a:pt x="27913" y="249840"/>
                  </a:lnTo>
                  <a:lnTo>
                    <a:pt x="30856" y="247555"/>
                  </a:lnTo>
                  <a:lnTo>
                    <a:pt x="36746" y="22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927"/>
            <p:cNvSpPr/>
            <p:nvPr>
              <p:custDataLst>
                <p:tags r:id="rId293"/>
              </p:custDataLst>
            </p:nvPr>
          </p:nvSpPr>
          <p:spPr>
            <a:xfrm>
              <a:off x="9636456" y="1582915"/>
              <a:ext cx="66345" cy="104638"/>
            </a:xfrm>
            <a:custGeom>
              <a:avLst/>
              <a:gdLst/>
              <a:ahLst/>
              <a:cxnLst/>
              <a:rect l="0" t="0" r="0" b="0"/>
              <a:pathLst>
                <a:path w="66345" h="104638">
                  <a:moveTo>
                    <a:pt x="66344" y="10935"/>
                  </a:moveTo>
                  <a:lnTo>
                    <a:pt x="66344" y="10935"/>
                  </a:lnTo>
                  <a:lnTo>
                    <a:pt x="51842" y="2207"/>
                  </a:lnTo>
                  <a:lnTo>
                    <a:pt x="43199" y="0"/>
                  </a:lnTo>
                  <a:lnTo>
                    <a:pt x="32775" y="2782"/>
                  </a:lnTo>
                  <a:lnTo>
                    <a:pt x="4721" y="15637"/>
                  </a:lnTo>
                  <a:lnTo>
                    <a:pt x="150" y="22667"/>
                  </a:lnTo>
                  <a:lnTo>
                    <a:pt x="0" y="30495"/>
                  </a:lnTo>
                  <a:lnTo>
                    <a:pt x="949" y="34559"/>
                  </a:lnTo>
                  <a:lnTo>
                    <a:pt x="9023" y="47019"/>
                  </a:lnTo>
                  <a:lnTo>
                    <a:pt x="42478" y="81650"/>
                  </a:lnTo>
                  <a:lnTo>
                    <a:pt x="42672" y="84889"/>
                  </a:lnTo>
                  <a:lnTo>
                    <a:pt x="39125" y="92252"/>
                  </a:lnTo>
                  <a:lnTo>
                    <a:pt x="32564" y="100959"/>
                  </a:lnTo>
                  <a:lnTo>
                    <a:pt x="26400" y="103862"/>
                  </a:lnTo>
                  <a:lnTo>
                    <a:pt x="22783" y="104637"/>
                  </a:lnTo>
                  <a:lnTo>
                    <a:pt x="18958" y="103742"/>
                  </a:lnTo>
                  <a:lnTo>
                    <a:pt x="10946" y="98984"/>
                  </a:lnTo>
                  <a:lnTo>
                    <a:pt x="8951" y="95740"/>
                  </a:lnTo>
                  <a:lnTo>
                    <a:pt x="8328" y="92166"/>
                  </a:lnTo>
                  <a:lnTo>
                    <a:pt x="9194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928"/>
            <p:cNvSpPr/>
            <p:nvPr>
              <p:custDataLst>
                <p:tags r:id="rId294"/>
              </p:custDataLst>
            </p:nvPr>
          </p:nvSpPr>
          <p:spPr>
            <a:xfrm>
              <a:off x="9464603" y="1595463"/>
              <a:ext cx="117548" cy="110760"/>
            </a:xfrm>
            <a:custGeom>
              <a:avLst/>
              <a:gdLst/>
              <a:ahLst/>
              <a:cxnLst/>
              <a:rect l="0" t="0" r="0" b="0"/>
              <a:pathLst>
                <a:path w="117548" h="110760">
                  <a:moveTo>
                    <a:pt x="15947" y="36487"/>
                  </a:moveTo>
                  <a:lnTo>
                    <a:pt x="15947" y="36487"/>
                  </a:lnTo>
                  <a:lnTo>
                    <a:pt x="7108" y="36487"/>
                  </a:lnTo>
                  <a:lnTo>
                    <a:pt x="5821" y="37193"/>
                  </a:lnTo>
                  <a:lnTo>
                    <a:pt x="4962" y="38368"/>
                  </a:lnTo>
                  <a:lnTo>
                    <a:pt x="4390" y="39858"/>
                  </a:lnTo>
                  <a:lnTo>
                    <a:pt x="4714" y="41556"/>
                  </a:lnTo>
                  <a:lnTo>
                    <a:pt x="6958" y="45325"/>
                  </a:lnTo>
                  <a:lnTo>
                    <a:pt x="14067" y="47471"/>
                  </a:lnTo>
                  <a:lnTo>
                    <a:pt x="24991" y="47719"/>
                  </a:lnTo>
                  <a:lnTo>
                    <a:pt x="45592" y="43186"/>
                  </a:lnTo>
                  <a:lnTo>
                    <a:pt x="65913" y="29370"/>
                  </a:lnTo>
                  <a:lnTo>
                    <a:pt x="73430" y="21329"/>
                  </a:lnTo>
                  <a:lnTo>
                    <a:pt x="76772" y="13052"/>
                  </a:lnTo>
                  <a:lnTo>
                    <a:pt x="76253" y="9575"/>
                  </a:lnTo>
                  <a:lnTo>
                    <a:pt x="74495" y="6551"/>
                  </a:lnTo>
                  <a:lnTo>
                    <a:pt x="71913" y="3830"/>
                  </a:lnTo>
                  <a:lnTo>
                    <a:pt x="65280" y="806"/>
                  </a:lnTo>
                  <a:lnTo>
                    <a:pt x="61535" y="0"/>
                  </a:lnTo>
                  <a:lnTo>
                    <a:pt x="51730" y="2867"/>
                  </a:lnTo>
                  <a:lnTo>
                    <a:pt x="18334" y="20849"/>
                  </a:lnTo>
                  <a:lnTo>
                    <a:pt x="7367" y="31653"/>
                  </a:lnTo>
                  <a:lnTo>
                    <a:pt x="1549" y="45392"/>
                  </a:lnTo>
                  <a:lnTo>
                    <a:pt x="0" y="53007"/>
                  </a:lnTo>
                  <a:lnTo>
                    <a:pt x="2038" y="68994"/>
                  </a:lnTo>
                  <a:lnTo>
                    <a:pt x="4558" y="77208"/>
                  </a:lnTo>
                  <a:lnTo>
                    <a:pt x="14883" y="90098"/>
                  </a:lnTo>
                  <a:lnTo>
                    <a:pt x="28880" y="99825"/>
                  </a:lnTo>
                  <a:lnTo>
                    <a:pt x="53332" y="108562"/>
                  </a:lnTo>
                  <a:lnTo>
                    <a:pt x="81900" y="110759"/>
                  </a:lnTo>
                  <a:lnTo>
                    <a:pt x="117547" y="106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6" name="SMARTInkShape-Group820"/>
          <p:cNvGrpSpPr/>
          <p:nvPr/>
        </p:nvGrpSpPr>
        <p:grpSpPr>
          <a:xfrm>
            <a:off x="8642350" y="1425379"/>
            <a:ext cx="464380" cy="280352"/>
            <a:chOff x="8642350" y="1425379"/>
            <a:chExt cx="464380" cy="280352"/>
          </a:xfrm>
        </p:grpSpPr>
        <p:sp>
          <p:nvSpPr>
            <p:cNvPr id="880" name="SMARTInkShape-3929"/>
            <p:cNvSpPr/>
            <p:nvPr>
              <p:custDataLst>
                <p:tags r:id="rId277"/>
              </p:custDataLst>
            </p:nvPr>
          </p:nvSpPr>
          <p:spPr>
            <a:xfrm>
              <a:off x="9026268" y="1543933"/>
              <a:ext cx="80462" cy="152980"/>
            </a:xfrm>
            <a:custGeom>
              <a:avLst/>
              <a:gdLst/>
              <a:ahLst/>
              <a:cxnLst/>
              <a:rect l="0" t="0" r="0" b="0"/>
              <a:pathLst>
                <a:path w="80462" h="152980">
                  <a:moveTo>
                    <a:pt x="79632" y="5467"/>
                  </a:moveTo>
                  <a:lnTo>
                    <a:pt x="79632" y="5467"/>
                  </a:lnTo>
                  <a:lnTo>
                    <a:pt x="69493" y="1103"/>
                  </a:lnTo>
                  <a:lnTo>
                    <a:pt x="61955" y="0"/>
                  </a:lnTo>
                  <a:lnTo>
                    <a:pt x="22926" y="8033"/>
                  </a:lnTo>
                  <a:lnTo>
                    <a:pt x="6933" y="14067"/>
                  </a:lnTo>
                  <a:lnTo>
                    <a:pt x="3651" y="16844"/>
                  </a:lnTo>
                  <a:lnTo>
                    <a:pt x="0" y="23694"/>
                  </a:lnTo>
                  <a:lnTo>
                    <a:pt x="1144" y="28202"/>
                  </a:lnTo>
                  <a:lnTo>
                    <a:pt x="8060" y="38855"/>
                  </a:lnTo>
                  <a:lnTo>
                    <a:pt x="50776" y="78832"/>
                  </a:lnTo>
                  <a:lnTo>
                    <a:pt x="73173" y="106507"/>
                  </a:lnTo>
                  <a:lnTo>
                    <a:pt x="79818" y="119518"/>
                  </a:lnTo>
                  <a:lnTo>
                    <a:pt x="80461" y="125951"/>
                  </a:lnTo>
                  <a:lnTo>
                    <a:pt x="77414" y="138743"/>
                  </a:lnTo>
                  <a:lnTo>
                    <a:pt x="69472" y="147721"/>
                  </a:lnTo>
                  <a:lnTo>
                    <a:pt x="64393" y="151103"/>
                  </a:lnTo>
                  <a:lnTo>
                    <a:pt x="53103" y="152979"/>
                  </a:lnTo>
                  <a:lnTo>
                    <a:pt x="35182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930"/>
            <p:cNvSpPr/>
            <p:nvPr>
              <p:custDataLst>
                <p:tags r:id="rId278"/>
              </p:custDataLst>
            </p:nvPr>
          </p:nvSpPr>
          <p:spPr>
            <a:xfrm>
              <a:off x="8966200" y="14859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12143" y="8440"/>
                  </a:lnTo>
                  <a:lnTo>
                    <a:pt x="8219" y="37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931"/>
            <p:cNvSpPr/>
            <p:nvPr>
              <p:custDataLst>
                <p:tags r:id="rId279"/>
              </p:custDataLst>
            </p:nvPr>
          </p:nvSpPr>
          <p:spPr>
            <a:xfrm>
              <a:off x="8985250" y="1581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29" y="2988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932"/>
            <p:cNvSpPr/>
            <p:nvPr>
              <p:custDataLst>
                <p:tags r:id="rId280"/>
              </p:custDataLst>
            </p:nvPr>
          </p:nvSpPr>
          <p:spPr>
            <a:xfrm>
              <a:off x="8851906" y="1425379"/>
              <a:ext cx="63495" cy="260092"/>
            </a:xfrm>
            <a:custGeom>
              <a:avLst/>
              <a:gdLst/>
              <a:ahLst/>
              <a:cxnLst/>
              <a:rect l="0" t="0" r="0" b="0"/>
              <a:pathLst>
                <a:path w="63495" h="260092">
                  <a:moveTo>
                    <a:pt x="6344" y="3371"/>
                  </a:moveTo>
                  <a:lnTo>
                    <a:pt x="6344" y="3371"/>
                  </a:lnTo>
                  <a:lnTo>
                    <a:pt x="6344" y="0"/>
                  </a:lnTo>
                  <a:lnTo>
                    <a:pt x="6344" y="40445"/>
                  </a:lnTo>
                  <a:lnTo>
                    <a:pt x="6344" y="78562"/>
                  </a:lnTo>
                  <a:lnTo>
                    <a:pt x="6344" y="110167"/>
                  </a:lnTo>
                  <a:lnTo>
                    <a:pt x="6344" y="145380"/>
                  </a:lnTo>
                  <a:lnTo>
                    <a:pt x="6344" y="178434"/>
                  </a:lnTo>
                  <a:lnTo>
                    <a:pt x="4463" y="219166"/>
                  </a:lnTo>
                  <a:lnTo>
                    <a:pt x="257" y="260091"/>
                  </a:lnTo>
                  <a:lnTo>
                    <a:pt x="168" y="259890"/>
                  </a:lnTo>
                  <a:lnTo>
                    <a:pt x="0" y="218193"/>
                  </a:lnTo>
                  <a:lnTo>
                    <a:pt x="5064" y="189973"/>
                  </a:lnTo>
                  <a:lnTo>
                    <a:pt x="8833" y="182026"/>
                  </a:lnTo>
                  <a:lnTo>
                    <a:pt x="11531" y="179624"/>
                  </a:lnTo>
                  <a:lnTo>
                    <a:pt x="18291" y="176956"/>
                  </a:lnTo>
                  <a:lnTo>
                    <a:pt x="33402" y="178825"/>
                  </a:lnTo>
                  <a:lnTo>
                    <a:pt x="41420" y="183891"/>
                  </a:lnTo>
                  <a:lnTo>
                    <a:pt x="47331" y="191552"/>
                  </a:lnTo>
                  <a:lnTo>
                    <a:pt x="60552" y="225269"/>
                  </a:lnTo>
                  <a:lnTo>
                    <a:pt x="63494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933"/>
            <p:cNvSpPr/>
            <p:nvPr>
              <p:custDataLst>
                <p:tags r:id="rId281"/>
              </p:custDataLst>
            </p:nvPr>
          </p:nvSpPr>
          <p:spPr>
            <a:xfrm>
              <a:off x="8642350" y="15240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24419" y="29262"/>
                  </a:lnTo>
                  <a:lnTo>
                    <a:pt x="65809" y="24027"/>
                  </a:lnTo>
                  <a:lnTo>
                    <a:pt x="111651" y="1027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934"/>
            <p:cNvSpPr/>
            <p:nvPr>
              <p:custDataLst>
                <p:tags r:id="rId282"/>
              </p:custDataLst>
            </p:nvPr>
          </p:nvSpPr>
          <p:spPr>
            <a:xfrm>
              <a:off x="8714360" y="1449021"/>
              <a:ext cx="80391" cy="256710"/>
            </a:xfrm>
            <a:custGeom>
              <a:avLst/>
              <a:gdLst/>
              <a:ahLst/>
              <a:cxnLst/>
              <a:rect l="0" t="0" r="0" b="0"/>
              <a:pathLst>
                <a:path w="80391" h="256710">
                  <a:moveTo>
                    <a:pt x="48640" y="17829"/>
                  </a:moveTo>
                  <a:lnTo>
                    <a:pt x="48640" y="17829"/>
                  </a:lnTo>
                  <a:lnTo>
                    <a:pt x="48640" y="0"/>
                  </a:lnTo>
                  <a:lnTo>
                    <a:pt x="47935" y="299"/>
                  </a:lnTo>
                  <a:lnTo>
                    <a:pt x="45269" y="2512"/>
                  </a:lnTo>
                  <a:lnTo>
                    <a:pt x="37103" y="16868"/>
                  </a:lnTo>
                  <a:lnTo>
                    <a:pt x="24515" y="55243"/>
                  </a:lnTo>
                  <a:lnTo>
                    <a:pt x="17266" y="97589"/>
                  </a:lnTo>
                  <a:lnTo>
                    <a:pt x="12119" y="129478"/>
                  </a:lnTo>
                  <a:lnTo>
                    <a:pt x="5126" y="162466"/>
                  </a:lnTo>
                  <a:lnTo>
                    <a:pt x="0" y="206029"/>
                  </a:lnTo>
                  <a:lnTo>
                    <a:pt x="2561" y="227062"/>
                  </a:lnTo>
                  <a:lnTo>
                    <a:pt x="11938" y="248922"/>
                  </a:lnTo>
                  <a:lnTo>
                    <a:pt x="15705" y="254441"/>
                  </a:lnTo>
                  <a:lnTo>
                    <a:pt x="21039" y="256709"/>
                  </a:lnTo>
                  <a:lnTo>
                    <a:pt x="34490" y="255466"/>
                  </a:lnTo>
                  <a:lnTo>
                    <a:pt x="80390" y="21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821"/>
          <p:cNvGrpSpPr/>
          <p:nvPr/>
        </p:nvGrpSpPr>
        <p:grpSpPr>
          <a:xfrm>
            <a:off x="7931150" y="1379557"/>
            <a:ext cx="355601" cy="310434"/>
            <a:chOff x="7931150" y="1379557"/>
            <a:chExt cx="355601" cy="310434"/>
          </a:xfrm>
        </p:grpSpPr>
        <p:sp>
          <p:nvSpPr>
            <p:cNvPr id="887" name="SMARTInkShape-3935"/>
            <p:cNvSpPr/>
            <p:nvPr>
              <p:custDataLst>
                <p:tags r:id="rId273"/>
              </p:custDataLst>
            </p:nvPr>
          </p:nvSpPr>
          <p:spPr>
            <a:xfrm>
              <a:off x="8185150" y="1555750"/>
              <a:ext cx="101601" cy="134241"/>
            </a:xfrm>
            <a:custGeom>
              <a:avLst/>
              <a:gdLst/>
              <a:ahLst/>
              <a:cxnLst/>
              <a:rect l="0" t="0" r="0" b="0"/>
              <a:pathLst>
                <a:path w="101601" h="13424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24571" y="18298"/>
                  </a:lnTo>
                  <a:lnTo>
                    <a:pt x="36364" y="36780"/>
                  </a:lnTo>
                  <a:lnTo>
                    <a:pt x="52174" y="81610"/>
                  </a:lnTo>
                  <a:lnTo>
                    <a:pt x="57761" y="99065"/>
                  </a:lnTo>
                  <a:lnTo>
                    <a:pt x="57248" y="134240"/>
                  </a:lnTo>
                  <a:lnTo>
                    <a:pt x="51392" y="87944"/>
                  </a:lnTo>
                  <a:lnTo>
                    <a:pt x="53091" y="52241"/>
                  </a:lnTo>
                  <a:lnTo>
                    <a:pt x="65355" y="24965"/>
                  </a:lnTo>
                  <a:lnTo>
                    <a:pt x="73966" y="1509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936"/>
            <p:cNvSpPr/>
            <p:nvPr>
              <p:custDataLst>
                <p:tags r:id="rId274"/>
              </p:custDataLst>
            </p:nvPr>
          </p:nvSpPr>
          <p:spPr>
            <a:xfrm>
              <a:off x="8097326" y="1571429"/>
              <a:ext cx="70629" cy="93337"/>
            </a:xfrm>
            <a:custGeom>
              <a:avLst/>
              <a:gdLst/>
              <a:ahLst/>
              <a:cxnLst/>
              <a:rect l="0" t="0" r="0" b="0"/>
              <a:pathLst>
                <a:path w="70629" h="93337">
                  <a:moveTo>
                    <a:pt x="62424" y="3371"/>
                  </a:moveTo>
                  <a:lnTo>
                    <a:pt x="62424" y="3371"/>
                  </a:lnTo>
                  <a:lnTo>
                    <a:pt x="55682" y="0"/>
                  </a:lnTo>
                  <a:lnTo>
                    <a:pt x="48609" y="227"/>
                  </a:lnTo>
                  <a:lnTo>
                    <a:pt x="17318" y="11884"/>
                  </a:lnTo>
                  <a:lnTo>
                    <a:pt x="11187" y="15396"/>
                  </a:lnTo>
                  <a:lnTo>
                    <a:pt x="7099" y="20560"/>
                  </a:lnTo>
                  <a:lnTo>
                    <a:pt x="2558" y="33824"/>
                  </a:lnTo>
                  <a:lnTo>
                    <a:pt x="0" y="53786"/>
                  </a:lnTo>
                  <a:lnTo>
                    <a:pt x="5985" y="76478"/>
                  </a:lnTo>
                  <a:lnTo>
                    <a:pt x="10686" y="82448"/>
                  </a:lnTo>
                  <a:lnTo>
                    <a:pt x="23436" y="90963"/>
                  </a:lnTo>
                  <a:lnTo>
                    <a:pt x="36629" y="93336"/>
                  </a:lnTo>
                  <a:lnTo>
                    <a:pt x="54076" y="90705"/>
                  </a:lnTo>
                  <a:lnTo>
                    <a:pt x="58975" y="89110"/>
                  </a:lnTo>
                  <a:lnTo>
                    <a:pt x="62946" y="85930"/>
                  </a:lnTo>
                  <a:lnTo>
                    <a:pt x="69241" y="76753"/>
                  </a:lnTo>
                  <a:lnTo>
                    <a:pt x="70628" y="63737"/>
                  </a:lnTo>
                  <a:lnTo>
                    <a:pt x="70010" y="56315"/>
                  </a:lnTo>
                  <a:lnTo>
                    <a:pt x="59027" y="32385"/>
                  </a:lnTo>
                  <a:lnTo>
                    <a:pt x="45738" y="14163"/>
                  </a:lnTo>
                  <a:lnTo>
                    <a:pt x="37133" y="8167"/>
                  </a:lnTo>
                  <a:lnTo>
                    <a:pt x="24324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937"/>
            <p:cNvSpPr/>
            <p:nvPr>
              <p:custDataLst>
                <p:tags r:id="rId275"/>
              </p:custDataLst>
            </p:nvPr>
          </p:nvSpPr>
          <p:spPr>
            <a:xfrm>
              <a:off x="7931150" y="1574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2998" y="6612"/>
                  </a:lnTo>
                  <a:lnTo>
                    <a:pt x="94821" y="569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938"/>
            <p:cNvSpPr/>
            <p:nvPr>
              <p:custDataLst>
                <p:tags r:id="rId276"/>
              </p:custDataLst>
            </p:nvPr>
          </p:nvSpPr>
          <p:spPr>
            <a:xfrm>
              <a:off x="7993503" y="1379557"/>
              <a:ext cx="89525" cy="303225"/>
            </a:xfrm>
            <a:custGeom>
              <a:avLst/>
              <a:gdLst/>
              <a:ahLst/>
              <a:cxnLst/>
              <a:rect l="0" t="0" r="0" b="0"/>
              <a:pathLst>
                <a:path w="89525" h="303225">
                  <a:moveTo>
                    <a:pt x="77347" y="42843"/>
                  </a:moveTo>
                  <a:lnTo>
                    <a:pt x="77347" y="42843"/>
                  </a:lnTo>
                  <a:lnTo>
                    <a:pt x="84088" y="36101"/>
                  </a:lnTo>
                  <a:lnTo>
                    <a:pt x="87398" y="29028"/>
                  </a:lnTo>
                  <a:lnTo>
                    <a:pt x="89524" y="12989"/>
                  </a:lnTo>
                  <a:lnTo>
                    <a:pt x="88287" y="9535"/>
                  </a:lnTo>
                  <a:lnTo>
                    <a:pt x="83150" y="3815"/>
                  </a:lnTo>
                  <a:lnTo>
                    <a:pt x="76163" y="803"/>
                  </a:lnTo>
                  <a:lnTo>
                    <a:pt x="72323" y="0"/>
                  </a:lnTo>
                  <a:lnTo>
                    <a:pt x="68354" y="875"/>
                  </a:lnTo>
                  <a:lnTo>
                    <a:pt x="60179" y="5611"/>
                  </a:lnTo>
                  <a:lnTo>
                    <a:pt x="22784" y="52707"/>
                  </a:lnTo>
                  <a:lnTo>
                    <a:pt x="8655" y="91705"/>
                  </a:lnTo>
                  <a:lnTo>
                    <a:pt x="0" y="134540"/>
                  </a:lnTo>
                  <a:lnTo>
                    <a:pt x="3080" y="178511"/>
                  </a:lnTo>
                  <a:lnTo>
                    <a:pt x="12931" y="219448"/>
                  </a:lnTo>
                  <a:lnTo>
                    <a:pt x="21415" y="258389"/>
                  </a:lnTo>
                  <a:lnTo>
                    <a:pt x="37031" y="299559"/>
                  </a:lnTo>
                  <a:lnTo>
                    <a:pt x="37064" y="302181"/>
                  </a:lnTo>
                  <a:lnTo>
                    <a:pt x="36381" y="303224"/>
                  </a:lnTo>
                  <a:lnTo>
                    <a:pt x="32897" y="30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822"/>
          <p:cNvGrpSpPr/>
          <p:nvPr/>
        </p:nvGrpSpPr>
        <p:grpSpPr>
          <a:xfrm>
            <a:off x="7067778" y="1486783"/>
            <a:ext cx="520473" cy="215018"/>
            <a:chOff x="7067778" y="1486783"/>
            <a:chExt cx="520473" cy="215018"/>
          </a:xfrm>
        </p:grpSpPr>
        <p:sp>
          <p:nvSpPr>
            <p:cNvPr id="892" name="SMARTInkShape-3939"/>
            <p:cNvSpPr/>
            <p:nvPr>
              <p:custDataLst>
                <p:tags r:id="rId268"/>
              </p:custDataLst>
            </p:nvPr>
          </p:nvSpPr>
          <p:spPr>
            <a:xfrm>
              <a:off x="7510156" y="1584643"/>
              <a:ext cx="78095" cy="104458"/>
            </a:xfrm>
            <a:custGeom>
              <a:avLst/>
              <a:gdLst/>
              <a:ahLst/>
              <a:cxnLst/>
              <a:rect l="0" t="0" r="0" b="0"/>
              <a:pathLst>
                <a:path w="78095" h="104458">
                  <a:moveTo>
                    <a:pt x="78094" y="34607"/>
                  </a:moveTo>
                  <a:lnTo>
                    <a:pt x="78094" y="34607"/>
                  </a:lnTo>
                  <a:lnTo>
                    <a:pt x="63167" y="10221"/>
                  </a:lnTo>
                  <a:lnTo>
                    <a:pt x="58993" y="6130"/>
                  </a:lnTo>
                  <a:lnTo>
                    <a:pt x="43825" y="132"/>
                  </a:lnTo>
                  <a:lnTo>
                    <a:pt x="32524" y="0"/>
                  </a:lnTo>
                  <a:lnTo>
                    <a:pt x="11394" y="2293"/>
                  </a:lnTo>
                  <a:lnTo>
                    <a:pt x="7522" y="3892"/>
                  </a:lnTo>
                  <a:lnTo>
                    <a:pt x="1337" y="9432"/>
                  </a:lnTo>
                  <a:lnTo>
                    <a:pt x="112" y="12179"/>
                  </a:lnTo>
                  <a:lnTo>
                    <a:pt x="0" y="14716"/>
                  </a:lnTo>
                  <a:lnTo>
                    <a:pt x="631" y="17113"/>
                  </a:lnTo>
                  <a:lnTo>
                    <a:pt x="34824" y="63647"/>
                  </a:lnTo>
                  <a:lnTo>
                    <a:pt x="38462" y="76765"/>
                  </a:lnTo>
                  <a:lnTo>
                    <a:pt x="37561" y="80351"/>
                  </a:lnTo>
                  <a:lnTo>
                    <a:pt x="22183" y="96857"/>
                  </a:lnTo>
                  <a:lnTo>
                    <a:pt x="16085" y="101079"/>
                  </a:lnTo>
                  <a:lnTo>
                    <a:pt x="8244" y="104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940"/>
            <p:cNvSpPr/>
            <p:nvPr>
              <p:custDataLst>
                <p:tags r:id="rId269"/>
              </p:custDataLst>
            </p:nvPr>
          </p:nvSpPr>
          <p:spPr>
            <a:xfrm>
              <a:off x="7283450" y="16827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1550" y="13288"/>
                  </a:lnTo>
                  <a:lnTo>
                    <a:pt x="56381" y="8387"/>
                  </a:lnTo>
                  <a:lnTo>
                    <a:pt x="95934" y="6752"/>
                  </a:lnTo>
                  <a:lnTo>
                    <a:pt x="136706" y="569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941"/>
            <p:cNvSpPr/>
            <p:nvPr>
              <p:custDataLst>
                <p:tags r:id="rId270"/>
              </p:custDataLst>
            </p:nvPr>
          </p:nvSpPr>
          <p:spPr>
            <a:xfrm>
              <a:off x="7270750" y="1488766"/>
              <a:ext cx="158751" cy="9835"/>
            </a:xfrm>
            <a:custGeom>
              <a:avLst/>
              <a:gdLst/>
              <a:ahLst/>
              <a:cxnLst/>
              <a:rect l="0" t="0" r="0" b="0"/>
              <a:pathLst>
                <a:path w="158751" h="9835">
                  <a:moveTo>
                    <a:pt x="0" y="9834"/>
                  </a:moveTo>
                  <a:lnTo>
                    <a:pt x="0" y="9834"/>
                  </a:lnTo>
                  <a:lnTo>
                    <a:pt x="12553" y="7952"/>
                  </a:lnTo>
                  <a:lnTo>
                    <a:pt x="55980" y="3367"/>
                  </a:lnTo>
                  <a:lnTo>
                    <a:pt x="93884" y="0"/>
                  </a:lnTo>
                  <a:lnTo>
                    <a:pt x="135249" y="2587"/>
                  </a:lnTo>
                  <a:lnTo>
                    <a:pt x="1587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942"/>
            <p:cNvSpPr/>
            <p:nvPr>
              <p:custDataLst>
                <p:tags r:id="rId271"/>
              </p:custDataLst>
            </p:nvPr>
          </p:nvSpPr>
          <p:spPr>
            <a:xfrm>
              <a:off x="7397750" y="1486783"/>
              <a:ext cx="12701" cy="183268"/>
            </a:xfrm>
            <a:custGeom>
              <a:avLst/>
              <a:gdLst/>
              <a:ahLst/>
              <a:cxnLst/>
              <a:rect l="0" t="0" r="0" b="0"/>
              <a:pathLst>
                <a:path w="12701" h="183268">
                  <a:moveTo>
                    <a:pt x="12700" y="5467"/>
                  </a:moveTo>
                  <a:lnTo>
                    <a:pt x="12700" y="5467"/>
                  </a:lnTo>
                  <a:lnTo>
                    <a:pt x="9329" y="2096"/>
                  </a:lnTo>
                  <a:lnTo>
                    <a:pt x="5792" y="441"/>
                  </a:lnTo>
                  <a:lnTo>
                    <a:pt x="3861" y="0"/>
                  </a:lnTo>
                  <a:lnTo>
                    <a:pt x="2574" y="1116"/>
                  </a:lnTo>
                  <a:lnTo>
                    <a:pt x="1143" y="6121"/>
                  </a:lnTo>
                  <a:lnTo>
                    <a:pt x="101" y="44574"/>
                  </a:lnTo>
                  <a:lnTo>
                    <a:pt x="4384" y="84401"/>
                  </a:lnTo>
                  <a:lnTo>
                    <a:pt x="5962" y="126239"/>
                  </a:lnTo>
                  <a:lnTo>
                    <a:pt x="1935" y="171158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943"/>
            <p:cNvSpPr/>
            <p:nvPr>
              <p:custDataLst>
                <p:tags r:id="rId272"/>
              </p:custDataLst>
            </p:nvPr>
          </p:nvSpPr>
          <p:spPr>
            <a:xfrm>
              <a:off x="7067778" y="1487950"/>
              <a:ext cx="152173" cy="183510"/>
            </a:xfrm>
            <a:custGeom>
              <a:avLst/>
              <a:gdLst/>
              <a:ahLst/>
              <a:cxnLst/>
              <a:rect l="0" t="0" r="0" b="0"/>
              <a:pathLst>
                <a:path w="152173" h="183510">
                  <a:moveTo>
                    <a:pt x="126772" y="23350"/>
                  </a:moveTo>
                  <a:lnTo>
                    <a:pt x="126772" y="23350"/>
                  </a:lnTo>
                  <a:lnTo>
                    <a:pt x="126770" y="17883"/>
                  </a:lnTo>
                  <a:lnTo>
                    <a:pt x="123401" y="13890"/>
                  </a:lnTo>
                  <a:lnTo>
                    <a:pt x="121746" y="8327"/>
                  </a:lnTo>
                  <a:lnTo>
                    <a:pt x="121304" y="4868"/>
                  </a:lnTo>
                  <a:lnTo>
                    <a:pt x="119600" y="2562"/>
                  </a:lnTo>
                  <a:lnTo>
                    <a:pt x="117051" y="1025"/>
                  </a:lnTo>
                  <a:lnTo>
                    <a:pt x="113941" y="0"/>
                  </a:lnTo>
                  <a:lnTo>
                    <a:pt x="99452" y="1928"/>
                  </a:lnTo>
                  <a:lnTo>
                    <a:pt x="58699" y="26592"/>
                  </a:lnTo>
                  <a:lnTo>
                    <a:pt x="29461" y="49711"/>
                  </a:lnTo>
                  <a:lnTo>
                    <a:pt x="15083" y="67521"/>
                  </a:lnTo>
                  <a:lnTo>
                    <a:pt x="3990" y="89548"/>
                  </a:lnTo>
                  <a:lnTo>
                    <a:pt x="0" y="111568"/>
                  </a:lnTo>
                  <a:lnTo>
                    <a:pt x="1990" y="132408"/>
                  </a:lnTo>
                  <a:lnTo>
                    <a:pt x="9931" y="151077"/>
                  </a:lnTo>
                  <a:lnTo>
                    <a:pt x="24277" y="165019"/>
                  </a:lnTo>
                  <a:lnTo>
                    <a:pt x="52188" y="178921"/>
                  </a:lnTo>
                  <a:lnTo>
                    <a:pt x="73163" y="183509"/>
                  </a:lnTo>
                  <a:lnTo>
                    <a:pt x="108065" y="181420"/>
                  </a:lnTo>
                  <a:lnTo>
                    <a:pt x="152172" y="16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3" name="SMARTInkShape-Group823"/>
          <p:cNvGrpSpPr/>
          <p:nvPr/>
        </p:nvGrpSpPr>
        <p:grpSpPr>
          <a:xfrm>
            <a:off x="5943821" y="1454150"/>
            <a:ext cx="771026" cy="244444"/>
            <a:chOff x="5943821" y="1454150"/>
            <a:chExt cx="771026" cy="244444"/>
          </a:xfrm>
        </p:grpSpPr>
        <p:sp>
          <p:nvSpPr>
            <p:cNvPr id="898" name="SMARTInkShape-3944"/>
            <p:cNvSpPr/>
            <p:nvPr>
              <p:custDataLst>
                <p:tags r:id="rId263"/>
              </p:custDataLst>
            </p:nvPr>
          </p:nvSpPr>
          <p:spPr>
            <a:xfrm>
              <a:off x="6402908" y="1505212"/>
              <a:ext cx="188393" cy="152139"/>
            </a:xfrm>
            <a:custGeom>
              <a:avLst/>
              <a:gdLst/>
              <a:ahLst/>
              <a:cxnLst/>
              <a:rect l="0" t="0" r="0" b="0"/>
              <a:pathLst>
                <a:path w="188393" h="152139">
                  <a:moveTo>
                    <a:pt x="188392" y="6088"/>
                  </a:moveTo>
                  <a:lnTo>
                    <a:pt x="188392" y="6088"/>
                  </a:lnTo>
                  <a:lnTo>
                    <a:pt x="188392" y="2717"/>
                  </a:lnTo>
                  <a:lnTo>
                    <a:pt x="187687" y="1724"/>
                  </a:lnTo>
                  <a:lnTo>
                    <a:pt x="186511" y="1062"/>
                  </a:lnTo>
                  <a:lnTo>
                    <a:pt x="179553" y="0"/>
                  </a:lnTo>
                  <a:lnTo>
                    <a:pt x="175526" y="1736"/>
                  </a:lnTo>
                  <a:lnTo>
                    <a:pt x="173465" y="3186"/>
                  </a:lnTo>
                  <a:lnTo>
                    <a:pt x="172091" y="5565"/>
                  </a:lnTo>
                  <a:lnTo>
                    <a:pt x="170563" y="11970"/>
                  </a:lnTo>
                  <a:lnTo>
                    <a:pt x="142934" y="48075"/>
                  </a:lnTo>
                  <a:lnTo>
                    <a:pt x="100126" y="86990"/>
                  </a:lnTo>
                  <a:lnTo>
                    <a:pt x="65751" y="110341"/>
                  </a:lnTo>
                  <a:lnTo>
                    <a:pt x="40263" y="120782"/>
                  </a:lnTo>
                  <a:lnTo>
                    <a:pt x="25190" y="120328"/>
                  </a:lnTo>
                  <a:lnTo>
                    <a:pt x="12847" y="115423"/>
                  </a:lnTo>
                  <a:lnTo>
                    <a:pt x="5009" y="108539"/>
                  </a:lnTo>
                  <a:lnTo>
                    <a:pt x="1055" y="98894"/>
                  </a:lnTo>
                  <a:lnTo>
                    <a:pt x="0" y="93358"/>
                  </a:lnTo>
                  <a:lnTo>
                    <a:pt x="709" y="88257"/>
                  </a:lnTo>
                  <a:lnTo>
                    <a:pt x="5259" y="78826"/>
                  </a:lnTo>
                  <a:lnTo>
                    <a:pt x="21058" y="64931"/>
                  </a:lnTo>
                  <a:lnTo>
                    <a:pt x="32743" y="63740"/>
                  </a:lnTo>
                  <a:lnTo>
                    <a:pt x="52982" y="66758"/>
                  </a:lnTo>
                  <a:lnTo>
                    <a:pt x="73482" y="78862"/>
                  </a:lnTo>
                  <a:lnTo>
                    <a:pt x="119702" y="119762"/>
                  </a:lnTo>
                  <a:lnTo>
                    <a:pt x="139773" y="143267"/>
                  </a:lnTo>
                  <a:lnTo>
                    <a:pt x="143942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945"/>
            <p:cNvSpPr/>
            <p:nvPr>
              <p:custDataLst>
                <p:tags r:id="rId264"/>
              </p:custDataLst>
            </p:nvPr>
          </p:nvSpPr>
          <p:spPr>
            <a:xfrm>
              <a:off x="5943821" y="1473769"/>
              <a:ext cx="101380" cy="224825"/>
            </a:xfrm>
            <a:custGeom>
              <a:avLst/>
              <a:gdLst/>
              <a:ahLst/>
              <a:cxnLst/>
              <a:rect l="0" t="0" r="0" b="0"/>
              <a:pathLst>
                <a:path w="101380" h="224825">
                  <a:moveTo>
                    <a:pt x="95029" y="24831"/>
                  </a:moveTo>
                  <a:lnTo>
                    <a:pt x="95029" y="24831"/>
                  </a:lnTo>
                  <a:lnTo>
                    <a:pt x="95029" y="18089"/>
                  </a:lnTo>
                  <a:lnTo>
                    <a:pt x="94324" y="16103"/>
                  </a:lnTo>
                  <a:lnTo>
                    <a:pt x="93148" y="14779"/>
                  </a:lnTo>
                  <a:lnTo>
                    <a:pt x="91658" y="13896"/>
                  </a:lnTo>
                  <a:lnTo>
                    <a:pt x="84197" y="3752"/>
                  </a:lnTo>
                  <a:lnTo>
                    <a:pt x="80102" y="1351"/>
                  </a:lnTo>
                  <a:lnTo>
                    <a:pt x="73829" y="0"/>
                  </a:lnTo>
                  <a:lnTo>
                    <a:pt x="64132" y="2971"/>
                  </a:lnTo>
                  <a:lnTo>
                    <a:pt x="48950" y="18432"/>
                  </a:lnTo>
                  <a:lnTo>
                    <a:pt x="20496" y="65921"/>
                  </a:lnTo>
                  <a:lnTo>
                    <a:pt x="6623" y="103798"/>
                  </a:lnTo>
                  <a:lnTo>
                    <a:pt x="0" y="131189"/>
                  </a:lnTo>
                  <a:lnTo>
                    <a:pt x="942" y="169704"/>
                  </a:lnTo>
                  <a:lnTo>
                    <a:pt x="6410" y="192700"/>
                  </a:lnTo>
                  <a:lnTo>
                    <a:pt x="17308" y="209036"/>
                  </a:lnTo>
                  <a:lnTo>
                    <a:pt x="24165" y="215367"/>
                  </a:lnTo>
                  <a:lnTo>
                    <a:pt x="39310" y="222403"/>
                  </a:lnTo>
                  <a:lnTo>
                    <a:pt x="55448" y="224824"/>
                  </a:lnTo>
                  <a:lnTo>
                    <a:pt x="85041" y="220629"/>
                  </a:lnTo>
                  <a:lnTo>
                    <a:pt x="101379" y="215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946"/>
            <p:cNvSpPr/>
            <p:nvPr>
              <p:custDataLst>
                <p:tags r:id="rId265"/>
              </p:custDataLst>
            </p:nvPr>
          </p:nvSpPr>
          <p:spPr>
            <a:xfrm>
              <a:off x="6118331" y="1524883"/>
              <a:ext cx="15770" cy="138818"/>
            </a:xfrm>
            <a:custGeom>
              <a:avLst/>
              <a:gdLst/>
              <a:ahLst/>
              <a:cxnLst/>
              <a:rect l="0" t="0" r="0" b="0"/>
              <a:pathLst>
                <a:path w="15770" h="138818">
                  <a:moveTo>
                    <a:pt x="15769" y="5467"/>
                  </a:moveTo>
                  <a:lnTo>
                    <a:pt x="15769" y="5467"/>
                  </a:lnTo>
                  <a:lnTo>
                    <a:pt x="10302" y="0"/>
                  </a:lnTo>
                  <a:lnTo>
                    <a:pt x="9453" y="46536"/>
                  </a:lnTo>
                  <a:lnTo>
                    <a:pt x="4354" y="91805"/>
                  </a:lnTo>
                  <a:lnTo>
                    <a:pt x="0" y="116107"/>
                  </a:lnTo>
                  <a:lnTo>
                    <a:pt x="306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947"/>
            <p:cNvSpPr/>
            <p:nvPr>
              <p:custDataLst>
                <p:tags r:id="rId266"/>
              </p:custDataLst>
            </p:nvPr>
          </p:nvSpPr>
          <p:spPr>
            <a:xfrm>
              <a:off x="6661150" y="1454150"/>
              <a:ext cx="53697" cy="228601"/>
            </a:xfrm>
            <a:custGeom>
              <a:avLst/>
              <a:gdLst/>
              <a:ahLst/>
              <a:cxnLst/>
              <a:rect l="0" t="0" r="0" b="0"/>
              <a:pathLst>
                <a:path w="53697" h="228601">
                  <a:moveTo>
                    <a:pt x="38100" y="0"/>
                  </a:moveTo>
                  <a:lnTo>
                    <a:pt x="38100" y="0"/>
                  </a:lnTo>
                  <a:lnTo>
                    <a:pt x="48931" y="44043"/>
                  </a:lnTo>
                  <a:lnTo>
                    <a:pt x="53696" y="82821"/>
                  </a:lnTo>
                  <a:lnTo>
                    <a:pt x="50560" y="124885"/>
                  </a:lnTo>
                  <a:lnTo>
                    <a:pt x="40301" y="163768"/>
                  </a:lnTo>
                  <a:lnTo>
                    <a:pt x="18230" y="20510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948"/>
            <p:cNvSpPr/>
            <p:nvPr>
              <p:custDataLst>
                <p:tags r:id="rId267"/>
              </p:custDataLst>
            </p:nvPr>
          </p:nvSpPr>
          <p:spPr>
            <a:xfrm>
              <a:off x="6219629" y="1606550"/>
              <a:ext cx="104972" cy="3372"/>
            </a:xfrm>
            <a:custGeom>
              <a:avLst/>
              <a:gdLst/>
              <a:ahLst/>
              <a:cxnLst/>
              <a:rect l="0" t="0" r="0" b="0"/>
              <a:pathLst>
                <a:path w="104972" h="3372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652" y="3371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SMARTInkShape-Group824"/>
          <p:cNvGrpSpPr/>
          <p:nvPr/>
        </p:nvGrpSpPr>
        <p:grpSpPr>
          <a:xfrm>
            <a:off x="4832350" y="1454150"/>
            <a:ext cx="565151" cy="311151"/>
            <a:chOff x="4832350" y="1454150"/>
            <a:chExt cx="565151" cy="311151"/>
          </a:xfrm>
        </p:grpSpPr>
        <p:sp>
          <p:nvSpPr>
            <p:cNvPr id="904" name="SMARTInkShape-3949"/>
            <p:cNvSpPr/>
            <p:nvPr>
              <p:custDataLst>
                <p:tags r:id="rId256"/>
              </p:custDataLst>
            </p:nvPr>
          </p:nvSpPr>
          <p:spPr>
            <a:xfrm>
              <a:off x="4832350" y="16319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38724" y="20423"/>
                  </a:lnTo>
                  <a:lnTo>
                    <a:pt x="82516" y="9156"/>
                  </a:lnTo>
                  <a:lnTo>
                    <a:pt x="128555" y="134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950"/>
            <p:cNvSpPr/>
            <p:nvPr>
              <p:custDataLst>
                <p:tags r:id="rId257"/>
              </p:custDataLst>
            </p:nvPr>
          </p:nvSpPr>
          <p:spPr>
            <a:xfrm>
              <a:off x="4852283" y="1454150"/>
              <a:ext cx="164218" cy="69851"/>
            </a:xfrm>
            <a:custGeom>
              <a:avLst/>
              <a:gdLst/>
              <a:ahLst/>
              <a:cxnLst/>
              <a:rect l="0" t="0" r="0" b="0"/>
              <a:pathLst>
                <a:path w="16421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64383"/>
                  </a:lnTo>
                  <a:lnTo>
                    <a:pt x="411" y="63383"/>
                  </a:lnTo>
                  <a:lnTo>
                    <a:pt x="2749" y="60390"/>
                  </a:lnTo>
                  <a:lnTo>
                    <a:pt x="21550" y="47651"/>
                  </a:lnTo>
                  <a:lnTo>
                    <a:pt x="61535" y="31546"/>
                  </a:lnTo>
                  <a:lnTo>
                    <a:pt x="102277" y="18990"/>
                  </a:lnTo>
                  <a:lnTo>
                    <a:pt x="146808" y="547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951"/>
            <p:cNvSpPr/>
            <p:nvPr>
              <p:custDataLst>
                <p:tags r:id="rId258"/>
              </p:custDataLst>
            </p:nvPr>
          </p:nvSpPr>
          <p:spPr>
            <a:xfrm>
              <a:off x="4852283" y="1511300"/>
              <a:ext cx="5468" cy="254001"/>
            </a:xfrm>
            <a:custGeom>
              <a:avLst/>
              <a:gdLst/>
              <a:ahLst/>
              <a:cxnLst/>
              <a:rect l="0" t="0" r="0" b="0"/>
              <a:pathLst>
                <a:path w="5468" h="2540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259" y="39232"/>
                  </a:lnTo>
                  <a:lnTo>
                    <a:pt x="5109" y="80298"/>
                  </a:lnTo>
                  <a:lnTo>
                    <a:pt x="5308" y="111888"/>
                  </a:lnTo>
                  <a:lnTo>
                    <a:pt x="5396" y="144743"/>
                  </a:lnTo>
                  <a:lnTo>
                    <a:pt x="5446" y="191602"/>
                  </a:lnTo>
                  <a:lnTo>
                    <a:pt x="5463" y="234358"/>
                  </a:lnTo>
                  <a:lnTo>
                    <a:pt x="546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952"/>
            <p:cNvSpPr/>
            <p:nvPr>
              <p:custDataLst>
                <p:tags r:id="rId259"/>
              </p:custDataLst>
            </p:nvPr>
          </p:nvSpPr>
          <p:spPr>
            <a:xfrm>
              <a:off x="5119354" y="1631950"/>
              <a:ext cx="97779" cy="114301"/>
            </a:xfrm>
            <a:custGeom>
              <a:avLst/>
              <a:gdLst/>
              <a:ahLst/>
              <a:cxnLst/>
              <a:rect l="0" t="0" r="0" b="0"/>
              <a:pathLst>
                <a:path w="97779" h="114301">
                  <a:moveTo>
                    <a:pt x="49546" y="0"/>
                  </a:moveTo>
                  <a:lnTo>
                    <a:pt x="49546" y="0"/>
                  </a:lnTo>
                  <a:lnTo>
                    <a:pt x="46175" y="3371"/>
                  </a:lnTo>
                  <a:lnTo>
                    <a:pt x="32539" y="49500"/>
                  </a:lnTo>
                  <a:lnTo>
                    <a:pt x="19906" y="93780"/>
                  </a:lnTo>
                  <a:lnTo>
                    <a:pt x="13561" y="107593"/>
                  </a:lnTo>
                  <a:lnTo>
                    <a:pt x="9329" y="111319"/>
                  </a:lnTo>
                  <a:lnTo>
                    <a:pt x="7212" y="110901"/>
                  </a:lnTo>
                  <a:lnTo>
                    <a:pt x="2979" y="106675"/>
                  </a:lnTo>
                  <a:lnTo>
                    <a:pt x="628" y="100093"/>
                  </a:lnTo>
                  <a:lnTo>
                    <a:pt x="0" y="96362"/>
                  </a:lnTo>
                  <a:lnTo>
                    <a:pt x="9133" y="65732"/>
                  </a:lnTo>
                  <a:lnTo>
                    <a:pt x="28632" y="26669"/>
                  </a:lnTo>
                  <a:lnTo>
                    <a:pt x="33487" y="22013"/>
                  </a:lnTo>
                  <a:lnTo>
                    <a:pt x="44525" y="16839"/>
                  </a:lnTo>
                  <a:lnTo>
                    <a:pt x="54606" y="16421"/>
                  </a:lnTo>
                  <a:lnTo>
                    <a:pt x="64495" y="19293"/>
                  </a:lnTo>
                  <a:lnTo>
                    <a:pt x="81256" y="29548"/>
                  </a:lnTo>
                  <a:lnTo>
                    <a:pt x="90921" y="39944"/>
                  </a:lnTo>
                  <a:lnTo>
                    <a:pt x="96157" y="51619"/>
                  </a:lnTo>
                  <a:lnTo>
                    <a:pt x="97778" y="64570"/>
                  </a:lnTo>
                  <a:lnTo>
                    <a:pt x="9399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3953"/>
            <p:cNvSpPr/>
            <p:nvPr>
              <p:custDataLst>
                <p:tags r:id="rId260"/>
              </p:custDataLst>
            </p:nvPr>
          </p:nvSpPr>
          <p:spPr>
            <a:xfrm>
              <a:off x="5281837" y="1491381"/>
              <a:ext cx="115664" cy="259389"/>
            </a:xfrm>
            <a:custGeom>
              <a:avLst/>
              <a:gdLst/>
              <a:ahLst/>
              <a:cxnLst/>
              <a:rect l="0" t="0" r="0" b="0"/>
              <a:pathLst>
                <a:path w="115664" h="259389">
                  <a:moveTo>
                    <a:pt x="96613" y="204069"/>
                  </a:moveTo>
                  <a:lnTo>
                    <a:pt x="96613" y="204069"/>
                  </a:lnTo>
                  <a:lnTo>
                    <a:pt x="96613" y="193956"/>
                  </a:lnTo>
                  <a:lnTo>
                    <a:pt x="92850" y="185228"/>
                  </a:lnTo>
                  <a:lnTo>
                    <a:pt x="89871" y="180925"/>
                  </a:lnTo>
                  <a:lnTo>
                    <a:pt x="80917" y="174262"/>
                  </a:lnTo>
                  <a:lnTo>
                    <a:pt x="57921" y="164236"/>
                  </a:lnTo>
                  <a:lnTo>
                    <a:pt x="43669" y="165434"/>
                  </a:lnTo>
                  <a:lnTo>
                    <a:pt x="28631" y="171376"/>
                  </a:lnTo>
                  <a:lnTo>
                    <a:pt x="14894" y="181072"/>
                  </a:lnTo>
                  <a:lnTo>
                    <a:pt x="5495" y="194318"/>
                  </a:lnTo>
                  <a:lnTo>
                    <a:pt x="2001" y="201802"/>
                  </a:lnTo>
                  <a:lnTo>
                    <a:pt x="0" y="217643"/>
                  </a:lnTo>
                  <a:lnTo>
                    <a:pt x="2841" y="238665"/>
                  </a:lnTo>
                  <a:lnTo>
                    <a:pt x="4465" y="244066"/>
                  </a:lnTo>
                  <a:lnTo>
                    <a:pt x="7665" y="248373"/>
                  </a:lnTo>
                  <a:lnTo>
                    <a:pt x="16863" y="255039"/>
                  </a:lnTo>
                  <a:lnTo>
                    <a:pt x="37313" y="259388"/>
                  </a:lnTo>
                  <a:lnTo>
                    <a:pt x="49326" y="256642"/>
                  </a:lnTo>
                  <a:lnTo>
                    <a:pt x="59370" y="250013"/>
                  </a:lnTo>
                  <a:lnTo>
                    <a:pt x="72956" y="232969"/>
                  </a:lnTo>
                  <a:lnTo>
                    <a:pt x="85214" y="203381"/>
                  </a:lnTo>
                  <a:lnTo>
                    <a:pt x="91077" y="172719"/>
                  </a:lnTo>
                  <a:lnTo>
                    <a:pt x="96034" y="134162"/>
                  </a:lnTo>
                  <a:lnTo>
                    <a:pt x="100589" y="91860"/>
                  </a:lnTo>
                  <a:lnTo>
                    <a:pt x="104965" y="49541"/>
                  </a:lnTo>
                  <a:lnTo>
                    <a:pt x="107748" y="6851"/>
                  </a:lnTo>
                  <a:lnTo>
                    <a:pt x="106859" y="2740"/>
                  </a:lnTo>
                  <a:lnTo>
                    <a:pt x="105560" y="0"/>
                  </a:lnTo>
                  <a:lnTo>
                    <a:pt x="103989" y="290"/>
                  </a:lnTo>
                  <a:lnTo>
                    <a:pt x="100362" y="6256"/>
                  </a:lnTo>
                  <a:lnTo>
                    <a:pt x="88318" y="50906"/>
                  </a:lnTo>
                  <a:lnTo>
                    <a:pt x="80750" y="93306"/>
                  </a:lnTo>
                  <a:lnTo>
                    <a:pt x="82270" y="139735"/>
                  </a:lnTo>
                  <a:lnTo>
                    <a:pt x="91657" y="182891"/>
                  </a:lnTo>
                  <a:lnTo>
                    <a:pt x="107472" y="225286"/>
                  </a:lnTo>
                  <a:lnTo>
                    <a:pt x="115663" y="242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954"/>
            <p:cNvSpPr/>
            <p:nvPr>
              <p:custDataLst>
                <p:tags r:id="rId261"/>
              </p:custDataLst>
            </p:nvPr>
          </p:nvSpPr>
          <p:spPr>
            <a:xfrm>
              <a:off x="5054600" y="168275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817" y="18951"/>
                  </a:lnTo>
                  <a:lnTo>
                    <a:pt x="5676" y="5078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955"/>
            <p:cNvSpPr/>
            <p:nvPr>
              <p:custDataLst>
                <p:tags r:id="rId262"/>
              </p:custDataLst>
            </p:nvPr>
          </p:nvSpPr>
          <p:spPr>
            <a:xfrm>
              <a:off x="5038242" y="15875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5" name="SMARTInkShape-Group825"/>
          <p:cNvGrpSpPr/>
          <p:nvPr/>
        </p:nvGrpSpPr>
        <p:grpSpPr>
          <a:xfrm>
            <a:off x="3876490" y="1489632"/>
            <a:ext cx="454211" cy="227960"/>
            <a:chOff x="3876490" y="1489632"/>
            <a:chExt cx="454211" cy="227960"/>
          </a:xfrm>
        </p:grpSpPr>
        <p:sp>
          <p:nvSpPr>
            <p:cNvPr id="912" name="SMARTInkShape-3956"/>
            <p:cNvSpPr/>
            <p:nvPr>
              <p:custDataLst>
                <p:tags r:id="rId253"/>
              </p:custDataLst>
            </p:nvPr>
          </p:nvSpPr>
          <p:spPr>
            <a:xfrm>
              <a:off x="4324350" y="1581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957"/>
            <p:cNvSpPr/>
            <p:nvPr>
              <p:custDataLst>
                <p:tags r:id="rId254"/>
              </p:custDataLst>
            </p:nvPr>
          </p:nvSpPr>
          <p:spPr>
            <a:xfrm>
              <a:off x="3876490" y="1489632"/>
              <a:ext cx="193861" cy="227960"/>
            </a:xfrm>
            <a:custGeom>
              <a:avLst/>
              <a:gdLst/>
              <a:ahLst/>
              <a:cxnLst/>
              <a:rect l="0" t="0" r="0" b="0"/>
              <a:pathLst>
                <a:path w="193861" h="227960">
                  <a:moveTo>
                    <a:pt x="193860" y="34368"/>
                  </a:moveTo>
                  <a:lnTo>
                    <a:pt x="193860" y="34368"/>
                  </a:lnTo>
                  <a:lnTo>
                    <a:pt x="193154" y="24229"/>
                  </a:lnTo>
                  <a:lnTo>
                    <a:pt x="188791" y="13411"/>
                  </a:lnTo>
                  <a:lnTo>
                    <a:pt x="178933" y="808"/>
                  </a:lnTo>
                  <a:lnTo>
                    <a:pt x="176853" y="0"/>
                  </a:lnTo>
                  <a:lnTo>
                    <a:pt x="174761" y="167"/>
                  </a:lnTo>
                  <a:lnTo>
                    <a:pt x="172661" y="984"/>
                  </a:lnTo>
                  <a:lnTo>
                    <a:pt x="148291" y="31914"/>
                  </a:lnTo>
                  <a:lnTo>
                    <a:pt x="120418" y="74492"/>
                  </a:lnTo>
                  <a:lnTo>
                    <a:pt x="92685" y="114539"/>
                  </a:lnTo>
                  <a:lnTo>
                    <a:pt x="58754" y="157684"/>
                  </a:lnTo>
                  <a:lnTo>
                    <a:pt x="20913" y="204254"/>
                  </a:lnTo>
                  <a:lnTo>
                    <a:pt x="0" y="227959"/>
                  </a:lnTo>
                  <a:lnTo>
                    <a:pt x="3360" y="22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3958"/>
            <p:cNvSpPr/>
            <p:nvPr>
              <p:custDataLst>
                <p:tags r:id="rId255"/>
              </p:custDataLst>
            </p:nvPr>
          </p:nvSpPr>
          <p:spPr>
            <a:xfrm>
              <a:off x="3892889" y="1511562"/>
              <a:ext cx="171112" cy="201581"/>
            </a:xfrm>
            <a:custGeom>
              <a:avLst/>
              <a:gdLst/>
              <a:ahLst/>
              <a:cxnLst/>
              <a:rect l="0" t="0" r="0" b="0"/>
              <a:pathLst>
                <a:path w="171112" h="201581">
                  <a:moveTo>
                    <a:pt x="12361" y="6088"/>
                  </a:moveTo>
                  <a:lnTo>
                    <a:pt x="12361" y="6088"/>
                  </a:lnTo>
                  <a:lnTo>
                    <a:pt x="8990" y="2717"/>
                  </a:lnTo>
                  <a:lnTo>
                    <a:pt x="5453" y="1062"/>
                  </a:lnTo>
                  <a:lnTo>
                    <a:pt x="806" y="0"/>
                  </a:lnTo>
                  <a:lnTo>
                    <a:pt x="425" y="618"/>
                  </a:lnTo>
                  <a:lnTo>
                    <a:pt x="0" y="3187"/>
                  </a:lnTo>
                  <a:lnTo>
                    <a:pt x="6503" y="15341"/>
                  </a:lnTo>
                  <a:lnTo>
                    <a:pt x="41732" y="60906"/>
                  </a:lnTo>
                  <a:lnTo>
                    <a:pt x="83543" y="104117"/>
                  </a:lnTo>
                  <a:lnTo>
                    <a:pt x="124625" y="150806"/>
                  </a:lnTo>
                  <a:lnTo>
                    <a:pt x="161390" y="198353"/>
                  </a:lnTo>
                  <a:lnTo>
                    <a:pt x="163762" y="201580"/>
                  </a:lnTo>
                  <a:lnTo>
                    <a:pt x="171111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" name="SMARTInkShape-Group826"/>
          <p:cNvGrpSpPr/>
          <p:nvPr/>
        </p:nvGrpSpPr>
        <p:grpSpPr>
          <a:xfrm>
            <a:off x="3086100" y="1343184"/>
            <a:ext cx="990601" cy="597300"/>
            <a:chOff x="3086100" y="1343184"/>
            <a:chExt cx="990601" cy="597300"/>
          </a:xfrm>
        </p:grpSpPr>
        <p:sp>
          <p:nvSpPr>
            <p:cNvPr id="916" name="SMARTInkShape-3959"/>
            <p:cNvSpPr/>
            <p:nvPr>
              <p:custDataLst>
                <p:tags r:id="rId248"/>
              </p:custDataLst>
            </p:nvPr>
          </p:nvSpPr>
          <p:spPr>
            <a:xfrm>
              <a:off x="3762179" y="1358900"/>
              <a:ext cx="314522" cy="31751"/>
            </a:xfrm>
            <a:custGeom>
              <a:avLst/>
              <a:gdLst/>
              <a:ahLst/>
              <a:cxnLst/>
              <a:rect l="0" t="0" r="0" b="0"/>
              <a:pathLst>
                <a:path w="3145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4646" y="28379"/>
                  </a:lnTo>
                  <a:lnTo>
                    <a:pt x="47353" y="17003"/>
                  </a:lnTo>
                  <a:lnTo>
                    <a:pt x="91426" y="9507"/>
                  </a:lnTo>
                  <a:lnTo>
                    <a:pt x="127173" y="7047"/>
                  </a:lnTo>
                  <a:lnTo>
                    <a:pt x="166580" y="3603"/>
                  </a:lnTo>
                  <a:lnTo>
                    <a:pt x="207612" y="1601"/>
                  </a:lnTo>
                  <a:lnTo>
                    <a:pt x="247250" y="711"/>
                  </a:lnTo>
                  <a:lnTo>
                    <a:pt x="292394" y="211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960"/>
            <p:cNvSpPr/>
            <p:nvPr>
              <p:custDataLst>
                <p:tags r:id="rId249"/>
              </p:custDataLst>
            </p:nvPr>
          </p:nvSpPr>
          <p:spPr>
            <a:xfrm>
              <a:off x="3461633" y="1714500"/>
              <a:ext cx="138818" cy="12362"/>
            </a:xfrm>
            <a:custGeom>
              <a:avLst/>
              <a:gdLst/>
              <a:ahLst/>
              <a:cxnLst/>
              <a:rect l="0" t="0" r="0" b="0"/>
              <a:pathLst>
                <a:path w="138818" h="1236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841" y="5069"/>
                  </a:lnTo>
                  <a:lnTo>
                    <a:pt x="42459" y="10984"/>
                  </a:lnTo>
                  <a:lnTo>
                    <a:pt x="85681" y="12361"/>
                  </a:lnTo>
                  <a:lnTo>
                    <a:pt x="138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961"/>
            <p:cNvSpPr/>
            <p:nvPr>
              <p:custDataLst>
                <p:tags r:id="rId250"/>
              </p:custDataLst>
            </p:nvPr>
          </p:nvSpPr>
          <p:spPr>
            <a:xfrm>
              <a:off x="3467100" y="16319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47660" y="4585"/>
                  </a:lnTo>
                  <a:lnTo>
                    <a:pt x="92014" y="60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962"/>
            <p:cNvSpPr/>
            <p:nvPr>
              <p:custDataLst>
                <p:tags r:id="rId251"/>
              </p:custDataLst>
            </p:nvPr>
          </p:nvSpPr>
          <p:spPr>
            <a:xfrm>
              <a:off x="3115011" y="1343184"/>
              <a:ext cx="123490" cy="123667"/>
            </a:xfrm>
            <a:custGeom>
              <a:avLst/>
              <a:gdLst/>
              <a:ahLst/>
              <a:cxnLst/>
              <a:rect l="0" t="0" r="0" b="0"/>
              <a:pathLst>
                <a:path w="123490" h="123667">
                  <a:moveTo>
                    <a:pt x="28239" y="72866"/>
                  </a:moveTo>
                  <a:lnTo>
                    <a:pt x="28239" y="72866"/>
                  </a:lnTo>
                  <a:lnTo>
                    <a:pt x="28239" y="46383"/>
                  </a:lnTo>
                  <a:lnTo>
                    <a:pt x="27533" y="44628"/>
                  </a:lnTo>
                  <a:lnTo>
                    <a:pt x="26357" y="43457"/>
                  </a:lnTo>
                  <a:lnTo>
                    <a:pt x="22772" y="41578"/>
                  </a:lnTo>
                  <a:lnTo>
                    <a:pt x="9058" y="86637"/>
                  </a:lnTo>
                  <a:lnTo>
                    <a:pt x="2800" y="105639"/>
                  </a:lnTo>
                  <a:lnTo>
                    <a:pt x="697" y="109531"/>
                  </a:lnTo>
                  <a:lnTo>
                    <a:pt x="0" y="112126"/>
                  </a:lnTo>
                  <a:lnTo>
                    <a:pt x="241" y="113856"/>
                  </a:lnTo>
                  <a:lnTo>
                    <a:pt x="2326" y="116633"/>
                  </a:lnTo>
                  <a:lnTo>
                    <a:pt x="23074" y="74644"/>
                  </a:lnTo>
                  <a:lnTo>
                    <a:pt x="45050" y="27230"/>
                  </a:lnTo>
                  <a:lnTo>
                    <a:pt x="57836" y="7917"/>
                  </a:lnTo>
                  <a:lnTo>
                    <a:pt x="66323" y="1666"/>
                  </a:lnTo>
                  <a:lnTo>
                    <a:pt x="70561" y="0"/>
                  </a:lnTo>
                  <a:lnTo>
                    <a:pt x="74093" y="299"/>
                  </a:lnTo>
                  <a:lnTo>
                    <a:pt x="77152" y="1910"/>
                  </a:lnTo>
                  <a:lnTo>
                    <a:pt x="82434" y="7464"/>
                  </a:lnTo>
                  <a:lnTo>
                    <a:pt x="100263" y="37218"/>
                  </a:lnTo>
                  <a:lnTo>
                    <a:pt x="108500" y="72305"/>
                  </a:lnTo>
                  <a:lnTo>
                    <a:pt x="113874" y="98100"/>
                  </a:lnTo>
                  <a:lnTo>
                    <a:pt x="123489" y="123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3963"/>
            <p:cNvSpPr/>
            <p:nvPr>
              <p:custDataLst>
                <p:tags r:id="rId252"/>
              </p:custDataLst>
            </p:nvPr>
          </p:nvSpPr>
          <p:spPr>
            <a:xfrm>
              <a:off x="3086100" y="1554273"/>
              <a:ext cx="153904" cy="386211"/>
            </a:xfrm>
            <a:custGeom>
              <a:avLst/>
              <a:gdLst/>
              <a:ahLst/>
              <a:cxnLst/>
              <a:rect l="0" t="0" r="0" b="0"/>
              <a:pathLst>
                <a:path w="153904" h="386211">
                  <a:moveTo>
                    <a:pt x="38100" y="134827"/>
                  </a:moveTo>
                  <a:lnTo>
                    <a:pt x="38100" y="134827"/>
                  </a:lnTo>
                  <a:lnTo>
                    <a:pt x="38100" y="131169"/>
                  </a:lnTo>
                  <a:lnTo>
                    <a:pt x="37394" y="145258"/>
                  </a:lnTo>
                  <a:lnTo>
                    <a:pt x="32338" y="186116"/>
                  </a:lnTo>
                  <a:lnTo>
                    <a:pt x="33748" y="233309"/>
                  </a:lnTo>
                  <a:lnTo>
                    <a:pt x="38692" y="275484"/>
                  </a:lnTo>
                  <a:lnTo>
                    <a:pt x="42744" y="317379"/>
                  </a:lnTo>
                  <a:lnTo>
                    <a:pt x="44113" y="362719"/>
                  </a:lnTo>
                  <a:lnTo>
                    <a:pt x="44420" y="386210"/>
                  </a:lnTo>
                  <a:lnTo>
                    <a:pt x="39378" y="350392"/>
                  </a:lnTo>
                  <a:lnTo>
                    <a:pt x="33618" y="308608"/>
                  </a:lnTo>
                  <a:lnTo>
                    <a:pt x="29523" y="267096"/>
                  </a:lnTo>
                  <a:lnTo>
                    <a:pt x="27232" y="222306"/>
                  </a:lnTo>
                  <a:lnTo>
                    <a:pt x="26214" y="177234"/>
                  </a:lnTo>
                  <a:lnTo>
                    <a:pt x="25762" y="133684"/>
                  </a:lnTo>
                  <a:lnTo>
                    <a:pt x="27442" y="98336"/>
                  </a:lnTo>
                  <a:lnTo>
                    <a:pt x="34236" y="58398"/>
                  </a:lnTo>
                  <a:lnTo>
                    <a:pt x="42027" y="38770"/>
                  </a:lnTo>
                  <a:lnTo>
                    <a:pt x="52545" y="22990"/>
                  </a:lnTo>
                  <a:lnTo>
                    <a:pt x="66157" y="12685"/>
                  </a:lnTo>
                  <a:lnTo>
                    <a:pt x="94520" y="320"/>
                  </a:lnTo>
                  <a:lnTo>
                    <a:pt x="101114" y="0"/>
                  </a:lnTo>
                  <a:lnTo>
                    <a:pt x="114084" y="3408"/>
                  </a:lnTo>
                  <a:lnTo>
                    <a:pt x="133286" y="20002"/>
                  </a:lnTo>
                  <a:lnTo>
                    <a:pt x="145639" y="42792"/>
                  </a:lnTo>
                  <a:lnTo>
                    <a:pt x="153768" y="70790"/>
                  </a:lnTo>
                  <a:lnTo>
                    <a:pt x="153903" y="101428"/>
                  </a:lnTo>
                  <a:lnTo>
                    <a:pt x="142732" y="129478"/>
                  </a:lnTo>
                  <a:lnTo>
                    <a:pt x="119275" y="152292"/>
                  </a:lnTo>
                  <a:lnTo>
                    <a:pt x="86611" y="169086"/>
                  </a:lnTo>
                  <a:lnTo>
                    <a:pt x="50122" y="176257"/>
                  </a:lnTo>
                  <a:lnTo>
                    <a:pt x="22612" y="175011"/>
                  </a:lnTo>
                  <a:lnTo>
                    <a:pt x="11696" y="170090"/>
                  </a:lnTo>
                  <a:lnTo>
                    <a:pt x="0" y="16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SMARTInkShape-Group827"/>
          <p:cNvGrpSpPr/>
          <p:nvPr/>
        </p:nvGrpSpPr>
        <p:grpSpPr>
          <a:xfrm>
            <a:off x="1766914" y="1458386"/>
            <a:ext cx="544487" cy="323967"/>
            <a:chOff x="1766914" y="1458386"/>
            <a:chExt cx="544487" cy="323967"/>
          </a:xfrm>
        </p:grpSpPr>
        <p:sp>
          <p:nvSpPr>
            <p:cNvPr id="922" name="SMARTInkShape-3964"/>
            <p:cNvSpPr/>
            <p:nvPr>
              <p:custDataLst>
                <p:tags r:id="rId245"/>
              </p:custDataLst>
            </p:nvPr>
          </p:nvSpPr>
          <p:spPr>
            <a:xfrm>
              <a:off x="2161692" y="1543050"/>
              <a:ext cx="143359" cy="38101"/>
            </a:xfrm>
            <a:custGeom>
              <a:avLst/>
              <a:gdLst/>
              <a:ahLst/>
              <a:cxnLst/>
              <a:rect l="0" t="0" r="0" b="0"/>
              <a:pathLst>
                <a:path w="14335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10252" y="36218"/>
                  </a:lnTo>
                  <a:lnTo>
                    <a:pt x="48976" y="22905"/>
                  </a:lnTo>
                  <a:lnTo>
                    <a:pt x="86857" y="14626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965"/>
            <p:cNvSpPr/>
            <p:nvPr>
              <p:custDataLst>
                <p:tags r:id="rId246"/>
              </p:custDataLst>
            </p:nvPr>
          </p:nvSpPr>
          <p:spPr>
            <a:xfrm>
              <a:off x="2025330" y="1458386"/>
              <a:ext cx="286071" cy="289989"/>
            </a:xfrm>
            <a:custGeom>
              <a:avLst/>
              <a:gdLst/>
              <a:ahLst/>
              <a:cxnLst/>
              <a:rect l="0" t="0" r="0" b="0"/>
              <a:pathLst>
                <a:path w="286071" h="289989">
                  <a:moveTo>
                    <a:pt x="25720" y="224364"/>
                  </a:moveTo>
                  <a:lnTo>
                    <a:pt x="25720" y="224364"/>
                  </a:lnTo>
                  <a:lnTo>
                    <a:pt x="29091" y="220993"/>
                  </a:lnTo>
                  <a:lnTo>
                    <a:pt x="34509" y="219338"/>
                  </a:lnTo>
                  <a:lnTo>
                    <a:pt x="52856" y="214904"/>
                  </a:lnTo>
                  <a:lnTo>
                    <a:pt x="67313" y="205882"/>
                  </a:lnTo>
                  <a:lnTo>
                    <a:pt x="80534" y="194272"/>
                  </a:lnTo>
                  <a:lnTo>
                    <a:pt x="90017" y="178524"/>
                  </a:lnTo>
                  <a:lnTo>
                    <a:pt x="91221" y="168477"/>
                  </a:lnTo>
                  <a:lnTo>
                    <a:pt x="90554" y="163823"/>
                  </a:lnTo>
                  <a:lnTo>
                    <a:pt x="87993" y="160014"/>
                  </a:lnTo>
                  <a:lnTo>
                    <a:pt x="79502" y="153901"/>
                  </a:lnTo>
                  <a:lnTo>
                    <a:pt x="74275" y="153400"/>
                  </a:lnTo>
                  <a:lnTo>
                    <a:pt x="62822" y="156606"/>
                  </a:lnTo>
                  <a:lnTo>
                    <a:pt x="37732" y="173086"/>
                  </a:lnTo>
                  <a:lnTo>
                    <a:pt x="18069" y="199214"/>
                  </a:lnTo>
                  <a:lnTo>
                    <a:pt x="3305" y="229299"/>
                  </a:lnTo>
                  <a:lnTo>
                    <a:pt x="0" y="248194"/>
                  </a:lnTo>
                  <a:lnTo>
                    <a:pt x="107" y="257184"/>
                  </a:lnTo>
                  <a:lnTo>
                    <a:pt x="5870" y="272817"/>
                  </a:lnTo>
                  <a:lnTo>
                    <a:pt x="10370" y="279950"/>
                  </a:lnTo>
                  <a:lnTo>
                    <a:pt x="16192" y="284704"/>
                  </a:lnTo>
                  <a:lnTo>
                    <a:pt x="30187" y="289988"/>
                  </a:lnTo>
                  <a:lnTo>
                    <a:pt x="53933" y="289591"/>
                  </a:lnTo>
                  <a:lnTo>
                    <a:pt x="96674" y="272996"/>
                  </a:lnTo>
                  <a:lnTo>
                    <a:pt x="139820" y="245573"/>
                  </a:lnTo>
                  <a:lnTo>
                    <a:pt x="160392" y="224618"/>
                  </a:lnTo>
                  <a:lnTo>
                    <a:pt x="186430" y="180381"/>
                  </a:lnTo>
                  <a:lnTo>
                    <a:pt x="198511" y="145550"/>
                  </a:lnTo>
                  <a:lnTo>
                    <a:pt x="208585" y="110784"/>
                  </a:lnTo>
                  <a:lnTo>
                    <a:pt x="220308" y="65121"/>
                  </a:lnTo>
                  <a:lnTo>
                    <a:pt x="227786" y="18669"/>
                  </a:lnTo>
                  <a:lnTo>
                    <a:pt x="228771" y="1062"/>
                  </a:lnTo>
                  <a:lnTo>
                    <a:pt x="228115" y="2"/>
                  </a:lnTo>
                  <a:lnTo>
                    <a:pt x="226972" y="0"/>
                  </a:lnTo>
                  <a:lnTo>
                    <a:pt x="225505" y="705"/>
                  </a:lnTo>
                  <a:lnTo>
                    <a:pt x="216697" y="38777"/>
                  </a:lnTo>
                  <a:lnTo>
                    <a:pt x="212904" y="72266"/>
                  </a:lnTo>
                  <a:lnTo>
                    <a:pt x="211219" y="107376"/>
                  </a:lnTo>
                  <a:lnTo>
                    <a:pt x="210469" y="146499"/>
                  </a:lnTo>
                  <a:lnTo>
                    <a:pt x="210136" y="183642"/>
                  </a:lnTo>
                  <a:lnTo>
                    <a:pt x="209949" y="230643"/>
                  </a:lnTo>
                  <a:lnTo>
                    <a:pt x="213256" y="268016"/>
                  </a:lnTo>
                  <a:lnTo>
                    <a:pt x="218666" y="277396"/>
                  </a:lnTo>
                  <a:lnTo>
                    <a:pt x="222084" y="280886"/>
                  </a:lnTo>
                  <a:lnTo>
                    <a:pt x="227185" y="282506"/>
                  </a:lnTo>
                  <a:lnTo>
                    <a:pt x="240378" y="282425"/>
                  </a:lnTo>
                  <a:lnTo>
                    <a:pt x="251887" y="278156"/>
                  </a:lnTo>
                  <a:lnTo>
                    <a:pt x="261705" y="270849"/>
                  </a:lnTo>
                  <a:lnTo>
                    <a:pt x="286070" y="23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966"/>
            <p:cNvSpPr/>
            <p:nvPr>
              <p:custDataLst>
                <p:tags r:id="rId247"/>
              </p:custDataLst>
            </p:nvPr>
          </p:nvSpPr>
          <p:spPr>
            <a:xfrm>
              <a:off x="1766914" y="1461383"/>
              <a:ext cx="182537" cy="320970"/>
            </a:xfrm>
            <a:custGeom>
              <a:avLst/>
              <a:gdLst/>
              <a:ahLst/>
              <a:cxnLst/>
              <a:rect l="0" t="0" r="0" b="0"/>
              <a:pathLst>
                <a:path w="182537" h="320970">
                  <a:moveTo>
                    <a:pt x="55536" y="5467"/>
                  </a:moveTo>
                  <a:lnTo>
                    <a:pt x="55536" y="5467"/>
                  </a:lnTo>
                  <a:lnTo>
                    <a:pt x="55536" y="0"/>
                  </a:lnTo>
                  <a:lnTo>
                    <a:pt x="51172" y="42179"/>
                  </a:lnTo>
                  <a:lnTo>
                    <a:pt x="49578" y="84110"/>
                  </a:lnTo>
                  <a:lnTo>
                    <a:pt x="47421" y="122372"/>
                  </a:lnTo>
                  <a:lnTo>
                    <a:pt x="40431" y="164989"/>
                  </a:lnTo>
                  <a:lnTo>
                    <a:pt x="29423" y="208896"/>
                  </a:lnTo>
                  <a:lnTo>
                    <a:pt x="13062" y="254495"/>
                  </a:lnTo>
                  <a:lnTo>
                    <a:pt x="0" y="287017"/>
                  </a:lnTo>
                  <a:lnTo>
                    <a:pt x="167" y="289123"/>
                  </a:lnTo>
                  <a:lnTo>
                    <a:pt x="2235" y="293344"/>
                  </a:lnTo>
                  <a:lnTo>
                    <a:pt x="14108" y="303058"/>
                  </a:lnTo>
                  <a:lnTo>
                    <a:pt x="43563" y="313912"/>
                  </a:lnTo>
                  <a:lnTo>
                    <a:pt x="88684" y="320969"/>
                  </a:lnTo>
                  <a:lnTo>
                    <a:pt x="134991" y="319201"/>
                  </a:lnTo>
                  <a:lnTo>
                    <a:pt x="182536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4" name="SMARTInkShape-Group828"/>
          <p:cNvGrpSpPr/>
          <p:nvPr/>
        </p:nvGrpSpPr>
        <p:grpSpPr>
          <a:xfrm>
            <a:off x="10187151" y="509765"/>
            <a:ext cx="1001550" cy="334786"/>
            <a:chOff x="10187151" y="509765"/>
            <a:chExt cx="1001550" cy="334786"/>
          </a:xfrm>
        </p:grpSpPr>
        <p:sp>
          <p:nvSpPr>
            <p:cNvPr id="926" name="SMARTInkShape-3967"/>
            <p:cNvSpPr/>
            <p:nvPr>
              <p:custDataLst>
                <p:tags r:id="rId237"/>
              </p:custDataLst>
            </p:nvPr>
          </p:nvSpPr>
          <p:spPr>
            <a:xfrm>
              <a:off x="11188700" y="825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968"/>
            <p:cNvSpPr/>
            <p:nvPr>
              <p:custDataLst>
                <p:tags r:id="rId238"/>
              </p:custDataLst>
            </p:nvPr>
          </p:nvSpPr>
          <p:spPr>
            <a:xfrm>
              <a:off x="11029969" y="680601"/>
              <a:ext cx="87080" cy="163950"/>
            </a:xfrm>
            <a:custGeom>
              <a:avLst/>
              <a:gdLst/>
              <a:ahLst/>
              <a:cxnLst/>
              <a:rect l="0" t="0" r="0" b="0"/>
              <a:pathLst>
                <a:path w="87080" h="163950">
                  <a:moveTo>
                    <a:pt x="12681" y="24249"/>
                  </a:moveTo>
                  <a:lnTo>
                    <a:pt x="12681" y="24249"/>
                  </a:lnTo>
                  <a:lnTo>
                    <a:pt x="12681" y="27620"/>
                  </a:lnTo>
                  <a:lnTo>
                    <a:pt x="1696" y="70028"/>
                  </a:lnTo>
                  <a:lnTo>
                    <a:pt x="83" y="115834"/>
                  </a:lnTo>
                  <a:lnTo>
                    <a:pt x="0" y="123165"/>
                  </a:lnTo>
                  <a:lnTo>
                    <a:pt x="688" y="109069"/>
                  </a:lnTo>
                  <a:lnTo>
                    <a:pt x="8820" y="70749"/>
                  </a:lnTo>
                  <a:lnTo>
                    <a:pt x="16988" y="26222"/>
                  </a:lnTo>
                  <a:lnTo>
                    <a:pt x="24137" y="2732"/>
                  </a:lnTo>
                  <a:lnTo>
                    <a:pt x="25962" y="1438"/>
                  </a:lnTo>
                  <a:lnTo>
                    <a:pt x="31753" y="0"/>
                  </a:lnTo>
                  <a:lnTo>
                    <a:pt x="40913" y="5005"/>
                  </a:lnTo>
                  <a:lnTo>
                    <a:pt x="51334" y="14990"/>
                  </a:lnTo>
                  <a:lnTo>
                    <a:pt x="73858" y="55869"/>
                  </a:lnTo>
                  <a:lnTo>
                    <a:pt x="85183" y="95903"/>
                  </a:lnTo>
                  <a:lnTo>
                    <a:pt x="87079" y="122307"/>
                  </a:lnTo>
                  <a:lnTo>
                    <a:pt x="76181" y="163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969"/>
            <p:cNvSpPr/>
            <p:nvPr>
              <p:custDataLst>
                <p:tags r:id="rId239"/>
              </p:custDataLst>
            </p:nvPr>
          </p:nvSpPr>
          <p:spPr>
            <a:xfrm>
              <a:off x="10875476" y="680333"/>
              <a:ext cx="131410" cy="147910"/>
            </a:xfrm>
            <a:custGeom>
              <a:avLst/>
              <a:gdLst/>
              <a:ahLst/>
              <a:cxnLst/>
              <a:rect l="0" t="0" r="0" b="0"/>
              <a:pathLst>
                <a:path w="131410" h="147910">
                  <a:moveTo>
                    <a:pt x="27474" y="5467"/>
                  </a:moveTo>
                  <a:lnTo>
                    <a:pt x="27474" y="5467"/>
                  </a:lnTo>
                  <a:lnTo>
                    <a:pt x="15541" y="441"/>
                  </a:lnTo>
                  <a:lnTo>
                    <a:pt x="13169" y="0"/>
                  </a:lnTo>
                  <a:lnTo>
                    <a:pt x="10882" y="1822"/>
                  </a:lnTo>
                  <a:lnTo>
                    <a:pt x="6458" y="9491"/>
                  </a:lnTo>
                  <a:lnTo>
                    <a:pt x="0" y="29080"/>
                  </a:lnTo>
                  <a:lnTo>
                    <a:pt x="1638" y="66053"/>
                  </a:lnTo>
                  <a:lnTo>
                    <a:pt x="8216" y="96875"/>
                  </a:lnTo>
                  <a:lnTo>
                    <a:pt x="27889" y="139339"/>
                  </a:lnTo>
                  <a:lnTo>
                    <a:pt x="31279" y="143398"/>
                  </a:lnTo>
                  <a:lnTo>
                    <a:pt x="38807" y="147909"/>
                  </a:lnTo>
                  <a:lnTo>
                    <a:pt x="42084" y="147700"/>
                  </a:lnTo>
                  <a:lnTo>
                    <a:pt x="44976" y="146150"/>
                  </a:lnTo>
                  <a:lnTo>
                    <a:pt x="47607" y="143706"/>
                  </a:lnTo>
                  <a:lnTo>
                    <a:pt x="50534" y="137227"/>
                  </a:lnTo>
                  <a:lnTo>
                    <a:pt x="52735" y="98156"/>
                  </a:lnTo>
                  <a:lnTo>
                    <a:pt x="52076" y="94776"/>
                  </a:lnTo>
                  <a:lnTo>
                    <a:pt x="50931" y="92523"/>
                  </a:lnTo>
                  <a:lnTo>
                    <a:pt x="49461" y="91021"/>
                  </a:lnTo>
                  <a:lnTo>
                    <a:pt x="48481" y="90725"/>
                  </a:lnTo>
                  <a:lnTo>
                    <a:pt x="47829" y="91234"/>
                  </a:lnTo>
                  <a:lnTo>
                    <a:pt x="47394" y="92278"/>
                  </a:lnTo>
                  <a:lnTo>
                    <a:pt x="47811" y="92974"/>
                  </a:lnTo>
                  <a:lnTo>
                    <a:pt x="52472" y="95365"/>
                  </a:lnTo>
                  <a:lnTo>
                    <a:pt x="79446" y="115288"/>
                  </a:lnTo>
                  <a:lnTo>
                    <a:pt x="119030" y="130447"/>
                  </a:lnTo>
                  <a:lnTo>
                    <a:pt x="122377" y="131120"/>
                  </a:lnTo>
                  <a:lnTo>
                    <a:pt x="125314" y="130158"/>
                  </a:lnTo>
                  <a:lnTo>
                    <a:pt x="130460" y="125326"/>
                  </a:lnTo>
                  <a:lnTo>
                    <a:pt x="131409" y="121356"/>
                  </a:lnTo>
                  <a:lnTo>
                    <a:pt x="129374" y="105656"/>
                  </a:lnTo>
                  <a:lnTo>
                    <a:pt x="126150" y="93740"/>
                  </a:lnTo>
                  <a:lnTo>
                    <a:pt x="93051" y="47305"/>
                  </a:lnTo>
                  <a:lnTo>
                    <a:pt x="84624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970"/>
            <p:cNvSpPr/>
            <p:nvPr>
              <p:custDataLst>
                <p:tags r:id="rId240"/>
              </p:custDataLst>
            </p:nvPr>
          </p:nvSpPr>
          <p:spPr>
            <a:xfrm>
              <a:off x="10764329" y="689254"/>
              <a:ext cx="81654" cy="144337"/>
            </a:xfrm>
            <a:custGeom>
              <a:avLst/>
              <a:gdLst/>
              <a:ahLst/>
              <a:cxnLst/>
              <a:rect l="0" t="0" r="0" b="0"/>
              <a:pathLst>
                <a:path w="81654" h="144337">
                  <a:moveTo>
                    <a:pt x="68771" y="15596"/>
                  </a:moveTo>
                  <a:lnTo>
                    <a:pt x="68771" y="15596"/>
                  </a:lnTo>
                  <a:lnTo>
                    <a:pt x="68771" y="6758"/>
                  </a:lnTo>
                  <a:lnTo>
                    <a:pt x="66890" y="2731"/>
                  </a:lnTo>
                  <a:lnTo>
                    <a:pt x="65401" y="669"/>
                  </a:lnTo>
                  <a:lnTo>
                    <a:pt x="62995" y="0"/>
                  </a:lnTo>
                  <a:lnTo>
                    <a:pt x="56562" y="1139"/>
                  </a:lnTo>
                  <a:lnTo>
                    <a:pt x="45007" y="9117"/>
                  </a:lnTo>
                  <a:lnTo>
                    <a:pt x="11208" y="53751"/>
                  </a:lnTo>
                  <a:lnTo>
                    <a:pt x="2561" y="87344"/>
                  </a:lnTo>
                  <a:lnTo>
                    <a:pt x="0" y="113995"/>
                  </a:lnTo>
                  <a:lnTo>
                    <a:pt x="1756" y="120707"/>
                  </a:lnTo>
                  <a:lnTo>
                    <a:pt x="9354" y="131927"/>
                  </a:lnTo>
                  <a:lnTo>
                    <a:pt x="21668" y="139736"/>
                  </a:lnTo>
                  <a:lnTo>
                    <a:pt x="28901" y="142806"/>
                  </a:lnTo>
                  <a:lnTo>
                    <a:pt x="44466" y="144336"/>
                  </a:lnTo>
                  <a:lnTo>
                    <a:pt x="59380" y="141958"/>
                  </a:lnTo>
                  <a:lnTo>
                    <a:pt x="70712" y="136198"/>
                  </a:lnTo>
                  <a:lnTo>
                    <a:pt x="78570" y="125171"/>
                  </a:lnTo>
                  <a:lnTo>
                    <a:pt x="81653" y="118279"/>
                  </a:lnTo>
                  <a:lnTo>
                    <a:pt x="81593" y="110157"/>
                  </a:lnTo>
                  <a:lnTo>
                    <a:pt x="70689" y="81165"/>
                  </a:lnTo>
                  <a:lnTo>
                    <a:pt x="43959" y="39445"/>
                  </a:lnTo>
                  <a:lnTo>
                    <a:pt x="30929" y="26195"/>
                  </a:lnTo>
                  <a:lnTo>
                    <a:pt x="5271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971"/>
            <p:cNvSpPr/>
            <p:nvPr>
              <p:custDataLst>
                <p:tags r:id="rId241"/>
              </p:custDataLst>
            </p:nvPr>
          </p:nvSpPr>
          <p:spPr>
            <a:xfrm>
              <a:off x="10636250" y="673873"/>
              <a:ext cx="94534" cy="170678"/>
            </a:xfrm>
            <a:custGeom>
              <a:avLst/>
              <a:gdLst/>
              <a:ahLst/>
              <a:cxnLst/>
              <a:rect l="0" t="0" r="0" b="0"/>
              <a:pathLst>
                <a:path w="94534" h="170678">
                  <a:moveTo>
                    <a:pt x="0" y="18277"/>
                  </a:moveTo>
                  <a:lnTo>
                    <a:pt x="0" y="18277"/>
                  </a:lnTo>
                  <a:lnTo>
                    <a:pt x="5467" y="18277"/>
                  </a:lnTo>
                  <a:lnTo>
                    <a:pt x="15110" y="48163"/>
                  </a:lnTo>
                  <a:lnTo>
                    <a:pt x="18531" y="93465"/>
                  </a:lnTo>
                  <a:lnTo>
                    <a:pt x="13552" y="134733"/>
                  </a:lnTo>
                  <a:lnTo>
                    <a:pt x="13267" y="135425"/>
                  </a:lnTo>
                  <a:lnTo>
                    <a:pt x="13076" y="135182"/>
                  </a:lnTo>
                  <a:lnTo>
                    <a:pt x="12777" y="122978"/>
                  </a:lnTo>
                  <a:lnTo>
                    <a:pt x="24641" y="76471"/>
                  </a:lnTo>
                  <a:lnTo>
                    <a:pt x="35289" y="39518"/>
                  </a:lnTo>
                  <a:lnTo>
                    <a:pt x="50165" y="2024"/>
                  </a:lnTo>
                  <a:lnTo>
                    <a:pt x="53201" y="386"/>
                  </a:lnTo>
                  <a:lnTo>
                    <a:pt x="56633" y="0"/>
                  </a:lnTo>
                  <a:lnTo>
                    <a:pt x="64212" y="3333"/>
                  </a:lnTo>
                  <a:lnTo>
                    <a:pt x="68209" y="6198"/>
                  </a:lnTo>
                  <a:lnTo>
                    <a:pt x="80574" y="27084"/>
                  </a:lnTo>
                  <a:lnTo>
                    <a:pt x="91619" y="70111"/>
                  </a:lnTo>
                  <a:lnTo>
                    <a:pt x="94533" y="113313"/>
                  </a:lnTo>
                  <a:lnTo>
                    <a:pt x="90791" y="158524"/>
                  </a:lnTo>
                  <a:lnTo>
                    <a:pt x="88900" y="170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972"/>
            <p:cNvSpPr/>
            <p:nvPr>
              <p:custDataLst>
                <p:tags r:id="rId242"/>
              </p:custDataLst>
            </p:nvPr>
          </p:nvSpPr>
          <p:spPr>
            <a:xfrm>
              <a:off x="10523274" y="509765"/>
              <a:ext cx="93927" cy="322086"/>
            </a:xfrm>
            <a:custGeom>
              <a:avLst/>
              <a:gdLst/>
              <a:ahLst/>
              <a:cxnLst/>
              <a:rect l="0" t="0" r="0" b="0"/>
              <a:pathLst>
                <a:path w="93927" h="322086">
                  <a:moveTo>
                    <a:pt x="43126" y="10935"/>
                  </a:moveTo>
                  <a:lnTo>
                    <a:pt x="43126" y="10935"/>
                  </a:lnTo>
                  <a:lnTo>
                    <a:pt x="43126" y="0"/>
                  </a:lnTo>
                  <a:lnTo>
                    <a:pt x="39756" y="5500"/>
                  </a:lnTo>
                  <a:lnTo>
                    <a:pt x="33000" y="41690"/>
                  </a:lnTo>
                  <a:lnTo>
                    <a:pt x="30484" y="87154"/>
                  </a:lnTo>
                  <a:lnTo>
                    <a:pt x="27394" y="124773"/>
                  </a:lnTo>
                  <a:lnTo>
                    <a:pt x="21788" y="166893"/>
                  </a:lnTo>
                  <a:lnTo>
                    <a:pt x="15297" y="209366"/>
                  </a:lnTo>
                  <a:lnTo>
                    <a:pt x="10061" y="247058"/>
                  </a:lnTo>
                  <a:lnTo>
                    <a:pt x="3147" y="286528"/>
                  </a:lnTo>
                  <a:lnTo>
                    <a:pt x="0" y="305983"/>
                  </a:lnTo>
                  <a:lnTo>
                    <a:pt x="266" y="307117"/>
                  </a:lnTo>
                  <a:lnTo>
                    <a:pt x="2438" y="302733"/>
                  </a:lnTo>
                  <a:lnTo>
                    <a:pt x="5926" y="266051"/>
                  </a:lnTo>
                  <a:lnTo>
                    <a:pt x="15014" y="221913"/>
                  </a:lnTo>
                  <a:lnTo>
                    <a:pt x="26643" y="175909"/>
                  </a:lnTo>
                  <a:lnTo>
                    <a:pt x="44047" y="134608"/>
                  </a:lnTo>
                  <a:lnTo>
                    <a:pt x="47268" y="131484"/>
                  </a:lnTo>
                  <a:lnTo>
                    <a:pt x="54608" y="128012"/>
                  </a:lnTo>
                  <a:lnTo>
                    <a:pt x="57838" y="129203"/>
                  </a:lnTo>
                  <a:lnTo>
                    <a:pt x="63302" y="136171"/>
                  </a:lnTo>
                  <a:lnTo>
                    <a:pt x="70351" y="172220"/>
                  </a:lnTo>
                  <a:lnTo>
                    <a:pt x="69100" y="195976"/>
                  </a:lnTo>
                  <a:lnTo>
                    <a:pt x="66794" y="206263"/>
                  </a:lnTo>
                  <a:lnTo>
                    <a:pt x="54819" y="225218"/>
                  </a:lnTo>
                  <a:lnTo>
                    <a:pt x="39152" y="240227"/>
                  </a:lnTo>
                  <a:lnTo>
                    <a:pt x="25133" y="246898"/>
                  </a:lnTo>
                  <a:lnTo>
                    <a:pt x="19841" y="247266"/>
                  </a:lnTo>
                  <a:lnTo>
                    <a:pt x="15608" y="246100"/>
                  </a:lnTo>
                  <a:lnTo>
                    <a:pt x="6281" y="241480"/>
                  </a:lnTo>
                  <a:lnTo>
                    <a:pt x="3746" y="240832"/>
                  </a:lnTo>
                  <a:lnTo>
                    <a:pt x="3467" y="241811"/>
                  </a:lnTo>
                  <a:lnTo>
                    <a:pt x="35403" y="281632"/>
                  </a:lnTo>
                  <a:lnTo>
                    <a:pt x="66269" y="307509"/>
                  </a:lnTo>
                  <a:lnTo>
                    <a:pt x="93926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973"/>
            <p:cNvSpPr/>
            <p:nvPr>
              <p:custDataLst>
                <p:tags r:id="rId243"/>
              </p:custDataLst>
            </p:nvPr>
          </p:nvSpPr>
          <p:spPr>
            <a:xfrm>
              <a:off x="10366415" y="676117"/>
              <a:ext cx="75675" cy="127580"/>
            </a:xfrm>
            <a:custGeom>
              <a:avLst/>
              <a:gdLst/>
              <a:ahLst/>
              <a:cxnLst/>
              <a:rect l="0" t="0" r="0" b="0"/>
              <a:pathLst>
                <a:path w="75675" h="127580">
                  <a:moveTo>
                    <a:pt x="9485" y="16033"/>
                  </a:moveTo>
                  <a:lnTo>
                    <a:pt x="9485" y="16033"/>
                  </a:lnTo>
                  <a:lnTo>
                    <a:pt x="9485" y="58665"/>
                  </a:lnTo>
                  <a:lnTo>
                    <a:pt x="6115" y="102742"/>
                  </a:lnTo>
                  <a:lnTo>
                    <a:pt x="3309" y="127579"/>
                  </a:lnTo>
                  <a:lnTo>
                    <a:pt x="0" y="101652"/>
                  </a:lnTo>
                  <a:lnTo>
                    <a:pt x="5886" y="60305"/>
                  </a:lnTo>
                  <a:lnTo>
                    <a:pt x="14034" y="14538"/>
                  </a:lnTo>
                  <a:lnTo>
                    <a:pt x="15740" y="4785"/>
                  </a:lnTo>
                  <a:lnTo>
                    <a:pt x="17184" y="2184"/>
                  </a:lnTo>
                  <a:lnTo>
                    <a:pt x="18851" y="450"/>
                  </a:lnTo>
                  <a:lnTo>
                    <a:pt x="22079" y="0"/>
                  </a:lnTo>
                  <a:lnTo>
                    <a:pt x="31309" y="1381"/>
                  </a:lnTo>
                  <a:lnTo>
                    <a:pt x="48407" y="9497"/>
                  </a:lnTo>
                  <a:lnTo>
                    <a:pt x="56887" y="20654"/>
                  </a:lnTo>
                  <a:lnTo>
                    <a:pt x="70421" y="63339"/>
                  </a:lnTo>
                  <a:lnTo>
                    <a:pt x="75674" y="89708"/>
                  </a:lnTo>
                  <a:lnTo>
                    <a:pt x="72985" y="123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974"/>
            <p:cNvSpPr/>
            <p:nvPr>
              <p:custDataLst>
                <p:tags r:id="rId244"/>
              </p:custDataLst>
            </p:nvPr>
          </p:nvSpPr>
          <p:spPr>
            <a:xfrm>
              <a:off x="10187151" y="660400"/>
              <a:ext cx="118900" cy="143862"/>
            </a:xfrm>
            <a:custGeom>
              <a:avLst/>
              <a:gdLst/>
              <a:ahLst/>
              <a:cxnLst/>
              <a:rect l="0" t="0" r="0" b="0"/>
              <a:pathLst>
                <a:path w="118900" h="143862">
                  <a:moveTo>
                    <a:pt x="17299" y="0"/>
                  </a:moveTo>
                  <a:lnTo>
                    <a:pt x="17299" y="0"/>
                  </a:lnTo>
                  <a:lnTo>
                    <a:pt x="13929" y="3371"/>
                  </a:lnTo>
                  <a:lnTo>
                    <a:pt x="7839" y="44813"/>
                  </a:lnTo>
                  <a:lnTo>
                    <a:pt x="0" y="90550"/>
                  </a:lnTo>
                  <a:lnTo>
                    <a:pt x="649" y="117376"/>
                  </a:lnTo>
                  <a:lnTo>
                    <a:pt x="4255" y="130484"/>
                  </a:lnTo>
                  <a:lnTo>
                    <a:pt x="10561" y="138661"/>
                  </a:lnTo>
                  <a:lnTo>
                    <a:pt x="21831" y="142766"/>
                  </a:lnTo>
                  <a:lnTo>
                    <a:pt x="28786" y="143861"/>
                  </a:lnTo>
                  <a:lnTo>
                    <a:pt x="34834" y="142474"/>
                  </a:lnTo>
                  <a:lnTo>
                    <a:pt x="45318" y="135288"/>
                  </a:lnTo>
                  <a:lnTo>
                    <a:pt x="67911" y="102584"/>
                  </a:lnTo>
                  <a:lnTo>
                    <a:pt x="84813" y="56090"/>
                  </a:lnTo>
                  <a:lnTo>
                    <a:pt x="92355" y="10836"/>
                  </a:lnTo>
                  <a:lnTo>
                    <a:pt x="93348" y="1427"/>
                  </a:lnTo>
                  <a:lnTo>
                    <a:pt x="94196" y="47080"/>
                  </a:lnTo>
                  <a:lnTo>
                    <a:pt x="100405" y="89001"/>
                  </a:lnTo>
                  <a:lnTo>
                    <a:pt x="105036" y="107995"/>
                  </a:lnTo>
                  <a:lnTo>
                    <a:pt x="11889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SMARTInkShape-Group829"/>
          <p:cNvGrpSpPr/>
          <p:nvPr/>
        </p:nvGrpSpPr>
        <p:grpSpPr>
          <a:xfrm>
            <a:off x="9341179" y="584200"/>
            <a:ext cx="591111" cy="384775"/>
            <a:chOff x="9341179" y="584200"/>
            <a:chExt cx="591111" cy="384775"/>
          </a:xfrm>
        </p:grpSpPr>
        <p:sp>
          <p:nvSpPr>
            <p:cNvPr id="935" name="SMARTInkShape-3975"/>
            <p:cNvSpPr/>
            <p:nvPr>
              <p:custDataLst>
                <p:tags r:id="rId233"/>
              </p:custDataLst>
            </p:nvPr>
          </p:nvSpPr>
          <p:spPr>
            <a:xfrm>
              <a:off x="9857435" y="635601"/>
              <a:ext cx="74855" cy="135171"/>
            </a:xfrm>
            <a:custGeom>
              <a:avLst/>
              <a:gdLst/>
              <a:ahLst/>
              <a:cxnLst/>
              <a:rect l="0" t="0" r="0" b="0"/>
              <a:pathLst>
                <a:path w="74855" h="135171">
                  <a:moveTo>
                    <a:pt x="48565" y="18449"/>
                  </a:moveTo>
                  <a:lnTo>
                    <a:pt x="48565" y="18449"/>
                  </a:lnTo>
                  <a:lnTo>
                    <a:pt x="36355" y="6240"/>
                  </a:lnTo>
                  <a:lnTo>
                    <a:pt x="28793" y="2439"/>
                  </a:lnTo>
                  <a:lnTo>
                    <a:pt x="15808" y="0"/>
                  </a:lnTo>
                  <a:lnTo>
                    <a:pt x="9077" y="3429"/>
                  </a:lnTo>
                  <a:lnTo>
                    <a:pt x="5306" y="6319"/>
                  </a:lnTo>
                  <a:lnTo>
                    <a:pt x="1117" y="13293"/>
                  </a:lnTo>
                  <a:lnTo>
                    <a:pt x="0" y="17128"/>
                  </a:lnTo>
                  <a:lnTo>
                    <a:pt x="1798" y="32639"/>
                  </a:lnTo>
                  <a:lnTo>
                    <a:pt x="10170" y="50641"/>
                  </a:lnTo>
                  <a:lnTo>
                    <a:pt x="24959" y="66009"/>
                  </a:lnTo>
                  <a:lnTo>
                    <a:pt x="67706" y="96700"/>
                  </a:lnTo>
                  <a:lnTo>
                    <a:pt x="74241" y="105203"/>
                  </a:lnTo>
                  <a:lnTo>
                    <a:pt x="74854" y="109446"/>
                  </a:lnTo>
                  <a:lnTo>
                    <a:pt x="71773" y="117924"/>
                  </a:lnTo>
                  <a:lnTo>
                    <a:pt x="65701" y="124514"/>
                  </a:lnTo>
                  <a:lnTo>
                    <a:pt x="50304" y="134493"/>
                  </a:lnTo>
                  <a:lnTo>
                    <a:pt x="40166" y="135170"/>
                  </a:lnTo>
                  <a:lnTo>
                    <a:pt x="23165" y="13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3976"/>
            <p:cNvSpPr/>
            <p:nvPr>
              <p:custDataLst>
                <p:tags r:id="rId234"/>
              </p:custDataLst>
            </p:nvPr>
          </p:nvSpPr>
          <p:spPr>
            <a:xfrm>
              <a:off x="9810750" y="584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977"/>
            <p:cNvSpPr/>
            <p:nvPr>
              <p:custDataLst>
                <p:tags r:id="rId235"/>
              </p:custDataLst>
            </p:nvPr>
          </p:nvSpPr>
          <p:spPr>
            <a:xfrm>
              <a:off x="9804400" y="694842"/>
              <a:ext cx="19051" cy="86209"/>
            </a:xfrm>
            <a:custGeom>
              <a:avLst/>
              <a:gdLst/>
              <a:ahLst/>
              <a:cxnLst/>
              <a:rect l="0" t="0" r="0" b="0"/>
              <a:pathLst>
                <a:path w="19051" h="862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3" y="0"/>
                  </a:lnTo>
                  <a:lnTo>
                    <a:pt x="5025" y="514"/>
                  </a:lnTo>
                  <a:lnTo>
                    <a:pt x="5467" y="1562"/>
                  </a:lnTo>
                  <a:lnTo>
                    <a:pt x="15166" y="47763"/>
                  </a:lnTo>
                  <a:lnTo>
                    <a:pt x="1905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978"/>
            <p:cNvSpPr/>
            <p:nvPr>
              <p:custDataLst>
                <p:tags r:id="rId236"/>
              </p:custDataLst>
            </p:nvPr>
          </p:nvSpPr>
          <p:spPr>
            <a:xfrm>
              <a:off x="9341179" y="605346"/>
              <a:ext cx="137546" cy="363629"/>
            </a:xfrm>
            <a:custGeom>
              <a:avLst/>
              <a:gdLst/>
              <a:ahLst/>
              <a:cxnLst/>
              <a:rect l="0" t="0" r="0" b="0"/>
              <a:pathLst>
                <a:path w="137546" h="363629">
                  <a:moveTo>
                    <a:pt x="6021" y="169354"/>
                  </a:moveTo>
                  <a:lnTo>
                    <a:pt x="6021" y="169354"/>
                  </a:lnTo>
                  <a:lnTo>
                    <a:pt x="2650" y="176096"/>
                  </a:lnTo>
                  <a:lnTo>
                    <a:pt x="554" y="190402"/>
                  </a:lnTo>
                  <a:lnTo>
                    <a:pt x="6695" y="229206"/>
                  </a:lnTo>
                  <a:lnTo>
                    <a:pt x="11251" y="272742"/>
                  </a:lnTo>
                  <a:lnTo>
                    <a:pt x="8667" y="309584"/>
                  </a:lnTo>
                  <a:lnTo>
                    <a:pt x="1343" y="353164"/>
                  </a:lnTo>
                  <a:lnTo>
                    <a:pt x="0" y="363628"/>
                  </a:lnTo>
                  <a:lnTo>
                    <a:pt x="394" y="320599"/>
                  </a:lnTo>
                  <a:lnTo>
                    <a:pt x="3051" y="290196"/>
                  </a:lnTo>
                  <a:lnTo>
                    <a:pt x="6582" y="249873"/>
                  </a:lnTo>
                  <a:lnTo>
                    <a:pt x="11209" y="203023"/>
                  </a:lnTo>
                  <a:lnTo>
                    <a:pt x="14420" y="177689"/>
                  </a:lnTo>
                  <a:lnTo>
                    <a:pt x="17970" y="151627"/>
                  </a:lnTo>
                  <a:lnTo>
                    <a:pt x="25676" y="107618"/>
                  </a:lnTo>
                  <a:lnTo>
                    <a:pt x="32397" y="71360"/>
                  </a:lnTo>
                  <a:lnTo>
                    <a:pt x="38592" y="24983"/>
                  </a:lnTo>
                  <a:lnTo>
                    <a:pt x="43074" y="12761"/>
                  </a:lnTo>
                  <a:lnTo>
                    <a:pt x="49770" y="4978"/>
                  </a:lnTo>
                  <a:lnTo>
                    <a:pt x="57450" y="1048"/>
                  </a:lnTo>
                  <a:lnTo>
                    <a:pt x="61473" y="0"/>
                  </a:lnTo>
                  <a:lnTo>
                    <a:pt x="73470" y="4480"/>
                  </a:lnTo>
                  <a:lnTo>
                    <a:pt x="88208" y="14938"/>
                  </a:lnTo>
                  <a:lnTo>
                    <a:pt x="110963" y="41365"/>
                  </a:lnTo>
                  <a:lnTo>
                    <a:pt x="130128" y="87863"/>
                  </a:lnTo>
                  <a:lnTo>
                    <a:pt x="137545" y="131071"/>
                  </a:lnTo>
                  <a:lnTo>
                    <a:pt x="132088" y="158089"/>
                  </a:lnTo>
                  <a:lnTo>
                    <a:pt x="118161" y="180598"/>
                  </a:lnTo>
                  <a:lnTo>
                    <a:pt x="104781" y="190344"/>
                  </a:lnTo>
                  <a:lnTo>
                    <a:pt x="88720" y="196322"/>
                  </a:lnTo>
                  <a:lnTo>
                    <a:pt x="46091" y="200474"/>
                  </a:lnTo>
                  <a:lnTo>
                    <a:pt x="34178" y="197061"/>
                  </a:lnTo>
                  <a:lnTo>
                    <a:pt x="18721" y="188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SMARTInkShape-Group830"/>
          <p:cNvGrpSpPr/>
          <p:nvPr/>
        </p:nvGrpSpPr>
        <p:grpSpPr>
          <a:xfrm>
            <a:off x="7930019" y="533636"/>
            <a:ext cx="1013265" cy="463233"/>
            <a:chOff x="7930019" y="533636"/>
            <a:chExt cx="1013265" cy="463233"/>
          </a:xfrm>
        </p:grpSpPr>
        <p:sp>
          <p:nvSpPr>
            <p:cNvPr id="940" name="SMARTInkShape-3979"/>
            <p:cNvSpPr/>
            <p:nvPr>
              <p:custDataLst>
                <p:tags r:id="rId225"/>
              </p:custDataLst>
            </p:nvPr>
          </p:nvSpPr>
          <p:spPr>
            <a:xfrm>
              <a:off x="8928100" y="755650"/>
              <a:ext cx="15184" cy="19051"/>
            </a:xfrm>
            <a:custGeom>
              <a:avLst/>
              <a:gdLst/>
              <a:ahLst/>
              <a:cxnLst/>
              <a:rect l="0" t="0" r="0" b="0"/>
              <a:pathLst>
                <a:path w="15184" h="1905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15183" y="10831"/>
                  </a:lnTo>
                  <a:lnTo>
                    <a:pt x="15059" y="12865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980"/>
            <p:cNvSpPr/>
            <p:nvPr>
              <p:custDataLst>
                <p:tags r:id="rId226"/>
              </p:custDataLst>
            </p:nvPr>
          </p:nvSpPr>
          <p:spPr>
            <a:xfrm>
              <a:off x="8801100" y="546983"/>
              <a:ext cx="55558" cy="259468"/>
            </a:xfrm>
            <a:custGeom>
              <a:avLst/>
              <a:gdLst/>
              <a:ahLst/>
              <a:cxnLst/>
              <a:rect l="0" t="0" r="0" b="0"/>
              <a:pathLst>
                <a:path w="55558" h="25946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27887" y="20242"/>
                  </a:lnTo>
                  <a:lnTo>
                    <a:pt x="41124" y="59186"/>
                  </a:lnTo>
                  <a:lnTo>
                    <a:pt x="51776" y="96643"/>
                  </a:lnTo>
                  <a:lnTo>
                    <a:pt x="55557" y="141451"/>
                  </a:lnTo>
                  <a:lnTo>
                    <a:pt x="55266" y="182166"/>
                  </a:lnTo>
                  <a:lnTo>
                    <a:pt x="50198" y="208178"/>
                  </a:lnTo>
                  <a:lnTo>
                    <a:pt x="39479" y="228205"/>
                  </a:lnTo>
                  <a:lnTo>
                    <a:pt x="26013" y="242751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981"/>
            <p:cNvSpPr/>
            <p:nvPr>
              <p:custDataLst>
                <p:tags r:id="rId227"/>
              </p:custDataLst>
            </p:nvPr>
          </p:nvSpPr>
          <p:spPr>
            <a:xfrm>
              <a:off x="8664668" y="664532"/>
              <a:ext cx="108761" cy="332337"/>
            </a:xfrm>
            <a:custGeom>
              <a:avLst/>
              <a:gdLst/>
              <a:ahLst/>
              <a:cxnLst/>
              <a:rect l="0" t="0" r="0" b="0"/>
              <a:pathLst>
                <a:path w="108761" h="332337">
                  <a:moveTo>
                    <a:pt x="41182" y="72068"/>
                  </a:moveTo>
                  <a:lnTo>
                    <a:pt x="41182" y="72068"/>
                  </a:lnTo>
                  <a:lnTo>
                    <a:pt x="36156" y="94672"/>
                  </a:lnTo>
                  <a:lnTo>
                    <a:pt x="35006" y="141105"/>
                  </a:lnTo>
                  <a:lnTo>
                    <a:pt x="34178" y="185030"/>
                  </a:lnTo>
                  <a:lnTo>
                    <a:pt x="31486" y="217288"/>
                  </a:lnTo>
                  <a:lnTo>
                    <a:pt x="26053" y="250440"/>
                  </a:lnTo>
                  <a:lnTo>
                    <a:pt x="18824" y="295193"/>
                  </a:lnTo>
                  <a:lnTo>
                    <a:pt x="14802" y="323270"/>
                  </a:lnTo>
                  <a:lnTo>
                    <a:pt x="11819" y="331174"/>
                  </a:lnTo>
                  <a:lnTo>
                    <a:pt x="11023" y="332294"/>
                  </a:lnTo>
                  <a:lnTo>
                    <a:pt x="10493" y="332336"/>
                  </a:lnTo>
                  <a:lnTo>
                    <a:pt x="6375" y="318910"/>
                  </a:lnTo>
                  <a:lnTo>
                    <a:pt x="3026" y="276127"/>
                  </a:lnTo>
                  <a:lnTo>
                    <a:pt x="0" y="241548"/>
                  </a:lnTo>
                  <a:lnTo>
                    <a:pt x="66" y="198898"/>
                  </a:lnTo>
                  <a:lnTo>
                    <a:pt x="1741" y="153837"/>
                  </a:lnTo>
                  <a:lnTo>
                    <a:pt x="2487" y="112643"/>
                  </a:lnTo>
                  <a:lnTo>
                    <a:pt x="6276" y="70606"/>
                  </a:lnTo>
                  <a:lnTo>
                    <a:pt x="13676" y="51663"/>
                  </a:lnTo>
                  <a:lnTo>
                    <a:pt x="35670" y="22255"/>
                  </a:lnTo>
                  <a:lnTo>
                    <a:pt x="64811" y="3463"/>
                  </a:lnTo>
                  <a:lnTo>
                    <a:pt x="69635" y="931"/>
                  </a:lnTo>
                  <a:lnTo>
                    <a:pt x="78756" y="0"/>
                  </a:lnTo>
                  <a:lnTo>
                    <a:pt x="86808" y="1938"/>
                  </a:lnTo>
                  <a:lnTo>
                    <a:pt x="92741" y="5151"/>
                  </a:lnTo>
                  <a:lnTo>
                    <a:pt x="97728" y="14575"/>
                  </a:lnTo>
                  <a:lnTo>
                    <a:pt x="108131" y="56762"/>
                  </a:lnTo>
                  <a:lnTo>
                    <a:pt x="108760" y="87367"/>
                  </a:lnTo>
                  <a:lnTo>
                    <a:pt x="103908" y="108266"/>
                  </a:lnTo>
                  <a:lnTo>
                    <a:pt x="93282" y="125550"/>
                  </a:lnTo>
                  <a:lnTo>
                    <a:pt x="86500" y="133123"/>
                  </a:lnTo>
                  <a:lnTo>
                    <a:pt x="69555" y="141537"/>
                  </a:lnTo>
                  <a:lnTo>
                    <a:pt x="50970" y="144571"/>
                  </a:lnTo>
                  <a:lnTo>
                    <a:pt x="15782" y="14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982"/>
            <p:cNvSpPr/>
            <p:nvPr>
              <p:custDataLst>
                <p:tags r:id="rId228"/>
              </p:custDataLst>
            </p:nvPr>
          </p:nvSpPr>
          <p:spPr>
            <a:xfrm>
              <a:off x="8575741" y="566294"/>
              <a:ext cx="104710" cy="227457"/>
            </a:xfrm>
            <a:custGeom>
              <a:avLst/>
              <a:gdLst/>
              <a:ahLst/>
              <a:cxnLst/>
              <a:rect l="0" t="0" r="0" b="0"/>
              <a:pathLst>
                <a:path w="104710" h="227457">
                  <a:moveTo>
                    <a:pt x="104709" y="11556"/>
                  </a:moveTo>
                  <a:lnTo>
                    <a:pt x="104709" y="11556"/>
                  </a:lnTo>
                  <a:lnTo>
                    <a:pt x="86705" y="1430"/>
                  </a:lnTo>
                  <a:lnTo>
                    <a:pt x="76951" y="0"/>
                  </a:lnTo>
                  <a:lnTo>
                    <a:pt x="65562" y="5009"/>
                  </a:lnTo>
                  <a:lnTo>
                    <a:pt x="59560" y="9308"/>
                  </a:lnTo>
                  <a:lnTo>
                    <a:pt x="31562" y="55074"/>
                  </a:lnTo>
                  <a:lnTo>
                    <a:pt x="12244" y="97593"/>
                  </a:lnTo>
                  <a:lnTo>
                    <a:pt x="1346" y="144058"/>
                  </a:lnTo>
                  <a:lnTo>
                    <a:pt x="0" y="183460"/>
                  </a:lnTo>
                  <a:lnTo>
                    <a:pt x="1036" y="193892"/>
                  </a:lnTo>
                  <a:lnTo>
                    <a:pt x="5256" y="202258"/>
                  </a:lnTo>
                  <a:lnTo>
                    <a:pt x="19350" y="215316"/>
                  </a:lnTo>
                  <a:lnTo>
                    <a:pt x="37373" y="222060"/>
                  </a:lnTo>
                  <a:lnTo>
                    <a:pt x="66609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983"/>
            <p:cNvSpPr/>
            <p:nvPr>
              <p:custDataLst>
                <p:tags r:id="rId229"/>
              </p:custDataLst>
            </p:nvPr>
          </p:nvSpPr>
          <p:spPr>
            <a:xfrm>
              <a:off x="8376979" y="664491"/>
              <a:ext cx="99277" cy="148389"/>
            </a:xfrm>
            <a:custGeom>
              <a:avLst/>
              <a:gdLst/>
              <a:ahLst/>
              <a:cxnLst/>
              <a:rect l="0" t="0" r="0" b="0"/>
              <a:pathLst>
                <a:path w="99277" h="148389">
                  <a:moveTo>
                    <a:pt x="36771" y="40359"/>
                  </a:moveTo>
                  <a:lnTo>
                    <a:pt x="36771" y="40359"/>
                  </a:lnTo>
                  <a:lnTo>
                    <a:pt x="34889" y="52911"/>
                  </a:lnTo>
                  <a:lnTo>
                    <a:pt x="25234" y="93518"/>
                  </a:lnTo>
                  <a:lnTo>
                    <a:pt x="5398" y="139844"/>
                  </a:lnTo>
                  <a:lnTo>
                    <a:pt x="1662" y="147369"/>
                  </a:lnTo>
                  <a:lnTo>
                    <a:pt x="665" y="148388"/>
                  </a:lnTo>
                  <a:lnTo>
                    <a:pt x="0" y="148362"/>
                  </a:lnTo>
                  <a:lnTo>
                    <a:pt x="4709" y="131700"/>
                  </a:lnTo>
                  <a:lnTo>
                    <a:pt x="20377" y="94019"/>
                  </a:lnTo>
                  <a:lnTo>
                    <a:pt x="33793" y="56493"/>
                  </a:lnTo>
                  <a:lnTo>
                    <a:pt x="44649" y="13050"/>
                  </a:lnTo>
                  <a:lnTo>
                    <a:pt x="49209" y="3527"/>
                  </a:lnTo>
                  <a:lnTo>
                    <a:pt x="51414" y="988"/>
                  </a:lnTo>
                  <a:lnTo>
                    <a:pt x="54294" y="0"/>
                  </a:lnTo>
                  <a:lnTo>
                    <a:pt x="61257" y="785"/>
                  </a:lnTo>
                  <a:lnTo>
                    <a:pt x="73111" y="8564"/>
                  </a:lnTo>
                  <a:lnTo>
                    <a:pt x="88931" y="29919"/>
                  </a:lnTo>
                  <a:lnTo>
                    <a:pt x="95231" y="48654"/>
                  </a:lnTo>
                  <a:lnTo>
                    <a:pt x="99276" y="89427"/>
                  </a:lnTo>
                  <a:lnTo>
                    <a:pt x="87571" y="13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984"/>
            <p:cNvSpPr/>
            <p:nvPr>
              <p:custDataLst>
                <p:tags r:id="rId230"/>
              </p:custDataLst>
            </p:nvPr>
          </p:nvSpPr>
          <p:spPr>
            <a:xfrm>
              <a:off x="8242298" y="666750"/>
              <a:ext cx="76203" cy="148182"/>
            </a:xfrm>
            <a:custGeom>
              <a:avLst/>
              <a:gdLst/>
              <a:ahLst/>
              <a:cxnLst/>
              <a:rect l="0" t="0" r="0" b="0"/>
              <a:pathLst>
                <a:path w="76203" h="148182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707" y="21036"/>
                  </a:lnTo>
                  <a:lnTo>
                    <a:pt x="1883" y="20374"/>
                  </a:lnTo>
                  <a:lnTo>
                    <a:pt x="3372" y="19933"/>
                  </a:lnTo>
                  <a:lnTo>
                    <a:pt x="12211" y="22682"/>
                  </a:lnTo>
                  <a:lnTo>
                    <a:pt x="23767" y="34708"/>
                  </a:lnTo>
                  <a:lnTo>
                    <a:pt x="39608" y="67873"/>
                  </a:lnTo>
                  <a:lnTo>
                    <a:pt x="49188" y="115459"/>
                  </a:lnTo>
                  <a:lnTo>
                    <a:pt x="46953" y="138162"/>
                  </a:lnTo>
                  <a:lnTo>
                    <a:pt x="43682" y="146072"/>
                  </a:lnTo>
                  <a:lnTo>
                    <a:pt x="41821" y="148181"/>
                  </a:lnTo>
                  <a:lnTo>
                    <a:pt x="39877" y="148176"/>
                  </a:lnTo>
                  <a:lnTo>
                    <a:pt x="37873" y="146762"/>
                  </a:lnTo>
                  <a:lnTo>
                    <a:pt x="33767" y="140722"/>
                  </a:lnTo>
                  <a:lnTo>
                    <a:pt x="29590" y="130982"/>
                  </a:lnTo>
                  <a:lnTo>
                    <a:pt x="30014" y="100114"/>
                  </a:lnTo>
                  <a:lnTo>
                    <a:pt x="37980" y="56318"/>
                  </a:lnTo>
                  <a:lnTo>
                    <a:pt x="52647" y="24448"/>
                  </a:lnTo>
                  <a:lnTo>
                    <a:pt x="66427" y="5561"/>
                  </a:lnTo>
                  <a:lnTo>
                    <a:pt x="76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985"/>
            <p:cNvSpPr/>
            <p:nvPr>
              <p:custDataLst>
                <p:tags r:id="rId231"/>
              </p:custDataLst>
            </p:nvPr>
          </p:nvSpPr>
          <p:spPr>
            <a:xfrm>
              <a:off x="8121210" y="694616"/>
              <a:ext cx="82991" cy="149935"/>
            </a:xfrm>
            <a:custGeom>
              <a:avLst/>
              <a:gdLst/>
              <a:ahLst/>
              <a:cxnLst/>
              <a:rect l="0" t="0" r="0" b="0"/>
              <a:pathLst>
                <a:path w="82991" h="149935">
                  <a:moveTo>
                    <a:pt x="440" y="41984"/>
                  </a:moveTo>
                  <a:lnTo>
                    <a:pt x="440" y="41984"/>
                  </a:lnTo>
                  <a:lnTo>
                    <a:pt x="44337" y="40103"/>
                  </a:lnTo>
                  <a:lnTo>
                    <a:pt x="56639" y="36209"/>
                  </a:lnTo>
                  <a:lnTo>
                    <a:pt x="66810" y="29775"/>
                  </a:lnTo>
                  <a:lnTo>
                    <a:pt x="77099" y="18219"/>
                  </a:lnTo>
                  <a:lnTo>
                    <a:pt x="78357" y="14146"/>
                  </a:lnTo>
                  <a:lnTo>
                    <a:pt x="77873" y="5858"/>
                  </a:lnTo>
                  <a:lnTo>
                    <a:pt x="75346" y="3083"/>
                  </a:lnTo>
                  <a:lnTo>
                    <a:pt x="66893" y="0"/>
                  </a:lnTo>
                  <a:lnTo>
                    <a:pt x="54198" y="4275"/>
                  </a:lnTo>
                  <a:lnTo>
                    <a:pt x="39855" y="13935"/>
                  </a:lnTo>
                  <a:lnTo>
                    <a:pt x="26424" y="27636"/>
                  </a:lnTo>
                  <a:lnTo>
                    <a:pt x="6330" y="68156"/>
                  </a:lnTo>
                  <a:lnTo>
                    <a:pt x="0" y="87012"/>
                  </a:lnTo>
                  <a:lnTo>
                    <a:pt x="480" y="102919"/>
                  </a:lnTo>
                  <a:lnTo>
                    <a:pt x="6102" y="117044"/>
                  </a:lnTo>
                  <a:lnTo>
                    <a:pt x="15656" y="130377"/>
                  </a:lnTo>
                  <a:lnTo>
                    <a:pt x="30721" y="139596"/>
                  </a:lnTo>
                  <a:lnTo>
                    <a:pt x="57154" y="146871"/>
                  </a:lnTo>
                  <a:lnTo>
                    <a:pt x="82990" y="14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986"/>
            <p:cNvSpPr/>
            <p:nvPr>
              <p:custDataLst>
                <p:tags r:id="rId232"/>
              </p:custDataLst>
            </p:nvPr>
          </p:nvSpPr>
          <p:spPr>
            <a:xfrm>
              <a:off x="7930019" y="533636"/>
              <a:ext cx="145841" cy="336480"/>
            </a:xfrm>
            <a:custGeom>
              <a:avLst/>
              <a:gdLst/>
              <a:ahLst/>
              <a:cxnLst/>
              <a:rect l="0" t="0" r="0" b="0"/>
              <a:pathLst>
                <a:path w="145841" h="336480">
                  <a:moveTo>
                    <a:pt x="45581" y="126764"/>
                  </a:moveTo>
                  <a:lnTo>
                    <a:pt x="45581" y="126764"/>
                  </a:lnTo>
                  <a:lnTo>
                    <a:pt x="42210" y="166109"/>
                  </a:lnTo>
                  <a:lnTo>
                    <a:pt x="39113" y="211520"/>
                  </a:lnTo>
                  <a:lnTo>
                    <a:pt x="34336" y="252223"/>
                  </a:lnTo>
                  <a:lnTo>
                    <a:pt x="28452" y="290702"/>
                  </a:lnTo>
                  <a:lnTo>
                    <a:pt x="20727" y="336479"/>
                  </a:lnTo>
                  <a:lnTo>
                    <a:pt x="20545" y="336424"/>
                  </a:lnTo>
                  <a:lnTo>
                    <a:pt x="22110" y="296147"/>
                  </a:lnTo>
                  <a:lnTo>
                    <a:pt x="25271" y="264840"/>
                  </a:lnTo>
                  <a:lnTo>
                    <a:pt x="29029" y="225055"/>
                  </a:lnTo>
                  <a:lnTo>
                    <a:pt x="36814" y="177740"/>
                  </a:lnTo>
                  <a:lnTo>
                    <a:pt x="41852" y="152281"/>
                  </a:lnTo>
                  <a:lnTo>
                    <a:pt x="53095" y="107061"/>
                  </a:lnTo>
                  <a:lnTo>
                    <a:pt x="65149" y="69324"/>
                  </a:lnTo>
                  <a:lnTo>
                    <a:pt x="90133" y="23983"/>
                  </a:lnTo>
                  <a:lnTo>
                    <a:pt x="102777" y="9822"/>
                  </a:lnTo>
                  <a:lnTo>
                    <a:pt x="115451" y="1177"/>
                  </a:lnTo>
                  <a:lnTo>
                    <a:pt x="121089" y="0"/>
                  </a:lnTo>
                  <a:lnTo>
                    <a:pt x="126260" y="627"/>
                  </a:lnTo>
                  <a:lnTo>
                    <a:pt x="131115" y="2456"/>
                  </a:lnTo>
                  <a:lnTo>
                    <a:pt x="140276" y="12014"/>
                  </a:lnTo>
                  <a:lnTo>
                    <a:pt x="144694" y="18514"/>
                  </a:lnTo>
                  <a:lnTo>
                    <a:pt x="145840" y="37025"/>
                  </a:lnTo>
                  <a:lnTo>
                    <a:pt x="135079" y="83403"/>
                  </a:lnTo>
                  <a:lnTo>
                    <a:pt x="120076" y="120737"/>
                  </a:lnTo>
                  <a:lnTo>
                    <a:pt x="98596" y="166379"/>
                  </a:lnTo>
                  <a:lnTo>
                    <a:pt x="90533" y="182888"/>
                  </a:lnTo>
                  <a:lnTo>
                    <a:pt x="93550" y="180239"/>
                  </a:lnTo>
                  <a:lnTo>
                    <a:pt x="95905" y="180053"/>
                  </a:lnTo>
                  <a:lnTo>
                    <a:pt x="109823" y="184824"/>
                  </a:lnTo>
                  <a:lnTo>
                    <a:pt x="113809" y="186637"/>
                  </a:lnTo>
                  <a:lnTo>
                    <a:pt x="120121" y="196178"/>
                  </a:lnTo>
                  <a:lnTo>
                    <a:pt x="131440" y="237740"/>
                  </a:lnTo>
                  <a:lnTo>
                    <a:pt x="133128" y="255344"/>
                  </a:lnTo>
                  <a:lnTo>
                    <a:pt x="128236" y="270694"/>
                  </a:lnTo>
                  <a:lnTo>
                    <a:pt x="123968" y="277751"/>
                  </a:lnTo>
                  <a:lnTo>
                    <a:pt x="111699" y="287473"/>
                  </a:lnTo>
                  <a:lnTo>
                    <a:pt x="85162" y="296913"/>
                  </a:lnTo>
                  <a:lnTo>
                    <a:pt x="63172" y="300458"/>
                  </a:lnTo>
                  <a:lnTo>
                    <a:pt x="16425" y="295278"/>
                  </a:lnTo>
                  <a:lnTo>
                    <a:pt x="2291" y="292875"/>
                  </a:lnTo>
                  <a:lnTo>
                    <a:pt x="493" y="291833"/>
                  </a:lnTo>
                  <a:lnTo>
                    <a:pt x="0" y="290432"/>
                  </a:lnTo>
                  <a:lnTo>
                    <a:pt x="1131" y="285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4" name="SMARTInkShape-Group831"/>
          <p:cNvGrpSpPr/>
          <p:nvPr/>
        </p:nvGrpSpPr>
        <p:grpSpPr>
          <a:xfrm>
            <a:off x="6947783" y="496138"/>
            <a:ext cx="507118" cy="394500"/>
            <a:chOff x="6947783" y="496138"/>
            <a:chExt cx="507118" cy="394500"/>
          </a:xfrm>
        </p:grpSpPr>
        <p:sp>
          <p:nvSpPr>
            <p:cNvPr id="949" name="SMARTInkShape-3987"/>
            <p:cNvSpPr/>
            <p:nvPr>
              <p:custDataLst>
                <p:tags r:id="rId220"/>
              </p:custDataLst>
            </p:nvPr>
          </p:nvSpPr>
          <p:spPr>
            <a:xfrm>
              <a:off x="7334614" y="707895"/>
              <a:ext cx="120287" cy="143006"/>
            </a:xfrm>
            <a:custGeom>
              <a:avLst/>
              <a:gdLst/>
              <a:ahLst/>
              <a:cxnLst/>
              <a:rect l="0" t="0" r="0" b="0"/>
              <a:pathLst>
                <a:path w="120287" h="143006">
                  <a:moveTo>
                    <a:pt x="18686" y="35055"/>
                  </a:moveTo>
                  <a:lnTo>
                    <a:pt x="18686" y="35055"/>
                  </a:lnTo>
                  <a:lnTo>
                    <a:pt x="18686" y="29588"/>
                  </a:lnTo>
                  <a:lnTo>
                    <a:pt x="22056" y="32338"/>
                  </a:lnTo>
                  <a:lnTo>
                    <a:pt x="21830" y="39492"/>
                  </a:lnTo>
                  <a:lnTo>
                    <a:pt x="17081" y="82334"/>
                  </a:lnTo>
                  <a:lnTo>
                    <a:pt x="5845" y="127557"/>
                  </a:lnTo>
                  <a:lnTo>
                    <a:pt x="862" y="139954"/>
                  </a:lnTo>
                  <a:lnTo>
                    <a:pt x="453" y="139560"/>
                  </a:lnTo>
                  <a:lnTo>
                    <a:pt x="0" y="135359"/>
                  </a:lnTo>
                  <a:lnTo>
                    <a:pt x="6591" y="97696"/>
                  </a:lnTo>
                  <a:lnTo>
                    <a:pt x="14396" y="58319"/>
                  </a:lnTo>
                  <a:lnTo>
                    <a:pt x="28704" y="12849"/>
                  </a:lnTo>
                  <a:lnTo>
                    <a:pt x="33252" y="7547"/>
                  </a:lnTo>
                  <a:lnTo>
                    <a:pt x="35452" y="7544"/>
                  </a:lnTo>
                  <a:lnTo>
                    <a:pt x="37624" y="8953"/>
                  </a:lnTo>
                  <a:lnTo>
                    <a:pt x="39778" y="11304"/>
                  </a:lnTo>
                  <a:lnTo>
                    <a:pt x="42810" y="28096"/>
                  </a:lnTo>
                  <a:lnTo>
                    <a:pt x="43974" y="72219"/>
                  </a:lnTo>
                  <a:lnTo>
                    <a:pt x="42154" y="81676"/>
                  </a:lnTo>
                  <a:lnTo>
                    <a:pt x="40682" y="85186"/>
                  </a:lnTo>
                  <a:lnTo>
                    <a:pt x="38994" y="86820"/>
                  </a:lnTo>
                  <a:lnTo>
                    <a:pt x="37164" y="87204"/>
                  </a:lnTo>
                  <a:lnTo>
                    <a:pt x="35238" y="86754"/>
                  </a:lnTo>
                  <a:lnTo>
                    <a:pt x="33953" y="85043"/>
                  </a:lnTo>
                  <a:lnTo>
                    <a:pt x="32527" y="79379"/>
                  </a:lnTo>
                  <a:lnTo>
                    <a:pt x="45353" y="39437"/>
                  </a:lnTo>
                  <a:lnTo>
                    <a:pt x="53820" y="21480"/>
                  </a:lnTo>
                  <a:lnTo>
                    <a:pt x="64640" y="8796"/>
                  </a:lnTo>
                  <a:lnTo>
                    <a:pt x="74623" y="2218"/>
                  </a:lnTo>
                  <a:lnTo>
                    <a:pt x="79261" y="463"/>
                  </a:lnTo>
                  <a:lnTo>
                    <a:pt x="83057" y="0"/>
                  </a:lnTo>
                  <a:lnTo>
                    <a:pt x="89158" y="1366"/>
                  </a:lnTo>
                  <a:lnTo>
                    <a:pt x="94222" y="9969"/>
                  </a:lnTo>
                  <a:lnTo>
                    <a:pt x="109746" y="56655"/>
                  </a:lnTo>
                  <a:lnTo>
                    <a:pt x="116849" y="92961"/>
                  </a:lnTo>
                  <a:lnTo>
                    <a:pt x="120286" y="14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988"/>
            <p:cNvSpPr/>
            <p:nvPr>
              <p:custDataLst>
                <p:tags r:id="rId221"/>
              </p:custDataLst>
            </p:nvPr>
          </p:nvSpPr>
          <p:spPr>
            <a:xfrm>
              <a:off x="7235465" y="726082"/>
              <a:ext cx="73386" cy="144371"/>
            </a:xfrm>
            <a:custGeom>
              <a:avLst/>
              <a:gdLst/>
              <a:ahLst/>
              <a:cxnLst/>
              <a:rect l="0" t="0" r="0" b="0"/>
              <a:pathLst>
                <a:path w="73386" h="144371">
                  <a:moveTo>
                    <a:pt x="73385" y="29568"/>
                  </a:moveTo>
                  <a:lnTo>
                    <a:pt x="73385" y="29568"/>
                  </a:lnTo>
                  <a:lnTo>
                    <a:pt x="73383" y="22826"/>
                  </a:lnTo>
                  <a:lnTo>
                    <a:pt x="71973" y="20134"/>
                  </a:lnTo>
                  <a:lnTo>
                    <a:pt x="54562" y="1091"/>
                  </a:lnTo>
                  <a:lnTo>
                    <a:pt x="52369" y="0"/>
                  </a:lnTo>
                  <a:lnTo>
                    <a:pt x="44289" y="2551"/>
                  </a:lnTo>
                  <a:lnTo>
                    <a:pt x="27840" y="13802"/>
                  </a:lnTo>
                  <a:lnTo>
                    <a:pt x="16453" y="26089"/>
                  </a:lnTo>
                  <a:lnTo>
                    <a:pt x="6689" y="43309"/>
                  </a:lnTo>
                  <a:lnTo>
                    <a:pt x="0" y="76208"/>
                  </a:lnTo>
                  <a:lnTo>
                    <a:pt x="1391" y="109396"/>
                  </a:lnTo>
                  <a:lnTo>
                    <a:pt x="6345" y="125254"/>
                  </a:lnTo>
                  <a:lnTo>
                    <a:pt x="9642" y="131459"/>
                  </a:lnTo>
                  <a:lnTo>
                    <a:pt x="18950" y="140234"/>
                  </a:lnTo>
                  <a:lnTo>
                    <a:pt x="24394" y="143562"/>
                  </a:lnTo>
                  <a:lnTo>
                    <a:pt x="30141" y="144370"/>
                  </a:lnTo>
                  <a:lnTo>
                    <a:pt x="42171" y="141504"/>
                  </a:lnTo>
                  <a:lnTo>
                    <a:pt x="52692" y="131764"/>
                  </a:lnTo>
                  <a:lnTo>
                    <a:pt x="57473" y="125215"/>
                  </a:lnTo>
                  <a:lnTo>
                    <a:pt x="59249" y="118027"/>
                  </a:lnTo>
                  <a:lnTo>
                    <a:pt x="55006" y="93016"/>
                  </a:lnTo>
                  <a:lnTo>
                    <a:pt x="40931" y="51116"/>
                  </a:lnTo>
                  <a:lnTo>
                    <a:pt x="36933" y="41817"/>
                  </a:lnTo>
                  <a:lnTo>
                    <a:pt x="32150" y="35617"/>
                  </a:lnTo>
                  <a:lnTo>
                    <a:pt x="9885" y="2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989"/>
            <p:cNvSpPr/>
            <p:nvPr>
              <p:custDataLst>
                <p:tags r:id="rId222"/>
              </p:custDataLst>
            </p:nvPr>
          </p:nvSpPr>
          <p:spPr>
            <a:xfrm>
              <a:off x="7137398" y="711200"/>
              <a:ext cx="63503" cy="174087"/>
            </a:xfrm>
            <a:custGeom>
              <a:avLst/>
              <a:gdLst/>
              <a:ahLst/>
              <a:cxnLst/>
              <a:rect l="0" t="0" r="0" b="0"/>
              <a:pathLst>
                <a:path w="63503" h="174087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707" y="14686"/>
                  </a:lnTo>
                  <a:lnTo>
                    <a:pt x="1883" y="14024"/>
                  </a:lnTo>
                  <a:lnTo>
                    <a:pt x="3372" y="13583"/>
                  </a:lnTo>
                  <a:lnTo>
                    <a:pt x="5071" y="14700"/>
                  </a:lnTo>
                  <a:lnTo>
                    <a:pt x="8840" y="19704"/>
                  </a:lnTo>
                  <a:lnTo>
                    <a:pt x="26008" y="61069"/>
                  </a:lnTo>
                  <a:lnTo>
                    <a:pt x="36399" y="96411"/>
                  </a:lnTo>
                  <a:lnTo>
                    <a:pt x="40184" y="131812"/>
                  </a:lnTo>
                  <a:lnTo>
                    <a:pt x="32758" y="174086"/>
                  </a:lnTo>
                  <a:lnTo>
                    <a:pt x="31716" y="173913"/>
                  </a:lnTo>
                  <a:lnTo>
                    <a:pt x="28679" y="169958"/>
                  </a:lnTo>
                  <a:lnTo>
                    <a:pt x="23001" y="149684"/>
                  </a:lnTo>
                  <a:lnTo>
                    <a:pt x="20222" y="107851"/>
                  </a:lnTo>
                  <a:lnTo>
                    <a:pt x="22770" y="65352"/>
                  </a:lnTo>
                  <a:lnTo>
                    <a:pt x="34315" y="25322"/>
                  </a:lnTo>
                  <a:lnTo>
                    <a:pt x="39476" y="15252"/>
                  </a:lnTo>
                  <a:lnTo>
                    <a:pt x="63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990"/>
            <p:cNvSpPr/>
            <p:nvPr>
              <p:custDataLst>
                <p:tags r:id="rId223"/>
              </p:custDataLst>
            </p:nvPr>
          </p:nvSpPr>
          <p:spPr>
            <a:xfrm>
              <a:off x="6947783" y="736600"/>
              <a:ext cx="151518" cy="6351"/>
            </a:xfrm>
            <a:custGeom>
              <a:avLst/>
              <a:gdLst/>
              <a:ahLst/>
              <a:cxnLst/>
              <a:rect l="0" t="0" r="0" b="0"/>
              <a:pathLst>
                <a:path w="1515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8484" y="6350"/>
                  </a:lnTo>
                  <a:lnTo>
                    <a:pt x="83172" y="5644"/>
                  </a:lnTo>
                  <a:lnTo>
                    <a:pt x="127119" y="132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991"/>
            <p:cNvSpPr/>
            <p:nvPr>
              <p:custDataLst>
                <p:tags r:id="rId224"/>
              </p:custDataLst>
            </p:nvPr>
          </p:nvSpPr>
          <p:spPr>
            <a:xfrm>
              <a:off x="7012039" y="496138"/>
              <a:ext cx="93612" cy="394500"/>
            </a:xfrm>
            <a:custGeom>
              <a:avLst/>
              <a:gdLst/>
              <a:ahLst/>
              <a:cxnLst/>
              <a:rect l="0" t="0" r="0" b="0"/>
              <a:pathLst>
                <a:path w="93612" h="394500">
                  <a:moveTo>
                    <a:pt x="93611" y="62662"/>
                  </a:moveTo>
                  <a:lnTo>
                    <a:pt x="93611" y="62662"/>
                  </a:lnTo>
                  <a:lnTo>
                    <a:pt x="75313" y="23970"/>
                  </a:lnTo>
                  <a:lnTo>
                    <a:pt x="56831" y="8708"/>
                  </a:lnTo>
                  <a:lnTo>
                    <a:pt x="40223" y="1990"/>
                  </a:lnTo>
                  <a:lnTo>
                    <a:pt x="26364" y="0"/>
                  </a:lnTo>
                  <a:lnTo>
                    <a:pt x="21969" y="1837"/>
                  </a:lnTo>
                  <a:lnTo>
                    <a:pt x="13322" y="9523"/>
                  </a:lnTo>
                  <a:lnTo>
                    <a:pt x="3891" y="29122"/>
                  </a:lnTo>
                  <a:lnTo>
                    <a:pt x="0" y="62915"/>
                  </a:lnTo>
                  <a:lnTo>
                    <a:pt x="5588" y="107579"/>
                  </a:lnTo>
                  <a:lnTo>
                    <a:pt x="12391" y="141892"/>
                  </a:lnTo>
                  <a:lnTo>
                    <a:pt x="19413" y="178309"/>
                  </a:lnTo>
                  <a:lnTo>
                    <a:pt x="24886" y="215660"/>
                  </a:lnTo>
                  <a:lnTo>
                    <a:pt x="27789" y="253428"/>
                  </a:lnTo>
                  <a:lnTo>
                    <a:pt x="28373" y="289263"/>
                  </a:lnTo>
                  <a:lnTo>
                    <a:pt x="24735" y="332533"/>
                  </a:lnTo>
                  <a:lnTo>
                    <a:pt x="17185" y="375353"/>
                  </a:lnTo>
                  <a:lnTo>
                    <a:pt x="13077" y="388608"/>
                  </a:lnTo>
                  <a:lnTo>
                    <a:pt x="8900" y="394499"/>
                  </a:lnTo>
                  <a:lnTo>
                    <a:pt x="7504" y="393953"/>
                  </a:lnTo>
                  <a:lnTo>
                    <a:pt x="4711" y="380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8" name="SMARTInkShape-Group832"/>
          <p:cNvGrpSpPr/>
          <p:nvPr/>
        </p:nvGrpSpPr>
        <p:grpSpPr>
          <a:xfrm>
            <a:off x="6045464" y="518737"/>
            <a:ext cx="425187" cy="337957"/>
            <a:chOff x="6045464" y="518737"/>
            <a:chExt cx="425187" cy="337957"/>
          </a:xfrm>
        </p:grpSpPr>
        <p:sp>
          <p:nvSpPr>
            <p:cNvPr id="955" name="SMARTInkShape-3992"/>
            <p:cNvSpPr/>
            <p:nvPr>
              <p:custDataLst>
                <p:tags r:id="rId217"/>
              </p:custDataLst>
            </p:nvPr>
          </p:nvSpPr>
          <p:spPr>
            <a:xfrm>
              <a:off x="6400420" y="684133"/>
              <a:ext cx="70231" cy="149713"/>
            </a:xfrm>
            <a:custGeom>
              <a:avLst/>
              <a:gdLst/>
              <a:ahLst/>
              <a:cxnLst/>
              <a:rect l="0" t="0" r="0" b="0"/>
              <a:pathLst>
                <a:path w="70231" h="149713">
                  <a:moveTo>
                    <a:pt x="70230" y="33417"/>
                  </a:moveTo>
                  <a:lnTo>
                    <a:pt x="70230" y="33417"/>
                  </a:lnTo>
                  <a:lnTo>
                    <a:pt x="63323" y="11432"/>
                  </a:lnTo>
                  <a:lnTo>
                    <a:pt x="61391" y="8177"/>
                  </a:lnTo>
                  <a:lnTo>
                    <a:pt x="53601" y="2679"/>
                  </a:lnTo>
                  <a:lnTo>
                    <a:pt x="48561" y="225"/>
                  </a:lnTo>
                  <a:lnTo>
                    <a:pt x="43083" y="0"/>
                  </a:lnTo>
                  <a:lnTo>
                    <a:pt x="31354" y="3513"/>
                  </a:lnTo>
                  <a:lnTo>
                    <a:pt x="16221" y="13424"/>
                  </a:lnTo>
                  <a:lnTo>
                    <a:pt x="2800" y="28669"/>
                  </a:lnTo>
                  <a:lnTo>
                    <a:pt x="583" y="33780"/>
                  </a:lnTo>
                  <a:lnTo>
                    <a:pt x="0" y="43221"/>
                  </a:lnTo>
                  <a:lnTo>
                    <a:pt x="3638" y="56469"/>
                  </a:lnTo>
                  <a:lnTo>
                    <a:pt x="11001" y="65064"/>
                  </a:lnTo>
                  <a:lnTo>
                    <a:pt x="55377" y="110870"/>
                  </a:lnTo>
                  <a:lnTo>
                    <a:pt x="57507" y="116097"/>
                  </a:lnTo>
                  <a:lnTo>
                    <a:pt x="57990" y="125667"/>
                  </a:lnTo>
                  <a:lnTo>
                    <a:pt x="53971" y="134624"/>
                  </a:lnTo>
                  <a:lnTo>
                    <a:pt x="50924" y="138989"/>
                  </a:lnTo>
                  <a:lnTo>
                    <a:pt x="41893" y="145719"/>
                  </a:lnTo>
                  <a:lnTo>
                    <a:pt x="36522" y="148502"/>
                  </a:lnTo>
                  <a:lnTo>
                    <a:pt x="26792" y="149712"/>
                  </a:lnTo>
                  <a:lnTo>
                    <a:pt x="13080" y="14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993"/>
            <p:cNvSpPr/>
            <p:nvPr>
              <p:custDataLst>
                <p:tags r:id="rId218"/>
              </p:custDataLst>
            </p:nvPr>
          </p:nvSpPr>
          <p:spPr>
            <a:xfrm>
              <a:off x="6255633" y="558427"/>
              <a:ext cx="94368" cy="267122"/>
            </a:xfrm>
            <a:custGeom>
              <a:avLst/>
              <a:gdLst/>
              <a:ahLst/>
              <a:cxnLst/>
              <a:rect l="0" t="0" r="0" b="0"/>
              <a:pathLst>
                <a:path w="94368" h="267122">
                  <a:moveTo>
                    <a:pt x="5467" y="38473"/>
                  </a:moveTo>
                  <a:lnTo>
                    <a:pt x="5467" y="38473"/>
                  </a:lnTo>
                  <a:lnTo>
                    <a:pt x="0" y="27538"/>
                  </a:lnTo>
                  <a:lnTo>
                    <a:pt x="411" y="27655"/>
                  </a:lnTo>
                  <a:lnTo>
                    <a:pt x="2749" y="29667"/>
                  </a:lnTo>
                  <a:lnTo>
                    <a:pt x="17438" y="74003"/>
                  </a:lnTo>
                  <a:lnTo>
                    <a:pt x="25790" y="112814"/>
                  </a:lnTo>
                  <a:lnTo>
                    <a:pt x="36105" y="158964"/>
                  </a:lnTo>
                  <a:lnTo>
                    <a:pt x="42132" y="191743"/>
                  </a:lnTo>
                  <a:lnTo>
                    <a:pt x="49491" y="236286"/>
                  </a:lnTo>
                  <a:lnTo>
                    <a:pt x="56141" y="262420"/>
                  </a:lnTo>
                  <a:lnTo>
                    <a:pt x="58299" y="266087"/>
                  </a:lnTo>
                  <a:lnTo>
                    <a:pt x="60445" y="267121"/>
                  </a:lnTo>
                  <a:lnTo>
                    <a:pt x="62578" y="266400"/>
                  </a:lnTo>
                  <a:lnTo>
                    <a:pt x="64709" y="264507"/>
                  </a:lnTo>
                  <a:lnTo>
                    <a:pt x="71077" y="241618"/>
                  </a:lnTo>
                  <a:lnTo>
                    <a:pt x="74060" y="197912"/>
                  </a:lnTo>
                  <a:lnTo>
                    <a:pt x="74757" y="153550"/>
                  </a:lnTo>
                  <a:lnTo>
                    <a:pt x="74945" y="127891"/>
                  </a:lnTo>
                  <a:lnTo>
                    <a:pt x="76480" y="103024"/>
                  </a:lnTo>
                  <a:lnTo>
                    <a:pt x="78914" y="78685"/>
                  </a:lnTo>
                  <a:lnTo>
                    <a:pt x="83971" y="37295"/>
                  </a:lnTo>
                  <a:lnTo>
                    <a:pt x="87484" y="0"/>
                  </a:lnTo>
                  <a:lnTo>
                    <a:pt x="88367" y="124"/>
                  </a:lnTo>
                  <a:lnTo>
                    <a:pt x="94367" y="1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994"/>
            <p:cNvSpPr/>
            <p:nvPr>
              <p:custDataLst>
                <p:tags r:id="rId219"/>
              </p:custDataLst>
            </p:nvPr>
          </p:nvSpPr>
          <p:spPr>
            <a:xfrm>
              <a:off x="6045464" y="518737"/>
              <a:ext cx="129848" cy="337957"/>
            </a:xfrm>
            <a:custGeom>
              <a:avLst/>
              <a:gdLst/>
              <a:ahLst/>
              <a:cxnLst/>
              <a:rect l="0" t="0" r="0" b="0"/>
              <a:pathLst>
                <a:path w="129848" h="337957">
                  <a:moveTo>
                    <a:pt x="25136" y="135313"/>
                  </a:moveTo>
                  <a:lnTo>
                    <a:pt x="25136" y="135313"/>
                  </a:lnTo>
                  <a:lnTo>
                    <a:pt x="21765" y="135313"/>
                  </a:lnTo>
                  <a:lnTo>
                    <a:pt x="18229" y="139076"/>
                  </a:lnTo>
                  <a:lnTo>
                    <a:pt x="16297" y="142055"/>
                  </a:lnTo>
                  <a:lnTo>
                    <a:pt x="8298" y="185933"/>
                  </a:lnTo>
                  <a:lnTo>
                    <a:pt x="6523" y="226895"/>
                  </a:lnTo>
                  <a:lnTo>
                    <a:pt x="6215" y="264989"/>
                  </a:lnTo>
                  <a:lnTo>
                    <a:pt x="2740" y="311995"/>
                  </a:lnTo>
                  <a:lnTo>
                    <a:pt x="131" y="337678"/>
                  </a:lnTo>
                  <a:lnTo>
                    <a:pt x="0" y="337956"/>
                  </a:lnTo>
                  <a:lnTo>
                    <a:pt x="3130" y="292998"/>
                  </a:lnTo>
                  <a:lnTo>
                    <a:pt x="8535" y="260664"/>
                  </a:lnTo>
                  <a:lnTo>
                    <a:pt x="15640" y="220658"/>
                  </a:lnTo>
                  <a:lnTo>
                    <a:pt x="19512" y="197148"/>
                  </a:lnTo>
                  <a:lnTo>
                    <a:pt x="23503" y="172303"/>
                  </a:lnTo>
                  <a:lnTo>
                    <a:pt x="28986" y="146567"/>
                  </a:lnTo>
                  <a:lnTo>
                    <a:pt x="35464" y="120238"/>
                  </a:lnTo>
                  <a:lnTo>
                    <a:pt x="42604" y="93513"/>
                  </a:lnTo>
                  <a:lnTo>
                    <a:pt x="56183" y="54411"/>
                  </a:lnTo>
                  <a:lnTo>
                    <a:pt x="78776" y="10677"/>
                  </a:lnTo>
                  <a:lnTo>
                    <a:pt x="86135" y="2308"/>
                  </a:lnTo>
                  <a:lnTo>
                    <a:pt x="89084" y="76"/>
                  </a:lnTo>
                  <a:lnTo>
                    <a:pt x="93168" y="0"/>
                  </a:lnTo>
                  <a:lnTo>
                    <a:pt x="103351" y="3677"/>
                  </a:lnTo>
                  <a:lnTo>
                    <a:pt x="113050" y="15660"/>
                  </a:lnTo>
                  <a:lnTo>
                    <a:pt x="121359" y="34156"/>
                  </a:lnTo>
                  <a:lnTo>
                    <a:pt x="129298" y="73042"/>
                  </a:lnTo>
                  <a:lnTo>
                    <a:pt x="129847" y="119293"/>
                  </a:lnTo>
                  <a:lnTo>
                    <a:pt x="117544" y="163179"/>
                  </a:lnTo>
                  <a:lnTo>
                    <a:pt x="100494" y="197035"/>
                  </a:lnTo>
                  <a:lnTo>
                    <a:pt x="88262" y="211193"/>
                  </a:lnTo>
                  <a:lnTo>
                    <a:pt x="75769" y="218426"/>
                  </a:lnTo>
                  <a:lnTo>
                    <a:pt x="69476" y="220355"/>
                  </a:lnTo>
                  <a:lnTo>
                    <a:pt x="63162" y="219524"/>
                  </a:lnTo>
                  <a:lnTo>
                    <a:pt x="50503" y="212957"/>
                  </a:lnTo>
                  <a:lnTo>
                    <a:pt x="24087" y="189026"/>
                  </a:lnTo>
                  <a:lnTo>
                    <a:pt x="21142" y="184350"/>
                  </a:lnTo>
                  <a:lnTo>
                    <a:pt x="21063" y="183527"/>
                  </a:lnTo>
                  <a:lnTo>
                    <a:pt x="21715" y="183683"/>
                  </a:lnTo>
                  <a:lnTo>
                    <a:pt x="22856" y="184493"/>
                  </a:lnTo>
                  <a:lnTo>
                    <a:pt x="53145" y="224287"/>
                  </a:lnTo>
                  <a:lnTo>
                    <a:pt x="93378" y="270093"/>
                  </a:lnTo>
                  <a:lnTo>
                    <a:pt x="122735" y="313400"/>
                  </a:lnTo>
                  <a:lnTo>
                    <a:pt x="126736" y="32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4" name="SMARTInkShape-Group833"/>
          <p:cNvGrpSpPr/>
          <p:nvPr/>
        </p:nvGrpSpPr>
        <p:grpSpPr>
          <a:xfrm>
            <a:off x="5327650" y="538650"/>
            <a:ext cx="254001" cy="277077"/>
            <a:chOff x="5327650" y="538650"/>
            <a:chExt cx="254001" cy="277077"/>
          </a:xfrm>
        </p:grpSpPr>
        <p:sp>
          <p:nvSpPr>
            <p:cNvPr id="959" name="SMARTInkShape-3995"/>
            <p:cNvSpPr/>
            <p:nvPr>
              <p:custDataLst>
                <p:tags r:id="rId212"/>
              </p:custDataLst>
            </p:nvPr>
          </p:nvSpPr>
          <p:spPr>
            <a:xfrm>
              <a:off x="5445700" y="538650"/>
              <a:ext cx="135951" cy="277077"/>
            </a:xfrm>
            <a:custGeom>
              <a:avLst/>
              <a:gdLst/>
              <a:ahLst/>
              <a:cxnLst/>
              <a:rect l="0" t="0" r="0" b="0"/>
              <a:pathLst>
                <a:path w="135951" h="277077">
                  <a:moveTo>
                    <a:pt x="91500" y="159850"/>
                  </a:moveTo>
                  <a:lnTo>
                    <a:pt x="91500" y="159850"/>
                  </a:lnTo>
                  <a:lnTo>
                    <a:pt x="91500" y="153108"/>
                  </a:lnTo>
                  <a:lnTo>
                    <a:pt x="89618" y="147917"/>
                  </a:lnTo>
                  <a:lnTo>
                    <a:pt x="79291" y="135464"/>
                  </a:lnTo>
                  <a:lnTo>
                    <a:pt x="69846" y="131373"/>
                  </a:lnTo>
                  <a:lnTo>
                    <a:pt x="64364" y="130282"/>
                  </a:lnTo>
                  <a:lnTo>
                    <a:pt x="58592" y="131671"/>
                  </a:lnTo>
                  <a:lnTo>
                    <a:pt x="46536" y="138859"/>
                  </a:lnTo>
                  <a:lnTo>
                    <a:pt x="21548" y="166496"/>
                  </a:lnTo>
                  <a:lnTo>
                    <a:pt x="8905" y="185146"/>
                  </a:lnTo>
                  <a:lnTo>
                    <a:pt x="0" y="218851"/>
                  </a:lnTo>
                  <a:lnTo>
                    <a:pt x="1680" y="239460"/>
                  </a:lnTo>
                  <a:lnTo>
                    <a:pt x="7130" y="256615"/>
                  </a:lnTo>
                  <a:lnTo>
                    <a:pt x="14255" y="268944"/>
                  </a:lnTo>
                  <a:lnTo>
                    <a:pt x="20248" y="272796"/>
                  </a:lnTo>
                  <a:lnTo>
                    <a:pt x="36314" y="277076"/>
                  </a:lnTo>
                  <a:lnTo>
                    <a:pt x="53333" y="273334"/>
                  </a:lnTo>
                  <a:lnTo>
                    <a:pt x="78779" y="257445"/>
                  </a:lnTo>
                  <a:lnTo>
                    <a:pt x="95019" y="240620"/>
                  </a:lnTo>
                  <a:lnTo>
                    <a:pt x="109292" y="216679"/>
                  </a:lnTo>
                  <a:lnTo>
                    <a:pt x="117047" y="183932"/>
                  </a:lnTo>
                  <a:lnTo>
                    <a:pt x="119787" y="143742"/>
                  </a:lnTo>
                  <a:lnTo>
                    <a:pt x="119530" y="120183"/>
                  </a:lnTo>
                  <a:lnTo>
                    <a:pt x="117363" y="75193"/>
                  </a:lnTo>
                  <a:lnTo>
                    <a:pt x="112177" y="31442"/>
                  </a:lnTo>
                  <a:lnTo>
                    <a:pt x="105389" y="0"/>
                  </a:lnTo>
                  <a:lnTo>
                    <a:pt x="104288" y="367"/>
                  </a:lnTo>
                  <a:lnTo>
                    <a:pt x="101182" y="6418"/>
                  </a:lnTo>
                  <a:lnTo>
                    <a:pt x="98837" y="35210"/>
                  </a:lnTo>
                  <a:lnTo>
                    <a:pt x="104884" y="81762"/>
                  </a:lnTo>
                  <a:lnTo>
                    <a:pt x="109912" y="119265"/>
                  </a:lnTo>
                  <a:lnTo>
                    <a:pt x="114500" y="158040"/>
                  </a:lnTo>
                  <a:lnTo>
                    <a:pt x="118891" y="194088"/>
                  </a:lnTo>
                  <a:lnTo>
                    <a:pt x="128700" y="236003"/>
                  </a:lnTo>
                  <a:lnTo>
                    <a:pt x="135950" y="26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996"/>
            <p:cNvSpPr/>
            <p:nvPr>
              <p:custDataLst>
                <p:tags r:id="rId213"/>
              </p:custDataLst>
            </p:nvPr>
          </p:nvSpPr>
          <p:spPr>
            <a:xfrm>
              <a:off x="5387491" y="6032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997"/>
            <p:cNvSpPr/>
            <p:nvPr>
              <p:custDataLst>
                <p:tags r:id="rId214"/>
              </p:custDataLst>
            </p:nvPr>
          </p:nvSpPr>
          <p:spPr>
            <a:xfrm>
              <a:off x="5387491" y="692150"/>
              <a:ext cx="8604" cy="95251"/>
            </a:xfrm>
            <a:custGeom>
              <a:avLst/>
              <a:gdLst/>
              <a:ahLst/>
              <a:cxnLst/>
              <a:rect l="0" t="0" r="0" b="0"/>
              <a:pathLst>
                <a:path w="8604" h="952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2261" y="6481"/>
                  </a:lnTo>
                  <a:lnTo>
                    <a:pt x="8603" y="49855"/>
                  </a:lnTo>
                  <a:lnTo>
                    <a:pt x="7711" y="71452"/>
                  </a:lnTo>
                  <a:lnTo>
                    <a:pt x="365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998"/>
            <p:cNvSpPr/>
            <p:nvPr>
              <p:custDataLst>
                <p:tags r:id="rId215"/>
              </p:custDataLst>
            </p:nvPr>
          </p:nvSpPr>
          <p:spPr>
            <a:xfrm>
              <a:off x="5327650" y="61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999"/>
            <p:cNvSpPr/>
            <p:nvPr>
              <p:custDataLst>
                <p:tags r:id="rId216"/>
              </p:custDataLst>
            </p:nvPr>
          </p:nvSpPr>
          <p:spPr>
            <a:xfrm>
              <a:off x="5327650" y="705733"/>
              <a:ext cx="6351" cy="100718"/>
            </a:xfrm>
            <a:custGeom>
              <a:avLst/>
              <a:gdLst/>
              <a:ahLst/>
              <a:cxnLst/>
              <a:rect l="0" t="0" r="0" b="0"/>
              <a:pathLst>
                <a:path w="635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762" y="42871"/>
                  </a:lnTo>
                  <a:lnTo>
                    <a:pt x="6299" y="89553"/>
                  </a:lnTo>
                  <a:lnTo>
                    <a:pt x="63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5" name="SMARTInkShape-4000"/>
          <p:cNvSpPr/>
          <p:nvPr>
            <p:custDataLst>
              <p:tags r:id="rId4"/>
            </p:custDataLst>
          </p:nvPr>
        </p:nvSpPr>
        <p:spPr>
          <a:xfrm>
            <a:off x="4656413" y="669854"/>
            <a:ext cx="360088" cy="185391"/>
          </a:xfrm>
          <a:custGeom>
            <a:avLst/>
            <a:gdLst/>
            <a:ahLst/>
            <a:cxnLst/>
            <a:rect l="0" t="0" r="0" b="0"/>
            <a:pathLst>
              <a:path w="360088" h="185391">
                <a:moveTo>
                  <a:pt x="118787" y="98496"/>
                </a:moveTo>
                <a:lnTo>
                  <a:pt x="118787" y="98496"/>
                </a:lnTo>
                <a:lnTo>
                  <a:pt x="118787" y="95125"/>
                </a:lnTo>
                <a:lnTo>
                  <a:pt x="113012" y="81890"/>
                </a:lnTo>
                <a:lnTo>
                  <a:pt x="106578" y="71360"/>
                </a:lnTo>
                <a:lnTo>
                  <a:pt x="88280" y="56903"/>
                </a:lnTo>
                <a:lnTo>
                  <a:pt x="61882" y="45151"/>
                </a:lnTo>
                <a:lnTo>
                  <a:pt x="49046" y="43037"/>
                </a:lnTo>
                <a:lnTo>
                  <a:pt x="42659" y="45296"/>
                </a:lnTo>
                <a:lnTo>
                  <a:pt x="24264" y="61253"/>
                </a:lnTo>
                <a:lnTo>
                  <a:pt x="14217" y="73477"/>
                </a:lnTo>
                <a:lnTo>
                  <a:pt x="3999" y="102372"/>
                </a:lnTo>
                <a:lnTo>
                  <a:pt x="0" y="143581"/>
                </a:lnTo>
                <a:lnTo>
                  <a:pt x="2022" y="159456"/>
                </a:lnTo>
                <a:lnTo>
                  <a:pt x="7155" y="171686"/>
                </a:lnTo>
                <a:lnTo>
                  <a:pt x="10499" y="176922"/>
                </a:lnTo>
                <a:lnTo>
                  <a:pt x="14845" y="179708"/>
                </a:lnTo>
                <a:lnTo>
                  <a:pt x="25318" y="180922"/>
                </a:lnTo>
                <a:lnTo>
                  <a:pt x="43114" y="174267"/>
                </a:lnTo>
                <a:lnTo>
                  <a:pt x="53639" y="163452"/>
                </a:lnTo>
                <a:lnTo>
                  <a:pt x="78661" y="120879"/>
                </a:lnTo>
                <a:lnTo>
                  <a:pt x="88754" y="104642"/>
                </a:lnTo>
                <a:lnTo>
                  <a:pt x="90298" y="103299"/>
                </a:lnTo>
                <a:lnTo>
                  <a:pt x="91327" y="103109"/>
                </a:lnTo>
                <a:lnTo>
                  <a:pt x="92014" y="103688"/>
                </a:lnTo>
                <a:lnTo>
                  <a:pt x="102190" y="148975"/>
                </a:lnTo>
                <a:lnTo>
                  <a:pt x="112482" y="177241"/>
                </a:lnTo>
                <a:lnTo>
                  <a:pt x="114583" y="180626"/>
                </a:lnTo>
                <a:lnTo>
                  <a:pt x="117395" y="182883"/>
                </a:lnTo>
                <a:lnTo>
                  <a:pt x="124283" y="185390"/>
                </a:lnTo>
                <a:lnTo>
                  <a:pt x="128095" y="183942"/>
                </a:lnTo>
                <a:lnTo>
                  <a:pt x="136094" y="176689"/>
                </a:lnTo>
                <a:lnTo>
                  <a:pt x="145159" y="157334"/>
                </a:lnTo>
                <a:lnTo>
                  <a:pt x="152314" y="120241"/>
                </a:lnTo>
                <a:lnTo>
                  <a:pt x="154855" y="87699"/>
                </a:lnTo>
                <a:lnTo>
                  <a:pt x="154403" y="41204"/>
                </a:lnTo>
                <a:lnTo>
                  <a:pt x="150844" y="19411"/>
                </a:lnTo>
                <a:lnTo>
                  <a:pt x="144559" y="7373"/>
                </a:lnTo>
                <a:lnTo>
                  <a:pt x="140202" y="3881"/>
                </a:lnTo>
                <a:lnTo>
                  <a:pt x="129716" y="0"/>
                </a:lnTo>
                <a:lnTo>
                  <a:pt x="124661" y="377"/>
                </a:lnTo>
                <a:lnTo>
                  <a:pt x="115283" y="4558"/>
                </a:lnTo>
                <a:lnTo>
                  <a:pt x="110174" y="9238"/>
                </a:lnTo>
                <a:lnTo>
                  <a:pt x="108812" y="11474"/>
                </a:lnTo>
                <a:lnTo>
                  <a:pt x="108609" y="13670"/>
                </a:lnTo>
                <a:lnTo>
                  <a:pt x="110265" y="17992"/>
                </a:lnTo>
                <a:lnTo>
                  <a:pt x="127922" y="31585"/>
                </a:lnTo>
                <a:lnTo>
                  <a:pt x="174251" y="56235"/>
                </a:lnTo>
                <a:lnTo>
                  <a:pt x="216211" y="73968"/>
                </a:lnTo>
                <a:lnTo>
                  <a:pt x="229349" y="82656"/>
                </a:lnTo>
                <a:lnTo>
                  <a:pt x="237776" y="92161"/>
                </a:lnTo>
                <a:lnTo>
                  <a:pt x="239035" y="95684"/>
                </a:lnTo>
                <a:lnTo>
                  <a:pt x="238553" y="102891"/>
                </a:lnTo>
                <a:lnTo>
                  <a:pt x="235986" y="113149"/>
                </a:lnTo>
                <a:lnTo>
                  <a:pt x="209430" y="156188"/>
                </a:lnTo>
                <a:lnTo>
                  <a:pt x="209554" y="158829"/>
                </a:lnTo>
                <a:lnTo>
                  <a:pt x="211574" y="163646"/>
                </a:lnTo>
                <a:lnTo>
                  <a:pt x="216678" y="170324"/>
                </a:lnTo>
                <a:lnTo>
                  <a:pt x="220031" y="171076"/>
                </a:lnTo>
                <a:lnTo>
                  <a:pt x="240621" y="167213"/>
                </a:lnTo>
                <a:lnTo>
                  <a:pt x="252663" y="162198"/>
                </a:lnTo>
                <a:lnTo>
                  <a:pt x="277641" y="139850"/>
                </a:lnTo>
                <a:lnTo>
                  <a:pt x="288872" y="124637"/>
                </a:lnTo>
                <a:lnTo>
                  <a:pt x="298455" y="100205"/>
                </a:lnTo>
                <a:lnTo>
                  <a:pt x="303933" y="72310"/>
                </a:lnTo>
                <a:lnTo>
                  <a:pt x="305718" y="68339"/>
                </a:lnTo>
                <a:lnTo>
                  <a:pt x="305496" y="66397"/>
                </a:lnTo>
                <a:lnTo>
                  <a:pt x="303938" y="65808"/>
                </a:lnTo>
                <a:lnTo>
                  <a:pt x="301488" y="66120"/>
                </a:lnTo>
                <a:lnTo>
                  <a:pt x="296883" y="68350"/>
                </a:lnTo>
                <a:lnTo>
                  <a:pt x="294668" y="69932"/>
                </a:lnTo>
                <a:lnTo>
                  <a:pt x="272949" y="108171"/>
                </a:lnTo>
                <a:lnTo>
                  <a:pt x="270324" y="124433"/>
                </a:lnTo>
                <a:lnTo>
                  <a:pt x="274388" y="154498"/>
                </a:lnTo>
                <a:lnTo>
                  <a:pt x="281781" y="165954"/>
                </a:lnTo>
                <a:lnTo>
                  <a:pt x="286717" y="170985"/>
                </a:lnTo>
                <a:lnTo>
                  <a:pt x="299726" y="176574"/>
                </a:lnTo>
                <a:lnTo>
                  <a:pt x="307146" y="178065"/>
                </a:lnTo>
                <a:lnTo>
                  <a:pt x="360087" y="1683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2" name="SMARTInkShape-Group835"/>
          <p:cNvGrpSpPr/>
          <p:nvPr/>
        </p:nvGrpSpPr>
        <p:grpSpPr>
          <a:xfrm>
            <a:off x="1813117" y="460240"/>
            <a:ext cx="2499890" cy="460511"/>
            <a:chOff x="1813117" y="460240"/>
            <a:chExt cx="2499890" cy="460511"/>
          </a:xfrm>
        </p:grpSpPr>
        <p:sp>
          <p:nvSpPr>
            <p:cNvPr id="966" name="SMARTInkShape-4001"/>
            <p:cNvSpPr/>
            <p:nvPr>
              <p:custDataLst>
                <p:tags r:id="rId196"/>
              </p:custDataLst>
            </p:nvPr>
          </p:nvSpPr>
          <p:spPr>
            <a:xfrm>
              <a:off x="2566283" y="590889"/>
              <a:ext cx="164218" cy="221912"/>
            </a:xfrm>
            <a:custGeom>
              <a:avLst/>
              <a:gdLst/>
              <a:ahLst/>
              <a:cxnLst/>
              <a:rect l="0" t="0" r="0" b="0"/>
              <a:pathLst>
                <a:path w="164218" h="221912">
                  <a:moveTo>
                    <a:pt x="5467" y="12361"/>
                  </a:moveTo>
                  <a:lnTo>
                    <a:pt x="5467" y="12361"/>
                  </a:lnTo>
                  <a:lnTo>
                    <a:pt x="2096" y="8990"/>
                  </a:lnTo>
                  <a:lnTo>
                    <a:pt x="441" y="5453"/>
                  </a:lnTo>
                  <a:lnTo>
                    <a:pt x="0" y="3523"/>
                  </a:lnTo>
                  <a:lnTo>
                    <a:pt x="411" y="2235"/>
                  </a:lnTo>
                  <a:lnTo>
                    <a:pt x="1391" y="1377"/>
                  </a:lnTo>
                  <a:lnTo>
                    <a:pt x="4662" y="0"/>
                  </a:lnTo>
                  <a:lnTo>
                    <a:pt x="35282" y="32948"/>
                  </a:lnTo>
                  <a:lnTo>
                    <a:pt x="59065" y="68869"/>
                  </a:lnTo>
                  <a:lnTo>
                    <a:pt x="83985" y="107421"/>
                  </a:lnTo>
                  <a:lnTo>
                    <a:pt x="109243" y="145655"/>
                  </a:lnTo>
                  <a:lnTo>
                    <a:pt x="137287" y="189314"/>
                  </a:lnTo>
                  <a:lnTo>
                    <a:pt x="164217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4002"/>
            <p:cNvSpPr/>
            <p:nvPr>
              <p:custDataLst>
                <p:tags r:id="rId197"/>
              </p:custDataLst>
            </p:nvPr>
          </p:nvSpPr>
          <p:spPr>
            <a:xfrm>
              <a:off x="2044700" y="60325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5644" y="14747"/>
                  </a:lnTo>
                  <a:lnTo>
                    <a:pt x="48151" y="58033"/>
                  </a:lnTo>
                  <a:lnTo>
                    <a:pt x="83699" y="97959"/>
                  </a:lnTo>
                  <a:lnTo>
                    <a:pt x="108386" y="137936"/>
                  </a:lnTo>
                  <a:lnTo>
                    <a:pt x="133982" y="180390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4003"/>
            <p:cNvSpPr/>
            <p:nvPr>
              <p:custDataLst>
                <p:tags r:id="rId198"/>
              </p:custDataLst>
            </p:nvPr>
          </p:nvSpPr>
          <p:spPr>
            <a:xfrm>
              <a:off x="1813117" y="521039"/>
              <a:ext cx="136334" cy="386022"/>
            </a:xfrm>
            <a:custGeom>
              <a:avLst/>
              <a:gdLst/>
              <a:ahLst/>
              <a:cxnLst/>
              <a:rect l="0" t="0" r="0" b="0"/>
              <a:pathLst>
                <a:path w="136334" h="386022">
                  <a:moveTo>
                    <a:pt x="136333" y="12361"/>
                  </a:moveTo>
                  <a:lnTo>
                    <a:pt x="136333" y="12361"/>
                  </a:lnTo>
                  <a:lnTo>
                    <a:pt x="96849" y="424"/>
                  </a:lnTo>
                  <a:lnTo>
                    <a:pt x="91033" y="0"/>
                  </a:lnTo>
                  <a:lnTo>
                    <a:pt x="76480" y="4798"/>
                  </a:lnTo>
                  <a:lnTo>
                    <a:pt x="68339" y="8529"/>
                  </a:lnTo>
                  <a:lnTo>
                    <a:pt x="61899" y="14421"/>
                  </a:lnTo>
                  <a:lnTo>
                    <a:pt x="54306" y="27553"/>
                  </a:lnTo>
                  <a:lnTo>
                    <a:pt x="50488" y="38868"/>
                  </a:lnTo>
                  <a:lnTo>
                    <a:pt x="48791" y="50953"/>
                  </a:lnTo>
                  <a:lnTo>
                    <a:pt x="51799" y="61498"/>
                  </a:lnTo>
                  <a:lnTo>
                    <a:pt x="65229" y="79766"/>
                  </a:lnTo>
                  <a:lnTo>
                    <a:pt x="95310" y="108836"/>
                  </a:lnTo>
                  <a:lnTo>
                    <a:pt x="105206" y="127024"/>
                  </a:lnTo>
                  <a:lnTo>
                    <a:pt x="109236" y="149190"/>
                  </a:lnTo>
                  <a:lnTo>
                    <a:pt x="107059" y="170260"/>
                  </a:lnTo>
                  <a:lnTo>
                    <a:pt x="101921" y="179670"/>
                  </a:lnTo>
                  <a:lnTo>
                    <a:pt x="98575" y="183167"/>
                  </a:lnTo>
                  <a:lnTo>
                    <a:pt x="80382" y="191460"/>
                  </a:lnTo>
                  <a:lnTo>
                    <a:pt x="60488" y="195014"/>
                  </a:lnTo>
                  <a:lnTo>
                    <a:pt x="44559" y="192697"/>
                  </a:lnTo>
                  <a:lnTo>
                    <a:pt x="28900" y="184138"/>
                  </a:lnTo>
                  <a:lnTo>
                    <a:pt x="49057" y="205893"/>
                  </a:lnTo>
                  <a:lnTo>
                    <a:pt x="51683" y="213851"/>
                  </a:lnTo>
                  <a:lnTo>
                    <a:pt x="49087" y="223973"/>
                  </a:lnTo>
                  <a:lnTo>
                    <a:pt x="27971" y="270863"/>
                  </a:lnTo>
                  <a:lnTo>
                    <a:pt x="13679" y="309558"/>
                  </a:lnTo>
                  <a:lnTo>
                    <a:pt x="0" y="356346"/>
                  </a:lnTo>
                  <a:lnTo>
                    <a:pt x="1893" y="370090"/>
                  </a:lnTo>
                  <a:lnTo>
                    <a:pt x="4373" y="375730"/>
                  </a:lnTo>
                  <a:lnTo>
                    <a:pt x="8143" y="379490"/>
                  </a:lnTo>
                  <a:lnTo>
                    <a:pt x="17976" y="383668"/>
                  </a:lnTo>
                  <a:lnTo>
                    <a:pt x="35412" y="386021"/>
                  </a:lnTo>
                  <a:lnTo>
                    <a:pt x="74065" y="376676"/>
                  </a:lnTo>
                  <a:lnTo>
                    <a:pt x="110933" y="361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4004"/>
            <p:cNvSpPr/>
            <p:nvPr>
              <p:custDataLst>
                <p:tags r:id="rId199"/>
              </p:custDataLst>
            </p:nvPr>
          </p:nvSpPr>
          <p:spPr>
            <a:xfrm>
              <a:off x="2863850" y="84455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76200" y="0"/>
                  </a:moveTo>
                  <a:lnTo>
                    <a:pt x="76200" y="0"/>
                  </a:lnTo>
                  <a:lnTo>
                    <a:pt x="50451" y="1569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4005"/>
            <p:cNvSpPr/>
            <p:nvPr>
              <p:custDataLst>
                <p:tags r:id="rId200"/>
              </p:custDataLst>
            </p:nvPr>
          </p:nvSpPr>
          <p:spPr>
            <a:xfrm>
              <a:off x="2762250" y="746375"/>
              <a:ext cx="76201" cy="120449"/>
            </a:xfrm>
            <a:custGeom>
              <a:avLst/>
              <a:gdLst/>
              <a:ahLst/>
              <a:cxnLst/>
              <a:rect l="0" t="0" r="0" b="0"/>
              <a:pathLst>
                <a:path w="76201" h="120449">
                  <a:moveTo>
                    <a:pt x="0" y="34675"/>
                  </a:moveTo>
                  <a:lnTo>
                    <a:pt x="0" y="34675"/>
                  </a:lnTo>
                  <a:lnTo>
                    <a:pt x="0" y="25837"/>
                  </a:lnTo>
                  <a:lnTo>
                    <a:pt x="3371" y="16377"/>
                  </a:lnTo>
                  <a:lnTo>
                    <a:pt x="8838" y="8008"/>
                  </a:lnTo>
                  <a:lnTo>
                    <a:pt x="12865" y="5184"/>
                  </a:lnTo>
                  <a:lnTo>
                    <a:pt x="24570" y="0"/>
                  </a:lnTo>
                  <a:lnTo>
                    <a:pt x="28375" y="270"/>
                  </a:lnTo>
                  <a:lnTo>
                    <a:pt x="36365" y="4332"/>
                  </a:lnTo>
                  <a:lnTo>
                    <a:pt x="45425" y="14552"/>
                  </a:lnTo>
                  <a:lnTo>
                    <a:pt x="48412" y="24320"/>
                  </a:lnTo>
                  <a:lnTo>
                    <a:pt x="49033" y="35717"/>
                  </a:lnTo>
                  <a:lnTo>
                    <a:pt x="43534" y="76525"/>
                  </a:lnTo>
                  <a:lnTo>
                    <a:pt x="25822" y="115544"/>
                  </a:lnTo>
                  <a:lnTo>
                    <a:pt x="26387" y="116105"/>
                  </a:lnTo>
                  <a:lnTo>
                    <a:pt x="30553" y="117599"/>
                  </a:lnTo>
                  <a:lnTo>
                    <a:pt x="34275" y="120448"/>
                  </a:lnTo>
                  <a:lnTo>
                    <a:pt x="42045" y="120304"/>
                  </a:lnTo>
                  <a:lnTo>
                    <a:pt x="76200" y="110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4006"/>
            <p:cNvSpPr/>
            <p:nvPr>
              <p:custDataLst>
                <p:tags r:id="rId201"/>
              </p:custDataLst>
            </p:nvPr>
          </p:nvSpPr>
          <p:spPr>
            <a:xfrm>
              <a:off x="2551971" y="566444"/>
              <a:ext cx="178530" cy="290807"/>
            </a:xfrm>
            <a:custGeom>
              <a:avLst/>
              <a:gdLst/>
              <a:ahLst/>
              <a:cxnLst/>
              <a:rect l="0" t="0" r="0" b="0"/>
              <a:pathLst>
                <a:path w="178530" h="290807">
                  <a:moveTo>
                    <a:pt x="178529" y="5056"/>
                  </a:moveTo>
                  <a:lnTo>
                    <a:pt x="178529" y="5056"/>
                  </a:lnTo>
                  <a:lnTo>
                    <a:pt x="175158" y="1685"/>
                  </a:lnTo>
                  <a:lnTo>
                    <a:pt x="169740" y="30"/>
                  </a:lnTo>
                  <a:lnTo>
                    <a:pt x="161923" y="0"/>
                  </a:lnTo>
                  <a:lnTo>
                    <a:pt x="151393" y="2338"/>
                  </a:lnTo>
                  <a:lnTo>
                    <a:pt x="133564" y="14364"/>
                  </a:lnTo>
                  <a:lnTo>
                    <a:pt x="114877" y="38074"/>
                  </a:lnTo>
                  <a:lnTo>
                    <a:pt x="93257" y="84172"/>
                  </a:lnTo>
                  <a:lnTo>
                    <a:pt x="71262" y="129941"/>
                  </a:lnTo>
                  <a:lnTo>
                    <a:pt x="55125" y="162631"/>
                  </a:lnTo>
                  <a:lnTo>
                    <a:pt x="36664" y="195974"/>
                  </a:lnTo>
                  <a:lnTo>
                    <a:pt x="10201" y="240836"/>
                  </a:lnTo>
                  <a:lnTo>
                    <a:pt x="2810" y="253259"/>
                  </a:lnTo>
                  <a:lnTo>
                    <a:pt x="0" y="262952"/>
                  </a:lnTo>
                  <a:lnTo>
                    <a:pt x="243" y="270826"/>
                  </a:lnTo>
                  <a:lnTo>
                    <a:pt x="7079" y="29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4007"/>
            <p:cNvSpPr/>
            <p:nvPr>
              <p:custDataLst>
                <p:tags r:id="rId202"/>
              </p:custDataLst>
            </p:nvPr>
          </p:nvSpPr>
          <p:spPr>
            <a:xfrm>
              <a:off x="2028327" y="596900"/>
              <a:ext cx="156074" cy="267082"/>
            </a:xfrm>
            <a:custGeom>
              <a:avLst/>
              <a:gdLst/>
              <a:ahLst/>
              <a:cxnLst/>
              <a:rect l="0" t="0" r="0" b="0"/>
              <a:pathLst>
                <a:path w="156074" h="267082">
                  <a:moveTo>
                    <a:pt x="156073" y="0"/>
                  </a:moveTo>
                  <a:lnTo>
                    <a:pt x="156073" y="0"/>
                  </a:lnTo>
                  <a:lnTo>
                    <a:pt x="141570" y="706"/>
                  </a:lnTo>
                  <a:lnTo>
                    <a:pt x="132929" y="3371"/>
                  </a:lnTo>
                  <a:lnTo>
                    <a:pt x="124385" y="10670"/>
                  </a:lnTo>
                  <a:lnTo>
                    <a:pt x="98095" y="49514"/>
                  </a:lnTo>
                  <a:lnTo>
                    <a:pt x="79628" y="85461"/>
                  </a:lnTo>
                  <a:lnTo>
                    <a:pt x="60045" y="131234"/>
                  </a:lnTo>
                  <a:lnTo>
                    <a:pt x="44720" y="163924"/>
                  </a:lnTo>
                  <a:lnTo>
                    <a:pt x="23596" y="210691"/>
                  </a:lnTo>
                  <a:lnTo>
                    <a:pt x="3976" y="253415"/>
                  </a:lnTo>
                  <a:lnTo>
                    <a:pt x="280" y="263853"/>
                  </a:lnTo>
                  <a:lnTo>
                    <a:pt x="0" y="266213"/>
                  </a:lnTo>
                  <a:lnTo>
                    <a:pt x="519" y="267081"/>
                  </a:lnTo>
                  <a:lnTo>
                    <a:pt x="367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4008"/>
            <p:cNvSpPr/>
            <p:nvPr>
              <p:custDataLst>
                <p:tags r:id="rId203"/>
              </p:custDataLst>
            </p:nvPr>
          </p:nvSpPr>
          <p:spPr>
            <a:xfrm>
              <a:off x="3111500" y="8509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4009"/>
            <p:cNvSpPr/>
            <p:nvPr>
              <p:custDataLst>
                <p:tags r:id="rId204"/>
              </p:custDataLst>
            </p:nvPr>
          </p:nvSpPr>
          <p:spPr>
            <a:xfrm>
              <a:off x="3257550" y="8445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4010"/>
            <p:cNvSpPr/>
            <p:nvPr>
              <p:custDataLst>
                <p:tags r:id="rId205"/>
              </p:custDataLst>
            </p:nvPr>
          </p:nvSpPr>
          <p:spPr>
            <a:xfrm>
              <a:off x="3435350" y="838200"/>
              <a:ext cx="79572" cy="69851"/>
            </a:xfrm>
            <a:custGeom>
              <a:avLst/>
              <a:gdLst/>
              <a:ahLst/>
              <a:cxnLst/>
              <a:rect l="0" t="0" r="0" b="0"/>
              <a:pathLst>
                <a:path w="79572" h="69851">
                  <a:moveTo>
                    <a:pt x="76200" y="0"/>
                  </a:moveTo>
                  <a:lnTo>
                    <a:pt x="76200" y="0"/>
                  </a:lnTo>
                  <a:lnTo>
                    <a:pt x="79571" y="3371"/>
                  </a:lnTo>
                  <a:lnTo>
                    <a:pt x="79153" y="5775"/>
                  </a:lnTo>
                  <a:lnTo>
                    <a:pt x="74925" y="12209"/>
                  </a:lnTo>
                  <a:lnTo>
                    <a:pt x="34099" y="457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4011"/>
            <p:cNvSpPr/>
            <p:nvPr>
              <p:custDataLst>
                <p:tags r:id="rId206"/>
              </p:custDataLst>
            </p:nvPr>
          </p:nvSpPr>
          <p:spPr>
            <a:xfrm>
              <a:off x="3728595" y="562429"/>
              <a:ext cx="214756" cy="275271"/>
            </a:xfrm>
            <a:custGeom>
              <a:avLst/>
              <a:gdLst/>
              <a:ahLst/>
              <a:cxnLst/>
              <a:rect l="0" t="0" r="0" b="0"/>
              <a:pathLst>
                <a:path w="214756" h="275271">
                  <a:moveTo>
                    <a:pt x="11555" y="21771"/>
                  </a:moveTo>
                  <a:lnTo>
                    <a:pt x="11555" y="21771"/>
                  </a:lnTo>
                  <a:lnTo>
                    <a:pt x="11555" y="15029"/>
                  </a:lnTo>
                  <a:lnTo>
                    <a:pt x="9673" y="9838"/>
                  </a:lnTo>
                  <a:lnTo>
                    <a:pt x="2717" y="756"/>
                  </a:lnTo>
                  <a:lnTo>
                    <a:pt x="1430" y="0"/>
                  </a:lnTo>
                  <a:lnTo>
                    <a:pt x="572" y="201"/>
                  </a:lnTo>
                  <a:lnTo>
                    <a:pt x="0" y="1041"/>
                  </a:lnTo>
                  <a:lnTo>
                    <a:pt x="1029" y="2307"/>
                  </a:lnTo>
                  <a:lnTo>
                    <a:pt x="44319" y="42023"/>
                  </a:lnTo>
                  <a:lnTo>
                    <a:pt x="77237" y="78179"/>
                  </a:lnTo>
                  <a:lnTo>
                    <a:pt x="101424" y="109636"/>
                  </a:lnTo>
                  <a:lnTo>
                    <a:pt x="125580" y="144783"/>
                  </a:lnTo>
                  <a:lnTo>
                    <a:pt x="148075" y="181571"/>
                  </a:lnTo>
                  <a:lnTo>
                    <a:pt x="173831" y="227869"/>
                  </a:lnTo>
                  <a:lnTo>
                    <a:pt x="207765" y="273961"/>
                  </a:lnTo>
                  <a:lnTo>
                    <a:pt x="210095" y="275270"/>
                  </a:lnTo>
                  <a:lnTo>
                    <a:pt x="211647" y="274731"/>
                  </a:lnTo>
                  <a:lnTo>
                    <a:pt x="214755" y="26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4012"/>
            <p:cNvSpPr/>
            <p:nvPr>
              <p:custDataLst>
                <p:tags r:id="rId207"/>
              </p:custDataLst>
            </p:nvPr>
          </p:nvSpPr>
          <p:spPr>
            <a:xfrm>
              <a:off x="3708400" y="527050"/>
              <a:ext cx="241301" cy="349251"/>
            </a:xfrm>
            <a:custGeom>
              <a:avLst/>
              <a:gdLst/>
              <a:ahLst/>
              <a:cxnLst/>
              <a:rect l="0" t="0" r="0" b="0"/>
              <a:pathLst>
                <a:path w="241301" h="349251">
                  <a:moveTo>
                    <a:pt x="241300" y="0"/>
                  </a:moveTo>
                  <a:lnTo>
                    <a:pt x="241300" y="0"/>
                  </a:lnTo>
                  <a:lnTo>
                    <a:pt x="231187" y="3371"/>
                  </a:lnTo>
                  <a:lnTo>
                    <a:pt x="198942" y="37351"/>
                  </a:lnTo>
                  <a:lnTo>
                    <a:pt x="170188" y="75272"/>
                  </a:lnTo>
                  <a:lnTo>
                    <a:pt x="149017" y="106832"/>
                  </a:lnTo>
                  <a:lnTo>
                    <a:pt x="125496" y="142025"/>
                  </a:lnTo>
                  <a:lnTo>
                    <a:pt x="97169" y="180715"/>
                  </a:lnTo>
                  <a:lnTo>
                    <a:pt x="67880" y="220018"/>
                  </a:lnTo>
                  <a:lnTo>
                    <a:pt x="43104" y="256300"/>
                  </a:lnTo>
                  <a:lnTo>
                    <a:pt x="16065" y="30171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4013"/>
            <p:cNvSpPr/>
            <p:nvPr>
              <p:custDataLst>
                <p:tags r:id="rId208"/>
              </p:custDataLst>
            </p:nvPr>
          </p:nvSpPr>
          <p:spPr>
            <a:xfrm>
              <a:off x="3969969" y="779865"/>
              <a:ext cx="119432" cy="96436"/>
            </a:xfrm>
            <a:custGeom>
              <a:avLst/>
              <a:gdLst/>
              <a:ahLst/>
              <a:cxnLst/>
              <a:rect l="0" t="0" r="0" b="0"/>
              <a:pathLst>
                <a:path w="119432" h="96436">
                  <a:moveTo>
                    <a:pt x="5131" y="39285"/>
                  </a:moveTo>
                  <a:lnTo>
                    <a:pt x="5131" y="39285"/>
                  </a:lnTo>
                  <a:lnTo>
                    <a:pt x="13969" y="39285"/>
                  </a:lnTo>
                  <a:lnTo>
                    <a:pt x="15256" y="39990"/>
                  </a:lnTo>
                  <a:lnTo>
                    <a:pt x="16114" y="41166"/>
                  </a:lnTo>
                  <a:lnTo>
                    <a:pt x="17067" y="45060"/>
                  </a:lnTo>
                  <a:lnTo>
                    <a:pt x="16899" y="55891"/>
                  </a:lnTo>
                  <a:lnTo>
                    <a:pt x="8963" y="80878"/>
                  </a:lnTo>
                  <a:lnTo>
                    <a:pt x="0" y="94744"/>
                  </a:lnTo>
                  <a:lnTo>
                    <a:pt x="300" y="94602"/>
                  </a:lnTo>
                  <a:lnTo>
                    <a:pt x="7730" y="85542"/>
                  </a:lnTo>
                  <a:lnTo>
                    <a:pt x="26640" y="47598"/>
                  </a:lnTo>
                  <a:lnTo>
                    <a:pt x="44138" y="10137"/>
                  </a:lnTo>
                  <a:lnTo>
                    <a:pt x="54710" y="466"/>
                  </a:lnTo>
                  <a:lnTo>
                    <a:pt x="58644" y="0"/>
                  </a:lnTo>
                  <a:lnTo>
                    <a:pt x="66780" y="3246"/>
                  </a:lnTo>
                  <a:lnTo>
                    <a:pt x="95308" y="39141"/>
                  </a:lnTo>
                  <a:lnTo>
                    <a:pt x="114567" y="84936"/>
                  </a:lnTo>
                  <a:lnTo>
                    <a:pt x="119431" y="96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4014"/>
            <p:cNvSpPr/>
            <p:nvPr>
              <p:custDataLst>
                <p:tags r:id="rId209"/>
              </p:custDataLst>
            </p:nvPr>
          </p:nvSpPr>
          <p:spPr>
            <a:xfrm>
              <a:off x="4210933" y="460240"/>
              <a:ext cx="102074" cy="460511"/>
            </a:xfrm>
            <a:custGeom>
              <a:avLst/>
              <a:gdLst/>
              <a:ahLst/>
              <a:cxnLst/>
              <a:rect l="0" t="0" r="0" b="0"/>
              <a:pathLst>
                <a:path w="102074" h="460511">
                  <a:moveTo>
                    <a:pt x="5467" y="16010"/>
                  </a:moveTo>
                  <a:lnTo>
                    <a:pt x="5467" y="16010"/>
                  </a:lnTo>
                  <a:lnTo>
                    <a:pt x="0" y="5075"/>
                  </a:lnTo>
                  <a:lnTo>
                    <a:pt x="411" y="3781"/>
                  </a:lnTo>
                  <a:lnTo>
                    <a:pt x="2749" y="462"/>
                  </a:lnTo>
                  <a:lnTo>
                    <a:pt x="4361" y="0"/>
                  </a:lnTo>
                  <a:lnTo>
                    <a:pt x="6141" y="398"/>
                  </a:lnTo>
                  <a:lnTo>
                    <a:pt x="26278" y="10113"/>
                  </a:lnTo>
                  <a:lnTo>
                    <a:pt x="56499" y="48072"/>
                  </a:lnTo>
                  <a:lnTo>
                    <a:pt x="65272" y="81484"/>
                  </a:lnTo>
                  <a:lnTo>
                    <a:pt x="67872" y="118195"/>
                  </a:lnTo>
                  <a:lnTo>
                    <a:pt x="59317" y="162750"/>
                  </a:lnTo>
                  <a:lnTo>
                    <a:pt x="45765" y="205938"/>
                  </a:lnTo>
                  <a:lnTo>
                    <a:pt x="39115" y="218261"/>
                  </a:lnTo>
                  <a:lnTo>
                    <a:pt x="37591" y="230860"/>
                  </a:lnTo>
                  <a:lnTo>
                    <a:pt x="46088" y="264125"/>
                  </a:lnTo>
                  <a:lnTo>
                    <a:pt x="67257" y="305172"/>
                  </a:lnTo>
                  <a:lnTo>
                    <a:pt x="92286" y="352694"/>
                  </a:lnTo>
                  <a:lnTo>
                    <a:pt x="101590" y="382860"/>
                  </a:lnTo>
                  <a:lnTo>
                    <a:pt x="102073" y="410770"/>
                  </a:lnTo>
                  <a:lnTo>
                    <a:pt x="94376" y="433543"/>
                  </a:lnTo>
                  <a:lnTo>
                    <a:pt x="76417" y="453695"/>
                  </a:lnTo>
                  <a:lnTo>
                    <a:pt x="68290" y="457378"/>
                  </a:lnTo>
                  <a:lnTo>
                    <a:pt x="30867" y="46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4015"/>
            <p:cNvSpPr/>
            <p:nvPr>
              <p:custDataLst>
                <p:tags r:id="rId210"/>
              </p:custDataLst>
            </p:nvPr>
          </p:nvSpPr>
          <p:spPr>
            <a:xfrm>
              <a:off x="2247900" y="781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467" y="3278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4016"/>
            <p:cNvSpPr/>
            <p:nvPr>
              <p:custDataLst>
                <p:tags r:id="rId211"/>
              </p:custDataLst>
            </p:nvPr>
          </p:nvSpPr>
          <p:spPr>
            <a:xfrm>
              <a:off x="2368550" y="8509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9" name="SMARTInkShape-Group836"/>
          <p:cNvGrpSpPr/>
          <p:nvPr/>
        </p:nvGrpSpPr>
        <p:grpSpPr>
          <a:xfrm>
            <a:off x="657115" y="496821"/>
            <a:ext cx="641461" cy="455680"/>
            <a:chOff x="657115" y="496821"/>
            <a:chExt cx="641461" cy="455680"/>
          </a:xfrm>
        </p:grpSpPr>
        <p:sp>
          <p:nvSpPr>
            <p:cNvPr id="983" name="SMARTInkShape-4017"/>
            <p:cNvSpPr/>
            <p:nvPr>
              <p:custDataLst>
                <p:tags r:id="rId190"/>
              </p:custDataLst>
            </p:nvPr>
          </p:nvSpPr>
          <p:spPr>
            <a:xfrm>
              <a:off x="1289050" y="781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4018"/>
            <p:cNvSpPr/>
            <p:nvPr>
              <p:custDataLst>
                <p:tags r:id="rId191"/>
              </p:custDataLst>
            </p:nvPr>
          </p:nvSpPr>
          <p:spPr>
            <a:xfrm>
              <a:off x="657115" y="496821"/>
              <a:ext cx="206486" cy="334144"/>
            </a:xfrm>
            <a:custGeom>
              <a:avLst/>
              <a:gdLst/>
              <a:ahLst/>
              <a:cxnLst/>
              <a:rect l="0" t="0" r="0" b="0"/>
              <a:pathLst>
                <a:path w="206486" h="334144">
                  <a:moveTo>
                    <a:pt x="41385" y="49279"/>
                  </a:moveTo>
                  <a:lnTo>
                    <a:pt x="41385" y="49279"/>
                  </a:lnTo>
                  <a:lnTo>
                    <a:pt x="63753" y="59405"/>
                  </a:lnTo>
                  <a:lnTo>
                    <a:pt x="92622" y="61640"/>
                  </a:lnTo>
                  <a:lnTo>
                    <a:pt x="133694" y="56482"/>
                  </a:lnTo>
                  <a:lnTo>
                    <a:pt x="176573" y="35931"/>
                  </a:lnTo>
                  <a:lnTo>
                    <a:pt x="184489" y="29000"/>
                  </a:lnTo>
                  <a:lnTo>
                    <a:pt x="187588" y="25176"/>
                  </a:lnTo>
                  <a:lnTo>
                    <a:pt x="186831" y="19805"/>
                  </a:lnTo>
                  <a:lnTo>
                    <a:pt x="178465" y="6311"/>
                  </a:lnTo>
                  <a:lnTo>
                    <a:pt x="172988" y="2289"/>
                  </a:lnTo>
                  <a:lnTo>
                    <a:pt x="167220" y="314"/>
                  </a:lnTo>
                  <a:lnTo>
                    <a:pt x="155167" y="0"/>
                  </a:lnTo>
                  <a:lnTo>
                    <a:pt x="142755" y="2212"/>
                  </a:lnTo>
                  <a:lnTo>
                    <a:pt x="113881" y="18815"/>
                  </a:lnTo>
                  <a:lnTo>
                    <a:pt x="102768" y="27743"/>
                  </a:lnTo>
                  <a:lnTo>
                    <a:pt x="95007" y="42059"/>
                  </a:lnTo>
                  <a:lnTo>
                    <a:pt x="91950" y="50816"/>
                  </a:lnTo>
                  <a:lnTo>
                    <a:pt x="92316" y="66190"/>
                  </a:lnTo>
                  <a:lnTo>
                    <a:pt x="97182" y="79373"/>
                  </a:lnTo>
                  <a:lnTo>
                    <a:pt x="104048" y="89935"/>
                  </a:lnTo>
                  <a:lnTo>
                    <a:pt x="122590" y="103815"/>
                  </a:lnTo>
                  <a:lnTo>
                    <a:pt x="165470" y="124102"/>
                  </a:lnTo>
                  <a:lnTo>
                    <a:pt x="165736" y="125266"/>
                  </a:lnTo>
                  <a:lnTo>
                    <a:pt x="164150" y="128442"/>
                  </a:lnTo>
                  <a:lnTo>
                    <a:pt x="118029" y="161418"/>
                  </a:lnTo>
                  <a:lnTo>
                    <a:pt x="80714" y="185360"/>
                  </a:lnTo>
                  <a:lnTo>
                    <a:pt x="39772" y="218734"/>
                  </a:lnTo>
                  <a:lnTo>
                    <a:pt x="7280" y="260962"/>
                  </a:lnTo>
                  <a:lnTo>
                    <a:pt x="0" y="286350"/>
                  </a:lnTo>
                  <a:lnTo>
                    <a:pt x="2060" y="301400"/>
                  </a:lnTo>
                  <a:lnTo>
                    <a:pt x="11154" y="319891"/>
                  </a:lnTo>
                  <a:lnTo>
                    <a:pt x="14881" y="324937"/>
                  </a:lnTo>
                  <a:lnTo>
                    <a:pt x="28429" y="330544"/>
                  </a:lnTo>
                  <a:lnTo>
                    <a:pt x="75985" y="334143"/>
                  </a:lnTo>
                  <a:lnTo>
                    <a:pt x="119919" y="324653"/>
                  </a:lnTo>
                  <a:lnTo>
                    <a:pt x="163097" y="314870"/>
                  </a:lnTo>
                  <a:lnTo>
                    <a:pt x="190859" y="296213"/>
                  </a:lnTo>
                  <a:lnTo>
                    <a:pt x="206485" y="290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4019"/>
            <p:cNvSpPr/>
            <p:nvPr>
              <p:custDataLst>
                <p:tags r:id="rId192"/>
              </p:custDataLst>
            </p:nvPr>
          </p:nvSpPr>
          <p:spPr>
            <a:xfrm>
              <a:off x="924379" y="642879"/>
              <a:ext cx="244022" cy="130883"/>
            </a:xfrm>
            <a:custGeom>
              <a:avLst/>
              <a:gdLst/>
              <a:ahLst/>
              <a:cxnLst/>
              <a:rect l="0" t="0" r="0" b="0"/>
              <a:pathLst>
                <a:path w="244022" h="130883">
                  <a:moveTo>
                    <a:pt x="21771" y="36571"/>
                  </a:moveTo>
                  <a:lnTo>
                    <a:pt x="21771" y="36571"/>
                  </a:lnTo>
                  <a:lnTo>
                    <a:pt x="2948" y="15867"/>
                  </a:lnTo>
                  <a:lnTo>
                    <a:pt x="756" y="12185"/>
                  </a:lnTo>
                  <a:lnTo>
                    <a:pt x="0" y="9025"/>
                  </a:lnTo>
                  <a:lnTo>
                    <a:pt x="201" y="6212"/>
                  </a:lnTo>
                  <a:lnTo>
                    <a:pt x="1041" y="3632"/>
                  </a:lnTo>
                  <a:lnTo>
                    <a:pt x="3012" y="1912"/>
                  </a:lnTo>
                  <a:lnTo>
                    <a:pt x="8965" y="0"/>
                  </a:lnTo>
                  <a:lnTo>
                    <a:pt x="37105" y="12408"/>
                  </a:lnTo>
                  <a:lnTo>
                    <a:pt x="53516" y="26302"/>
                  </a:lnTo>
                  <a:lnTo>
                    <a:pt x="64102" y="41885"/>
                  </a:lnTo>
                  <a:lnTo>
                    <a:pt x="70898" y="73003"/>
                  </a:lnTo>
                  <a:lnTo>
                    <a:pt x="70194" y="95108"/>
                  </a:lnTo>
                  <a:lnTo>
                    <a:pt x="68870" y="103112"/>
                  </a:lnTo>
                  <a:lnTo>
                    <a:pt x="61754" y="115769"/>
                  </a:lnTo>
                  <a:lnTo>
                    <a:pt x="50051" y="128650"/>
                  </a:lnTo>
                  <a:lnTo>
                    <a:pt x="46570" y="130412"/>
                  </a:lnTo>
                  <a:lnTo>
                    <a:pt x="44653" y="130882"/>
                  </a:lnTo>
                  <a:lnTo>
                    <a:pt x="43376" y="129078"/>
                  </a:lnTo>
                  <a:lnTo>
                    <a:pt x="41157" y="108595"/>
                  </a:lnTo>
                  <a:lnTo>
                    <a:pt x="47663" y="89113"/>
                  </a:lnTo>
                  <a:lnTo>
                    <a:pt x="56562" y="79208"/>
                  </a:lnTo>
                  <a:lnTo>
                    <a:pt x="66867" y="71043"/>
                  </a:lnTo>
                  <a:lnTo>
                    <a:pt x="81307" y="55957"/>
                  </a:lnTo>
                  <a:lnTo>
                    <a:pt x="107614" y="38035"/>
                  </a:lnTo>
                  <a:lnTo>
                    <a:pt x="112840" y="29931"/>
                  </a:lnTo>
                  <a:lnTo>
                    <a:pt x="116195" y="16601"/>
                  </a:lnTo>
                  <a:lnTo>
                    <a:pt x="115059" y="15497"/>
                  </a:lnTo>
                  <a:lnTo>
                    <a:pt x="112891" y="15466"/>
                  </a:lnTo>
                  <a:lnTo>
                    <a:pt x="110034" y="16151"/>
                  </a:lnTo>
                  <a:lnTo>
                    <a:pt x="99272" y="23857"/>
                  </a:lnTo>
                  <a:lnTo>
                    <a:pt x="90517" y="38448"/>
                  </a:lnTo>
                  <a:lnTo>
                    <a:pt x="83454" y="59548"/>
                  </a:lnTo>
                  <a:lnTo>
                    <a:pt x="84699" y="73594"/>
                  </a:lnTo>
                  <a:lnTo>
                    <a:pt x="87006" y="80303"/>
                  </a:lnTo>
                  <a:lnTo>
                    <a:pt x="97096" y="91520"/>
                  </a:lnTo>
                  <a:lnTo>
                    <a:pt x="111693" y="100504"/>
                  </a:lnTo>
                  <a:lnTo>
                    <a:pt x="140450" y="108823"/>
                  </a:lnTo>
                  <a:lnTo>
                    <a:pt x="185855" y="110110"/>
                  </a:lnTo>
                  <a:lnTo>
                    <a:pt x="216438" y="103751"/>
                  </a:lnTo>
                  <a:lnTo>
                    <a:pt x="244021" y="9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4020"/>
            <p:cNvSpPr/>
            <p:nvPr>
              <p:custDataLst>
                <p:tags r:id="rId193"/>
              </p:custDataLst>
            </p:nvPr>
          </p:nvSpPr>
          <p:spPr>
            <a:xfrm>
              <a:off x="693033" y="846700"/>
              <a:ext cx="432393" cy="58372"/>
            </a:xfrm>
            <a:custGeom>
              <a:avLst/>
              <a:gdLst/>
              <a:ahLst/>
              <a:cxnLst/>
              <a:rect l="0" t="0" r="0" b="0"/>
              <a:pathLst>
                <a:path w="432393" h="58372">
                  <a:moveTo>
                    <a:pt x="5467" y="55000"/>
                  </a:moveTo>
                  <a:lnTo>
                    <a:pt x="5467" y="55000"/>
                  </a:lnTo>
                  <a:lnTo>
                    <a:pt x="0" y="55000"/>
                  </a:lnTo>
                  <a:lnTo>
                    <a:pt x="12862" y="58371"/>
                  </a:lnTo>
                  <a:lnTo>
                    <a:pt x="48032" y="53725"/>
                  </a:lnTo>
                  <a:lnTo>
                    <a:pt x="83886" y="47143"/>
                  </a:lnTo>
                  <a:lnTo>
                    <a:pt x="126398" y="39513"/>
                  </a:lnTo>
                  <a:lnTo>
                    <a:pt x="173514" y="31419"/>
                  </a:lnTo>
                  <a:lnTo>
                    <a:pt x="198637" y="27990"/>
                  </a:lnTo>
                  <a:lnTo>
                    <a:pt x="224558" y="24999"/>
                  </a:lnTo>
                  <a:lnTo>
                    <a:pt x="251011" y="22299"/>
                  </a:lnTo>
                  <a:lnTo>
                    <a:pt x="277113" y="19794"/>
                  </a:lnTo>
                  <a:lnTo>
                    <a:pt x="302981" y="17418"/>
                  </a:lnTo>
                  <a:lnTo>
                    <a:pt x="328693" y="15129"/>
                  </a:lnTo>
                  <a:lnTo>
                    <a:pt x="370432" y="8822"/>
                  </a:lnTo>
                  <a:lnTo>
                    <a:pt x="416053" y="1101"/>
                  </a:lnTo>
                  <a:lnTo>
                    <a:pt x="432072" y="0"/>
                  </a:lnTo>
                  <a:lnTo>
                    <a:pt x="432392" y="695"/>
                  </a:lnTo>
                  <a:lnTo>
                    <a:pt x="424567" y="4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4021"/>
            <p:cNvSpPr/>
            <p:nvPr>
              <p:custDataLst>
                <p:tags r:id="rId194"/>
              </p:custDataLst>
            </p:nvPr>
          </p:nvSpPr>
          <p:spPr>
            <a:xfrm>
              <a:off x="1244600" y="5905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219" y="2238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4022"/>
            <p:cNvSpPr/>
            <p:nvPr>
              <p:custDataLst>
                <p:tags r:id="rId195"/>
              </p:custDataLst>
            </p:nvPr>
          </p:nvSpPr>
          <p:spPr>
            <a:xfrm>
              <a:off x="812800" y="863600"/>
              <a:ext cx="336551" cy="88901"/>
            </a:xfrm>
            <a:custGeom>
              <a:avLst/>
              <a:gdLst/>
              <a:ahLst/>
              <a:cxnLst/>
              <a:rect l="0" t="0" r="0" b="0"/>
              <a:pathLst>
                <a:path w="3365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2158"/>
                  </a:lnTo>
                  <a:lnTo>
                    <a:pt x="29064" y="74594"/>
                  </a:lnTo>
                  <a:lnTo>
                    <a:pt x="61836" y="68196"/>
                  </a:lnTo>
                  <a:lnTo>
                    <a:pt x="102271" y="59942"/>
                  </a:lnTo>
                  <a:lnTo>
                    <a:pt x="146113" y="49219"/>
                  </a:lnTo>
                  <a:lnTo>
                    <a:pt x="191469" y="39279"/>
                  </a:lnTo>
                  <a:lnTo>
                    <a:pt x="234675" y="30157"/>
                  </a:lnTo>
                  <a:lnTo>
                    <a:pt x="270341" y="21399"/>
                  </a:lnTo>
                  <a:lnTo>
                    <a:pt x="311445" y="8536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" name="SMARTInkShape-Group837"/>
          <p:cNvGrpSpPr/>
          <p:nvPr/>
        </p:nvGrpSpPr>
        <p:grpSpPr>
          <a:xfrm>
            <a:off x="2228850" y="2437433"/>
            <a:ext cx="647701" cy="322219"/>
            <a:chOff x="2228850" y="2437433"/>
            <a:chExt cx="647701" cy="322219"/>
          </a:xfrm>
        </p:grpSpPr>
        <p:sp>
          <p:nvSpPr>
            <p:cNvPr id="990" name="SMARTInkShape-4023"/>
            <p:cNvSpPr/>
            <p:nvPr>
              <p:custDataLst>
                <p:tags r:id="rId185"/>
              </p:custDataLst>
            </p:nvPr>
          </p:nvSpPr>
          <p:spPr>
            <a:xfrm>
              <a:off x="2228850" y="2494819"/>
              <a:ext cx="184151" cy="264833"/>
            </a:xfrm>
            <a:custGeom>
              <a:avLst/>
              <a:gdLst/>
              <a:ahLst/>
              <a:cxnLst/>
              <a:rect l="0" t="0" r="0" b="0"/>
              <a:pathLst>
                <a:path w="184151" h="264833">
                  <a:moveTo>
                    <a:pt x="0" y="57881"/>
                  </a:moveTo>
                  <a:lnTo>
                    <a:pt x="0" y="57881"/>
                  </a:lnTo>
                  <a:lnTo>
                    <a:pt x="6343" y="19909"/>
                  </a:lnTo>
                  <a:lnTo>
                    <a:pt x="12125" y="58776"/>
                  </a:lnTo>
                  <a:lnTo>
                    <a:pt x="22956" y="102204"/>
                  </a:lnTo>
                  <a:lnTo>
                    <a:pt x="33486" y="136847"/>
                  </a:lnTo>
                  <a:lnTo>
                    <a:pt x="47943" y="181937"/>
                  </a:lnTo>
                  <a:lnTo>
                    <a:pt x="67871" y="223508"/>
                  </a:lnTo>
                  <a:lnTo>
                    <a:pt x="74555" y="233276"/>
                  </a:lnTo>
                  <a:lnTo>
                    <a:pt x="70588" y="207680"/>
                  </a:lnTo>
                  <a:lnTo>
                    <a:pt x="75065" y="163227"/>
                  </a:lnTo>
                  <a:lnTo>
                    <a:pt x="78753" y="151033"/>
                  </a:lnTo>
                  <a:lnTo>
                    <a:pt x="81430" y="149616"/>
                  </a:lnTo>
                  <a:lnTo>
                    <a:pt x="84626" y="150788"/>
                  </a:lnTo>
                  <a:lnTo>
                    <a:pt x="88167" y="153685"/>
                  </a:lnTo>
                  <a:lnTo>
                    <a:pt x="110014" y="197018"/>
                  </a:lnTo>
                  <a:lnTo>
                    <a:pt x="133758" y="241528"/>
                  </a:lnTo>
                  <a:lnTo>
                    <a:pt x="150438" y="264832"/>
                  </a:lnTo>
                  <a:lnTo>
                    <a:pt x="151528" y="258750"/>
                  </a:lnTo>
                  <a:lnTo>
                    <a:pt x="158970" y="218365"/>
                  </a:lnTo>
                  <a:lnTo>
                    <a:pt x="164257" y="178831"/>
                  </a:lnTo>
                  <a:lnTo>
                    <a:pt x="166655" y="155448"/>
                  </a:lnTo>
                  <a:lnTo>
                    <a:pt x="168958" y="129981"/>
                  </a:lnTo>
                  <a:lnTo>
                    <a:pt x="171200" y="103126"/>
                  </a:lnTo>
                  <a:lnTo>
                    <a:pt x="173400" y="75344"/>
                  </a:lnTo>
                  <a:lnTo>
                    <a:pt x="177726" y="36950"/>
                  </a:lnTo>
                  <a:lnTo>
                    <a:pt x="183304" y="692"/>
                  </a:lnTo>
                  <a:lnTo>
                    <a:pt x="183586" y="0"/>
                  </a:lnTo>
                  <a:lnTo>
                    <a:pt x="184150" y="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4024"/>
            <p:cNvSpPr/>
            <p:nvPr>
              <p:custDataLst>
                <p:tags r:id="rId186"/>
              </p:custDataLst>
            </p:nvPr>
          </p:nvSpPr>
          <p:spPr>
            <a:xfrm>
              <a:off x="2478283" y="2611365"/>
              <a:ext cx="93468" cy="115678"/>
            </a:xfrm>
            <a:custGeom>
              <a:avLst/>
              <a:gdLst/>
              <a:ahLst/>
              <a:cxnLst/>
              <a:rect l="0" t="0" r="0" b="0"/>
              <a:pathLst>
                <a:path w="93468" h="115678">
                  <a:moveTo>
                    <a:pt x="74417" y="42935"/>
                  </a:moveTo>
                  <a:lnTo>
                    <a:pt x="74417" y="42935"/>
                  </a:lnTo>
                  <a:lnTo>
                    <a:pt x="74417" y="39564"/>
                  </a:lnTo>
                  <a:lnTo>
                    <a:pt x="72535" y="36028"/>
                  </a:lnTo>
                  <a:lnTo>
                    <a:pt x="46891" y="3598"/>
                  </a:lnTo>
                  <a:lnTo>
                    <a:pt x="40781" y="758"/>
                  </a:lnTo>
                  <a:lnTo>
                    <a:pt x="37176" y="0"/>
                  </a:lnTo>
                  <a:lnTo>
                    <a:pt x="33362" y="906"/>
                  </a:lnTo>
                  <a:lnTo>
                    <a:pt x="25361" y="5676"/>
                  </a:lnTo>
                  <a:lnTo>
                    <a:pt x="12923" y="23036"/>
                  </a:lnTo>
                  <a:lnTo>
                    <a:pt x="1854" y="67279"/>
                  </a:lnTo>
                  <a:lnTo>
                    <a:pt x="0" y="94990"/>
                  </a:lnTo>
                  <a:lnTo>
                    <a:pt x="2067" y="107463"/>
                  </a:lnTo>
                  <a:lnTo>
                    <a:pt x="5337" y="113947"/>
                  </a:lnTo>
                  <a:lnTo>
                    <a:pt x="7197" y="115677"/>
                  </a:lnTo>
                  <a:lnTo>
                    <a:pt x="9848" y="114713"/>
                  </a:lnTo>
                  <a:lnTo>
                    <a:pt x="24242" y="97957"/>
                  </a:lnTo>
                  <a:lnTo>
                    <a:pt x="48616" y="56216"/>
                  </a:lnTo>
                  <a:lnTo>
                    <a:pt x="52269" y="62549"/>
                  </a:lnTo>
                  <a:lnTo>
                    <a:pt x="61837" y="88874"/>
                  </a:lnTo>
                  <a:lnTo>
                    <a:pt x="70942" y="96984"/>
                  </a:lnTo>
                  <a:lnTo>
                    <a:pt x="84206" y="103635"/>
                  </a:lnTo>
                  <a:lnTo>
                    <a:pt x="93467" y="106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4025"/>
            <p:cNvSpPr/>
            <p:nvPr>
              <p:custDataLst>
                <p:tags r:id="rId187"/>
              </p:custDataLst>
            </p:nvPr>
          </p:nvSpPr>
          <p:spPr>
            <a:xfrm>
              <a:off x="2632456" y="2608424"/>
              <a:ext cx="61324" cy="115727"/>
            </a:xfrm>
            <a:custGeom>
              <a:avLst/>
              <a:gdLst/>
              <a:ahLst/>
              <a:cxnLst/>
              <a:rect l="0" t="0" r="0" b="0"/>
              <a:pathLst>
                <a:path w="61324" h="115727">
                  <a:moveTo>
                    <a:pt x="9144" y="33176"/>
                  </a:moveTo>
                  <a:lnTo>
                    <a:pt x="9144" y="33176"/>
                  </a:lnTo>
                  <a:lnTo>
                    <a:pt x="3677" y="33176"/>
                  </a:lnTo>
                  <a:lnTo>
                    <a:pt x="2809" y="76623"/>
                  </a:lnTo>
                  <a:lnTo>
                    <a:pt x="3504" y="94968"/>
                  </a:lnTo>
                  <a:lnTo>
                    <a:pt x="8262" y="107339"/>
                  </a:lnTo>
                  <a:lnTo>
                    <a:pt x="7850" y="108018"/>
                  </a:lnTo>
                  <a:lnTo>
                    <a:pt x="5512" y="108773"/>
                  </a:lnTo>
                  <a:lnTo>
                    <a:pt x="4606" y="106857"/>
                  </a:lnTo>
                  <a:lnTo>
                    <a:pt x="0" y="61639"/>
                  </a:lnTo>
                  <a:lnTo>
                    <a:pt x="11032" y="14477"/>
                  </a:lnTo>
                  <a:lnTo>
                    <a:pt x="17274" y="5345"/>
                  </a:lnTo>
                  <a:lnTo>
                    <a:pt x="20914" y="1922"/>
                  </a:lnTo>
                  <a:lnTo>
                    <a:pt x="24046" y="345"/>
                  </a:lnTo>
                  <a:lnTo>
                    <a:pt x="26840" y="0"/>
                  </a:lnTo>
                  <a:lnTo>
                    <a:pt x="29408" y="475"/>
                  </a:lnTo>
                  <a:lnTo>
                    <a:pt x="39764" y="7886"/>
                  </a:lnTo>
                  <a:lnTo>
                    <a:pt x="51770" y="25761"/>
                  </a:lnTo>
                  <a:lnTo>
                    <a:pt x="60893" y="52302"/>
                  </a:lnTo>
                  <a:lnTo>
                    <a:pt x="61323" y="79138"/>
                  </a:lnTo>
                  <a:lnTo>
                    <a:pt x="53594" y="11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4026"/>
            <p:cNvSpPr/>
            <p:nvPr>
              <p:custDataLst>
                <p:tags r:id="rId188"/>
              </p:custDataLst>
            </p:nvPr>
          </p:nvSpPr>
          <p:spPr>
            <a:xfrm>
              <a:off x="2819494" y="2437433"/>
              <a:ext cx="40073" cy="257791"/>
            </a:xfrm>
            <a:custGeom>
              <a:avLst/>
              <a:gdLst/>
              <a:ahLst/>
              <a:cxnLst/>
              <a:rect l="0" t="0" r="0" b="0"/>
              <a:pathLst>
                <a:path w="40073" h="257791">
                  <a:moveTo>
                    <a:pt x="6256" y="7317"/>
                  </a:moveTo>
                  <a:lnTo>
                    <a:pt x="6256" y="7317"/>
                  </a:lnTo>
                  <a:lnTo>
                    <a:pt x="9914" y="0"/>
                  </a:lnTo>
                  <a:lnTo>
                    <a:pt x="8352" y="3124"/>
                  </a:lnTo>
                  <a:lnTo>
                    <a:pt x="3506" y="36414"/>
                  </a:lnTo>
                  <a:lnTo>
                    <a:pt x="973" y="83123"/>
                  </a:lnTo>
                  <a:lnTo>
                    <a:pt x="380" y="117914"/>
                  </a:lnTo>
                  <a:lnTo>
                    <a:pt x="117" y="154543"/>
                  </a:lnTo>
                  <a:lnTo>
                    <a:pt x="0" y="191990"/>
                  </a:lnTo>
                  <a:lnTo>
                    <a:pt x="4994" y="236647"/>
                  </a:lnTo>
                  <a:lnTo>
                    <a:pt x="8753" y="249412"/>
                  </a:lnTo>
                  <a:lnTo>
                    <a:pt x="11448" y="253380"/>
                  </a:lnTo>
                  <a:lnTo>
                    <a:pt x="14656" y="256026"/>
                  </a:lnTo>
                  <a:lnTo>
                    <a:pt x="18206" y="257790"/>
                  </a:lnTo>
                  <a:lnTo>
                    <a:pt x="21984" y="257554"/>
                  </a:lnTo>
                  <a:lnTo>
                    <a:pt x="29944" y="253530"/>
                  </a:lnTo>
                  <a:lnTo>
                    <a:pt x="36305" y="239512"/>
                  </a:lnTo>
                  <a:lnTo>
                    <a:pt x="40072" y="221287"/>
                  </a:lnTo>
                  <a:lnTo>
                    <a:pt x="38006" y="19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4027"/>
            <p:cNvSpPr/>
            <p:nvPr>
              <p:custDataLst>
                <p:tags r:id="rId189"/>
              </p:custDataLst>
            </p:nvPr>
          </p:nvSpPr>
          <p:spPr>
            <a:xfrm>
              <a:off x="2769433" y="2559050"/>
              <a:ext cx="107118" cy="38101"/>
            </a:xfrm>
            <a:custGeom>
              <a:avLst/>
              <a:gdLst/>
              <a:ahLst/>
              <a:cxnLst/>
              <a:rect l="0" t="0" r="0" b="0"/>
              <a:pathLst>
                <a:path w="107118" h="38101">
                  <a:moveTo>
                    <a:pt x="37267" y="38100"/>
                  </a:moveTo>
                  <a:lnTo>
                    <a:pt x="37267" y="38100"/>
                  </a:lnTo>
                  <a:lnTo>
                    <a:pt x="0" y="38100"/>
                  </a:lnTo>
                  <a:lnTo>
                    <a:pt x="35868" y="25891"/>
                  </a:lnTo>
                  <a:lnTo>
                    <a:pt x="77226" y="10964"/>
                  </a:lnTo>
                  <a:lnTo>
                    <a:pt x="107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9" name="SMARTInkShape-Group838"/>
          <p:cNvGrpSpPr/>
          <p:nvPr/>
        </p:nvGrpSpPr>
        <p:grpSpPr>
          <a:xfrm>
            <a:off x="3244850" y="2420649"/>
            <a:ext cx="221208" cy="285799"/>
            <a:chOff x="3244850" y="2420649"/>
            <a:chExt cx="221208" cy="285799"/>
          </a:xfrm>
        </p:grpSpPr>
        <p:sp>
          <p:nvSpPr>
            <p:cNvPr id="996" name="SMARTInkShape-4028"/>
            <p:cNvSpPr/>
            <p:nvPr>
              <p:custDataLst>
                <p:tags r:id="rId182"/>
              </p:custDataLst>
            </p:nvPr>
          </p:nvSpPr>
          <p:spPr>
            <a:xfrm>
              <a:off x="3327400" y="2420649"/>
              <a:ext cx="39344" cy="285799"/>
            </a:xfrm>
            <a:custGeom>
              <a:avLst/>
              <a:gdLst/>
              <a:ahLst/>
              <a:cxnLst/>
              <a:rect l="0" t="0" r="0" b="0"/>
              <a:pathLst>
                <a:path w="39344" h="285799">
                  <a:moveTo>
                    <a:pt x="0" y="24101"/>
                  </a:moveTo>
                  <a:lnTo>
                    <a:pt x="0" y="24101"/>
                  </a:lnTo>
                  <a:lnTo>
                    <a:pt x="12361" y="0"/>
                  </a:lnTo>
                  <a:lnTo>
                    <a:pt x="9229" y="5828"/>
                  </a:lnTo>
                  <a:lnTo>
                    <a:pt x="6729" y="50849"/>
                  </a:lnTo>
                  <a:lnTo>
                    <a:pt x="6519" y="82555"/>
                  </a:lnTo>
                  <a:lnTo>
                    <a:pt x="6425" y="122518"/>
                  </a:lnTo>
                  <a:lnTo>
                    <a:pt x="6383" y="166149"/>
                  </a:lnTo>
                  <a:lnTo>
                    <a:pt x="6365" y="207884"/>
                  </a:lnTo>
                  <a:lnTo>
                    <a:pt x="7765" y="253062"/>
                  </a:lnTo>
                  <a:lnTo>
                    <a:pt x="15785" y="278678"/>
                  </a:lnTo>
                  <a:lnTo>
                    <a:pt x="20656" y="285413"/>
                  </a:lnTo>
                  <a:lnTo>
                    <a:pt x="22943" y="285798"/>
                  </a:lnTo>
                  <a:lnTo>
                    <a:pt x="25173" y="284643"/>
                  </a:lnTo>
                  <a:lnTo>
                    <a:pt x="27365" y="282462"/>
                  </a:lnTo>
                  <a:lnTo>
                    <a:pt x="37192" y="262538"/>
                  </a:lnTo>
                  <a:lnTo>
                    <a:pt x="39343" y="244138"/>
                  </a:lnTo>
                  <a:lnTo>
                    <a:pt x="38100" y="21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4029"/>
            <p:cNvSpPr/>
            <p:nvPr>
              <p:custDataLst>
                <p:tags r:id="rId183"/>
              </p:custDataLst>
            </p:nvPr>
          </p:nvSpPr>
          <p:spPr>
            <a:xfrm>
              <a:off x="3244850" y="25781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8184" y="9590"/>
                  </a:lnTo>
                  <a:lnTo>
                    <a:pt x="91754" y="26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4030"/>
            <p:cNvSpPr/>
            <p:nvPr>
              <p:custDataLst>
                <p:tags r:id="rId184"/>
              </p:custDataLst>
            </p:nvPr>
          </p:nvSpPr>
          <p:spPr>
            <a:xfrm>
              <a:off x="3388840" y="2590800"/>
              <a:ext cx="77218" cy="83716"/>
            </a:xfrm>
            <a:custGeom>
              <a:avLst/>
              <a:gdLst/>
              <a:ahLst/>
              <a:cxnLst/>
              <a:rect l="0" t="0" r="0" b="0"/>
              <a:pathLst>
                <a:path w="77218" h="83716">
                  <a:moveTo>
                    <a:pt x="40160" y="0"/>
                  </a:moveTo>
                  <a:lnTo>
                    <a:pt x="40160" y="0"/>
                  </a:lnTo>
                  <a:lnTo>
                    <a:pt x="30021" y="705"/>
                  </a:lnTo>
                  <a:lnTo>
                    <a:pt x="22483" y="3371"/>
                  </a:lnTo>
                  <a:lnTo>
                    <a:pt x="10306" y="15580"/>
                  </a:lnTo>
                  <a:lnTo>
                    <a:pt x="1132" y="32603"/>
                  </a:lnTo>
                  <a:lnTo>
                    <a:pt x="0" y="44829"/>
                  </a:lnTo>
                  <a:lnTo>
                    <a:pt x="2556" y="57319"/>
                  </a:lnTo>
                  <a:lnTo>
                    <a:pt x="8396" y="69925"/>
                  </a:lnTo>
                  <a:lnTo>
                    <a:pt x="19457" y="78820"/>
                  </a:lnTo>
                  <a:lnTo>
                    <a:pt x="32370" y="83715"/>
                  </a:lnTo>
                  <a:lnTo>
                    <a:pt x="42813" y="83538"/>
                  </a:lnTo>
                  <a:lnTo>
                    <a:pt x="63367" y="76101"/>
                  </a:lnTo>
                  <a:lnTo>
                    <a:pt x="73522" y="66984"/>
                  </a:lnTo>
                  <a:lnTo>
                    <a:pt x="77217" y="61589"/>
                  </a:lnTo>
                  <a:lnTo>
                    <a:pt x="76154" y="53760"/>
                  </a:lnTo>
                  <a:lnTo>
                    <a:pt x="65565" y="33771"/>
                  </a:lnTo>
                  <a:lnTo>
                    <a:pt x="52862" y="20183"/>
                  </a:lnTo>
                  <a:lnTo>
                    <a:pt x="40866" y="12498"/>
                  </a:lnTo>
                  <a:lnTo>
                    <a:pt x="2111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4" name="SMARTInkShape-Group839"/>
          <p:cNvGrpSpPr/>
          <p:nvPr/>
        </p:nvGrpSpPr>
        <p:grpSpPr>
          <a:xfrm>
            <a:off x="3840069" y="2445633"/>
            <a:ext cx="520998" cy="282077"/>
            <a:chOff x="3840069" y="2445633"/>
            <a:chExt cx="520998" cy="282077"/>
          </a:xfrm>
        </p:grpSpPr>
        <p:sp>
          <p:nvSpPr>
            <p:cNvPr id="1000" name="SMARTInkShape-4031"/>
            <p:cNvSpPr/>
            <p:nvPr>
              <p:custDataLst>
                <p:tags r:id="rId178"/>
              </p:custDataLst>
            </p:nvPr>
          </p:nvSpPr>
          <p:spPr>
            <a:xfrm>
              <a:off x="4142277" y="2601894"/>
              <a:ext cx="62627" cy="116065"/>
            </a:xfrm>
            <a:custGeom>
              <a:avLst/>
              <a:gdLst/>
              <a:ahLst/>
              <a:cxnLst/>
              <a:rect l="0" t="0" r="0" b="0"/>
              <a:pathLst>
                <a:path w="62627" h="116065">
                  <a:moveTo>
                    <a:pt x="61423" y="14306"/>
                  </a:moveTo>
                  <a:lnTo>
                    <a:pt x="61423" y="14306"/>
                  </a:lnTo>
                  <a:lnTo>
                    <a:pt x="58052" y="7564"/>
                  </a:lnTo>
                  <a:lnTo>
                    <a:pt x="46989" y="2373"/>
                  </a:lnTo>
                  <a:lnTo>
                    <a:pt x="39101" y="0"/>
                  </a:lnTo>
                  <a:lnTo>
                    <a:pt x="24691" y="1128"/>
                  </a:lnTo>
                  <a:lnTo>
                    <a:pt x="17885" y="3404"/>
                  </a:lnTo>
                  <a:lnTo>
                    <a:pt x="12642" y="7743"/>
                  </a:lnTo>
                  <a:lnTo>
                    <a:pt x="4935" y="20091"/>
                  </a:lnTo>
                  <a:lnTo>
                    <a:pt x="0" y="46281"/>
                  </a:lnTo>
                  <a:lnTo>
                    <a:pt x="1910" y="76383"/>
                  </a:lnTo>
                  <a:lnTo>
                    <a:pt x="8867" y="91520"/>
                  </a:lnTo>
                  <a:lnTo>
                    <a:pt x="30580" y="112735"/>
                  </a:lnTo>
                  <a:lnTo>
                    <a:pt x="36628" y="115203"/>
                  </a:lnTo>
                  <a:lnTo>
                    <a:pt x="48992" y="116064"/>
                  </a:lnTo>
                  <a:lnTo>
                    <a:pt x="53841" y="113894"/>
                  </a:lnTo>
                  <a:lnTo>
                    <a:pt x="61111" y="105840"/>
                  </a:lnTo>
                  <a:lnTo>
                    <a:pt x="62626" y="100728"/>
                  </a:lnTo>
                  <a:lnTo>
                    <a:pt x="62428" y="89405"/>
                  </a:lnTo>
                  <a:lnTo>
                    <a:pt x="51483" y="56161"/>
                  </a:lnTo>
                  <a:lnTo>
                    <a:pt x="29673" y="2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4032"/>
            <p:cNvSpPr/>
            <p:nvPr>
              <p:custDataLst>
                <p:tags r:id="rId179"/>
              </p:custDataLst>
            </p:nvPr>
          </p:nvSpPr>
          <p:spPr>
            <a:xfrm>
              <a:off x="4001458" y="2445633"/>
              <a:ext cx="68893" cy="272168"/>
            </a:xfrm>
            <a:custGeom>
              <a:avLst/>
              <a:gdLst/>
              <a:ahLst/>
              <a:cxnLst/>
              <a:rect l="0" t="0" r="0" b="0"/>
              <a:pathLst>
                <a:path w="68893" h="272168">
                  <a:moveTo>
                    <a:pt x="11742" y="5467"/>
                  </a:moveTo>
                  <a:lnTo>
                    <a:pt x="11742" y="5467"/>
                  </a:lnTo>
                  <a:lnTo>
                    <a:pt x="11742" y="2096"/>
                  </a:lnTo>
                  <a:lnTo>
                    <a:pt x="11036" y="1103"/>
                  </a:lnTo>
                  <a:lnTo>
                    <a:pt x="9860" y="441"/>
                  </a:lnTo>
                  <a:lnTo>
                    <a:pt x="8371" y="0"/>
                  </a:lnTo>
                  <a:lnTo>
                    <a:pt x="7378" y="411"/>
                  </a:lnTo>
                  <a:lnTo>
                    <a:pt x="6716" y="1391"/>
                  </a:lnTo>
                  <a:lnTo>
                    <a:pt x="6275" y="2750"/>
                  </a:lnTo>
                  <a:lnTo>
                    <a:pt x="7390" y="38383"/>
                  </a:lnTo>
                  <a:lnTo>
                    <a:pt x="10452" y="81307"/>
                  </a:lnTo>
                  <a:lnTo>
                    <a:pt x="11169" y="116785"/>
                  </a:lnTo>
                  <a:lnTo>
                    <a:pt x="11487" y="156071"/>
                  </a:lnTo>
                  <a:lnTo>
                    <a:pt x="9747" y="191406"/>
                  </a:lnTo>
                  <a:lnTo>
                    <a:pt x="6682" y="233421"/>
                  </a:lnTo>
                  <a:lnTo>
                    <a:pt x="3892" y="258100"/>
                  </a:lnTo>
                  <a:lnTo>
                    <a:pt x="1198" y="265209"/>
                  </a:lnTo>
                  <a:lnTo>
                    <a:pt x="479" y="266117"/>
                  </a:lnTo>
                  <a:lnTo>
                    <a:pt x="0" y="266017"/>
                  </a:lnTo>
                  <a:lnTo>
                    <a:pt x="7964" y="229207"/>
                  </a:lnTo>
                  <a:lnTo>
                    <a:pt x="17364" y="191156"/>
                  </a:lnTo>
                  <a:lnTo>
                    <a:pt x="29087" y="165457"/>
                  </a:lnTo>
                  <a:lnTo>
                    <a:pt x="37325" y="157713"/>
                  </a:lnTo>
                  <a:lnTo>
                    <a:pt x="41497" y="155647"/>
                  </a:lnTo>
                  <a:lnTo>
                    <a:pt x="45690" y="155682"/>
                  </a:lnTo>
                  <a:lnTo>
                    <a:pt x="54112" y="159483"/>
                  </a:lnTo>
                  <a:lnTo>
                    <a:pt x="60677" y="171520"/>
                  </a:lnTo>
                  <a:lnTo>
                    <a:pt x="66458" y="200012"/>
                  </a:lnTo>
                  <a:lnTo>
                    <a:pt x="68411" y="240824"/>
                  </a:lnTo>
                  <a:lnTo>
                    <a:pt x="68892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4033"/>
            <p:cNvSpPr/>
            <p:nvPr>
              <p:custDataLst>
                <p:tags r:id="rId180"/>
              </p:custDataLst>
            </p:nvPr>
          </p:nvSpPr>
          <p:spPr>
            <a:xfrm>
              <a:off x="3840069" y="2554465"/>
              <a:ext cx="90213" cy="154555"/>
            </a:xfrm>
            <a:custGeom>
              <a:avLst/>
              <a:gdLst/>
              <a:ahLst/>
              <a:cxnLst/>
              <a:rect l="0" t="0" r="0" b="0"/>
              <a:pathLst>
                <a:path w="90213" h="154555">
                  <a:moveTo>
                    <a:pt x="52481" y="10935"/>
                  </a:moveTo>
                  <a:lnTo>
                    <a:pt x="52481" y="10935"/>
                  </a:lnTo>
                  <a:lnTo>
                    <a:pt x="52481" y="0"/>
                  </a:lnTo>
                  <a:lnTo>
                    <a:pt x="51070" y="117"/>
                  </a:lnTo>
                  <a:lnTo>
                    <a:pt x="45739" y="2129"/>
                  </a:lnTo>
                  <a:lnTo>
                    <a:pt x="22091" y="19308"/>
                  </a:lnTo>
                  <a:lnTo>
                    <a:pt x="1276" y="45930"/>
                  </a:lnTo>
                  <a:lnTo>
                    <a:pt x="0" y="50493"/>
                  </a:lnTo>
                  <a:lnTo>
                    <a:pt x="463" y="59325"/>
                  </a:lnTo>
                  <a:lnTo>
                    <a:pt x="11433" y="75603"/>
                  </a:lnTo>
                  <a:lnTo>
                    <a:pt x="57188" y="99431"/>
                  </a:lnTo>
                  <a:lnTo>
                    <a:pt x="73623" y="108828"/>
                  </a:lnTo>
                  <a:lnTo>
                    <a:pt x="85631" y="120060"/>
                  </a:lnTo>
                  <a:lnTo>
                    <a:pt x="88692" y="125313"/>
                  </a:lnTo>
                  <a:lnTo>
                    <a:pt x="90027" y="130226"/>
                  </a:lnTo>
                  <a:lnTo>
                    <a:pt x="90212" y="134912"/>
                  </a:lnTo>
                  <a:lnTo>
                    <a:pt x="88218" y="139448"/>
                  </a:lnTo>
                  <a:lnTo>
                    <a:pt x="80359" y="148250"/>
                  </a:lnTo>
                  <a:lnTo>
                    <a:pt x="67929" y="153102"/>
                  </a:lnTo>
                  <a:lnTo>
                    <a:pt x="52996" y="154554"/>
                  </a:lnTo>
                  <a:lnTo>
                    <a:pt x="36952" y="152847"/>
                  </a:lnTo>
                  <a:lnTo>
                    <a:pt x="30840" y="149288"/>
                  </a:lnTo>
                  <a:lnTo>
                    <a:pt x="14381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4034"/>
            <p:cNvSpPr/>
            <p:nvPr>
              <p:custDataLst>
                <p:tags r:id="rId181"/>
              </p:custDataLst>
            </p:nvPr>
          </p:nvSpPr>
          <p:spPr>
            <a:xfrm>
              <a:off x="4249656" y="2597150"/>
              <a:ext cx="111411" cy="130560"/>
            </a:xfrm>
            <a:custGeom>
              <a:avLst/>
              <a:gdLst/>
              <a:ahLst/>
              <a:cxnLst/>
              <a:rect l="0" t="0" r="0" b="0"/>
              <a:pathLst>
                <a:path w="111411" h="130560">
                  <a:moveTo>
                    <a:pt x="30244" y="0"/>
                  </a:moveTo>
                  <a:lnTo>
                    <a:pt x="30244" y="0"/>
                  </a:lnTo>
                  <a:lnTo>
                    <a:pt x="26873" y="0"/>
                  </a:lnTo>
                  <a:lnTo>
                    <a:pt x="23337" y="1881"/>
                  </a:lnTo>
                  <a:lnTo>
                    <a:pt x="21406" y="3371"/>
                  </a:lnTo>
                  <a:lnTo>
                    <a:pt x="11946" y="18951"/>
                  </a:lnTo>
                  <a:lnTo>
                    <a:pt x="1883" y="58228"/>
                  </a:lnTo>
                  <a:lnTo>
                    <a:pt x="0" y="76914"/>
                  </a:lnTo>
                  <a:lnTo>
                    <a:pt x="2926" y="92745"/>
                  </a:lnTo>
                  <a:lnTo>
                    <a:pt x="12931" y="113413"/>
                  </a:lnTo>
                  <a:lnTo>
                    <a:pt x="15880" y="115825"/>
                  </a:lnTo>
                  <a:lnTo>
                    <a:pt x="22919" y="118506"/>
                  </a:lnTo>
                  <a:lnTo>
                    <a:pt x="26067" y="117104"/>
                  </a:lnTo>
                  <a:lnTo>
                    <a:pt x="31445" y="109902"/>
                  </a:lnTo>
                  <a:lnTo>
                    <a:pt x="41352" y="89442"/>
                  </a:lnTo>
                  <a:lnTo>
                    <a:pt x="48351" y="82556"/>
                  </a:lnTo>
                  <a:lnTo>
                    <a:pt x="50782" y="81143"/>
                  </a:lnTo>
                  <a:lnTo>
                    <a:pt x="52403" y="80906"/>
                  </a:lnTo>
                  <a:lnTo>
                    <a:pt x="53483" y="81454"/>
                  </a:lnTo>
                  <a:lnTo>
                    <a:pt x="73886" y="123931"/>
                  </a:lnTo>
                  <a:lnTo>
                    <a:pt x="79744" y="129164"/>
                  </a:lnTo>
                  <a:lnTo>
                    <a:pt x="82294" y="130559"/>
                  </a:lnTo>
                  <a:lnTo>
                    <a:pt x="85405" y="130078"/>
                  </a:lnTo>
                  <a:lnTo>
                    <a:pt x="92624" y="125781"/>
                  </a:lnTo>
                  <a:lnTo>
                    <a:pt x="98656" y="117286"/>
                  </a:lnTo>
                  <a:lnTo>
                    <a:pt x="102982" y="105749"/>
                  </a:lnTo>
                  <a:lnTo>
                    <a:pt x="109359" y="60423"/>
                  </a:lnTo>
                  <a:lnTo>
                    <a:pt x="111410" y="28712"/>
                  </a:lnTo>
                  <a:lnTo>
                    <a:pt x="105753" y="12309"/>
                  </a:lnTo>
                  <a:lnTo>
                    <a:pt x="1000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SMARTInkShape-Group840"/>
          <p:cNvGrpSpPr/>
          <p:nvPr/>
        </p:nvGrpSpPr>
        <p:grpSpPr>
          <a:xfrm>
            <a:off x="4829823" y="2413000"/>
            <a:ext cx="510528" cy="321000"/>
            <a:chOff x="4829823" y="2413000"/>
            <a:chExt cx="510528" cy="321000"/>
          </a:xfrm>
        </p:grpSpPr>
        <p:sp>
          <p:nvSpPr>
            <p:cNvPr id="1005" name="SMARTInkShape-4035"/>
            <p:cNvSpPr/>
            <p:nvPr>
              <p:custDataLst>
                <p:tags r:id="rId175"/>
              </p:custDataLst>
            </p:nvPr>
          </p:nvSpPr>
          <p:spPr>
            <a:xfrm>
              <a:off x="4829823" y="2413000"/>
              <a:ext cx="199378" cy="321000"/>
            </a:xfrm>
            <a:custGeom>
              <a:avLst/>
              <a:gdLst/>
              <a:ahLst/>
              <a:cxnLst/>
              <a:rect l="0" t="0" r="0" b="0"/>
              <a:pathLst>
                <a:path w="199378" h="321000">
                  <a:moveTo>
                    <a:pt x="72377" y="0"/>
                  </a:moveTo>
                  <a:lnTo>
                    <a:pt x="72377" y="0"/>
                  </a:lnTo>
                  <a:lnTo>
                    <a:pt x="63539" y="42095"/>
                  </a:lnTo>
                  <a:lnTo>
                    <a:pt x="54079" y="84126"/>
                  </a:lnTo>
                  <a:lnTo>
                    <a:pt x="44489" y="121586"/>
                  </a:lnTo>
                  <a:lnTo>
                    <a:pt x="35289" y="162693"/>
                  </a:lnTo>
                  <a:lnTo>
                    <a:pt x="31199" y="202130"/>
                  </a:lnTo>
                  <a:lnTo>
                    <a:pt x="31262" y="238943"/>
                  </a:lnTo>
                  <a:lnTo>
                    <a:pt x="35265" y="283876"/>
                  </a:lnTo>
                  <a:lnTo>
                    <a:pt x="39655" y="303262"/>
                  </a:lnTo>
                  <a:lnTo>
                    <a:pt x="46310" y="314229"/>
                  </a:lnTo>
                  <a:lnTo>
                    <a:pt x="50766" y="317436"/>
                  </a:lnTo>
                  <a:lnTo>
                    <a:pt x="61361" y="320999"/>
                  </a:lnTo>
                  <a:lnTo>
                    <a:pt x="67149" y="319127"/>
                  </a:lnTo>
                  <a:lnTo>
                    <a:pt x="79225" y="309522"/>
                  </a:lnTo>
                  <a:lnTo>
                    <a:pt x="86004" y="293963"/>
                  </a:lnTo>
                  <a:lnTo>
                    <a:pt x="87606" y="275289"/>
                  </a:lnTo>
                  <a:lnTo>
                    <a:pt x="83614" y="255230"/>
                  </a:lnTo>
                  <a:lnTo>
                    <a:pt x="70062" y="230846"/>
                  </a:lnTo>
                  <a:lnTo>
                    <a:pt x="56766" y="220661"/>
                  </a:lnTo>
                  <a:lnTo>
                    <a:pt x="15529" y="203618"/>
                  </a:lnTo>
                  <a:lnTo>
                    <a:pt x="4778" y="199152"/>
                  </a:lnTo>
                  <a:lnTo>
                    <a:pt x="0" y="194816"/>
                  </a:lnTo>
                  <a:lnTo>
                    <a:pt x="136" y="191966"/>
                  </a:lnTo>
                  <a:lnTo>
                    <a:pt x="4051" y="185037"/>
                  </a:lnTo>
                  <a:lnTo>
                    <a:pt x="51227" y="146422"/>
                  </a:lnTo>
                  <a:lnTo>
                    <a:pt x="91848" y="117718"/>
                  </a:lnTo>
                  <a:lnTo>
                    <a:pt x="133844" y="94671"/>
                  </a:lnTo>
                  <a:lnTo>
                    <a:pt x="164011" y="72679"/>
                  </a:lnTo>
                  <a:lnTo>
                    <a:pt x="165216" y="72442"/>
                  </a:lnTo>
                  <a:lnTo>
                    <a:pt x="166020" y="72989"/>
                  </a:lnTo>
                  <a:lnTo>
                    <a:pt x="166556" y="74059"/>
                  </a:lnTo>
                  <a:lnTo>
                    <a:pt x="167486" y="119863"/>
                  </a:lnTo>
                  <a:lnTo>
                    <a:pt x="166859" y="155578"/>
                  </a:lnTo>
                  <a:lnTo>
                    <a:pt x="164228" y="194969"/>
                  </a:lnTo>
                  <a:lnTo>
                    <a:pt x="162589" y="228470"/>
                  </a:lnTo>
                  <a:lnTo>
                    <a:pt x="161449" y="275907"/>
                  </a:lnTo>
                  <a:lnTo>
                    <a:pt x="161354" y="281375"/>
                  </a:lnTo>
                  <a:lnTo>
                    <a:pt x="161328" y="281422"/>
                  </a:lnTo>
                  <a:lnTo>
                    <a:pt x="161299" y="277712"/>
                  </a:lnTo>
                  <a:lnTo>
                    <a:pt x="167746" y="253072"/>
                  </a:lnTo>
                  <a:lnTo>
                    <a:pt x="169117" y="251264"/>
                  </a:lnTo>
                  <a:lnTo>
                    <a:pt x="170737" y="250060"/>
                  </a:lnTo>
                  <a:lnTo>
                    <a:pt x="172523" y="249962"/>
                  </a:lnTo>
                  <a:lnTo>
                    <a:pt x="176388" y="251735"/>
                  </a:lnTo>
                  <a:lnTo>
                    <a:pt x="182531" y="260071"/>
                  </a:lnTo>
                  <a:lnTo>
                    <a:pt x="189684" y="285891"/>
                  </a:lnTo>
                  <a:lnTo>
                    <a:pt x="19937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4036"/>
            <p:cNvSpPr/>
            <p:nvPr>
              <p:custDataLst>
                <p:tags r:id="rId176"/>
              </p:custDataLst>
            </p:nvPr>
          </p:nvSpPr>
          <p:spPr>
            <a:xfrm>
              <a:off x="5079591" y="2474723"/>
              <a:ext cx="254410" cy="237739"/>
            </a:xfrm>
            <a:custGeom>
              <a:avLst/>
              <a:gdLst/>
              <a:ahLst/>
              <a:cxnLst/>
              <a:rect l="0" t="0" r="0" b="0"/>
              <a:pathLst>
                <a:path w="254410" h="237739">
                  <a:moveTo>
                    <a:pt x="95659" y="173227"/>
                  </a:moveTo>
                  <a:lnTo>
                    <a:pt x="95659" y="173227"/>
                  </a:lnTo>
                  <a:lnTo>
                    <a:pt x="86820" y="164389"/>
                  </a:lnTo>
                  <a:lnTo>
                    <a:pt x="80911" y="162243"/>
                  </a:lnTo>
                  <a:lnTo>
                    <a:pt x="58879" y="160866"/>
                  </a:lnTo>
                  <a:lnTo>
                    <a:pt x="35529" y="167369"/>
                  </a:lnTo>
                  <a:lnTo>
                    <a:pt x="22839" y="176268"/>
                  </a:lnTo>
                  <a:lnTo>
                    <a:pt x="7760" y="195059"/>
                  </a:lnTo>
                  <a:lnTo>
                    <a:pt x="3193" y="202599"/>
                  </a:lnTo>
                  <a:lnTo>
                    <a:pt x="0" y="216620"/>
                  </a:lnTo>
                  <a:lnTo>
                    <a:pt x="137" y="223322"/>
                  </a:lnTo>
                  <a:lnTo>
                    <a:pt x="1638" y="228496"/>
                  </a:lnTo>
                  <a:lnTo>
                    <a:pt x="7070" y="236126"/>
                  </a:lnTo>
                  <a:lnTo>
                    <a:pt x="11200" y="237738"/>
                  </a:lnTo>
                  <a:lnTo>
                    <a:pt x="21433" y="237647"/>
                  </a:lnTo>
                  <a:lnTo>
                    <a:pt x="42464" y="230257"/>
                  </a:lnTo>
                  <a:lnTo>
                    <a:pt x="52733" y="221151"/>
                  </a:lnTo>
                  <a:lnTo>
                    <a:pt x="68722" y="200456"/>
                  </a:lnTo>
                  <a:lnTo>
                    <a:pt x="69235" y="200552"/>
                  </a:lnTo>
                  <a:lnTo>
                    <a:pt x="69576" y="201321"/>
                  </a:lnTo>
                  <a:lnTo>
                    <a:pt x="70661" y="204763"/>
                  </a:lnTo>
                  <a:lnTo>
                    <a:pt x="77106" y="216589"/>
                  </a:lnTo>
                  <a:lnTo>
                    <a:pt x="79057" y="219069"/>
                  </a:lnTo>
                  <a:lnTo>
                    <a:pt x="91915" y="225929"/>
                  </a:lnTo>
                  <a:lnTo>
                    <a:pt x="103167" y="226519"/>
                  </a:lnTo>
                  <a:lnTo>
                    <a:pt x="109131" y="225688"/>
                  </a:lnTo>
                  <a:lnTo>
                    <a:pt x="131009" y="214406"/>
                  </a:lnTo>
                  <a:lnTo>
                    <a:pt x="151994" y="194287"/>
                  </a:lnTo>
                  <a:lnTo>
                    <a:pt x="174988" y="156968"/>
                  </a:lnTo>
                  <a:lnTo>
                    <a:pt x="187596" y="118728"/>
                  </a:lnTo>
                  <a:lnTo>
                    <a:pt x="197197" y="77039"/>
                  </a:lnTo>
                  <a:lnTo>
                    <a:pt x="203817" y="42047"/>
                  </a:lnTo>
                  <a:lnTo>
                    <a:pt x="203952" y="170"/>
                  </a:lnTo>
                  <a:lnTo>
                    <a:pt x="203132" y="0"/>
                  </a:lnTo>
                  <a:lnTo>
                    <a:pt x="200339" y="3574"/>
                  </a:lnTo>
                  <a:lnTo>
                    <a:pt x="195783" y="42683"/>
                  </a:lnTo>
                  <a:lnTo>
                    <a:pt x="193076" y="72874"/>
                  </a:lnTo>
                  <a:lnTo>
                    <a:pt x="191872" y="109811"/>
                  </a:lnTo>
                  <a:lnTo>
                    <a:pt x="193219" y="144101"/>
                  </a:lnTo>
                  <a:lnTo>
                    <a:pt x="199824" y="187410"/>
                  </a:lnTo>
                  <a:lnTo>
                    <a:pt x="207571" y="209164"/>
                  </a:lnTo>
                  <a:lnTo>
                    <a:pt x="218070" y="223536"/>
                  </a:lnTo>
                  <a:lnTo>
                    <a:pt x="229792" y="230864"/>
                  </a:lnTo>
                  <a:lnTo>
                    <a:pt x="235881" y="232819"/>
                  </a:lnTo>
                  <a:lnTo>
                    <a:pt x="240646" y="232711"/>
                  </a:lnTo>
                  <a:lnTo>
                    <a:pt x="244528" y="231227"/>
                  </a:lnTo>
                  <a:lnTo>
                    <a:pt x="247821" y="228827"/>
                  </a:lnTo>
                  <a:lnTo>
                    <a:pt x="250017" y="225110"/>
                  </a:lnTo>
                  <a:lnTo>
                    <a:pt x="254409" y="204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4037"/>
            <p:cNvSpPr/>
            <p:nvPr>
              <p:custDataLst>
                <p:tags r:id="rId177"/>
              </p:custDataLst>
            </p:nvPr>
          </p:nvSpPr>
          <p:spPr>
            <a:xfrm>
              <a:off x="5200650" y="25781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6139" y="5792"/>
                  </a:lnTo>
                  <a:lnTo>
                    <a:pt x="91282" y="171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6" name="SMARTInkShape-Group841"/>
          <p:cNvGrpSpPr/>
          <p:nvPr/>
        </p:nvGrpSpPr>
        <p:grpSpPr>
          <a:xfrm>
            <a:off x="5975350" y="2350165"/>
            <a:ext cx="838201" cy="561760"/>
            <a:chOff x="5975350" y="2350165"/>
            <a:chExt cx="838201" cy="561760"/>
          </a:xfrm>
        </p:grpSpPr>
        <p:sp>
          <p:nvSpPr>
            <p:cNvPr id="1009" name="SMARTInkShape-4038"/>
            <p:cNvSpPr/>
            <p:nvPr>
              <p:custDataLst>
                <p:tags r:id="rId168"/>
              </p:custDataLst>
            </p:nvPr>
          </p:nvSpPr>
          <p:spPr>
            <a:xfrm>
              <a:off x="5975350" y="2545867"/>
              <a:ext cx="130395" cy="366058"/>
            </a:xfrm>
            <a:custGeom>
              <a:avLst/>
              <a:gdLst/>
              <a:ahLst/>
              <a:cxnLst/>
              <a:rect l="0" t="0" r="0" b="0"/>
              <a:pathLst>
                <a:path w="130395" h="366058">
                  <a:moveTo>
                    <a:pt x="25400" y="114783"/>
                  </a:moveTo>
                  <a:lnTo>
                    <a:pt x="25400" y="114783"/>
                  </a:lnTo>
                  <a:lnTo>
                    <a:pt x="22029" y="114783"/>
                  </a:lnTo>
                  <a:lnTo>
                    <a:pt x="21036" y="115489"/>
                  </a:lnTo>
                  <a:lnTo>
                    <a:pt x="20374" y="116665"/>
                  </a:lnTo>
                  <a:lnTo>
                    <a:pt x="19638" y="121969"/>
                  </a:lnTo>
                  <a:lnTo>
                    <a:pt x="15756" y="166337"/>
                  </a:lnTo>
                  <a:lnTo>
                    <a:pt x="13605" y="210648"/>
                  </a:lnTo>
                  <a:lnTo>
                    <a:pt x="13102" y="242997"/>
                  </a:lnTo>
                  <a:lnTo>
                    <a:pt x="14289" y="275484"/>
                  </a:lnTo>
                  <a:lnTo>
                    <a:pt x="21481" y="319423"/>
                  </a:lnTo>
                  <a:lnTo>
                    <a:pt x="25247" y="366057"/>
                  </a:lnTo>
                  <a:lnTo>
                    <a:pt x="29755" y="322463"/>
                  </a:lnTo>
                  <a:lnTo>
                    <a:pt x="30862" y="289400"/>
                  </a:lnTo>
                  <a:lnTo>
                    <a:pt x="35119" y="241780"/>
                  </a:lnTo>
                  <a:lnTo>
                    <a:pt x="38229" y="214264"/>
                  </a:lnTo>
                  <a:lnTo>
                    <a:pt x="42420" y="185337"/>
                  </a:lnTo>
                  <a:lnTo>
                    <a:pt x="47330" y="155469"/>
                  </a:lnTo>
                  <a:lnTo>
                    <a:pt x="52720" y="124974"/>
                  </a:lnTo>
                  <a:lnTo>
                    <a:pt x="57724" y="98999"/>
                  </a:lnTo>
                  <a:lnTo>
                    <a:pt x="67049" y="55086"/>
                  </a:lnTo>
                  <a:lnTo>
                    <a:pt x="80167" y="12027"/>
                  </a:lnTo>
                  <a:lnTo>
                    <a:pt x="87606" y="2556"/>
                  </a:lnTo>
                  <a:lnTo>
                    <a:pt x="92271" y="454"/>
                  </a:lnTo>
                  <a:lnTo>
                    <a:pt x="103098" y="0"/>
                  </a:lnTo>
                  <a:lnTo>
                    <a:pt x="107536" y="2278"/>
                  </a:lnTo>
                  <a:lnTo>
                    <a:pt x="114352" y="10453"/>
                  </a:lnTo>
                  <a:lnTo>
                    <a:pt x="128133" y="53226"/>
                  </a:lnTo>
                  <a:lnTo>
                    <a:pt x="130394" y="93408"/>
                  </a:lnTo>
                  <a:lnTo>
                    <a:pt x="125921" y="117042"/>
                  </a:lnTo>
                  <a:lnTo>
                    <a:pt x="108728" y="146811"/>
                  </a:lnTo>
                  <a:lnTo>
                    <a:pt x="89951" y="161003"/>
                  </a:lnTo>
                  <a:lnTo>
                    <a:pt x="68200" y="170603"/>
                  </a:lnTo>
                  <a:lnTo>
                    <a:pt x="46774" y="174869"/>
                  </a:lnTo>
                  <a:lnTo>
                    <a:pt x="0" y="165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4039"/>
            <p:cNvSpPr/>
            <p:nvPr>
              <p:custDataLst>
                <p:tags r:id="rId169"/>
              </p:custDataLst>
            </p:nvPr>
          </p:nvSpPr>
          <p:spPr>
            <a:xfrm>
              <a:off x="5975741" y="2350165"/>
              <a:ext cx="113910" cy="140227"/>
            </a:xfrm>
            <a:custGeom>
              <a:avLst/>
              <a:gdLst/>
              <a:ahLst/>
              <a:cxnLst/>
              <a:rect l="0" t="0" r="0" b="0"/>
              <a:pathLst>
                <a:path w="113910" h="140227">
                  <a:moveTo>
                    <a:pt x="25009" y="43785"/>
                  </a:moveTo>
                  <a:lnTo>
                    <a:pt x="25009" y="43785"/>
                  </a:lnTo>
                  <a:lnTo>
                    <a:pt x="30476" y="38318"/>
                  </a:lnTo>
                  <a:lnTo>
                    <a:pt x="30771" y="38729"/>
                  </a:lnTo>
                  <a:lnTo>
                    <a:pt x="31097" y="41068"/>
                  </a:lnTo>
                  <a:lnTo>
                    <a:pt x="16148" y="80497"/>
                  </a:lnTo>
                  <a:lnTo>
                    <a:pt x="4070" y="124201"/>
                  </a:lnTo>
                  <a:lnTo>
                    <a:pt x="490" y="139763"/>
                  </a:lnTo>
                  <a:lnTo>
                    <a:pt x="197" y="140226"/>
                  </a:lnTo>
                  <a:lnTo>
                    <a:pt x="0" y="139829"/>
                  </a:lnTo>
                  <a:lnTo>
                    <a:pt x="11873" y="93627"/>
                  </a:lnTo>
                  <a:lnTo>
                    <a:pt x="26055" y="49616"/>
                  </a:lnTo>
                  <a:lnTo>
                    <a:pt x="43847" y="11436"/>
                  </a:lnTo>
                  <a:lnTo>
                    <a:pt x="48153" y="5286"/>
                  </a:lnTo>
                  <a:lnTo>
                    <a:pt x="52432" y="1891"/>
                  </a:lnTo>
                  <a:lnTo>
                    <a:pt x="56695" y="333"/>
                  </a:lnTo>
                  <a:lnTo>
                    <a:pt x="60951" y="0"/>
                  </a:lnTo>
                  <a:lnTo>
                    <a:pt x="69440" y="3394"/>
                  </a:lnTo>
                  <a:lnTo>
                    <a:pt x="73680" y="6274"/>
                  </a:lnTo>
                  <a:lnTo>
                    <a:pt x="86387" y="27183"/>
                  </a:lnTo>
                  <a:lnTo>
                    <a:pt x="98256" y="65853"/>
                  </a:lnTo>
                  <a:lnTo>
                    <a:pt x="109565" y="111245"/>
                  </a:lnTo>
                  <a:lnTo>
                    <a:pt x="113909" y="12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4040"/>
            <p:cNvSpPr/>
            <p:nvPr>
              <p:custDataLst>
                <p:tags r:id="rId170"/>
              </p:custDataLst>
            </p:nvPr>
          </p:nvSpPr>
          <p:spPr>
            <a:xfrm>
              <a:off x="6210300" y="26098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10844" y="6939"/>
                  </a:lnTo>
                  <a:lnTo>
                    <a:pt x="52175" y="6428"/>
                  </a:lnTo>
                  <a:lnTo>
                    <a:pt x="89308" y="300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4041"/>
            <p:cNvSpPr/>
            <p:nvPr>
              <p:custDataLst>
                <p:tags r:id="rId171"/>
              </p:custDataLst>
            </p:nvPr>
          </p:nvSpPr>
          <p:spPr>
            <a:xfrm>
              <a:off x="6203950" y="26797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12553" y="23518"/>
                  </a:lnTo>
                  <a:lnTo>
                    <a:pt x="54926" y="13191"/>
                  </a:lnTo>
                  <a:lnTo>
                    <a:pt x="97962" y="8377"/>
                  </a:lnTo>
                  <a:lnTo>
                    <a:pt x="138623" y="357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4042"/>
            <p:cNvSpPr/>
            <p:nvPr>
              <p:custDataLst>
                <p:tags r:id="rId172"/>
              </p:custDataLst>
            </p:nvPr>
          </p:nvSpPr>
          <p:spPr>
            <a:xfrm>
              <a:off x="6585212" y="2504305"/>
              <a:ext cx="183889" cy="226196"/>
            </a:xfrm>
            <a:custGeom>
              <a:avLst/>
              <a:gdLst/>
              <a:ahLst/>
              <a:cxnLst/>
              <a:rect l="0" t="0" r="0" b="0"/>
              <a:pathLst>
                <a:path w="183889" h="226196">
                  <a:moveTo>
                    <a:pt x="6088" y="29345"/>
                  </a:moveTo>
                  <a:lnTo>
                    <a:pt x="6088" y="29345"/>
                  </a:lnTo>
                  <a:lnTo>
                    <a:pt x="0" y="145"/>
                  </a:lnTo>
                  <a:lnTo>
                    <a:pt x="617" y="0"/>
                  </a:lnTo>
                  <a:lnTo>
                    <a:pt x="3186" y="1721"/>
                  </a:lnTo>
                  <a:lnTo>
                    <a:pt x="33334" y="36927"/>
                  </a:lnTo>
                  <a:lnTo>
                    <a:pt x="59317" y="76042"/>
                  </a:lnTo>
                  <a:lnTo>
                    <a:pt x="91239" y="120792"/>
                  </a:lnTo>
                  <a:lnTo>
                    <a:pt x="121864" y="164155"/>
                  </a:lnTo>
                  <a:lnTo>
                    <a:pt x="160799" y="210473"/>
                  </a:lnTo>
                  <a:lnTo>
                    <a:pt x="172970" y="224672"/>
                  </a:lnTo>
                  <a:lnTo>
                    <a:pt x="175903" y="225885"/>
                  </a:lnTo>
                  <a:lnTo>
                    <a:pt x="183888" y="22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4043"/>
            <p:cNvSpPr/>
            <p:nvPr>
              <p:custDataLst>
                <p:tags r:id="rId173"/>
              </p:custDataLst>
            </p:nvPr>
          </p:nvSpPr>
          <p:spPr>
            <a:xfrm>
              <a:off x="6604000" y="2498241"/>
              <a:ext cx="139701" cy="257660"/>
            </a:xfrm>
            <a:custGeom>
              <a:avLst/>
              <a:gdLst/>
              <a:ahLst/>
              <a:cxnLst/>
              <a:rect l="0" t="0" r="0" b="0"/>
              <a:pathLst>
                <a:path w="139701" h="257660">
                  <a:moveTo>
                    <a:pt x="139700" y="3659"/>
                  </a:moveTo>
                  <a:lnTo>
                    <a:pt x="139700" y="3659"/>
                  </a:lnTo>
                  <a:lnTo>
                    <a:pt x="136329" y="288"/>
                  </a:lnTo>
                  <a:lnTo>
                    <a:pt x="135336" y="0"/>
                  </a:lnTo>
                  <a:lnTo>
                    <a:pt x="134674" y="515"/>
                  </a:lnTo>
                  <a:lnTo>
                    <a:pt x="115750" y="43474"/>
                  </a:lnTo>
                  <a:lnTo>
                    <a:pt x="96777" y="87109"/>
                  </a:lnTo>
                  <a:lnTo>
                    <a:pt x="81347" y="119300"/>
                  </a:lnTo>
                  <a:lnTo>
                    <a:pt x="65081" y="151716"/>
                  </a:lnTo>
                  <a:lnTo>
                    <a:pt x="41469" y="196321"/>
                  </a:lnTo>
                  <a:lnTo>
                    <a:pt x="20134" y="238069"/>
                  </a:lnTo>
                  <a:lnTo>
                    <a:pt x="8552" y="251855"/>
                  </a:lnTo>
                  <a:lnTo>
                    <a:pt x="0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4044"/>
            <p:cNvSpPr/>
            <p:nvPr>
              <p:custDataLst>
                <p:tags r:id="rId174"/>
              </p:custDataLst>
            </p:nvPr>
          </p:nvSpPr>
          <p:spPr>
            <a:xfrm>
              <a:off x="6480868" y="2395002"/>
              <a:ext cx="332683" cy="37049"/>
            </a:xfrm>
            <a:custGeom>
              <a:avLst/>
              <a:gdLst/>
              <a:ahLst/>
              <a:cxnLst/>
              <a:rect l="0" t="0" r="0" b="0"/>
              <a:pathLst>
                <a:path w="332683" h="37049">
                  <a:moveTo>
                    <a:pt x="15182" y="37048"/>
                  </a:moveTo>
                  <a:lnTo>
                    <a:pt x="15182" y="37048"/>
                  </a:lnTo>
                  <a:lnTo>
                    <a:pt x="3249" y="32022"/>
                  </a:lnTo>
                  <a:lnTo>
                    <a:pt x="0" y="31286"/>
                  </a:lnTo>
                  <a:lnTo>
                    <a:pt x="121" y="31090"/>
                  </a:lnTo>
                  <a:lnTo>
                    <a:pt x="44438" y="18512"/>
                  </a:lnTo>
                  <a:lnTo>
                    <a:pt x="77104" y="10935"/>
                  </a:lnTo>
                  <a:lnTo>
                    <a:pt x="117491" y="4276"/>
                  </a:lnTo>
                  <a:lnTo>
                    <a:pt x="161312" y="1316"/>
                  </a:lnTo>
                  <a:lnTo>
                    <a:pt x="202895" y="0"/>
                  </a:lnTo>
                  <a:lnTo>
                    <a:pt x="240426" y="121"/>
                  </a:lnTo>
                  <a:lnTo>
                    <a:pt x="284651" y="4156"/>
                  </a:lnTo>
                  <a:lnTo>
                    <a:pt x="332682" y="11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0" name="SMARTInkShape-Group842"/>
          <p:cNvGrpSpPr/>
          <p:nvPr/>
        </p:nvGrpSpPr>
        <p:grpSpPr>
          <a:xfrm>
            <a:off x="7277100" y="2533650"/>
            <a:ext cx="163893" cy="254001"/>
            <a:chOff x="7277100" y="2533650"/>
            <a:chExt cx="163893" cy="254001"/>
          </a:xfrm>
        </p:grpSpPr>
        <p:sp>
          <p:nvSpPr>
            <p:cNvPr id="1017" name="SMARTInkShape-4045"/>
            <p:cNvSpPr/>
            <p:nvPr>
              <p:custDataLst>
                <p:tags r:id="rId165"/>
              </p:custDataLst>
            </p:nvPr>
          </p:nvSpPr>
          <p:spPr>
            <a:xfrm>
              <a:off x="7277100" y="2647950"/>
              <a:ext cx="9721" cy="139701"/>
            </a:xfrm>
            <a:custGeom>
              <a:avLst/>
              <a:gdLst/>
              <a:ahLst/>
              <a:cxnLst/>
              <a:rect l="0" t="0" r="0" b="0"/>
              <a:pathLst>
                <a:path w="9721" h="139701">
                  <a:moveTo>
                    <a:pt x="6350" y="0"/>
                  </a:moveTo>
                  <a:lnTo>
                    <a:pt x="6350" y="0"/>
                  </a:lnTo>
                  <a:lnTo>
                    <a:pt x="9720" y="39345"/>
                  </a:lnTo>
                  <a:lnTo>
                    <a:pt x="7747" y="82639"/>
                  </a:lnTo>
                  <a:lnTo>
                    <a:pt x="2107" y="13003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4046"/>
            <p:cNvSpPr/>
            <p:nvPr>
              <p:custDataLst>
                <p:tags r:id="rId166"/>
              </p:custDataLst>
            </p:nvPr>
          </p:nvSpPr>
          <p:spPr>
            <a:xfrm>
              <a:off x="7302500" y="2533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4047"/>
            <p:cNvSpPr/>
            <p:nvPr>
              <p:custDataLst>
                <p:tags r:id="rId167"/>
              </p:custDataLst>
            </p:nvPr>
          </p:nvSpPr>
          <p:spPr>
            <a:xfrm>
              <a:off x="7352362" y="2590800"/>
              <a:ext cx="88631" cy="159914"/>
            </a:xfrm>
            <a:custGeom>
              <a:avLst/>
              <a:gdLst/>
              <a:ahLst/>
              <a:cxnLst/>
              <a:rect l="0" t="0" r="0" b="0"/>
              <a:pathLst>
                <a:path w="88631" h="159914">
                  <a:moveTo>
                    <a:pt x="77138" y="0"/>
                  </a:moveTo>
                  <a:lnTo>
                    <a:pt x="77138" y="0"/>
                  </a:lnTo>
                  <a:lnTo>
                    <a:pt x="36317" y="8838"/>
                  </a:lnTo>
                  <a:lnTo>
                    <a:pt x="14713" y="18298"/>
                  </a:lnTo>
                  <a:lnTo>
                    <a:pt x="5178" y="26007"/>
                  </a:lnTo>
                  <a:lnTo>
                    <a:pt x="1648" y="30038"/>
                  </a:lnTo>
                  <a:lnTo>
                    <a:pt x="0" y="34136"/>
                  </a:lnTo>
                  <a:lnTo>
                    <a:pt x="51" y="42453"/>
                  </a:lnTo>
                  <a:lnTo>
                    <a:pt x="2462" y="45941"/>
                  </a:lnTo>
                  <a:lnTo>
                    <a:pt x="30745" y="62276"/>
                  </a:lnTo>
                  <a:lnTo>
                    <a:pt x="76085" y="81394"/>
                  </a:lnTo>
                  <a:lnTo>
                    <a:pt x="80669" y="86013"/>
                  </a:lnTo>
                  <a:lnTo>
                    <a:pt x="85763" y="96789"/>
                  </a:lnTo>
                  <a:lnTo>
                    <a:pt x="88630" y="118127"/>
                  </a:lnTo>
                  <a:lnTo>
                    <a:pt x="85538" y="130347"/>
                  </a:lnTo>
                  <a:lnTo>
                    <a:pt x="82738" y="135581"/>
                  </a:lnTo>
                  <a:lnTo>
                    <a:pt x="65313" y="149690"/>
                  </a:lnTo>
                  <a:lnTo>
                    <a:pt x="45647" y="159436"/>
                  </a:lnTo>
                  <a:lnTo>
                    <a:pt x="39210" y="159913"/>
                  </a:lnTo>
                  <a:lnTo>
                    <a:pt x="1363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SMARTInkShape-Group843"/>
          <p:cNvGrpSpPr/>
          <p:nvPr/>
        </p:nvGrpSpPr>
        <p:grpSpPr>
          <a:xfrm>
            <a:off x="7804698" y="2527300"/>
            <a:ext cx="1028153" cy="298451"/>
            <a:chOff x="7804698" y="2527300"/>
            <a:chExt cx="1028153" cy="298451"/>
          </a:xfrm>
        </p:grpSpPr>
        <p:sp>
          <p:nvSpPr>
            <p:cNvPr id="1021" name="SMARTInkShape-4048"/>
            <p:cNvSpPr/>
            <p:nvPr>
              <p:custDataLst>
                <p:tags r:id="rId158"/>
              </p:custDataLst>
            </p:nvPr>
          </p:nvSpPr>
          <p:spPr>
            <a:xfrm>
              <a:off x="7804698" y="2539372"/>
              <a:ext cx="169784" cy="237394"/>
            </a:xfrm>
            <a:custGeom>
              <a:avLst/>
              <a:gdLst/>
              <a:ahLst/>
              <a:cxnLst/>
              <a:rect l="0" t="0" r="0" b="0"/>
              <a:pathLst>
                <a:path w="169784" h="237394">
                  <a:moveTo>
                    <a:pt x="43902" y="70478"/>
                  </a:moveTo>
                  <a:lnTo>
                    <a:pt x="43902" y="70478"/>
                  </a:lnTo>
                  <a:lnTo>
                    <a:pt x="47272" y="70478"/>
                  </a:lnTo>
                  <a:lnTo>
                    <a:pt x="48265" y="71183"/>
                  </a:lnTo>
                  <a:lnTo>
                    <a:pt x="48927" y="72359"/>
                  </a:lnTo>
                  <a:lnTo>
                    <a:pt x="49369" y="73849"/>
                  </a:lnTo>
                  <a:lnTo>
                    <a:pt x="41335" y="115291"/>
                  </a:lnTo>
                  <a:lnTo>
                    <a:pt x="27454" y="161409"/>
                  </a:lnTo>
                  <a:lnTo>
                    <a:pt x="12453" y="200824"/>
                  </a:lnTo>
                  <a:lnTo>
                    <a:pt x="686" y="237242"/>
                  </a:lnTo>
                  <a:lnTo>
                    <a:pt x="274" y="237393"/>
                  </a:lnTo>
                  <a:lnTo>
                    <a:pt x="0" y="236788"/>
                  </a:lnTo>
                  <a:lnTo>
                    <a:pt x="24009" y="197437"/>
                  </a:lnTo>
                  <a:lnTo>
                    <a:pt x="42821" y="167121"/>
                  </a:lnTo>
                  <a:lnTo>
                    <a:pt x="65294" y="123073"/>
                  </a:lnTo>
                  <a:lnTo>
                    <a:pt x="87511" y="78566"/>
                  </a:lnTo>
                  <a:lnTo>
                    <a:pt x="107735" y="40206"/>
                  </a:lnTo>
                  <a:lnTo>
                    <a:pt x="130313" y="8827"/>
                  </a:lnTo>
                  <a:lnTo>
                    <a:pt x="141339" y="744"/>
                  </a:lnTo>
                  <a:lnTo>
                    <a:pt x="146254" y="0"/>
                  </a:lnTo>
                  <a:lnTo>
                    <a:pt x="150942" y="915"/>
                  </a:lnTo>
                  <a:lnTo>
                    <a:pt x="155479" y="2936"/>
                  </a:lnTo>
                  <a:lnTo>
                    <a:pt x="158503" y="9222"/>
                  </a:lnTo>
                  <a:lnTo>
                    <a:pt x="165239" y="56680"/>
                  </a:lnTo>
                  <a:lnTo>
                    <a:pt x="168384" y="88334"/>
                  </a:lnTo>
                  <a:lnTo>
                    <a:pt x="169783" y="123570"/>
                  </a:lnTo>
                  <a:lnTo>
                    <a:pt x="166641" y="156633"/>
                  </a:lnTo>
                  <a:lnTo>
                    <a:pt x="159869" y="201247"/>
                  </a:lnTo>
                  <a:lnTo>
                    <a:pt x="157902" y="205635"/>
                  </a:lnTo>
                  <a:lnTo>
                    <a:pt x="155180" y="207855"/>
                  </a:lnTo>
                  <a:lnTo>
                    <a:pt x="145502" y="210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4049"/>
            <p:cNvSpPr/>
            <p:nvPr>
              <p:custDataLst>
                <p:tags r:id="rId159"/>
              </p:custDataLst>
            </p:nvPr>
          </p:nvSpPr>
          <p:spPr>
            <a:xfrm>
              <a:off x="7831315" y="2654300"/>
              <a:ext cx="156986" cy="19051"/>
            </a:xfrm>
            <a:custGeom>
              <a:avLst/>
              <a:gdLst/>
              <a:ahLst/>
              <a:cxnLst/>
              <a:rect l="0" t="0" r="0" b="0"/>
              <a:pathLst>
                <a:path w="1569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34391" y="19050"/>
                  </a:lnTo>
                  <a:lnTo>
                    <a:pt x="73859" y="17168"/>
                  </a:lnTo>
                  <a:lnTo>
                    <a:pt x="114245" y="10261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4050"/>
            <p:cNvSpPr/>
            <p:nvPr>
              <p:custDataLst>
                <p:tags r:id="rId160"/>
              </p:custDataLst>
            </p:nvPr>
          </p:nvSpPr>
          <p:spPr>
            <a:xfrm>
              <a:off x="8045483" y="2527300"/>
              <a:ext cx="209518" cy="207099"/>
            </a:xfrm>
            <a:custGeom>
              <a:avLst/>
              <a:gdLst/>
              <a:ahLst/>
              <a:cxnLst/>
              <a:rect l="0" t="0" r="0" b="0"/>
              <a:pathLst>
                <a:path w="209518" h="207099">
                  <a:moveTo>
                    <a:pt x="25367" y="95250"/>
                  </a:moveTo>
                  <a:lnTo>
                    <a:pt x="25367" y="95250"/>
                  </a:lnTo>
                  <a:lnTo>
                    <a:pt x="15933" y="111870"/>
                  </a:lnTo>
                  <a:lnTo>
                    <a:pt x="4351" y="157707"/>
                  </a:lnTo>
                  <a:lnTo>
                    <a:pt x="224" y="204034"/>
                  </a:lnTo>
                  <a:lnTo>
                    <a:pt x="81" y="207098"/>
                  </a:lnTo>
                  <a:lnTo>
                    <a:pt x="0" y="202082"/>
                  </a:lnTo>
                  <a:lnTo>
                    <a:pt x="13786" y="155476"/>
                  </a:lnTo>
                  <a:lnTo>
                    <a:pt x="23042" y="120606"/>
                  </a:lnTo>
                  <a:lnTo>
                    <a:pt x="36563" y="76886"/>
                  </a:lnTo>
                  <a:lnTo>
                    <a:pt x="56672" y="31640"/>
                  </a:lnTo>
                  <a:lnTo>
                    <a:pt x="69293" y="10472"/>
                  </a:lnTo>
                  <a:lnTo>
                    <a:pt x="72290" y="8393"/>
                  </a:lnTo>
                  <a:lnTo>
                    <a:pt x="74993" y="8417"/>
                  </a:lnTo>
                  <a:lnTo>
                    <a:pt x="77500" y="9845"/>
                  </a:lnTo>
                  <a:lnTo>
                    <a:pt x="87772" y="32080"/>
                  </a:lnTo>
                  <a:lnTo>
                    <a:pt x="99522" y="78225"/>
                  </a:lnTo>
                  <a:lnTo>
                    <a:pt x="110681" y="117644"/>
                  </a:lnTo>
                  <a:lnTo>
                    <a:pt x="131285" y="162892"/>
                  </a:lnTo>
                  <a:lnTo>
                    <a:pt x="139704" y="171174"/>
                  </a:lnTo>
                  <a:lnTo>
                    <a:pt x="143925" y="173383"/>
                  </a:lnTo>
                  <a:lnTo>
                    <a:pt x="148149" y="172033"/>
                  </a:lnTo>
                  <a:lnTo>
                    <a:pt x="172674" y="142059"/>
                  </a:lnTo>
                  <a:lnTo>
                    <a:pt x="187468" y="107865"/>
                  </a:lnTo>
                  <a:lnTo>
                    <a:pt x="200788" y="63083"/>
                  </a:lnTo>
                  <a:lnTo>
                    <a:pt x="207792" y="19778"/>
                  </a:lnTo>
                  <a:lnTo>
                    <a:pt x="209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4051"/>
            <p:cNvSpPr/>
            <p:nvPr>
              <p:custDataLst>
                <p:tags r:id="rId161"/>
              </p:custDataLst>
            </p:nvPr>
          </p:nvSpPr>
          <p:spPr>
            <a:xfrm>
              <a:off x="8324850" y="2768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4052"/>
            <p:cNvSpPr/>
            <p:nvPr>
              <p:custDataLst>
                <p:tags r:id="rId162"/>
              </p:custDataLst>
            </p:nvPr>
          </p:nvSpPr>
          <p:spPr>
            <a:xfrm>
              <a:off x="8531562" y="2649356"/>
              <a:ext cx="79039" cy="112266"/>
            </a:xfrm>
            <a:custGeom>
              <a:avLst/>
              <a:gdLst/>
              <a:ahLst/>
              <a:cxnLst/>
              <a:rect l="0" t="0" r="0" b="0"/>
              <a:pathLst>
                <a:path w="79039" h="112266">
                  <a:moveTo>
                    <a:pt x="79038" y="17644"/>
                  </a:moveTo>
                  <a:lnTo>
                    <a:pt x="79038" y="17644"/>
                  </a:lnTo>
                  <a:lnTo>
                    <a:pt x="68194" y="8210"/>
                  </a:lnTo>
                  <a:lnTo>
                    <a:pt x="53012" y="1757"/>
                  </a:lnTo>
                  <a:lnTo>
                    <a:pt x="43718" y="0"/>
                  </a:lnTo>
                  <a:lnTo>
                    <a:pt x="27179" y="2382"/>
                  </a:lnTo>
                  <a:lnTo>
                    <a:pt x="15067" y="11331"/>
                  </a:lnTo>
                  <a:lnTo>
                    <a:pt x="8874" y="17669"/>
                  </a:lnTo>
                  <a:lnTo>
                    <a:pt x="1992" y="35999"/>
                  </a:lnTo>
                  <a:lnTo>
                    <a:pt x="0" y="66357"/>
                  </a:lnTo>
                  <a:lnTo>
                    <a:pt x="3692" y="83744"/>
                  </a:lnTo>
                  <a:lnTo>
                    <a:pt x="12390" y="98527"/>
                  </a:lnTo>
                  <a:lnTo>
                    <a:pt x="25192" y="108390"/>
                  </a:lnTo>
                  <a:lnTo>
                    <a:pt x="32558" y="112008"/>
                  </a:lnTo>
                  <a:lnTo>
                    <a:pt x="48266" y="112265"/>
                  </a:lnTo>
                  <a:lnTo>
                    <a:pt x="63246" y="107676"/>
                  </a:lnTo>
                  <a:lnTo>
                    <a:pt x="74606" y="100932"/>
                  </a:lnTo>
                  <a:lnTo>
                    <a:pt x="77494" y="95747"/>
                  </a:lnTo>
                  <a:lnTo>
                    <a:pt x="78822" y="82460"/>
                  </a:lnTo>
                  <a:lnTo>
                    <a:pt x="68856" y="47276"/>
                  </a:lnTo>
                  <a:lnTo>
                    <a:pt x="53299" y="20361"/>
                  </a:lnTo>
                  <a:lnTo>
                    <a:pt x="40938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4053"/>
            <p:cNvSpPr/>
            <p:nvPr>
              <p:custDataLst>
                <p:tags r:id="rId163"/>
              </p:custDataLst>
            </p:nvPr>
          </p:nvSpPr>
          <p:spPr>
            <a:xfrm>
              <a:off x="8642350" y="2622550"/>
              <a:ext cx="101601" cy="116128"/>
            </a:xfrm>
            <a:custGeom>
              <a:avLst/>
              <a:gdLst/>
              <a:ahLst/>
              <a:cxnLst/>
              <a:rect l="0" t="0" r="0" b="0"/>
              <a:pathLst>
                <a:path w="101601" h="116128">
                  <a:moveTo>
                    <a:pt x="0" y="19050"/>
                  </a:moveTo>
                  <a:lnTo>
                    <a:pt x="0" y="19050"/>
                  </a:lnTo>
                  <a:lnTo>
                    <a:pt x="17676" y="19050"/>
                  </a:lnTo>
                  <a:lnTo>
                    <a:pt x="25730" y="22813"/>
                  </a:lnTo>
                  <a:lnTo>
                    <a:pt x="29855" y="25792"/>
                  </a:lnTo>
                  <a:lnTo>
                    <a:pt x="42400" y="43469"/>
                  </a:lnTo>
                  <a:lnTo>
                    <a:pt x="48311" y="66580"/>
                  </a:lnTo>
                  <a:lnTo>
                    <a:pt x="49603" y="93899"/>
                  </a:lnTo>
                  <a:lnTo>
                    <a:pt x="45585" y="108334"/>
                  </a:lnTo>
                  <a:lnTo>
                    <a:pt x="41897" y="114706"/>
                  </a:lnTo>
                  <a:lnTo>
                    <a:pt x="40632" y="115982"/>
                  </a:lnTo>
                  <a:lnTo>
                    <a:pt x="39787" y="116127"/>
                  </a:lnTo>
                  <a:lnTo>
                    <a:pt x="39225" y="115518"/>
                  </a:lnTo>
                  <a:lnTo>
                    <a:pt x="38433" y="104548"/>
                  </a:lnTo>
                  <a:lnTo>
                    <a:pt x="49010" y="65258"/>
                  </a:lnTo>
                  <a:lnTo>
                    <a:pt x="64850" y="24902"/>
                  </a:lnTo>
                  <a:lnTo>
                    <a:pt x="76801" y="8481"/>
                  </a:lnTo>
                  <a:lnTo>
                    <a:pt x="82245" y="4243"/>
                  </a:lnTo>
                  <a:lnTo>
                    <a:pt x="87285" y="21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4054"/>
            <p:cNvSpPr/>
            <p:nvPr>
              <p:custDataLst>
                <p:tags r:id="rId164"/>
              </p:custDataLst>
            </p:nvPr>
          </p:nvSpPr>
          <p:spPr>
            <a:xfrm>
              <a:off x="8794750" y="27940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19233" y="1084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1" name="SMARTInkShape-Group844"/>
          <p:cNvGrpSpPr/>
          <p:nvPr/>
        </p:nvGrpSpPr>
        <p:grpSpPr>
          <a:xfrm>
            <a:off x="9175750" y="2463235"/>
            <a:ext cx="200061" cy="499195"/>
            <a:chOff x="9175750" y="2463235"/>
            <a:chExt cx="200061" cy="499195"/>
          </a:xfrm>
        </p:grpSpPr>
        <p:sp>
          <p:nvSpPr>
            <p:cNvPr id="1029" name="SMARTInkShape-4055"/>
            <p:cNvSpPr/>
            <p:nvPr>
              <p:custDataLst>
                <p:tags r:id="rId156"/>
              </p:custDataLst>
            </p:nvPr>
          </p:nvSpPr>
          <p:spPr>
            <a:xfrm>
              <a:off x="9175750" y="2625773"/>
              <a:ext cx="200061" cy="336657"/>
            </a:xfrm>
            <a:custGeom>
              <a:avLst/>
              <a:gdLst/>
              <a:ahLst/>
              <a:cxnLst/>
              <a:rect l="0" t="0" r="0" b="0"/>
              <a:pathLst>
                <a:path w="200061" h="336657">
                  <a:moveTo>
                    <a:pt x="0" y="136477"/>
                  </a:moveTo>
                  <a:lnTo>
                    <a:pt x="0" y="136477"/>
                  </a:lnTo>
                  <a:lnTo>
                    <a:pt x="3370" y="133106"/>
                  </a:lnTo>
                  <a:lnTo>
                    <a:pt x="6907" y="131451"/>
                  </a:lnTo>
                  <a:lnTo>
                    <a:pt x="8839" y="131010"/>
                  </a:lnTo>
                  <a:lnTo>
                    <a:pt x="10126" y="132126"/>
                  </a:lnTo>
                  <a:lnTo>
                    <a:pt x="11556" y="137130"/>
                  </a:lnTo>
                  <a:lnTo>
                    <a:pt x="12598" y="184422"/>
                  </a:lnTo>
                  <a:lnTo>
                    <a:pt x="19412" y="223433"/>
                  </a:lnTo>
                  <a:lnTo>
                    <a:pt x="26997" y="269643"/>
                  </a:lnTo>
                  <a:lnTo>
                    <a:pt x="30342" y="308970"/>
                  </a:lnTo>
                  <a:lnTo>
                    <a:pt x="32176" y="332880"/>
                  </a:lnTo>
                  <a:lnTo>
                    <a:pt x="33446" y="335145"/>
                  </a:lnTo>
                  <a:lnTo>
                    <a:pt x="34997" y="336656"/>
                  </a:lnTo>
                  <a:lnTo>
                    <a:pt x="36031" y="334841"/>
                  </a:lnTo>
                  <a:lnTo>
                    <a:pt x="44570" y="293945"/>
                  </a:lnTo>
                  <a:lnTo>
                    <a:pt x="51795" y="257968"/>
                  </a:lnTo>
                  <a:lnTo>
                    <a:pt x="60414" y="211640"/>
                  </a:lnTo>
                  <a:lnTo>
                    <a:pt x="65674" y="184469"/>
                  </a:lnTo>
                  <a:lnTo>
                    <a:pt x="71300" y="155771"/>
                  </a:lnTo>
                  <a:lnTo>
                    <a:pt x="78577" y="128879"/>
                  </a:lnTo>
                  <a:lnTo>
                    <a:pt x="86957" y="103189"/>
                  </a:lnTo>
                  <a:lnTo>
                    <a:pt x="103557" y="58888"/>
                  </a:lnTo>
                  <a:lnTo>
                    <a:pt x="121545" y="20198"/>
                  </a:lnTo>
                  <a:lnTo>
                    <a:pt x="133747" y="7657"/>
                  </a:lnTo>
                  <a:lnTo>
                    <a:pt x="146227" y="1612"/>
                  </a:lnTo>
                  <a:lnTo>
                    <a:pt x="152518" y="0"/>
                  </a:lnTo>
                  <a:lnTo>
                    <a:pt x="167032" y="1972"/>
                  </a:lnTo>
                  <a:lnTo>
                    <a:pt x="174857" y="4474"/>
                  </a:lnTo>
                  <a:lnTo>
                    <a:pt x="187310" y="16661"/>
                  </a:lnTo>
                  <a:lnTo>
                    <a:pt x="192606" y="24850"/>
                  </a:lnTo>
                  <a:lnTo>
                    <a:pt x="200060" y="56600"/>
                  </a:lnTo>
                  <a:lnTo>
                    <a:pt x="194279" y="82397"/>
                  </a:lnTo>
                  <a:lnTo>
                    <a:pt x="188785" y="96190"/>
                  </a:lnTo>
                  <a:lnTo>
                    <a:pt x="169512" y="119042"/>
                  </a:lnTo>
                  <a:lnTo>
                    <a:pt x="132776" y="145893"/>
                  </a:lnTo>
                  <a:lnTo>
                    <a:pt x="107693" y="157595"/>
                  </a:lnTo>
                  <a:lnTo>
                    <a:pt x="82436" y="160444"/>
                  </a:lnTo>
                  <a:lnTo>
                    <a:pt x="60862" y="153714"/>
                  </a:lnTo>
                  <a:lnTo>
                    <a:pt x="31750" y="13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4056"/>
            <p:cNvSpPr/>
            <p:nvPr>
              <p:custDataLst>
                <p:tags r:id="rId157"/>
              </p:custDataLst>
            </p:nvPr>
          </p:nvSpPr>
          <p:spPr>
            <a:xfrm>
              <a:off x="9209005" y="2463235"/>
              <a:ext cx="144546" cy="89466"/>
            </a:xfrm>
            <a:custGeom>
              <a:avLst/>
              <a:gdLst/>
              <a:ahLst/>
              <a:cxnLst/>
              <a:rect l="0" t="0" r="0" b="0"/>
              <a:pathLst>
                <a:path w="144546" h="89466">
                  <a:moveTo>
                    <a:pt x="30245" y="19615"/>
                  </a:moveTo>
                  <a:lnTo>
                    <a:pt x="30245" y="19615"/>
                  </a:lnTo>
                  <a:lnTo>
                    <a:pt x="30245" y="22986"/>
                  </a:lnTo>
                  <a:lnTo>
                    <a:pt x="11948" y="70047"/>
                  </a:lnTo>
                  <a:lnTo>
                    <a:pt x="0" y="87435"/>
                  </a:lnTo>
                  <a:lnTo>
                    <a:pt x="204" y="87406"/>
                  </a:lnTo>
                  <a:lnTo>
                    <a:pt x="14206" y="70336"/>
                  </a:lnTo>
                  <a:lnTo>
                    <a:pt x="45223" y="26721"/>
                  </a:lnTo>
                  <a:lnTo>
                    <a:pt x="67149" y="2361"/>
                  </a:lnTo>
                  <a:lnTo>
                    <a:pt x="71778" y="351"/>
                  </a:lnTo>
                  <a:lnTo>
                    <a:pt x="82573" y="0"/>
                  </a:lnTo>
                  <a:lnTo>
                    <a:pt x="94424" y="5958"/>
                  </a:lnTo>
                  <a:lnTo>
                    <a:pt x="100548" y="10510"/>
                  </a:lnTo>
                  <a:lnTo>
                    <a:pt x="109232" y="23094"/>
                  </a:lnTo>
                  <a:lnTo>
                    <a:pt x="128327" y="63813"/>
                  </a:lnTo>
                  <a:lnTo>
                    <a:pt x="129499" y="70247"/>
                  </a:lnTo>
                  <a:lnTo>
                    <a:pt x="134565" y="79277"/>
                  </a:lnTo>
                  <a:lnTo>
                    <a:pt x="144545" y="8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8" name="SMARTInkShape-Group845"/>
          <p:cNvGrpSpPr/>
          <p:nvPr/>
        </p:nvGrpSpPr>
        <p:grpSpPr>
          <a:xfrm>
            <a:off x="9620250" y="2605265"/>
            <a:ext cx="1136651" cy="341136"/>
            <a:chOff x="9620250" y="2605265"/>
            <a:chExt cx="1136651" cy="341136"/>
          </a:xfrm>
        </p:grpSpPr>
        <p:sp>
          <p:nvSpPr>
            <p:cNvPr id="1032" name="SMARTInkShape-4057"/>
            <p:cNvSpPr/>
            <p:nvPr>
              <p:custDataLst>
                <p:tags r:id="rId150"/>
              </p:custDataLst>
            </p:nvPr>
          </p:nvSpPr>
          <p:spPr>
            <a:xfrm>
              <a:off x="9628091" y="2634339"/>
              <a:ext cx="227110" cy="89812"/>
            </a:xfrm>
            <a:custGeom>
              <a:avLst/>
              <a:gdLst/>
              <a:ahLst/>
              <a:cxnLst/>
              <a:rect l="0" t="0" r="0" b="0"/>
              <a:pathLst>
                <a:path w="227110" h="89812">
                  <a:moveTo>
                    <a:pt x="30259" y="89811"/>
                  </a:moveTo>
                  <a:lnTo>
                    <a:pt x="30259" y="89811"/>
                  </a:lnTo>
                  <a:lnTo>
                    <a:pt x="24792" y="89811"/>
                  </a:lnTo>
                  <a:lnTo>
                    <a:pt x="3537" y="74884"/>
                  </a:lnTo>
                  <a:lnTo>
                    <a:pt x="744" y="68830"/>
                  </a:lnTo>
                  <a:lnTo>
                    <a:pt x="0" y="65241"/>
                  </a:lnTo>
                  <a:lnTo>
                    <a:pt x="5692" y="43333"/>
                  </a:lnTo>
                  <a:lnTo>
                    <a:pt x="23057" y="17871"/>
                  </a:lnTo>
                  <a:lnTo>
                    <a:pt x="42707" y="2565"/>
                  </a:lnTo>
                  <a:lnTo>
                    <a:pt x="57429" y="0"/>
                  </a:lnTo>
                  <a:lnTo>
                    <a:pt x="65305" y="303"/>
                  </a:lnTo>
                  <a:lnTo>
                    <a:pt x="79702" y="8167"/>
                  </a:lnTo>
                  <a:lnTo>
                    <a:pt x="121358" y="43494"/>
                  </a:lnTo>
                  <a:lnTo>
                    <a:pt x="162539" y="76816"/>
                  </a:lnTo>
                  <a:lnTo>
                    <a:pt x="172777" y="80508"/>
                  </a:lnTo>
                  <a:lnTo>
                    <a:pt x="177481" y="80081"/>
                  </a:lnTo>
                  <a:lnTo>
                    <a:pt x="186473" y="75844"/>
                  </a:lnTo>
                  <a:lnTo>
                    <a:pt x="208106" y="56556"/>
                  </a:lnTo>
                  <a:lnTo>
                    <a:pt x="222936" y="36127"/>
                  </a:lnTo>
                  <a:lnTo>
                    <a:pt x="227109" y="26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4058"/>
            <p:cNvSpPr/>
            <p:nvPr>
              <p:custDataLst>
                <p:tags r:id="rId151"/>
              </p:custDataLst>
            </p:nvPr>
          </p:nvSpPr>
          <p:spPr>
            <a:xfrm>
              <a:off x="9620250" y="2807543"/>
              <a:ext cx="273051" cy="87970"/>
            </a:xfrm>
            <a:custGeom>
              <a:avLst/>
              <a:gdLst/>
              <a:ahLst/>
              <a:cxnLst/>
              <a:rect l="0" t="0" r="0" b="0"/>
              <a:pathLst>
                <a:path w="273051" h="87970">
                  <a:moveTo>
                    <a:pt x="0" y="75357"/>
                  </a:moveTo>
                  <a:lnTo>
                    <a:pt x="0" y="75357"/>
                  </a:lnTo>
                  <a:lnTo>
                    <a:pt x="0" y="63542"/>
                  </a:lnTo>
                  <a:lnTo>
                    <a:pt x="41427" y="23146"/>
                  </a:lnTo>
                  <a:lnTo>
                    <a:pt x="60744" y="9113"/>
                  </a:lnTo>
                  <a:lnTo>
                    <a:pt x="81090" y="525"/>
                  </a:lnTo>
                  <a:lnTo>
                    <a:pt x="101892" y="0"/>
                  </a:lnTo>
                  <a:lnTo>
                    <a:pt x="112378" y="1836"/>
                  </a:lnTo>
                  <a:lnTo>
                    <a:pt x="129673" y="11401"/>
                  </a:lnTo>
                  <a:lnTo>
                    <a:pt x="151311" y="34535"/>
                  </a:lnTo>
                  <a:lnTo>
                    <a:pt x="181616" y="79029"/>
                  </a:lnTo>
                  <a:lnTo>
                    <a:pt x="184577" y="84155"/>
                  </a:lnTo>
                  <a:lnTo>
                    <a:pt x="187257" y="86867"/>
                  </a:lnTo>
                  <a:lnTo>
                    <a:pt x="189749" y="87969"/>
                  </a:lnTo>
                  <a:lnTo>
                    <a:pt x="202272" y="86149"/>
                  </a:lnTo>
                  <a:lnTo>
                    <a:pt x="208931" y="84668"/>
                  </a:lnTo>
                  <a:lnTo>
                    <a:pt x="221975" y="75497"/>
                  </a:lnTo>
                  <a:lnTo>
                    <a:pt x="263470" y="29099"/>
                  </a:lnTo>
                  <a:lnTo>
                    <a:pt x="271614" y="18815"/>
                  </a:lnTo>
                  <a:lnTo>
                    <a:pt x="272798" y="15084"/>
                  </a:lnTo>
                  <a:lnTo>
                    <a:pt x="273050" y="5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4059"/>
            <p:cNvSpPr/>
            <p:nvPr>
              <p:custDataLst>
                <p:tags r:id="rId152"/>
              </p:custDataLst>
            </p:nvPr>
          </p:nvSpPr>
          <p:spPr>
            <a:xfrm>
              <a:off x="10030249" y="2635250"/>
              <a:ext cx="255675" cy="276837"/>
            </a:xfrm>
            <a:custGeom>
              <a:avLst/>
              <a:gdLst/>
              <a:ahLst/>
              <a:cxnLst/>
              <a:rect l="0" t="0" r="0" b="0"/>
              <a:pathLst>
                <a:path w="255675" h="276837">
                  <a:moveTo>
                    <a:pt x="9101" y="31750"/>
                  </a:moveTo>
                  <a:lnTo>
                    <a:pt x="9101" y="31750"/>
                  </a:lnTo>
                  <a:lnTo>
                    <a:pt x="5730" y="35121"/>
                  </a:lnTo>
                  <a:lnTo>
                    <a:pt x="262" y="70927"/>
                  </a:lnTo>
                  <a:lnTo>
                    <a:pt x="0" y="104901"/>
                  </a:lnTo>
                  <a:lnTo>
                    <a:pt x="2232" y="141873"/>
                  </a:lnTo>
                  <a:lnTo>
                    <a:pt x="5576" y="181823"/>
                  </a:lnTo>
                  <a:lnTo>
                    <a:pt x="5655" y="217453"/>
                  </a:lnTo>
                  <a:lnTo>
                    <a:pt x="3611" y="259634"/>
                  </a:lnTo>
                  <a:lnTo>
                    <a:pt x="3006" y="276836"/>
                  </a:lnTo>
                  <a:lnTo>
                    <a:pt x="4195" y="238898"/>
                  </a:lnTo>
                  <a:lnTo>
                    <a:pt x="9508" y="200016"/>
                  </a:lnTo>
                  <a:lnTo>
                    <a:pt x="16573" y="152631"/>
                  </a:lnTo>
                  <a:lnTo>
                    <a:pt x="25121" y="105936"/>
                  </a:lnTo>
                  <a:lnTo>
                    <a:pt x="35977" y="71072"/>
                  </a:lnTo>
                  <a:lnTo>
                    <a:pt x="57656" y="25482"/>
                  </a:lnTo>
                  <a:lnTo>
                    <a:pt x="60521" y="21222"/>
                  </a:lnTo>
                  <a:lnTo>
                    <a:pt x="65253" y="20498"/>
                  </a:lnTo>
                  <a:lnTo>
                    <a:pt x="78037" y="25338"/>
                  </a:lnTo>
                  <a:lnTo>
                    <a:pt x="91245" y="43952"/>
                  </a:lnTo>
                  <a:lnTo>
                    <a:pt x="104877" y="73156"/>
                  </a:lnTo>
                  <a:lnTo>
                    <a:pt x="120341" y="112007"/>
                  </a:lnTo>
                  <a:lnTo>
                    <a:pt x="134741" y="151381"/>
                  </a:lnTo>
                  <a:lnTo>
                    <a:pt x="147490" y="188636"/>
                  </a:lnTo>
                  <a:lnTo>
                    <a:pt x="163308" y="233849"/>
                  </a:lnTo>
                  <a:lnTo>
                    <a:pt x="175005" y="251159"/>
                  </a:lnTo>
                  <a:lnTo>
                    <a:pt x="180381" y="255634"/>
                  </a:lnTo>
                  <a:lnTo>
                    <a:pt x="185378" y="257911"/>
                  </a:lnTo>
                  <a:lnTo>
                    <a:pt x="190117" y="258724"/>
                  </a:lnTo>
                  <a:lnTo>
                    <a:pt x="193985" y="257855"/>
                  </a:lnTo>
                  <a:lnTo>
                    <a:pt x="200161" y="253126"/>
                  </a:lnTo>
                  <a:lnTo>
                    <a:pt x="210977" y="235789"/>
                  </a:lnTo>
                  <a:lnTo>
                    <a:pt x="223119" y="202665"/>
                  </a:lnTo>
                  <a:lnTo>
                    <a:pt x="233338" y="170036"/>
                  </a:lnTo>
                  <a:lnTo>
                    <a:pt x="243522" y="130605"/>
                  </a:lnTo>
                  <a:lnTo>
                    <a:pt x="250401" y="84858"/>
                  </a:lnTo>
                  <a:lnTo>
                    <a:pt x="253927" y="47592"/>
                  </a:lnTo>
                  <a:lnTo>
                    <a:pt x="255674" y="2609"/>
                  </a:lnTo>
                  <a:lnTo>
                    <a:pt x="254622" y="1034"/>
                  </a:lnTo>
                  <a:lnTo>
                    <a:pt x="250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4060"/>
            <p:cNvSpPr/>
            <p:nvPr>
              <p:custDataLst>
                <p:tags r:id="rId153"/>
              </p:custDataLst>
            </p:nvPr>
          </p:nvSpPr>
          <p:spPr>
            <a:xfrm>
              <a:off x="10274248" y="2792964"/>
              <a:ext cx="79357" cy="88108"/>
            </a:xfrm>
            <a:custGeom>
              <a:avLst/>
              <a:gdLst/>
              <a:ahLst/>
              <a:cxnLst/>
              <a:rect l="0" t="0" r="0" b="0"/>
              <a:pathLst>
                <a:path w="79357" h="88108">
                  <a:moveTo>
                    <a:pt x="69902" y="20086"/>
                  </a:moveTo>
                  <a:lnTo>
                    <a:pt x="69902" y="20086"/>
                  </a:lnTo>
                  <a:lnTo>
                    <a:pt x="40016" y="2409"/>
                  </a:lnTo>
                  <a:lnTo>
                    <a:pt x="26280" y="0"/>
                  </a:lnTo>
                  <a:lnTo>
                    <a:pt x="19654" y="345"/>
                  </a:lnTo>
                  <a:lnTo>
                    <a:pt x="13825" y="2692"/>
                  </a:lnTo>
                  <a:lnTo>
                    <a:pt x="3584" y="10945"/>
                  </a:lnTo>
                  <a:lnTo>
                    <a:pt x="997" y="16814"/>
                  </a:lnTo>
                  <a:lnTo>
                    <a:pt x="0" y="30861"/>
                  </a:lnTo>
                  <a:lnTo>
                    <a:pt x="6778" y="54637"/>
                  </a:lnTo>
                  <a:lnTo>
                    <a:pt x="19505" y="67427"/>
                  </a:lnTo>
                  <a:lnTo>
                    <a:pt x="53050" y="83765"/>
                  </a:lnTo>
                  <a:lnTo>
                    <a:pt x="71648" y="88107"/>
                  </a:lnTo>
                  <a:lnTo>
                    <a:pt x="75300" y="87306"/>
                  </a:lnTo>
                  <a:lnTo>
                    <a:pt x="77734" y="85360"/>
                  </a:lnTo>
                  <a:lnTo>
                    <a:pt x="79356" y="82652"/>
                  </a:lnTo>
                  <a:lnTo>
                    <a:pt x="79276" y="72118"/>
                  </a:lnTo>
                  <a:lnTo>
                    <a:pt x="75481" y="58028"/>
                  </a:lnTo>
                  <a:lnTo>
                    <a:pt x="57202" y="26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4061"/>
            <p:cNvSpPr/>
            <p:nvPr>
              <p:custDataLst>
                <p:tags r:id="rId154"/>
              </p:custDataLst>
            </p:nvPr>
          </p:nvSpPr>
          <p:spPr>
            <a:xfrm>
              <a:off x="10382250" y="2705100"/>
              <a:ext cx="107951" cy="181719"/>
            </a:xfrm>
            <a:custGeom>
              <a:avLst/>
              <a:gdLst/>
              <a:ahLst/>
              <a:cxnLst/>
              <a:rect l="0" t="0" r="0" b="0"/>
              <a:pathLst>
                <a:path w="107951" h="181719">
                  <a:moveTo>
                    <a:pt x="0" y="63500"/>
                  </a:moveTo>
                  <a:lnTo>
                    <a:pt x="0" y="63500"/>
                  </a:lnTo>
                  <a:lnTo>
                    <a:pt x="3370" y="63500"/>
                  </a:lnTo>
                  <a:lnTo>
                    <a:pt x="18951" y="70242"/>
                  </a:lnTo>
                  <a:lnTo>
                    <a:pt x="34699" y="84548"/>
                  </a:lnTo>
                  <a:lnTo>
                    <a:pt x="48302" y="105563"/>
                  </a:lnTo>
                  <a:lnTo>
                    <a:pt x="59765" y="142312"/>
                  </a:lnTo>
                  <a:lnTo>
                    <a:pt x="63009" y="175940"/>
                  </a:lnTo>
                  <a:lnTo>
                    <a:pt x="61761" y="178677"/>
                  </a:lnTo>
                  <a:lnTo>
                    <a:pt x="59517" y="180501"/>
                  </a:lnTo>
                  <a:lnTo>
                    <a:pt x="56613" y="181718"/>
                  </a:lnTo>
                  <a:lnTo>
                    <a:pt x="53264" y="180412"/>
                  </a:lnTo>
                  <a:lnTo>
                    <a:pt x="45781" y="173316"/>
                  </a:lnTo>
                  <a:lnTo>
                    <a:pt x="37005" y="150679"/>
                  </a:lnTo>
                  <a:lnTo>
                    <a:pt x="36678" y="111517"/>
                  </a:lnTo>
                  <a:lnTo>
                    <a:pt x="44421" y="67536"/>
                  </a:lnTo>
                  <a:lnTo>
                    <a:pt x="57371" y="43657"/>
                  </a:lnTo>
                  <a:lnTo>
                    <a:pt x="82616" y="1810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4062"/>
            <p:cNvSpPr/>
            <p:nvPr>
              <p:custDataLst>
                <p:tags r:id="rId155"/>
              </p:custDataLst>
            </p:nvPr>
          </p:nvSpPr>
          <p:spPr>
            <a:xfrm>
              <a:off x="10608651" y="2605265"/>
              <a:ext cx="148250" cy="341136"/>
            </a:xfrm>
            <a:custGeom>
              <a:avLst/>
              <a:gdLst/>
              <a:ahLst/>
              <a:cxnLst/>
              <a:rect l="0" t="0" r="0" b="0"/>
              <a:pathLst>
                <a:path w="148250" h="341136">
                  <a:moveTo>
                    <a:pt x="148249" y="10935"/>
                  </a:moveTo>
                  <a:lnTo>
                    <a:pt x="148249" y="10935"/>
                  </a:lnTo>
                  <a:lnTo>
                    <a:pt x="138136" y="4193"/>
                  </a:lnTo>
                  <a:lnTo>
                    <a:pt x="118363" y="0"/>
                  </a:lnTo>
                  <a:lnTo>
                    <a:pt x="100864" y="4664"/>
                  </a:lnTo>
                  <a:lnTo>
                    <a:pt x="91258" y="8871"/>
                  </a:lnTo>
                  <a:lnTo>
                    <a:pt x="60885" y="38389"/>
                  </a:lnTo>
                  <a:lnTo>
                    <a:pt x="40042" y="72055"/>
                  </a:lnTo>
                  <a:lnTo>
                    <a:pt x="20428" y="112888"/>
                  </a:lnTo>
                  <a:lnTo>
                    <a:pt x="4657" y="156907"/>
                  </a:lnTo>
                  <a:lnTo>
                    <a:pt x="0" y="198578"/>
                  </a:lnTo>
                  <a:lnTo>
                    <a:pt x="4748" y="237560"/>
                  </a:lnTo>
                  <a:lnTo>
                    <a:pt x="18620" y="273700"/>
                  </a:lnTo>
                  <a:lnTo>
                    <a:pt x="53003" y="315666"/>
                  </a:lnTo>
                  <a:lnTo>
                    <a:pt x="78399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1" name="SMARTInkShape-Group846"/>
          <p:cNvGrpSpPr/>
          <p:nvPr/>
        </p:nvGrpSpPr>
        <p:grpSpPr>
          <a:xfrm>
            <a:off x="10839887" y="2748771"/>
            <a:ext cx="266264" cy="369411"/>
            <a:chOff x="10839887" y="2748771"/>
            <a:chExt cx="266264" cy="369411"/>
          </a:xfrm>
        </p:grpSpPr>
        <p:sp>
          <p:nvSpPr>
            <p:cNvPr id="1039" name="SMARTInkShape-4063"/>
            <p:cNvSpPr/>
            <p:nvPr>
              <p:custDataLst>
                <p:tags r:id="rId148"/>
              </p:custDataLst>
            </p:nvPr>
          </p:nvSpPr>
          <p:spPr>
            <a:xfrm>
              <a:off x="10839887" y="2748771"/>
              <a:ext cx="128433" cy="369411"/>
            </a:xfrm>
            <a:custGeom>
              <a:avLst/>
              <a:gdLst/>
              <a:ahLst/>
              <a:cxnLst/>
              <a:rect l="0" t="0" r="0" b="0"/>
              <a:pathLst>
                <a:path w="128433" h="369411">
                  <a:moveTo>
                    <a:pt x="24963" y="83329"/>
                  </a:moveTo>
                  <a:lnTo>
                    <a:pt x="24963" y="83329"/>
                  </a:lnTo>
                  <a:lnTo>
                    <a:pt x="19496" y="83329"/>
                  </a:lnTo>
                  <a:lnTo>
                    <a:pt x="9853" y="116586"/>
                  </a:lnTo>
                  <a:lnTo>
                    <a:pt x="7081" y="155899"/>
                  </a:lnTo>
                  <a:lnTo>
                    <a:pt x="4551" y="188960"/>
                  </a:lnTo>
                  <a:lnTo>
                    <a:pt x="1780" y="224821"/>
                  </a:lnTo>
                  <a:lnTo>
                    <a:pt x="547" y="261925"/>
                  </a:lnTo>
                  <a:lnTo>
                    <a:pt x="0" y="295820"/>
                  </a:lnTo>
                  <a:lnTo>
                    <a:pt x="1575" y="337024"/>
                  </a:lnTo>
                  <a:lnTo>
                    <a:pt x="5531" y="369410"/>
                  </a:lnTo>
                  <a:lnTo>
                    <a:pt x="5659" y="369300"/>
                  </a:lnTo>
                  <a:lnTo>
                    <a:pt x="2205" y="346022"/>
                  </a:lnTo>
                  <a:lnTo>
                    <a:pt x="5208" y="302667"/>
                  </a:lnTo>
                  <a:lnTo>
                    <a:pt x="8656" y="260541"/>
                  </a:lnTo>
                  <a:lnTo>
                    <a:pt x="11975" y="235337"/>
                  </a:lnTo>
                  <a:lnTo>
                    <a:pt x="16304" y="207951"/>
                  </a:lnTo>
                  <a:lnTo>
                    <a:pt x="21308" y="179110"/>
                  </a:lnTo>
                  <a:lnTo>
                    <a:pt x="27466" y="151417"/>
                  </a:lnTo>
                  <a:lnTo>
                    <a:pt x="34393" y="124487"/>
                  </a:lnTo>
                  <a:lnTo>
                    <a:pt x="48203" y="76927"/>
                  </a:lnTo>
                  <a:lnTo>
                    <a:pt x="63913" y="32435"/>
                  </a:lnTo>
                  <a:lnTo>
                    <a:pt x="77503" y="10080"/>
                  </a:lnTo>
                  <a:lnTo>
                    <a:pt x="86179" y="1855"/>
                  </a:lnTo>
                  <a:lnTo>
                    <a:pt x="90469" y="85"/>
                  </a:lnTo>
                  <a:lnTo>
                    <a:pt x="98996" y="0"/>
                  </a:lnTo>
                  <a:lnTo>
                    <a:pt x="103244" y="3082"/>
                  </a:lnTo>
                  <a:lnTo>
                    <a:pt x="111732" y="14032"/>
                  </a:lnTo>
                  <a:lnTo>
                    <a:pt x="123607" y="56314"/>
                  </a:lnTo>
                  <a:lnTo>
                    <a:pt x="128432" y="103547"/>
                  </a:lnTo>
                  <a:lnTo>
                    <a:pt x="124807" y="131826"/>
                  </a:lnTo>
                  <a:lnTo>
                    <a:pt x="112848" y="156624"/>
                  </a:lnTo>
                  <a:lnTo>
                    <a:pt x="95772" y="176582"/>
                  </a:lnTo>
                  <a:lnTo>
                    <a:pt x="76424" y="187804"/>
                  </a:lnTo>
                  <a:lnTo>
                    <a:pt x="45697" y="194718"/>
                  </a:lnTo>
                  <a:lnTo>
                    <a:pt x="38082" y="194277"/>
                  </a:lnTo>
                  <a:lnTo>
                    <a:pt x="18613" y="184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4064"/>
            <p:cNvSpPr/>
            <p:nvPr>
              <p:custDataLst>
                <p:tags r:id="rId149"/>
              </p:custDataLst>
            </p:nvPr>
          </p:nvSpPr>
          <p:spPr>
            <a:xfrm>
              <a:off x="11049000" y="2968429"/>
              <a:ext cx="57151" cy="41472"/>
            </a:xfrm>
            <a:custGeom>
              <a:avLst/>
              <a:gdLst/>
              <a:ahLst/>
              <a:cxnLst/>
              <a:rect l="0" t="0" r="0" b="0"/>
              <a:pathLst>
                <a:path w="57151" h="4147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51374" y="418"/>
                  </a:lnTo>
                  <a:lnTo>
                    <a:pt x="0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7" name="SMARTInkShape-Group847"/>
          <p:cNvGrpSpPr/>
          <p:nvPr/>
        </p:nvGrpSpPr>
        <p:grpSpPr>
          <a:xfrm>
            <a:off x="9037094" y="2618892"/>
            <a:ext cx="2817959" cy="690748"/>
            <a:chOff x="9037094" y="2618892"/>
            <a:chExt cx="2817959" cy="690748"/>
          </a:xfrm>
        </p:grpSpPr>
        <p:sp>
          <p:nvSpPr>
            <p:cNvPr id="1042" name="SMARTInkShape-4065"/>
            <p:cNvSpPr/>
            <p:nvPr>
              <p:custDataLst>
                <p:tags r:id="rId143"/>
              </p:custDataLst>
            </p:nvPr>
          </p:nvSpPr>
          <p:spPr>
            <a:xfrm>
              <a:off x="11335590" y="2777074"/>
              <a:ext cx="93838" cy="174039"/>
            </a:xfrm>
            <a:custGeom>
              <a:avLst/>
              <a:gdLst/>
              <a:ahLst/>
              <a:cxnLst/>
              <a:rect l="0" t="0" r="0" b="0"/>
              <a:pathLst>
                <a:path w="93838" h="174039">
                  <a:moveTo>
                    <a:pt x="62660" y="29626"/>
                  </a:moveTo>
                  <a:lnTo>
                    <a:pt x="62660" y="29626"/>
                  </a:lnTo>
                  <a:lnTo>
                    <a:pt x="66030" y="29626"/>
                  </a:lnTo>
                  <a:lnTo>
                    <a:pt x="67023" y="28920"/>
                  </a:lnTo>
                  <a:lnTo>
                    <a:pt x="67686" y="27744"/>
                  </a:lnTo>
                  <a:lnTo>
                    <a:pt x="68747" y="20788"/>
                  </a:lnTo>
                  <a:lnTo>
                    <a:pt x="67011" y="16761"/>
                  </a:lnTo>
                  <a:lnTo>
                    <a:pt x="56777" y="5056"/>
                  </a:lnTo>
                  <a:lnTo>
                    <a:pt x="47346" y="1067"/>
                  </a:lnTo>
                  <a:lnTo>
                    <a:pt x="36098" y="0"/>
                  </a:lnTo>
                  <a:lnTo>
                    <a:pt x="24043" y="1877"/>
                  </a:lnTo>
                  <a:lnTo>
                    <a:pt x="13513" y="6945"/>
                  </a:lnTo>
                  <a:lnTo>
                    <a:pt x="8728" y="10272"/>
                  </a:lnTo>
                  <a:lnTo>
                    <a:pt x="5539" y="14607"/>
                  </a:lnTo>
                  <a:lnTo>
                    <a:pt x="1995" y="25067"/>
                  </a:lnTo>
                  <a:lnTo>
                    <a:pt x="0" y="46228"/>
                  </a:lnTo>
                  <a:lnTo>
                    <a:pt x="7060" y="62170"/>
                  </a:lnTo>
                  <a:lnTo>
                    <a:pt x="37958" y="95400"/>
                  </a:lnTo>
                  <a:lnTo>
                    <a:pt x="82786" y="128808"/>
                  </a:lnTo>
                  <a:lnTo>
                    <a:pt x="88777" y="133847"/>
                  </a:lnTo>
                  <a:lnTo>
                    <a:pt x="92066" y="138618"/>
                  </a:lnTo>
                  <a:lnTo>
                    <a:pt x="93552" y="143209"/>
                  </a:lnTo>
                  <a:lnTo>
                    <a:pt x="93837" y="147682"/>
                  </a:lnTo>
                  <a:lnTo>
                    <a:pt x="91912" y="152074"/>
                  </a:lnTo>
                  <a:lnTo>
                    <a:pt x="84126" y="160718"/>
                  </a:lnTo>
                  <a:lnTo>
                    <a:pt x="61103" y="170147"/>
                  </a:lnTo>
                  <a:lnTo>
                    <a:pt x="35309" y="174038"/>
                  </a:lnTo>
                  <a:lnTo>
                    <a:pt x="5510" y="169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4066"/>
            <p:cNvSpPr/>
            <p:nvPr>
              <p:custDataLst>
                <p:tags r:id="rId144"/>
              </p:custDataLst>
            </p:nvPr>
          </p:nvSpPr>
          <p:spPr>
            <a:xfrm>
              <a:off x="11760200" y="2618892"/>
              <a:ext cx="94853" cy="327509"/>
            </a:xfrm>
            <a:custGeom>
              <a:avLst/>
              <a:gdLst/>
              <a:ahLst/>
              <a:cxnLst/>
              <a:rect l="0" t="0" r="0" b="0"/>
              <a:pathLst>
                <a:path w="94853" h="327509">
                  <a:moveTo>
                    <a:pt x="44450" y="3658"/>
                  </a:moveTo>
                  <a:lnTo>
                    <a:pt x="44450" y="3658"/>
                  </a:lnTo>
                  <a:lnTo>
                    <a:pt x="40791" y="0"/>
                  </a:lnTo>
                  <a:lnTo>
                    <a:pt x="42354" y="1562"/>
                  </a:lnTo>
                  <a:lnTo>
                    <a:pt x="63633" y="48590"/>
                  </a:lnTo>
                  <a:lnTo>
                    <a:pt x="79080" y="80072"/>
                  </a:lnTo>
                  <a:lnTo>
                    <a:pt x="90650" y="117583"/>
                  </a:lnTo>
                  <a:lnTo>
                    <a:pt x="94852" y="155891"/>
                  </a:lnTo>
                  <a:lnTo>
                    <a:pt x="92252" y="194084"/>
                  </a:lnTo>
                  <a:lnTo>
                    <a:pt x="81687" y="232225"/>
                  </a:lnTo>
                  <a:lnTo>
                    <a:pt x="53129" y="279285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4067"/>
            <p:cNvSpPr/>
            <p:nvPr>
              <p:custDataLst>
                <p:tags r:id="rId145"/>
              </p:custDataLst>
            </p:nvPr>
          </p:nvSpPr>
          <p:spPr>
            <a:xfrm>
              <a:off x="9037094" y="3153469"/>
              <a:ext cx="2375202" cy="156171"/>
            </a:xfrm>
            <a:custGeom>
              <a:avLst/>
              <a:gdLst/>
              <a:ahLst/>
              <a:cxnLst/>
              <a:rect l="0" t="0" r="0" b="0"/>
              <a:pathLst>
                <a:path w="2375202" h="156171">
                  <a:moveTo>
                    <a:pt x="30706" y="15181"/>
                  </a:moveTo>
                  <a:lnTo>
                    <a:pt x="30706" y="15181"/>
                  </a:lnTo>
                  <a:lnTo>
                    <a:pt x="0" y="876"/>
                  </a:lnTo>
                  <a:lnTo>
                    <a:pt x="2473" y="0"/>
                  </a:lnTo>
                  <a:lnTo>
                    <a:pt x="36607" y="2843"/>
                  </a:lnTo>
                  <a:lnTo>
                    <a:pt x="60747" y="5545"/>
                  </a:lnTo>
                  <a:lnTo>
                    <a:pt x="88833" y="8757"/>
                  </a:lnTo>
                  <a:lnTo>
                    <a:pt x="126607" y="11604"/>
                  </a:lnTo>
                  <a:lnTo>
                    <a:pt x="170839" y="14207"/>
                  </a:lnTo>
                  <a:lnTo>
                    <a:pt x="219379" y="16649"/>
                  </a:lnTo>
                  <a:lnTo>
                    <a:pt x="277137" y="19687"/>
                  </a:lnTo>
                  <a:lnTo>
                    <a:pt x="341043" y="23124"/>
                  </a:lnTo>
                  <a:lnTo>
                    <a:pt x="409048" y="26826"/>
                  </a:lnTo>
                  <a:lnTo>
                    <a:pt x="486135" y="30000"/>
                  </a:lnTo>
                  <a:lnTo>
                    <a:pt x="569275" y="32821"/>
                  </a:lnTo>
                  <a:lnTo>
                    <a:pt x="656452" y="35408"/>
                  </a:lnTo>
                  <a:lnTo>
                    <a:pt x="751260" y="39249"/>
                  </a:lnTo>
                  <a:lnTo>
                    <a:pt x="851152" y="43926"/>
                  </a:lnTo>
                  <a:lnTo>
                    <a:pt x="954436" y="49161"/>
                  </a:lnTo>
                  <a:lnTo>
                    <a:pt x="1062804" y="54768"/>
                  </a:lnTo>
                  <a:lnTo>
                    <a:pt x="1174559" y="60622"/>
                  </a:lnTo>
                  <a:lnTo>
                    <a:pt x="1288574" y="66642"/>
                  </a:lnTo>
                  <a:lnTo>
                    <a:pt x="1401980" y="74182"/>
                  </a:lnTo>
                  <a:lnTo>
                    <a:pt x="1514978" y="82738"/>
                  </a:lnTo>
                  <a:lnTo>
                    <a:pt x="1627704" y="91969"/>
                  </a:lnTo>
                  <a:lnTo>
                    <a:pt x="1734604" y="100945"/>
                  </a:lnTo>
                  <a:lnTo>
                    <a:pt x="1837621" y="109752"/>
                  </a:lnTo>
                  <a:lnTo>
                    <a:pt x="1938048" y="118444"/>
                  </a:lnTo>
                  <a:lnTo>
                    <a:pt x="2026166" y="126356"/>
                  </a:lnTo>
                  <a:lnTo>
                    <a:pt x="2106080" y="133748"/>
                  </a:lnTo>
                  <a:lnTo>
                    <a:pt x="2180522" y="140792"/>
                  </a:lnTo>
                  <a:lnTo>
                    <a:pt x="2238618" y="146194"/>
                  </a:lnTo>
                  <a:lnTo>
                    <a:pt x="2285814" y="150500"/>
                  </a:lnTo>
                  <a:lnTo>
                    <a:pt x="2325745" y="154078"/>
                  </a:lnTo>
                  <a:lnTo>
                    <a:pt x="2366349" y="156170"/>
                  </a:lnTo>
                  <a:lnTo>
                    <a:pt x="2375201" y="155741"/>
                  </a:lnTo>
                  <a:lnTo>
                    <a:pt x="2354932" y="147736"/>
                  </a:lnTo>
                  <a:lnTo>
                    <a:pt x="2333724" y="141652"/>
                  </a:lnTo>
                  <a:lnTo>
                    <a:pt x="2299123" y="134773"/>
                  </a:lnTo>
                  <a:lnTo>
                    <a:pt x="2255596" y="127364"/>
                  </a:lnTo>
                  <a:lnTo>
                    <a:pt x="2206117" y="119603"/>
                  </a:lnTo>
                  <a:lnTo>
                    <a:pt x="2145613" y="111607"/>
                  </a:lnTo>
                  <a:lnTo>
                    <a:pt x="2077760" y="103454"/>
                  </a:lnTo>
                  <a:lnTo>
                    <a:pt x="2005008" y="95196"/>
                  </a:lnTo>
                  <a:lnTo>
                    <a:pt x="1924052" y="88280"/>
                  </a:lnTo>
                  <a:lnTo>
                    <a:pt x="1837626" y="82258"/>
                  </a:lnTo>
                  <a:lnTo>
                    <a:pt x="1747552" y="76832"/>
                  </a:lnTo>
                  <a:lnTo>
                    <a:pt x="1651521" y="71804"/>
                  </a:lnTo>
                  <a:lnTo>
                    <a:pt x="1551516" y="67041"/>
                  </a:lnTo>
                  <a:lnTo>
                    <a:pt x="1448862" y="62454"/>
                  </a:lnTo>
                  <a:lnTo>
                    <a:pt x="1343738" y="59396"/>
                  </a:lnTo>
                  <a:lnTo>
                    <a:pt x="1236966" y="57358"/>
                  </a:lnTo>
                  <a:lnTo>
                    <a:pt x="1129097" y="55999"/>
                  </a:lnTo>
                  <a:lnTo>
                    <a:pt x="1024727" y="55799"/>
                  </a:lnTo>
                  <a:lnTo>
                    <a:pt x="922692" y="56371"/>
                  </a:lnTo>
                  <a:lnTo>
                    <a:pt x="822214" y="57457"/>
                  </a:lnTo>
                  <a:lnTo>
                    <a:pt x="729828" y="58182"/>
                  </a:lnTo>
                  <a:lnTo>
                    <a:pt x="642838" y="58665"/>
                  </a:lnTo>
                  <a:lnTo>
                    <a:pt x="559443" y="58987"/>
                  </a:lnTo>
                  <a:lnTo>
                    <a:pt x="491852" y="59201"/>
                  </a:lnTo>
                  <a:lnTo>
                    <a:pt x="434797" y="59345"/>
                  </a:lnTo>
                  <a:lnTo>
                    <a:pt x="384767" y="59440"/>
                  </a:lnTo>
                  <a:lnTo>
                    <a:pt x="350002" y="60209"/>
                  </a:lnTo>
                  <a:lnTo>
                    <a:pt x="307612" y="62945"/>
                  </a:lnTo>
                  <a:lnTo>
                    <a:pt x="302093" y="63252"/>
                  </a:lnTo>
                  <a:lnTo>
                    <a:pt x="338071" y="58901"/>
                  </a:lnTo>
                  <a:lnTo>
                    <a:pt x="374613" y="54911"/>
                  </a:lnTo>
                  <a:lnTo>
                    <a:pt x="418726" y="50134"/>
                  </a:lnTo>
                  <a:lnTo>
                    <a:pt x="477769" y="45538"/>
                  </a:lnTo>
                  <a:lnTo>
                    <a:pt x="546764" y="41064"/>
                  </a:lnTo>
                  <a:lnTo>
                    <a:pt x="622395" y="36669"/>
                  </a:lnTo>
                  <a:lnTo>
                    <a:pt x="710209" y="34445"/>
                  </a:lnTo>
                  <a:lnTo>
                    <a:pt x="806147" y="33668"/>
                  </a:lnTo>
                  <a:lnTo>
                    <a:pt x="907500" y="33856"/>
                  </a:lnTo>
                  <a:lnTo>
                    <a:pt x="1012462" y="35392"/>
                  </a:lnTo>
                  <a:lnTo>
                    <a:pt x="1119833" y="37827"/>
                  </a:lnTo>
                  <a:lnTo>
                    <a:pt x="1228807" y="40862"/>
                  </a:lnTo>
                  <a:lnTo>
                    <a:pt x="1334617" y="44296"/>
                  </a:lnTo>
                  <a:lnTo>
                    <a:pt x="1438319" y="47997"/>
                  </a:lnTo>
                  <a:lnTo>
                    <a:pt x="1540614" y="51874"/>
                  </a:lnTo>
                  <a:lnTo>
                    <a:pt x="1634211" y="56577"/>
                  </a:lnTo>
                  <a:lnTo>
                    <a:pt x="1722010" y="61828"/>
                  </a:lnTo>
                  <a:lnTo>
                    <a:pt x="1805943" y="67445"/>
                  </a:lnTo>
                  <a:lnTo>
                    <a:pt x="1861897" y="71191"/>
                  </a:lnTo>
                  <a:lnTo>
                    <a:pt x="1973806" y="78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4068"/>
            <p:cNvSpPr/>
            <p:nvPr>
              <p:custDataLst>
                <p:tags r:id="rId146"/>
              </p:custDataLst>
            </p:nvPr>
          </p:nvSpPr>
          <p:spPr>
            <a:xfrm>
              <a:off x="11500020" y="2823517"/>
              <a:ext cx="101431" cy="125727"/>
            </a:xfrm>
            <a:custGeom>
              <a:avLst/>
              <a:gdLst/>
              <a:ahLst/>
              <a:cxnLst/>
              <a:rect l="0" t="0" r="0" b="0"/>
              <a:pathLst>
                <a:path w="101431" h="125727">
                  <a:moveTo>
                    <a:pt x="18880" y="72083"/>
                  </a:moveTo>
                  <a:lnTo>
                    <a:pt x="18880" y="72083"/>
                  </a:lnTo>
                  <a:lnTo>
                    <a:pt x="13413" y="72083"/>
                  </a:lnTo>
                  <a:lnTo>
                    <a:pt x="16162" y="68712"/>
                  </a:lnTo>
                  <a:lnTo>
                    <a:pt x="56091" y="36535"/>
                  </a:lnTo>
                  <a:lnTo>
                    <a:pt x="63170" y="22888"/>
                  </a:lnTo>
                  <a:lnTo>
                    <a:pt x="64905" y="13059"/>
                  </a:lnTo>
                  <a:lnTo>
                    <a:pt x="64380" y="9450"/>
                  </a:lnTo>
                  <a:lnTo>
                    <a:pt x="62619" y="6339"/>
                  </a:lnTo>
                  <a:lnTo>
                    <a:pt x="56899" y="1000"/>
                  </a:lnTo>
                  <a:lnTo>
                    <a:pt x="52693" y="0"/>
                  </a:lnTo>
                  <a:lnTo>
                    <a:pt x="42374" y="770"/>
                  </a:lnTo>
                  <a:lnTo>
                    <a:pt x="21295" y="15284"/>
                  </a:lnTo>
                  <a:lnTo>
                    <a:pt x="3916" y="37458"/>
                  </a:lnTo>
                  <a:lnTo>
                    <a:pt x="0" y="55518"/>
                  </a:lnTo>
                  <a:lnTo>
                    <a:pt x="1316" y="74599"/>
                  </a:lnTo>
                  <a:lnTo>
                    <a:pt x="6606" y="92486"/>
                  </a:lnTo>
                  <a:lnTo>
                    <a:pt x="17422" y="107962"/>
                  </a:lnTo>
                  <a:lnTo>
                    <a:pt x="24259" y="115052"/>
                  </a:lnTo>
                  <a:lnTo>
                    <a:pt x="39380" y="122930"/>
                  </a:lnTo>
                  <a:lnTo>
                    <a:pt x="54803" y="125726"/>
                  </a:lnTo>
                  <a:lnTo>
                    <a:pt x="68710" y="124617"/>
                  </a:lnTo>
                  <a:lnTo>
                    <a:pt x="81950" y="118009"/>
                  </a:lnTo>
                  <a:lnTo>
                    <a:pt x="101430" y="103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4069"/>
            <p:cNvSpPr/>
            <p:nvPr>
              <p:custDataLst>
                <p:tags r:id="rId147"/>
              </p:custDataLst>
            </p:nvPr>
          </p:nvSpPr>
          <p:spPr>
            <a:xfrm>
              <a:off x="11610780" y="2648028"/>
              <a:ext cx="98621" cy="95173"/>
            </a:xfrm>
            <a:custGeom>
              <a:avLst/>
              <a:gdLst/>
              <a:ahLst/>
              <a:cxnLst/>
              <a:rect l="0" t="0" r="0" b="0"/>
              <a:pathLst>
                <a:path w="98621" h="95173">
                  <a:moveTo>
                    <a:pt x="3370" y="6272"/>
                  </a:moveTo>
                  <a:lnTo>
                    <a:pt x="3370" y="6272"/>
                  </a:lnTo>
                  <a:lnTo>
                    <a:pt x="0" y="2901"/>
                  </a:lnTo>
                  <a:lnTo>
                    <a:pt x="415" y="1908"/>
                  </a:lnTo>
                  <a:lnTo>
                    <a:pt x="4644" y="805"/>
                  </a:lnTo>
                  <a:lnTo>
                    <a:pt x="35787" y="0"/>
                  </a:lnTo>
                  <a:lnTo>
                    <a:pt x="41211" y="2090"/>
                  </a:lnTo>
                  <a:lnTo>
                    <a:pt x="50998" y="10058"/>
                  </a:lnTo>
                  <a:lnTo>
                    <a:pt x="53466" y="15851"/>
                  </a:lnTo>
                  <a:lnTo>
                    <a:pt x="54327" y="29815"/>
                  </a:lnTo>
                  <a:lnTo>
                    <a:pt x="34087" y="74492"/>
                  </a:lnTo>
                  <a:lnTo>
                    <a:pt x="29820" y="89362"/>
                  </a:lnTo>
                  <a:lnTo>
                    <a:pt x="30881" y="91299"/>
                  </a:lnTo>
                  <a:lnTo>
                    <a:pt x="32998" y="92590"/>
                  </a:lnTo>
                  <a:lnTo>
                    <a:pt x="35823" y="93451"/>
                  </a:lnTo>
                  <a:lnTo>
                    <a:pt x="79630" y="94832"/>
                  </a:lnTo>
                  <a:lnTo>
                    <a:pt x="98620" y="9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3" name="SMARTInkShape-Group848"/>
          <p:cNvGrpSpPr/>
          <p:nvPr/>
        </p:nvGrpSpPr>
        <p:grpSpPr>
          <a:xfrm>
            <a:off x="1480772" y="3371850"/>
            <a:ext cx="690929" cy="380143"/>
            <a:chOff x="1480772" y="3371850"/>
            <a:chExt cx="690929" cy="380143"/>
          </a:xfrm>
        </p:grpSpPr>
        <p:sp>
          <p:nvSpPr>
            <p:cNvPr id="1048" name="SMARTInkShape-4070"/>
            <p:cNvSpPr/>
            <p:nvPr>
              <p:custDataLst>
                <p:tags r:id="rId138"/>
              </p:custDataLst>
            </p:nvPr>
          </p:nvSpPr>
          <p:spPr>
            <a:xfrm>
              <a:off x="2052437" y="3536950"/>
              <a:ext cx="112914" cy="37578"/>
            </a:xfrm>
            <a:custGeom>
              <a:avLst/>
              <a:gdLst/>
              <a:ahLst/>
              <a:cxnLst/>
              <a:rect l="0" t="0" r="0" b="0"/>
              <a:pathLst>
                <a:path w="112914" h="37578">
                  <a:moveTo>
                    <a:pt x="30363" y="25400"/>
                  </a:moveTo>
                  <a:lnTo>
                    <a:pt x="30363" y="25400"/>
                  </a:lnTo>
                  <a:lnTo>
                    <a:pt x="6496" y="35452"/>
                  </a:lnTo>
                  <a:lnTo>
                    <a:pt x="0" y="36923"/>
                  </a:lnTo>
                  <a:lnTo>
                    <a:pt x="243" y="37316"/>
                  </a:lnTo>
                  <a:lnTo>
                    <a:pt x="1816" y="37577"/>
                  </a:lnTo>
                  <a:lnTo>
                    <a:pt x="38287" y="26446"/>
                  </a:lnTo>
                  <a:lnTo>
                    <a:pt x="74572" y="13636"/>
                  </a:lnTo>
                  <a:lnTo>
                    <a:pt x="112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4071"/>
            <p:cNvSpPr/>
            <p:nvPr>
              <p:custDataLst>
                <p:tags r:id="rId139"/>
              </p:custDataLst>
            </p:nvPr>
          </p:nvSpPr>
          <p:spPr>
            <a:xfrm>
              <a:off x="1480772" y="3441773"/>
              <a:ext cx="284529" cy="310220"/>
            </a:xfrm>
            <a:custGeom>
              <a:avLst/>
              <a:gdLst/>
              <a:ahLst/>
              <a:cxnLst/>
              <a:rect l="0" t="0" r="0" b="0"/>
              <a:pathLst>
                <a:path w="284529" h="310220">
                  <a:moveTo>
                    <a:pt x="17828" y="50727"/>
                  </a:moveTo>
                  <a:lnTo>
                    <a:pt x="17828" y="50727"/>
                  </a:lnTo>
                  <a:lnTo>
                    <a:pt x="6997" y="40602"/>
                  </a:lnTo>
                  <a:lnTo>
                    <a:pt x="0" y="38366"/>
                  </a:lnTo>
                  <a:lnTo>
                    <a:pt x="298" y="38253"/>
                  </a:lnTo>
                  <a:lnTo>
                    <a:pt x="2511" y="38127"/>
                  </a:lnTo>
                  <a:lnTo>
                    <a:pt x="11095" y="48170"/>
                  </a:lnTo>
                  <a:lnTo>
                    <a:pt x="27343" y="88557"/>
                  </a:lnTo>
                  <a:lnTo>
                    <a:pt x="38285" y="122809"/>
                  </a:lnTo>
                  <a:lnTo>
                    <a:pt x="50203" y="163431"/>
                  </a:lnTo>
                  <a:lnTo>
                    <a:pt x="62556" y="204535"/>
                  </a:lnTo>
                  <a:lnTo>
                    <a:pt x="75102" y="239265"/>
                  </a:lnTo>
                  <a:lnTo>
                    <a:pt x="98991" y="283774"/>
                  </a:lnTo>
                  <a:lnTo>
                    <a:pt x="106347" y="291887"/>
                  </a:lnTo>
                  <a:lnTo>
                    <a:pt x="110002" y="293344"/>
                  </a:lnTo>
                  <a:lnTo>
                    <a:pt x="117825" y="293083"/>
                  </a:lnTo>
                  <a:lnTo>
                    <a:pt x="121182" y="289203"/>
                  </a:lnTo>
                  <a:lnTo>
                    <a:pt x="126793" y="275485"/>
                  </a:lnTo>
                  <a:lnTo>
                    <a:pt x="131074" y="229911"/>
                  </a:lnTo>
                  <a:lnTo>
                    <a:pt x="132521" y="204791"/>
                  </a:lnTo>
                  <a:lnTo>
                    <a:pt x="133801" y="202825"/>
                  </a:lnTo>
                  <a:lnTo>
                    <a:pt x="135360" y="202926"/>
                  </a:lnTo>
                  <a:lnTo>
                    <a:pt x="155881" y="247301"/>
                  </a:lnTo>
                  <a:lnTo>
                    <a:pt x="177507" y="290405"/>
                  </a:lnTo>
                  <a:lnTo>
                    <a:pt x="189691" y="304476"/>
                  </a:lnTo>
                  <a:lnTo>
                    <a:pt x="195903" y="308088"/>
                  </a:lnTo>
                  <a:lnTo>
                    <a:pt x="208450" y="310219"/>
                  </a:lnTo>
                  <a:lnTo>
                    <a:pt x="222964" y="301288"/>
                  </a:lnTo>
                  <a:lnTo>
                    <a:pt x="230785" y="293968"/>
                  </a:lnTo>
                  <a:lnTo>
                    <a:pt x="251906" y="249955"/>
                  </a:lnTo>
                  <a:lnTo>
                    <a:pt x="263209" y="202773"/>
                  </a:lnTo>
                  <a:lnTo>
                    <a:pt x="268199" y="175374"/>
                  </a:lnTo>
                  <a:lnTo>
                    <a:pt x="271525" y="145114"/>
                  </a:lnTo>
                  <a:lnTo>
                    <a:pt x="273743" y="112946"/>
                  </a:lnTo>
                  <a:lnTo>
                    <a:pt x="275221" y="79506"/>
                  </a:lnTo>
                  <a:lnTo>
                    <a:pt x="278745" y="34825"/>
                  </a:lnTo>
                  <a:lnTo>
                    <a:pt x="283386" y="0"/>
                  </a:lnTo>
                  <a:lnTo>
                    <a:pt x="284020" y="5839"/>
                  </a:lnTo>
                  <a:lnTo>
                    <a:pt x="284528" y="25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4072"/>
            <p:cNvSpPr/>
            <p:nvPr>
              <p:custDataLst>
                <p:tags r:id="rId140"/>
              </p:custDataLst>
            </p:nvPr>
          </p:nvSpPr>
          <p:spPr>
            <a:xfrm>
              <a:off x="1807950" y="3596773"/>
              <a:ext cx="84351" cy="103512"/>
            </a:xfrm>
            <a:custGeom>
              <a:avLst/>
              <a:gdLst/>
              <a:ahLst/>
              <a:cxnLst/>
              <a:rect l="0" t="0" r="0" b="0"/>
              <a:pathLst>
                <a:path w="84351" h="103512">
                  <a:moveTo>
                    <a:pt x="84350" y="48127"/>
                  </a:moveTo>
                  <a:lnTo>
                    <a:pt x="84350" y="48127"/>
                  </a:lnTo>
                  <a:lnTo>
                    <a:pt x="79324" y="36194"/>
                  </a:lnTo>
                  <a:lnTo>
                    <a:pt x="78883" y="33822"/>
                  </a:lnTo>
                  <a:lnTo>
                    <a:pt x="71519" y="20370"/>
                  </a:lnTo>
                  <a:lnTo>
                    <a:pt x="57030" y="6350"/>
                  </a:lnTo>
                  <a:lnTo>
                    <a:pt x="47278" y="1337"/>
                  </a:lnTo>
                  <a:lnTo>
                    <a:pt x="42702" y="0"/>
                  </a:lnTo>
                  <a:lnTo>
                    <a:pt x="37534" y="1226"/>
                  </a:lnTo>
                  <a:lnTo>
                    <a:pt x="26149" y="8232"/>
                  </a:lnTo>
                  <a:lnTo>
                    <a:pt x="11209" y="34189"/>
                  </a:lnTo>
                  <a:lnTo>
                    <a:pt x="0" y="78770"/>
                  </a:lnTo>
                  <a:lnTo>
                    <a:pt x="530" y="95613"/>
                  </a:lnTo>
                  <a:lnTo>
                    <a:pt x="2364" y="100245"/>
                  </a:lnTo>
                  <a:lnTo>
                    <a:pt x="4998" y="102628"/>
                  </a:lnTo>
                  <a:lnTo>
                    <a:pt x="8165" y="103511"/>
                  </a:lnTo>
                  <a:lnTo>
                    <a:pt x="17329" y="100729"/>
                  </a:lnTo>
                  <a:lnTo>
                    <a:pt x="22736" y="98012"/>
                  </a:lnTo>
                  <a:lnTo>
                    <a:pt x="30625" y="85585"/>
                  </a:lnTo>
                  <a:lnTo>
                    <a:pt x="44824" y="45874"/>
                  </a:lnTo>
                  <a:lnTo>
                    <a:pt x="45300" y="46625"/>
                  </a:lnTo>
                  <a:lnTo>
                    <a:pt x="47578" y="78168"/>
                  </a:lnTo>
                  <a:lnTo>
                    <a:pt x="52955" y="88760"/>
                  </a:lnTo>
                  <a:lnTo>
                    <a:pt x="56364" y="92149"/>
                  </a:lnTo>
                  <a:lnTo>
                    <a:pt x="63916" y="95914"/>
                  </a:lnTo>
                  <a:lnTo>
                    <a:pt x="71975" y="95707"/>
                  </a:lnTo>
                  <a:lnTo>
                    <a:pt x="84350" y="92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4073"/>
            <p:cNvSpPr/>
            <p:nvPr>
              <p:custDataLst>
                <p:tags r:id="rId141"/>
              </p:custDataLst>
            </p:nvPr>
          </p:nvSpPr>
          <p:spPr>
            <a:xfrm>
              <a:off x="1950744" y="3584241"/>
              <a:ext cx="74907" cy="117252"/>
            </a:xfrm>
            <a:custGeom>
              <a:avLst/>
              <a:gdLst/>
              <a:ahLst/>
              <a:cxnLst/>
              <a:rect l="0" t="0" r="0" b="0"/>
              <a:pathLst>
                <a:path w="74907" h="117252">
                  <a:moveTo>
                    <a:pt x="5056" y="47959"/>
                  </a:moveTo>
                  <a:lnTo>
                    <a:pt x="5056" y="47959"/>
                  </a:lnTo>
                  <a:lnTo>
                    <a:pt x="30" y="88785"/>
                  </a:lnTo>
                  <a:lnTo>
                    <a:pt x="0" y="102087"/>
                  </a:lnTo>
                  <a:lnTo>
                    <a:pt x="2339" y="110351"/>
                  </a:lnTo>
                  <a:lnTo>
                    <a:pt x="3244" y="112131"/>
                  </a:lnTo>
                  <a:lnTo>
                    <a:pt x="3848" y="112613"/>
                  </a:lnTo>
                  <a:lnTo>
                    <a:pt x="4251" y="112228"/>
                  </a:lnTo>
                  <a:lnTo>
                    <a:pt x="13823" y="78270"/>
                  </a:lnTo>
                  <a:lnTo>
                    <a:pt x="17685" y="30767"/>
                  </a:lnTo>
                  <a:lnTo>
                    <a:pt x="22595" y="4609"/>
                  </a:lnTo>
                  <a:lnTo>
                    <a:pt x="24510" y="1420"/>
                  </a:lnTo>
                  <a:lnTo>
                    <a:pt x="26492" y="0"/>
                  </a:lnTo>
                  <a:lnTo>
                    <a:pt x="29930" y="463"/>
                  </a:lnTo>
                  <a:lnTo>
                    <a:pt x="39394" y="4742"/>
                  </a:lnTo>
                  <a:lnTo>
                    <a:pt x="46893" y="16992"/>
                  </a:lnTo>
                  <a:lnTo>
                    <a:pt x="53200" y="43722"/>
                  </a:lnTo>
                  <a:lnTo>
                    <a:pt x="55506" y="89029"/>
                  </a:lnTo>
                  <a:lnTo>
                    <a:pt x="56458" y="109046"/>
                  </a:lnTo>
                  <a:lnTo>
                    <a:pt x="59181" y="116971"/>
                  </a:lnTo>
                  <a:lnTo>
                    <a:pt x="61600" y="117251"/>
                  </a:lnTo>
                  <a:lnTo>
                    <a:pt x="74906" y="10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4074"/>
            <p:cNvSpPr/>
            <p:nvPr>
              <p:custDataLst>
                <p:tags r:id="rId142"/>
              </p:custDataLst>
            </p:nvPr>
          </p:nvSpPr>
          <p:spPr>
            <a:xfrm>
              <a:off x="2124180" y="3371850"/>
              <a:ext cx="47521" cy="296567"/>
            </a:xfrm>
            <a:custGeom>
              <a:avLst/>
              <a:gdLst/>
              <a:ahLst/>
              <a:cxnLst/>
              <a:rect l="0" t="0" r="0" b="0"/>
              <a:pathLst>
                <a:path w="47521" h="296567">
                  <a:moveTo>
                    <a:pt x="9420" y="0"/>
                  </a:moveTo>
                  <a:lnTo>
                    <a:pt x="9420" y="0"/>
                  </a:lnTo>
                  <a:lnTo>
                    <a:pt x="6049" y="46741"/>
                  </a:lnTo>
                  <a:lnTo>
                    <a:pt x="2512" y="85685"/>
                  </a:lnTo>
                  <a:lnTo>
                    <a:pt x="0" y="130509"/>
                  </a:lnTo>
                  <a:lnTo>
                    <a:pt x="1235" y="176303"/>
                  </a:lnTo>
                  <a:lnTo>
                    <a:pt x="6017" y="218762"/>
                  </a:lnTo>
                  <a:lnTo>
                    <a:pt x="12141" y="254567"/>
                  </a:lnTo>
                  <a:lnTo>
                    <a:pt x="20261" y="285212"/>
                  </a:lnTo>
                  <a:lnTo>
                    <a:pt x="27408" y="295624"/>
                  </a:lnTo>
                  <a:lnTo>
                    <a:pt x="31290" y="296566"/>
                  </a:lnTo>
                  <a:lnTo>
                    <a:pt x="35289" y="295077"/>
                  </a:lnTo>
                  <a:lnTo>
                    <a:pt x="39366" y="291968"/>
                  </a:lnTo>
                  <a:lnTo>
                    <a:pt x="43896" y="280988"/>
                  </a:lnTo>
                  <a:lnTo>
                    <a:pt x="4752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6" name="SMARTInkShape-Group849"/>
          <p:cNvGrpSpPr/>
          <p:nvPr/>
        </p:nvGrpSpPr>
        <p:grpSpPr>
          <a:xfrm>
            <a:off x="2552700" y="3349141"/>
            <a:ext cx="235627" cy="324254"/>
            <a:chOff x="2552700" y="3349141"/>
            <a:chExt cx="235627" cy="324254"/>
          </a:xfrm>
        </p:grpSpPr>
        <p:sp>
          <p:nvSpPr>
            <p:cNvPr id="1054" name="SMARTInkShape-4075"/>
            <p:cNvSpPr/>
            <p:nvPr>
              <p:custDataLst>
                <p:tags r:id="rId136"/>
              </p:custDataLst>
            </p:nvPr>
          </p:nvSpPr>
          <p:spPr>
            <a:xfrm>
              <a:off x="2552700" y="34861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8021" y="12535"/>
                  </a:lnTo>
                  <a:lnTo>
                    <a:pt x="81315" y="8393"/>
                  </a:lnTo>
                  <a:lnTo>
                    <a:pt x="119630" y="42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4076"/>
            <p:cNvSpPr/>
            <p:nvPr>
              <p:custDataLst>
                <p:tags r:id="rId137"/>
              </p:custDataLst>
            </p:nvPr>
          </p:nvSpPr>
          <p:spPr>
            <a:xfrm>
              <a:off x="2657935" y="3349141"/>
              <a:ext cx="130392" cy="324254"/>
            </a:xfrm>
            <a:custGeom>
              <a:avLst/>
              <a:gdLst/>
              <a:ahLst/>
              <a:cxnLst/>
              <a:rect l="0" t="0" r="0" b="0"/>
              <a:pathLst>
                <a:path w="130392" h="324254">
                  <a:moveTo>
                    <a:pt x="21765" y="3659"/>
                  </a:moveTo>
                  <a:lnTo>
                    <a:pt x="21765" y="3659"/>
                  </a:lnTo>
                  <a:lnTo>
                    <a:pt x="18394" y="288"/>
                  </a:lnTo>
                  <a:lnTo>
                    <a:pt x="17401" y="0"/>
                  </a:lnTo>
                  <a:lnTo>
                    <a:pt x="16739" y="515"/>
                  </a:lnTo>
                  <a:lnTo>
                    <a:pt x="12305" y="13151"/>
                  </a:lnTo>
                  <a:lnTo>
                    <a:pt x="9000" y="59130"/>
                  </a:lnTo>
                  <a:lnTo>
                    <a:pt x="5979" y="97222"/>
                  </a:lnTo>
                  <a:lnTo>
                    <a:pt x="2284" y="143785"/>
                  </a:lnTo>
                  <a:lnTo>
                    <a:pt x="311" y="169043"/>
                  </a:lnTo>
                  <a:lnTo>
                    <a:pt x="0" y="214040"/>
                  </a:lnTo>
                  <a:lnTo>
                    <a:pt x="2214" y="251679"/>
                  </a:lnTo>
                  <a:lnTo>
                    <a:pt x="8023" y="298281"/>
                  </a:lnTo>
                  <a:lnTo>
                    <a:pt x="10487" y="300968"/>
                  </a:lnTo>
                  <a:lnTo>
                    <a:pt x="14246" y="302054"/>
                  </a:lnTo>
                  <a:lnTo>
                    <a:pt x="18869" y="302073"/>
                  </a:lnTo>
                  <a:lnTo>
                    <a:pt x="29650" y="294567"/>
                  </a:lnTo>
                  <a:lnTo>
                    <a:pt x="35488" y="288614"/>
                  </a:lnTo>
                  <a:lnTo>
                    <a:pt x="47076" y="260010"/>
                  </a:lnTo>
                  <a:lnTo>
                    <a:pt x="48772" y="242476"/>
                  </a:lnTo>
                  <a:lnTo>
                    <a:pt x="47482" y="227457"/>
                  </a:lnTo>
                  <a:lnTo>
                    <a:pt x="32887" y="272333"/>
                  </a:lnTo>
                  <a:lnTo>
                    <a:pt x="33999" y="289345"/>
                  </a:lnTo>
                  <a:lnTo>
                    <a:pt x="39196" y="304903"/>
                  </a:lnTo>
                  <a:lnTo>
                    <a:pt x="46210" y="316521"/>
                  </a:lnTo>
                  <a:lnTo>
                    <a:pt x="52173" y="320184"/>
                  </a:lnTo>
                  <a:lnTo>
                    <a:pt x="68206" y="324253"/>
                  </a:lnTo>
                  <a:lnTo>
                    <a:pt x="87090" y="320418"/>
                  </a:lnTo>
                  <a:lnTo>
                    <a:pt x="124588" y="300708"/>
                  </a:lnTo>
                  <a:lnTo>
                    <a:pt x="129119" y="292708"/>
                  </a:lnTo>
                  <a:lnTo>
                    <a:pt x="130391" y="272531"/>
                  </a:lnTo>
                  <a:lnTo>
                    <a:pt x="126638" y="264045"/>
                  </a:lnTo>
                  <a:lnTo>
                    <a:pt x="97965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" name="SMARTInkShape-Group850"/>
          <p:cNvGrpSpPr/>
          <p:nvPr/>
        </p:nvGrpSpPr>
        <p:grpSpPr>
          <a:xfrm>
            <a:off x="3324399" y="3448050"/>
            <a:ext cx="695152" cy="215901"/>
            <a:chOff x="3324399" y="3448050"/>
            <a:chExt cx="695152" cy="215901"/>
          </a:xfrm>
        </p:grpSpPr>
        <p:sp>
          <p:nvSpPr>
            <p:cNvPr id="1057" name="SMARTInkShape-4077"/>
            <p:cNvSpPr/>
            <p:nvPr>
              <p:custDataLst>
                <p:tags r:id="rId131"/>
              </p:custDataLst>
            </p:nvPr>
          </p:nvSpPr>
          <p:spPr>
            <a:xfrm>
              <a:off x="4019550" y="3594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4078"/>
            <p:cNvSpPr/>
            <p:nvPr>
              <p:custDataLst>
                <p:tags r:id="rId132"/>
              </p:custDataLst>
            </p:nvPr>
          </p:nvSpPr>
          <p:spPr>
            <a:xfrm>
              <a:off x="3714750" y="3448050"/>
              <a:ext cx="203201" cy="57151"/>
            </a:xfrm>
            <a:custGeom>
              <a:avLst/>
              <a:gdLst/>
              <a:ahLst/>
              <a:cxnLst/>
              <a:rect l="0" t="0" r="0" b="0"/>
              <a:pathLst>
                <a:path w="2032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1881" y="45217"/>
                  </a:lnTo>
                  <a:lnTo>
                    <a:pt x="3371" y="42844"/>
                  </a:lnTo>
                  <a:lnTo>
                    <a:pt x="25693" y="32764"/>
                  </a:lnTo>
                  <a:lnTo>
                    <a:pt x="72603" y="20840"/>
                  </a:lnTo>
                  <a:lnTo>
                    <a:pt x="94968" y="16715"/>
                  </a:lnTo>
                  <a:lnTo>
                    <a:pt x="120462" y="12555"/>
                  </a:lnTo>
                  <a:lnTo>
                    <a:pt x="166427" y="558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4079"/>
            <p:cNvSpPr/>
            <p:nvPr>
              <p:custDataLst>
                <p:tags r:id="rId133"/>
              </p:custDataLst>
            </p:nvPr>
          </p:nvSpPr>
          <p:spPr>
            <a:xfrm>
              <a:off x="3816350" y="3483662"/>
              <a:ext cx="25401" cy="164374"/>
            </a:xfrm>
            <a:custGeom>
              <a:avLst/>
              <a:gdLst/>
              <a:ahLst/>
              <a:cxnLst/>
              <a:rect l="0" t="0" r="0" b="0"/>
              <a:pathLst>
                <a:path w="25401" h="164374">
                  <a:moveTo>
                    <a:pt x="0" y="8838"/>
                  </a:moveTo>
                  <a:lnTo>
                    <a:pt x="0" y="8838"/>
                  </a:lnTo>
                  <a:lnTo>
                    <a:pt x="8838" y="0"/>
                  </a:lnTo>
                  <a:lnTo>
                    <a:pt x="10125" y="123"/>
                  </a:lnTo>
                  <a:lnTo>
                    <a:pt x="10983" y="1617"/>
                  </a:lnTo>
                  <a:lnTo>
                    <a:pt x="11555" y="4024"/>
                  </a:lnTo>
                  <a:lnTo>
                    <a:pt x="7524" y="44623"/>
                  </a:lnTo>
                  <a:lnTo>
                    <a:pt x="6698" y="83647"/>
                  </a:lnTo>
                  <a:lnTo>
                    <a:pt x="8334" y="125313"/>
                  </a:lnTo>
                  <a:lnTo>
                    <a:pt x="15209" y="160884"/>
                  </a:lnTo>
                  <a:lnTo>
                    <a:pt x="17195" y="163824"/>
                  </a:lnTo>
                  <a:lnTo>
                    <a:pt x="19224" y="164373"/>
                  </a:lnTo>
                  <a:lnTo>
                    <a:pt x="25400" y="16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4080"/>
            <p:cNvSpPr/>
            <p:nvPr>
              <p:custDataLst>
                <p:tags r:id="rId134"/>
              </p:custDataLst>
            </p:nvPr>
          </p:nvSpPr>
          <p:spPr>
            <a:xfrm>
              <a:off x="3545524" y="3487033"/>
              <a:ext cx="99377" cy="154452"/>
            </a:xfrm>
            <a:custGeom>
              <a:avLst/>
              <a:gdLst/>
              <a:ahLst/>
              <a:cxnLst/>
              <a:rect l="0" t="0" r="0" b="0"/>
              <a:pathLst>
                <a:path w="99377" h="154452">
                  <a:moveTo>
                    <a:pt x="23176" y="5467"/>
                  </a:moveTo>
                  <a:lnTo>
                    <a:pt x="23176" y="5467"/>
                  </a:lnTo>
                  <a:lnTo>
                    <a:pt x="23176" y="0"/>
                  </a:lnTo>
                  <a:lnTo>
                    <a:pt x="19805" y="26984"/>
                  </a:lnTo>
                  <a:lnTo>
                    <a:pt x="7981" y="70708"/>
                  </a:lnTo>
                  <a:lnTo>
                    <a:pt x="0" y="116348"/>
                  </a:lnTo>
                  <a:lnTo>
                    <a:pt x="317" y="140391"/>
                  </a:lnTo>
                  <a:lnTo>
                    <a:pt x="1586" y="146216"/>
                  </a:lnTo>
                  <a:lnTo>
                    <a:pt x="3844" y="150100"/>
                  </a:lnTo>
                  <a:lnTo>
                    <a:pt x="6760" y="152689"/>
                  </a:lnTo>
                  <a:lnTo>
                    <a:pt x="10116" y="154415"/>
                  </a:lnTo>
                  <a:lnTo>
                    <a:pt x="19488" y="154451"/>
                  </a:lnTo>
                  <a:lnTo>
                    <a:pt x="30709" y="151410"/>
                  </a:lnTo>
                  <a:lnTo>
                    <a:pt x="72094" y="135039"/>
                  </a:lnTo>
                  <a:lnTo>
                    <a:pt x="99376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4081"/>
            <p:cNvSpPr/>
            <p:nvPr>
              <p:custDataLst>
                <p:tags r:id="rId135"/>
              </p:custDataLst>
            </p:nvPr>
          </p:nvSpPr>
          <p:spPr>
            <a:xfrm>
              <a:off x="3324399" y="3469490"/>
              <a:ext cx="149052" cy="194461"/>
            </a:xfrm>
            <a:custGeom>
              <a:avLst/>
              <a:gdLst/>
              <a:ahLst/>
              <a:cxnLst/>
              <a:rect l="0" t="0" r="0" b="0"/>
              <a:pathLst>
                <a:path w="149052" h="194461">
                  <a:moveTo>
                    <a:pt x="149051" y="10310"/>
                  </a:moveTo>
                  <a:lnTo>
                    <a:pt x="149051" y="10310"/>
                  </a:lnTo>
                  <a:lnTo>
                    <a:pt x="105021" y="184"/>
                  </a:lnTo>
                  <a:lnTo>
                    <a:pt x="65748" y="0"/>
                  </a:lnTo>
                  <a:lnTo>
                    <a:pt x="55415" y="1320"/>
                  </a:lnTo>
                  <a:lnTo>
                    <a:pt x="36409" y="10312"/>
                  </a:lnTo>
                  <a:lnTo>
                    <a:pt x="27389" y="16661"/>
                  </a:lnTo>
                  <a:lnTo>
                    <a:pt x="13605" y="36886"/>
                  </a:lnTo>
                  <a:lnTo>
                    <a:pt x="4186" y="63044"/>
                  </a:lnTo>
                  <a:lnTo>
                    <a:pt x="0" y="93484"/>
                  </a:lnTo>
                  <a:lnTo>
                    <a:pt x="7756" y="138984"/>
                  </a:lnTo>
                  <a:lnTo>
                    <a:pt x="21577" y="161337"/>
                  </a:lnTo>
                  <a:lnTo>
                    <a:pt x="40185" y="177622"/>
                  </a:lnTo>
                  <a:lnTo>
                    <a:pt x="62566" y="189563"/>
                  </a:lnTo>
                  <a:lnTo>
                    <a:pt x="84743" y="193930"/>
                  </a:lnTo>
                  <a:lnTo>
                    <a:pt x="117301" y="19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SMARTInkShape-Group851"/>
          <p:cNvGrpSpPr/>
          <p:nvPr/>
        </p:nvGrpSpPr>
        <p:grpSpPr>
          <a:xfrm>
            <a:off x="3282950" y="3835861"/>
            <a:ext cx="1349376" cy="614725"/>
            <a:chOff x="3282950" y="3835861"/>
            <a:chExt cx="1349376" cy="614725"/>
          </a:xfrm>
        </p:grpSpPr>
        <p:sp>
          <p:nvSpPr>
            <p:cNvPr id="1063" name="SMARTInkShape-4082"/>
            <p:cNvSpPr/>
            <p:nvPr>
              <p:custDataLst>
                <p:tags r:id="rId122"/>
              </p:custDataLst>
            </p:nvPr>
          </p:nvSpPr>
          <p:spPr>
            <a:xfrm>
              <a:off x="4622800" y="4298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4083"/>
            <p:cNvSpPr/>
            <p:nvPr>
              <p:custDataLst>
                <p:tags r:id="rId123"/>
              </p:custDataLst>
            </p:nvPr>
          </p:nvSpPr>
          <p:spPr>
            <a:xfrm>
              <a:off x="4413250" y="427990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37047" y="376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4084"/>
            <p:cNvSpPr/>
            <p:nvPr>
              <p:custDataLst>
                <p:tags r:id="rId124"/>
              </p:custDataLst>
            </p:nvPr>
          </p:nvSpPr>
          <p:spPr>
            <a:xfrm>
              <a:off x="4400550" y="42100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3240" y="4268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4085"/>
            <p:cNvSpPr/>
            <p:nvPr>
              <p:custDataLst>
                <p:tags r:id="rId125"/>
              </p:custDataLst>
            </p:nvPr>
          </p:nvSpPr>
          <p:spPr>
            <a:xfrm>
              <a:off x="4159250" y="4090283"/>
              <a:ext cx="114301" cy="240418"/>
            </a:xfrm>
            <a:custGeom>
              <a:avLst/>
              <a:gdLst/>
              <a:ahLst/>
              <a:cxnLst/>
              <a:rect l="0" t="0" r="0" b="0"/>
              <a:pathLst>
                <a:path w="114301" h="24041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0"/>
                  </a:lnTo>
                  <a:lnTo>
                    <a:pt x="110929" y="2749"/>
                  </a:lnTo>
                  <a:lnTo>
                    <a:pt x="94527" y="45291"/>
                  </a:lnTo>
                  <a:lnTo>
                    <a:pt x="80454" y="92291"/>
                  </a:lnTo>
                  <a:lnTo>
                    <a:pt x="68213" y="127311"/>
                  </a:lnTo>
                  <a:lnTo>
                    <a:pt x="53365" y="161690"/>
                  </a:lnTo>
                  <a:lnTo>
                    <a:pt x="32510" y="202665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4086"/>
            <p:cNvSpPr/>
            <p:nvPr>
              <p:custDataLst>
                <p:tags r:id="rId126"/>
              </p:custDataLst>
            </p:nvPr>
          </p:nvSpPr>
          <p:spPr>
            <a:xfrm>
              <a:off x="4095750" y="4128645"/>
              <a:ext cx="196851" cy="165027"/>
            </a:xfrm>
            <a:custGeom>
              <a:avLst/>
              <a:gdLst/>
              <a:ahLst/>
              <a:cxnLst/>
              <a:rect l="0" t="0" r="0" b="0"/>
              <a:pathLst>
                <a:path w="196851" h="165027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15580" y="2565"/>
                  </a:lnTo>
                  <a:lnTo>
                    <a:pt x="49514" y="26372"/>
                  </a:lnTo>
                  <a:lnTo>
                    <a:pt x="96250" y="72259"/>
                  </a:lnTo>
                  <a:lnTo>
                    <a:pt x="131765" y="110445"/>
                  </a:lnTo>
                  <a:lnTo>
                    <a:pt x="178872" y="154165"/>
                  </a:lnTo>
                  <a:lnTo>
                    <a:pt x="191209" y="164503"/>
                  </a:lnTo>
                  <a:lnTo>
                    <a:pt x="193089" y="165026"/>
                  </a:lnTo>
                  <a:lnTo>
                    <a:pt x="196850" y="16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4087"/>
            <p:cNvSpPr/>
            <p:nvPr>
              <p:custDataLst>
                <p:tags r:id="rId127"/>
              </p:custDataLst>
            </p:nvPr>
          </p:nvSpPr>
          <p:spPr>
            <a:xfrm>
              <a:off x="3945385" y="4066283"/>
              <a:ext cx="112266" cy="287822"/>
            </a:xfrm>
            <a:custGeom>
              <a:avLst/>
              <a:gdLst/>
              <a:ahLst/>
              <a:cxnLst/>
              <a:rect l="0" t="0" r="0" b="0"/>
              <a:pathLst>
                <a:path w="112266" h="287822">
                  <a:moveTo>
                    <a:pt x="112265" y="29467"/>
                  </a:moveTo>
                  <a:lnTo>
                    <a:pt x="112265" y="29467"/>
                  </a:lnTo>
                  <a:lnTo>
                    <a:pt x="105523" y="26096"/>
                  </a:lnTo>
                  <a:lnTo>
                    <a:pt x="100332" y="20678"/>
                  </a:lnTo>
                  <a:lnTo>
                    <a:pt x="94261" y="13566"/>
                  </a:lnTo>
                  <a:lnTo>
                    <a:pt x="84508" y="5702"/>
                  </a:lnTo>
                  <a:lnTo>
                    <a:pt x="71236" y="1266"/>
                  </a:lnTo>
                  <a:lnTo>
                    <a:pt x="56635" y="0"/>
                  </a:lnTo>
                  <a:lnTo>
                    <a:pt x="43091" y="1789"/>
                  </a:lnTo>
                  <a:lnTo>
                    <a:pt x="31897" y="6817"/>
                  </a:lnTo>
                  <a:lnTo>
                    <a:pt x="23629" y="13051"/>
                  </a:lnTo>
                  <a:lnTo>
                    <a:pt x="19954" y="18172"/>
                  </a:lnTo>
                  <a:lnTo>
                    <a:pt x="19680" y="21231"/>
                  </a:lnTo>
                  <a:lnTo>
                    <a:pt x="21257" y="28393"/>
                  </a:lnTo>
                  <a:lnTo>
                    <a:pt x="55029" y="73651"/>
                  </a:lnTo>
                  <a:lnTo>
                    <a:pt x="67868" y="101903"/>
                  </a:lnTo>
                  <a:lnTo>
                    <a:pt x="71366" y="119752"/>
                  </a:lnTo>
                  <a:lnTo>
                    <a:pt x="69158" y="137092"/>
                  </a:lnTo>
                  <a:lnTo>
                    <a:pt x="63473" y="152794"/>
                  </a:lnTo>
                  <a:lnTo>
                    <a:pt x="56243" y="164477"/>
                  </a:lnTo>
                  <a:lnTo>
                    <a:pt x="44563" y="172492"/>
                  </a:lnTo>
                  <a:lnTo>
                    <a:pt x="24001" y="179089"/>
                  </a:lnTo>
                  <a:lnTo>
                    <a:pt x="12359" y="179926"/>
                  </a:lnTo>
                  <a:lnTo>
                    <a:pt x="4833" y="177947"/>
                  </a:lnTo>
                  <a:lnTo>
                    <a:pt x="2544" y="176431"/>
                  </a:lnTo>
                  <a:lnTo>
                    <a:pt x="0" y="172866"/>
                  </a:lnTo>
                  <a:lnTo>
                    <a:pt x="27" y="171633"/>
                  </a:lnTo>
                  <a:lnTo>
                    <a:pt x="751" y="170811"/>
                  </a:lnTo>
                  <a:lnTo>
                    <a:pt x="1939" y="170263"/>
                  </a:lnTo>
                  <a:lnTo>
                    <a:pt x="10353" y="169491"/>
                  </a:lnTo>
                  <a:lnTo>
                    <a:pt x="21783" y="172634"/>
                  </a:lnTo>
                  <a:lnTo>
                    <a:pt x="28071" y="177999"/>
                  </a:lnTo>
                  <a:lnTo>
                    <a:pt x="30735" y="181404"/>
                  </a:lnTo>
                  <a:lnTo>
                    <a:pt x="33697" y="190834"/>
                  </a:lnTo>
                  <a:lnTo>
                    <a:pt x="34307" y="202080"/>
                  </a:lnTo>
                  <a:lnTo>
                    <a:pt x="29978" y="220311"/>
                  </a:lnTo>
                  <a:lnTo>
                    <a:pt x="13975" y="258097"/>
                  </a:lnTo>
                  <a:lnTo>
                    <a:pt x="12351" y="275715"/>
                  </a:lnTo>
                  <a:lnTo>
                    <a:pt x="14472" y="283079"/>
                  </a:lnTo>
                  <a:lnTo>
                    <a:pt x="17436" y="285325"/>
                  </a:lnTo>
                  <a:lnTo>
                    <a:pt x="26375" y="287821"/>
                  </a:lnTo>
                  <a:lnTo>
                    <a:pt x="43306" y="285854"/>
                  </a:lnTo>
                  <a:lnTo>
                    <a:pt x="80515" y="26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4088"/>
            <p:cNvSpPr/>
            <p:nvPr>
              <p:custDataLst>
                <p:tags r:id="rId128"/>
              </p:custDataLst>
            </p:nvPr>
          </p:nvSpPr>
          <p:spPr>
            <a:xfrm>
              <a:off x="3369733" y="4086509"/>
              <a:ext cx="211668" cy="364077"/>
            </a:xfrm>
            <a:custGeom>
              <a:avLst/>
              <a:gdLst/>
              <a:ahLst/>
              <a:cxnLst/>
              <a:rect l="0" t="0" r="0" b="0"/>
              <a:pathLst>
                <a:path w="211668" h="364077">
                  <a:moveTo>
                    <a:pt x="46567" y="91791"/>
                  </a:moveTo>
                  <a:lnTo>
                    <a:pt x="46567" y="91791"/>
                  </a:lnTo>
                  <a:lnTo>
                    <a:pt x="37729" y="91791"/>
                  </a:lnTo>
                  <a:lnTo>
                    <a:pt x="33702" y="93672"/>
                  </a:lnTo>
                  <a:lnTo>
                    <a:pt x="29560" y="96155"/>
                  </a:lnTo>
                  <a:lnTo>
                    <a:pt x="25368" y="97258"/>
                  </a:lnTo>
                  <a:lnTo>
                    <a:pt x="23262" y="96847"/>
                  </a:lnTo>
                  <a:lnTo>
                    <a:pt x="14813" y="92999"/>
                  </a:lnTo>
                  <a:lnTo>
                    <a:pt x="12697" y="92596"/>
                  </a:lnTo>
                  <a:lnTo>
                    <a:pt x="8465" y="86504"/>
                  </a:lnTo>
                  <a:lnTo>
                    <a:pt x="0" y="58605"/>
                  </a:lnTo>
                  <a:lnTo>
                    <a:pt x="392" y="36097"/>
                  </a:lnTo>
                  <a:lnTo>
                    <a:pt x="6846" y="11645"/>
                  </a:lnTo>
                  <a:lnTo>
                    <a:pt x="10804" y="6782"/>
                  </a:lnTo>
                  <a:lnTo>
                    <a:pt x="20369" y="673"/>
                  </a:lnTo>
                  <a:lnTo>
                    <a:pt x="23458" y="0"/>
                  </a:lnTo>
                  <a:lnTo>
                    <a:pt x="26222" y="259"/>
                  </a:lnTo>
                  <a:lnTo>
                    <a:pt x="28770" y="1136"/>
                  </a:lnTo>
                  <a:lnTo>
                    <a:pt x="39098" y="9113"/>
                  </a:lnTo>
                  <a:lnTo>
                    <a:pt x="47725" y="30527"/>
                  </a:lnTo>
                  <a:lnTo>
                    <a:pt x="59141" y="76519"/>
                  </a:lnTo>
                  <a:lnTo>
                    <a:pt x="61817" y="111960"/>
                  </a:lnTo>
                  <a:lnTo>
                    <a:pt x="56259" y="154917"/>
                  </a:lnTo>
                  <a:lnTo>
                    <a:pt x="47557" y="194691"/>
                  </a:lnTo>
                  <a:lnTo>
                    <a:pt x="45110" y="202725"/>
                  </a:lnTo>
                  <a:lnTo>
                    <a:pt x="41362" y="207374"/>
                  </a:lnTo>
                  <a:lnTo>
                    <a:pt x="36747" y="209769"/>
                  </a:lnTo>
                  <a:lnTo>
                    <a:pt x="31554" y="210659"/>
                  </a:lnTo>
                  <a:lnTo>
                    <a:pt x="28091" y="209842"/>
                  </a:lnTo>
                  <a:lnTo>
                    <a:pt x="25783" y="207886"/>
                  </a:lnTo>
                  <a:lnTo>
                    <a:pt x="24245" y="205171"/>
                  </a:lnTo>
                  <a:lnTo>
                    <a:pt x="35563" y="177753"/>
                  </a:lnTo>
                  <a:lnTo>
                    <a:pt x="74629" y="133764"/>
                  </a:lnTo>
                  <a:lnTo>
                    <a:pt x="100742" y="101875"/>
                  </a:lnTo>
                  <a:lnTo>
                    <a:pt x="125158" y="56545"/>
                  </a:lnTo>
                  <a:lnTo>
                    <a:pt x="150965" y="9227"/>
                  </a:lnTo>
                  <a:lnTo>
                    <a:pt x="151442" y="7115"/>
                  </a:lnTo>
                  <a:lnTo>
                    <a:pt x="151056" y="5707"/>
                  </a:lnTo>
                  <a:lnTo>
                    <a:pt x="150093" y="4768"/>
                  </a:lnTo>
                  <a:lnTo>
                    <a:pt x="145260" y="9370"/>
                  </a:lnTo>
                  <a:lnTo>
                    <a:pt x="141996" y="13561"/>
                  </a:lnTo>
                  <a:lnTo>
                    <a:pt x="131687" y="51408"/>
                  </a:lnTo>
                  <a:lnTo>
                    <a:pt x="124312" y="94329"/>
                  </a:lnTo>
                  <a:lnTo>
                    <a:pt x="117339" y="133606"/>
                  </a:lnTo>
                  <a:lnTo>
                    <a:pt x="111417" y="175051"/>
                  </a:lnTo>
                  <a:lnTo>
                    <a:pt x="105023" y="216990"/>
                  </a:lnTo>
                  <a:lnTo>
                    <a:pt x="95125" y="259147"/>
                  </a:lnTo>
                  <a:lnTo>
                    <a:pt x="89315" y="295759"/>
                  </a:lnTo>
                  <a:lnTo>
                    <a:pt x="87926" y="336611"/>
                  </a:lnTo>
                  <a:lnTo>
                    <a:pt x="91982" y="358358"/>
                  </a:lnTo>
                  <a:lnTo>
                    <a:pt x="93777" y="362636"/>
                  </a:lnTo>
                  <a:lnTo>
                    <a:pt x="96385" y="364076"/>
                  </a:lnTo>
                  <a:lnTo>
                    <a:pt x="99534" y="363626"/>
                  </a:lnTo>
                  <a:lnTo>
                    <a:pt x="103045" y="361914"/>
                  </a:lnTo>
                  <a:lnTo>
                    <a:pt x="114728" y="342650"/>
                  </a:lnTo>
                  <a:lnTo>
                    <a:pt x="126249" y="300877"/>
                  </a:lnTo>
                  <a:lnTo>
                    <a:pt x="134565" y="256778"/>
                  </a:lnTo>
                  <a:lnTo>
                    <a:pt x="134494" y="243373"/>
                  </a:lnTo>
                  <a:lnTo>
                    <a:pt x="131977" y="237242"/>
                  </a:lnTo>
                  <a:lnTo>
                    <a:pt x="126593" y="229824"/>
                  </a:lnTo>
                  <a:lnTo>
                    <a:pt x="126023" y="227558"/>
                  </a:lnTo>
                  <a:lnTo>
                    <a:pt x="126349" y="225341"/>
                  </a:lnTo>
                  <a:lnTo>
                    <a:pt x="127272" y="223157"/>
                  </a:lnTo>
                  <a:lnTo>
                    <a:pt x="129298" y="221702"/>
                  </a:lnTo>
                  <a:lnTo>
                    <a:pt x="160810" y="214682"/>
                  </a:lnTo>
                  <a:lnTo>
                    <a:pt x="211667" y="20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4089"/>
            <p:cNvSpPr/>
            <p:nvPr>
              <p:custDataLst>
                <p:tags r:id="rId129"/>
              </p:custDataLst>
            </p:nvPr>
          </p:nvSpPr>
          <p:spPr>
            <a:xfrm>
              <a:off x="3295650" y="3905250"/>
              <a:ext cx="660401" cy="38101"/>
            </a:xfrm>
            <a:custGeom>
              <a:avLst/>
              <a:gdLst/>
              <a:ahLst/>
              <a:cxnLst/>
              <a:rect l="0" t="0" r="0" b="0"/>
              <a:pathLst>
                <a:path w="660401" h="38101">
                  <a:moveTo>
                    <a:pt x="0" y="38100"/>
                  </a:moveTo>
                  <a:lnTo>
                    <a:pt x="0" y="38100"/>
                  </a:lnTo>
                  <a:lnTo>
                    <a:pt x="30339" y="34729"/>
                  </a:lnTo>
                  <a:lnTo>
                    <a:pt x="53387" y="31619"/>
                  </a:lnTo>
                  <a:lnTo>
                    <a:pt x="82864" y="27430"/>
                  </a:lnTo>
                  <a:lnTo>
                    <a:pt x="116625" y="22520"/>
                  </a:lnTo>
                  <a:lnTo>
                    <a:pt x="158184" y="17835"/>
                  </a:lnTo>
                  <a:lnTo>
                    <a:pt x="204939" y="13302"/>
                  </a:lnTo>
                  <a:lnTo>
                    <a:pt x="255160" y="8868"/>
                  </a:lnTo>
                  <a:lnTo>
                    <a:pt x="308395" y="5912"/>
                  </a:lnTo>
                  <a:lnTo>
                    <a:pt x="363641" y="3941"/>
                  </a:lnTo>
                  <a:lnTo>
                    <a:pt x="420227" y="2627"/>
                  </a:lnTo>
                  <a:lnTo>
                    <a:pt x="472063" y="1751"/>
                  </a:lnTo>
                  <a:lnTo>
                    <a:pt x="520731" y="1167"/>
                  </a:lnTo>
                  <a:lnTo>
                    <a:pt x="567287" y="779"/>
                  </a:lnTo>
                  <a:lnTo>
                    <a:pt x="598325" y="519"/>
                  </a:lnTo>
                  <a:lnTo>
                    <a:pt x="66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4090"/>
            <p:cNvSpPr/>
            <p:nvPr>
              <p:custDataLst>
                <p:tags r:id="rId130"/>
              </p:custDataLst>
            </p:nvPr>
          </p:nvSpPr>
          <p:spPr>
            <a:xfrm>
              <a:off x="3282950" y="3835861"/>
              <a:ext cx="531733" cy="31028"/>
            </a:xfrm>
            <a:custGeom>
              <a:avLst/>
              <a:gdLst/>
              <a:ahLst/>
              <a:cxnLst/>
              <a:rect l="0" t="0" r="0" b="0"/>
              <a:pathLst>
                <a:path w="531733" h="31028">
                  <a:moveTo>
                    <a:pt x="0" y="24939"/>
                  </a:moveTo>
                  <a:lnTo>
                    <a:pt x="0" y="24939"/>
                  </a:lnTo>
                  <a:lnTo>
                    <a:pt x="40398" y="29303"/>
                  </a:lnTo>
                  <a:lnTo>
                    <a:pt x="73223" y="30406"/>
                  </a:lnTo>
                  <a:lnTo>
                    <a:pt x="120738" y="30897"/>
                  </a:lnTo>
                  <a:lnTo>
                    <a:pt x="148225" y="31027"/>
                  </a:lnTo>
                  <a:lnTo>
                    <a:pt x="177839" y="29703"/>
                  </a:lnTo>
                  <a:lnTo>
                    <a:pt x="208871" y="27409"/>
                  </a:lnTo>
                  <a:lnTo>
                    <a:pt x="240847" y="24469"/>
                  </a:lnTo>
                  <a:lnTo>
                    <a:pt x="274159" y="21098"/>
                  </a:lnTo>
                  <a:lnTo>
                    <a:pt x="308361" y="17439"/>
                  </a:lnTo>
                  <a:lnTo>
                    <a:pt x="343158" y="13589"/>
                  </a:lnTo>
                  <a:lnTo>
                    <a:pt x="375527" y="10317"/>
                  </a:lnTo>
                  <a:lnTo>
                    <a:pt x="406279" y="7430"/>
                  </a:lnTo>
                  <a:lnTo>
                    <a:pt x="435952" y="4800"/>
                  </a:lnTo>
                  <a:lnTo>
                    <a:pt x="482093" y="1877"/>
                  </a:lnTo>
                  <a:lnTo>
                    <a:pt x="524548" y="232"/>
                  </a:lnTo>
                  <a:lnTo>
                    <a:pt x="531732" y="0"/>
                  </a:lnTo>
                  <a:lnTo>
                    <a:pt x="530877" y="552"/>
                  </a:lnTo>
                  <a:lnTo>
                    <a:pt x="495300" y="5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9" name="SMARTInkShape-Group852"/>
          <p:cNvGrpSpPr/>
          <p:nvPr/>
        </p:nvGrpSpPr>
        <p:grpSpPr>
          <a:xfrm>
            <a:off x="4876800" y="3987800"/>
            <a:ext cx="805303" cy="393701"/>
            <a:chOff x="4876800" y="3987800"/>
            <a:chExt cx="805303" cy="393701"/>
          </a:xfrm>
        </p:grpSpPr>
        <p:sp>
          <p:nvSpPr>
            <p:cNvPr id="1073" name="SMARTInkShape-4091"/>
            <p:cNvSpPr/>
            <p:nvPr>
              <p:custDataLst>
                <p:tags r:id="rId116"/>
              </p:custDataLst>
            </p:nvPr>
          </p:nvSpPr>
          <p:spPr>
            <a:xfrm>
              <a:off x="5640664" y="3987800"/>
              <a:ext cx="41439" cy="376337"/>
            </a:xfrm>
            <a:custGeom>
              <a:avLst/>
              <a:gdLst/>
              <a:ahLst/>
              <a:cxnLst/>
              <a:rect l="0" t="0" r="0" b="0"/>
              <a:pathLst>
                <a:path w="41439" h="376337">
                  <a:moveTo>
                    <a:pt x="23536" y="0"/>
                  </a:moveTo>
                  <a:lnTo>
                    <a:pt x="23536" y="0"/>
                  </a:lnTo>
                  <a:lnTo>
                    <a:pt x="26907" y="3371"/>
                  </a:lnTo>
                  <a:lnTo>
                    <a:pt x="29003" y="18952"/>
                  </a:lnTo>
                  <a:lnTo>
                    <a:pt x="26254" y="38070"/>
                  </a:lnTo>
                  <a:lnTo>
                    <a:pt x="14228" y="73996"/>
                  </a:lnTo>
                  <a:lnTo>
                    <a:pt x="2046" y="115015"/>
                  </a:lnTo>
                  <a:lnTo>
                    <a:pt x="0" y="133170"/>
                  </a:lnTo>
                  <a:lnTo>
                    <a:pt x="2022" y="142913"/>
                  </a:lnTo>
                  <a:lnTo>
                    <a:pt x="7154" y="150065"/>
                  </a:lnTo>
                  <a:lnTo>
                    <a:pt x="10498" y="152960"/>
                  </a:lnTo>
                  <a:lnTo>
                    <a:pt x="18575" y="167147"/>
                  </a:lnTo>
                  <a:lnTo>
                    <a:pt x="26920" y="191610"/>
                  </a:lnTo>
                  <a:lnTo>
                    <a:pt x="29496" y="231141"/>
                  </a:lnTo>
                  <a:lnTo>
                    <a:pt x="30514" y="269737"/>
                  </a:lnTo>
                  <a:lnTo>
                    <a:pt x="36777" y="309450"/>
                  </a:lnTo>
                  <a:lnTo>
                    <a:pt x="41438" y="344681"/>
                  </a:lnTo>
                  <a:lnTo>
                    <a:pt x="37019" y="374740"/>
                  </a:lnTo>
                  <a:lnTo>
                    <a:pt x="36052" y="376121"/>
                  </a:lnTo>
                  <a:lnTo>
                    <a:pt x="34702" y="376336"/>
                  </a:lnTo>
                  <a:lnTo>
                    <a:pt x="29886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4092"/>
            <p:cNvSpPr/>
            <p:nvPr>
              <p:custDataLst>
                <p:tags r:id="rId117"/>
              </p:custDataLst>
            </p:nvPr>
          </p:nvSpPr>
          <p:spPr>
            <a:xfrm>
              <a:off x="5473700" y="42227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42063"/>
                  </a:lnTo>
                  <a:lnTo>
                    <a:pt x="7" y="80490"/>
                  </a:lnTo>
                  <a:lnTo>
                    <a:pt x="0" y="37062"/>
                  </a:lnTo>
                  <a:lnTo>
                    <a:pt x="3371" y="17645"/>
                  </a:lnTo>
                  <a:lnTo>
                    <a:pt x="8839" y="6326"/>
                  </a:lnTo>
                  <a:lnTo>
                    <a:pt x="11537" y="5628"/>
                  </a:lnTo>
                  <a:lnTo>
                    <a:pt x="14748" y="6574"/>
                  </a:lnTo>
                  <a:lnTo>
                    <a:pt x="33408" y="18232"/>
                  </a:lnTo>
                  <a:lnTo>
                    <a:pt x="41424" y="29740"/>
                  </a:lnTo>
                  <a:lnTo>
                    <a:pt x="58767" y="67792"/>
                  </a:lnTo>
                  <a:lnTo>
                    <a:pt x="66566" y="80059"/>
                  </a:lnTo>
                  <a:lnTo>
                    <a:pt x="698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4093"/>
            <p:cNvSpPr/>
            <p:nvPr>
              <p:custDataLst>
                <p:tags r:id="rId118"/>
              </p:custDataLst>
            </p:nvPr>
          </p:nvSpPr>
          <p:spPr>
            <a:xfrm>
              <a:off x="5283200" y="4078465"/>
              <a:ext cx="120651" cy="239536"/>
            </a:xfrm>
            <a:custGeom>
              <a:avLst/>
              <a:gdLst/>
              <a:ahLst/>
              <a:cxnLst/>
              <a:rect l="0" t="0" r="0" b="0"/>
              <a:pathLst>
                <a:path w="120651" h="239536">
                  <a:moveTo>
                    <a:pt x="120650" y="10935"/>
                  </a:moveTo>
                  <a:lnTo>
                    <a:pt x="120650" y="10935"/>
                  </a:lnTo>
                  <a:lnTo>
                    <a:pt x="117279" y="4193"/>
                  </a:lnTo>
                  <a:lnTo>
                    <a:pt x="115581" y="2207"/>
                  </a:lnTo>
                  <a:lnTo>
                    <a:pt x="111811" y="0"/>
                  </a:lnTo>
                  <a:lnTo>
                    <a:pt x="109113" y="1528"/>
                  </a:lnTo>
                  <a:lnTo>
                    <a:pt x="102352" y="8871"/>
                  </a:lnTo>
                  <a:lnTo>
                    <a:pt x="85103" y="48156"/>
                  </a:lnTo>
                  <a:lnTo>
                    <a:pt x="71455" y="79689"/>
                  </a:lnTo>
                  <a:lnTo>
                    <a:pt x="55982" y="112988"/>
                  </a:lnTo>
                  <a:lnTo>
                    <a:pt x="39698" y="145898"/>
                  </a:lnTo>
                  <a:lnTo>
                    <a:pt x="16779" y="190075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4094"/>
            <p:cNvSpPr/>
            <p:nvPr>
              <p:custDataLst>
                <p:tags r:id="rId119"/>
              </p:custDataLst>
            </p:nvPr>
          </p:nvSpPr>
          <p:spPr>
            <a:xfrm>
              <a:off x="5213350" y="4064000"/>
              <a:ext cx="184151" cy="222251"/>
            </a:xfrm>
            <a:custGeom>
              <a:avLst/>
              <a:gdLst/>
              <a:ahLst/>
              <a:cxnLst/>
              <a:rect l="0" t="0" r="0" b="0"/>
              <a:pathLst>
                <a:path w="18415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43308" y="49542"/>
                  </a:lnTo>
                  <a:lnTo>
                    <a:pt x="79625" y="87822"/>
                  </a:lnTo>
                  <a:lnTo>
                    <a:pt x="117902" y="133031"/>
                  </a:lnTo>
                  <a:lnTo>
                    <a:pt x="147823" y="173942"/>
                  </a:lnTo>
                  <a:lnTo>
                    <a:pt x="1841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4095"/>
            <p:cNvSpPr/>
            <p:nvPr>
              <p:custDataLst>
                <p:tags r:id="rId120"/>
              </p:custDataLst>
            </p:nvPr>
          </p:nvSpPr>
          <p:spPr>
            <a:xfrm>
              <a:off x="5035550" y="43243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12284" y="462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4096"/>
            <p:cNvSpPr/>
            <p:nvPr>
              <p:custDataLst>
                <p:tags r:id="rId121"/>
              </p:custDataLst>
            </p:nvPr>
          </p:nvSpPr>
          <p:spPr>
            <a:xfrm>
              <a:off x="4876800" y="4298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3" name="SMARTInkShape-Group853"/>
          <p:cNvGrpSpPr/>
          <p:nvPr/>
        </p:nvGrpSpPr>
        <p:grpSpPr>
          <a:xfrm>
            <a:off x="6010444" y="4179967"/>
            <a:ext cx="434807" cy="167190"/>
            <a:chOff x="6010444" y="4179967"/>
            <a:chExt cx="434807" cy="167190"/>
          </a:xfrm>
        </p:grpSpPr>
        <p:sp>
          <p:nvSpPr>
            <p:cNvPr id="1080" name="SMARTInkShape-4097"/>
            <p:cNvSpPr/>
            <p:nvPr>
              <p:custDataLst>
                <p:tags r:id="rId113"/>
              </p:custDataLst>
            </p:nvPr>
          </p:nvSpPr>
          <p:spPr>
            <a:xfrm>
              <a:off x="6317582" y="4197903"/>
              <a:ext cx="127669" cy="132040"/>
            </a:xfrm>
            <a:custGeom>
              <a:avLst/>
              <a:gdLst/>
              <a:ahLst/>
              <a:cxnLst/>
              <a:rect l="0" t="0" r="0" b="0"/>
              <a:pathLst>
                <a:path w="127669" h="132040">
                  <a:moveTo>
                    <a:pt x="26068" y="43897"/>
                  </a:moveTo>
                  <a:lnTo>
                    <a:pt x="26068" y="43897"/>
                  </a:lnTo>
                  <a:lnTo>
                    <a:pt x="26068" y="49985"/>
                  </a:lnTo>
                  <a:lnTo>
                    <a:pt x="49364" y="5750"/>
                  </a:lnTo>
                  <a:lnTo>
                    <a:pt x="49360" y="3649"/>
                  </a:lnTo>
                  <a:lnTo>
                    <a:pt x="48651" y="2248"/>
                  </a:lnTo>
                  <a:lnTo>
                    <a:pt x="47473" y="1314"/>
                  </a:lnTo>
                  <a:lnTo>
                    <a:pt x="39074" y="0"/>
                  </a:lnTo>
                  <a:lnTo>
                    <a:pt x="24277" y="6353"/>
                  </a:lnTo>
                  <a:lnTo>
                    <a:pt x="16335" y="18979"/>
                  </a:lnTo>
                  <a:lnTo>
                    <a:pt x="2116" y="59201"/>
                  </a:lnTo>
                  <a:lnTo>
                    <a:pt x="0" y="92097"/>
                  </a:lnTo>
                  <a:lnTo>
                    <a:pt x="7897" y="109769"/>
                  </a:lnTo>
                  <a:lnTo>
                    <a:pt x="13954" y="117445"/>
                  </a:lnTo>
                  <a:lnTo>
                    <a:pt x="31972" y="127855"/>
                  </a:lnTo>
                  <a:lnTo>
                    <a:pt x="42704" y="131620"/>
                  </a:lnTo>
                  <a:lnTo>
                    <a:pt x="73443" y="132039"/>
                  </a:lnTo>
                  <a:lnTo>
                    <a:pt x="127668" y="126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4098"/>
            <p:cNvSpPr/>
            <p:nvPr>
              <p:custDataLst>
                <p:tags r:id="rId114"/>
              </p:custDataLst>
            </p:nvPr>
          </p:nvSpPr>
          <p:spPr>
            <a:xfrm>
              <a:off x="6184900" y="4184650"/>
              <a:ext cx="101601" cy="162507"/>
            </a:xfrm>
            <a:custGeom>
              <a:avLst/>
              <a:gdLst/>
              <a:ahLst/>
              <a:cxnLst/>
              <a:rect l="0" t="0" r="0" b="0"/>
              <a:pathLst>
                <a:path w="101601" h="162507">
                  <a:moveTo>
                    <a:pt x="0" y="0"/>
                  </a:moveTo>
                  <a:lnTo>
                    <a:pt x="0" y="0"/>
                  </a:lnTo>
                  <a:lnTo>
                    <a:pt x="27437" y="44043"/>
                  </a:lnTo>
                  <a:lnTo>
                    <a:pt x="48504" y="82116"/>
                  </a:lnTo>
                  <a:lnTo>
                    <a:pt x="68978" y="129501"/>
                  </a:lnTo>
                  <a:lnTo>
                    <a:pt x="75812" y="146456"/>
                  </a:lnTo>
                  <a:lnTo>
                    <a:pt x="76288" y="162506"/>
                  </a:lnTo>
                  <a:lnTo>
                    <a:pt x="69483" y="150847"/>
                  </a:lnTo>
                  <a:lnTo>
                    <a:pt x="61902" y="119406"/>
                  </a:lnTo>
                  <a:lnTo>
                    <a:pt x="61929" y="82181"/>
                  </a:lnTo>
                  <a:lnTo>
                    <a:pt x="69777" y="54454"/>
                  </a:lnTo>
                  <a:lnTo>
                    <a:pt x="74740" y="48297"/>
                  </a:lnTo>
                  <a:lnTo>
                    <a:pt x="1016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4099"/>
            <p:cNvSpPr/>
            <p:nvPr>
              <p:custDataLst>
                <p:tags r:id="rId115"/>
              </p:custDataLst>
            </p:nvPr>
          </p:nvSpPr>
          <p:spPr>
            <a:xfrm>
              <a:off x="6010444" y="4179967"/>
              <a:ext cx="123657" cy="140946"/>
            </a:xfrm>
            <a:custGeom>
              <a:avLst/>
              <a:gdLst/>
              <a:ahLst/>
              <a:cxnLst/>
              <a:rect l="0" t="0" r="0" b="0"/>
              <a:pathLst>
                <a:path w="123657" h="140946">
                  <a:moveTo>
                    <a:pt x="85556" y="23733"/>
                  </a:moveTo>
                  <a:lnTo>
                    <a:pt x="85556" y="23733"/>
                  </a:lnTo>
                  <a:lnTo>
                    <a:pt x="82185" y="13620"/>
                  </a:lnTo>
                  <a:lnTo>
                    <a:pt x="74886" y="6774"/>
                  </a:lnTo>
                  <a:lnTo>
                    <a:pt x="65291" y="2084"/>
                  </a:lnTo>
                  <a:lnTo>
                    <a:pt x="56322" y="0"/>
                  </a:lnTo>
                  <a:lnTo>
                    <a:pt x="45753" y="2837"/>
                  </a:lnTo>
                  <a:lnTo>
                    <a:pt x="18349" y="19527"/>
                  </a:lnTo>
                  <a:lnTo>
                    <a:pt x="7944" y="36680"/>
                  </a:lnTo>
                  <a:lnTo>
                    <a:pt x="0" y="70138"/>
                  </a:lnTo>
                  <a:lnTo>
                    <a:pt x="688" y="112628"/>
                  </a:lnTo>
                  <a:lnTo>
                    <a:pt x="7620" y="126977"/>
                  </a:lnTo>
                  <a:lnTo>
                    <a:pt x="17051" y="136646"/>
                  </a:lnTo>
                  <a:lnTo>
                    <a:pt x="25946" y="140945"/>
                  </a:lnTo>
                  <a:lnTo>
                    <a:pt x="31000" y="139974"/>
                  </a:lnTo>
                  <a:lnTo>
                    <a:pt x="42259" y="133251"/>
                  </a:lnTo>
                  <a:lnTo>
                    <a:pt x="60498" y="114195"/>
                  </a:lnTo>
                  <a:lnTo>
                    <a:pt x="67363" y="100627"/>
                  </a:lnTo>
                  <a:lnTo>
                    <a:pt x="71772" y="84783"/>
                  </a:lnTo>
                  <a:lnTo>
                    <a:pt x="72132" y="84187"/>
                  </a:lnTo>
                  <a:lnTo>
                    <a:pt x="72374" y="84498"/>
                  </a:lnTo>
                  <a:lnTo>
                    <a:pt x="78567" y="106445"/>
                  </a:lnTo>
                  <a:lnTo>
                    <a:pt x="88738" y="123970"/>
                  </a:lnTo>
                  <a:lnTo>
                    <a:pt x="96613" y="131312"/>
                  </a:lnTo>
                  <a:lnTo>
                    <a:pt x="106698" y="135046"/>
                  </a:lnTo>
                  <a:lnTo>
                    <a:pt x="123656" y="13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9" name="SMARTInkShape-Group854"/>
          <p:cNvGrpSpPr/>
          <p:nvPr/>
        </p:nvGrpSpPr>
        <p:grpSpPr>
          <a:xfrm>
            <a:off x="6762750" y="4028520"/>
            <a:ext cx="304801" cy="302181"/>
            <a:chOff x="6762750" y="4028520"/>
            <a:chExt cx="304801" cy="302181"/>
          </a:xfrm>
        </p:grpSpPr>
        <p:sp>
          <p:nvSpPr>
            <p:cNvPr id="1084" name="SMARTInkShape-4100"/>
            <p:cNvSpPr/>
            <p:nvPr>
              <p:custDataLst>
                <p:tags r:id="rId108"/>
              </p:custDataLst>
            </p:nvPr>
          </p:nvSpPr>
          <p:spPr>
            <a:xfrm>
              <a:off x="6952070" y="4028520"/>
              <a:ext cx="115481" cy="261011"/>
            </a:xfrm>
            <a:custGeom>
              <a:avLst/>
              <a:gdLst/>
              <a:ahLst/>
              <a:cxnLst/>
              <a:rect l="0" t="0" r="0" b="0"/>
              <a:pathLst>
                <a:path w="115481" h="261011">
                  <a:moveTo>
                    <a:pt x="77380" y="206930"/>
                  </a:moveTo>
                  <a:lnTo>
                    <a:pt x="77380" y="206930"/>
                  </a:lnTo>
                  <a:lnTo>
                    <a:pt x="77380" y="203559"/>
                  </a:lnTo>
                  <a:lnTo>
                    <a:pt x="71605" y="190324"/>
                  </a:lnTo>
                  <a:lnTo>
                    <a:pt x="50244" y="161965"/>
                  </a:lnTo>
                  <a:lnTo>
                    <a:pt x="38508" y="155196"/>
                  </a:lnTo>
                  <a:lnTo>
                    <a:pt x="32415" y="153390"/>
                  </a:lnTo>
                  <a:lnTo>
                    <a:pt x="26237" y="154304"/>
                  </a:lnTo>
                  <a:lnTo>
                    <a:pt x="13727" y="160963"/>
                  </a:lnTo>
                  <a:lnTo>
                    <a:pt x="4874" y="174741"/>
                  </a:lnTo>
                  <a:lnTo>
                    <a:pt x="0" y="192624"/>
                  </a:lnTo>
                  <a:lnTo>
                    <a:pt x="185" y="212330"/>
                  </a:lnTo>
                  <a:lnTo>
                    <a:pt x="7627" y="236517"/>
                  </a:lnTo>
                  <a:lnTo>
                    <a:pt x="22138" y="253718"/>
                  </a:lnTo>
                  <a:lnTo>
                    <a:pt x="33779" y="259475"/>
                  </a:lnTo>
                  <a:lnTo>
                    <a:pt x="39846" y="261010"/>
                  </a:lnTo>
                  <a:lnTo>
                    <a:pt x="45302" y="259916"/>
                  </a:lnTo>
                  <a:lnTo>
                    <a:pt x="55126" y="253057"/>
                  </a:lnTo>
                  <a:lnTo>
                    <a:pt x="68591" y="233924"/>
                  </a:lnTo>
                  <a:lnTo>
                    <a:pt x="78147" y="196898"/>
                  </a:lnTo>
                  <a:lnTo>
                    <a:pt x="83130" y="156845"/>
                  </a:lnTo>
                  <a:lnTo>
                    <a:pt x="86990" y="109881"/>
                  </a:lnTo>
                  <a:lnTo>
                    <a:pt x="88707" y="63138"/>
                  </a:lnTo>
                  <a:lnTo>
                    <a:pt x="84739" y="16223"/>
                  </a:lnTo>
                  <a:lnTo>
                    <a:pt x="78488" y="0"/>
                  </a:lnTo>
                  <a:lnTo>
                    <a:pt x="77872" y="4189"/>
                  </a:lnTo>
                  <a:lnTo>
                    <a:pt x="80848" y="40980"/>
                  </a:lnTo>
                  <a:lnTo>
                    <a:pt x="86212" y="74378"/>
                  </a:lnTo>
                  <a:lnTo>
                    <a:pt x="93300" y="112740"/>
                  </a:lnTo>
                  <a:lnTo>
                    <a:pt x="101154" y="153308"/>
                  </a:lnTo>
                  <a:lnTo>
                    <a:pt x="107467" y="187331"/>
                  </a:lnTo>
                  <a:lnTo>
                    <a:pt x="113106" y="226523"/>
                  </a:lnTo>
                  <a:lnTo>
                    <a:pt x="115480" y="25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4101"/>
            <p:cNvSpPr/>
            <p:nvPr>
              <p:custDataLst>
                <p:tags r:id="rId109"/>
              </p:custDataLst>
            </p:nvPr>
          </p:nvSpPr>
          <p:spPr>
            <a:xfrm>
              <a:off x="6838950" y="4089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4102"/>
            <p:cNvSpPr/>
            <p:nvPr>
              <p:custDataLst>
                <p:tags r:id="rId110"/>
              </p:custDataLst>
            </p:nvPr>
          </p:nvSpPr>
          <p:spPr>
            <a:xfrm>
              <a:off x="6838950" y="41910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882" y="4082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4103"/>
            <p:cNvSpPr/>
            <p:nvPr>
              <p:custDataLst>
                <p:tags r:id="rId111"/>
              </p:custDataLst>
            </p:nvPr>
          </p:nvSpPr>
          <p:spPr>
            <a:xfrm>
              <a:off x="6762750" y="4095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4104"/>
            <p:cNvSpPr/>
            <p:nvPr>
              <p:custDataLst>
                <p:tags r:id="rId112"/>
              </p:custDataLst>
            </p:nvPr>
          </p:nvSpPr>
          <p:spPr>
            <a:xfrm>
              <a:off x="6762750" y="41846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1881" y="42376"/>
                  </a:lnTo>
                  <a:lnTo>
                    <a:pt x="6907" y="79349"/>
                  </a:lnTo>
                  <a:lnTo>
                    <a:pt x="11556" y="125975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4" name="SMARTInkShape-Group855"/>
          <p:cNvGrpSpPr/>
          <p:nvPr/>
        </p:nvGrpSpPr>
        <p:grpSpPr>
          <a:xfrm>
            <a:off x="7372350" y="3996842"/>
            <a:ext cx="565151" cy="317625"/>
            <a:chOff x="7372350" y="3996842"/>
            <a:chExt cx="565151" cy="317625"/>
          </a:xfrm>
        </p:grpSpPr>
        <p:sp>
          <p:nvSpPr>
            <p:cNvPr id="1090" name="SMARTInkShape-4105"/>
            <p:cNvSpPr/>
            <p:nvPr>
              <p:custDataLst>
                <p:tags r:id="rId104"/>
              </p:custDataLst>
            </p:nvPr>
          </p:nvSpPr>
          <p:spPr>
            <a:xfrm>
              <a:off x="7600950" y="42100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232" y="15580"/>
                  </a:lnTo>
                  <a:lnTo>
                    <a:pt x="6427" y="6198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4106"/>
            <p:cNvSpPr/>
            <p:nvPr>
              <p:custDataLst>
                <p:tags r:id="rId105"/>
              </p:custDataLst>
            </p:nvPr>
          </p:nvSpPr>
          <p:spPr>
            <a:xfrm>
              <a:off x="7372350" y="4146550"/>
              <a:ext cx="140567" cy="167917"/>
            </a:xfrm>
            <a:custGeom>
              <a:avLst/>
              <a:gdLst/>
              <a:ahLst/>
              <a:cxnLst/>
              <a:rect l="0" t="0" r="0" b="0"/>
              <a:pathLst>
                <a:path w="140567" h="167917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370" y="65476"/>
                  </a:lnTo>
                  <a:lnTo>
                    <a:pt x="5467" y="105556"/>
                  </a:lnTo>
                  <a:lnTo>
                    <a:pt x="9459" y="138599"/>
                  </a:lnTo>
                  <a:lnTo>
                    <a:pt x="16903" y="153557"/>
                  </a:lnTo>
                  <a:lnTo>
                    <a:pt x="26563" y="163497"/>
                  </a:lnTo>
                  <a:lnTo>
                    <a:pt x="35559" y="167916"/>
                  </a:lnTo>
                  <a:lnTo>
                    <a:pt x="39934" y="167682"/>
                  </a:lnTo>
                  <a:lnTo>
                    <a:pt x="48558" y="163661"/>
                  </a:lnTo>
                  <a:lnTo>
                    <a:pt x="55213" y="153407"/>
                  </a:lnTo>
                  <a:lnTo>
                    <a:pt x="68938" y="113895"/>
                  </a:lnTo>
                  <a:lnTo>
                    <a:pt x="69242" y="114735"/>
                  </a:lnTo>
                  <a:lnTo>
                    <a:pt x="73101" y="129595"/>
                  </a:lnTo>
                  <a:lnTo>
                    <a:pt x="82023" y="143448"/>
                  </a:lnTo>
                  <a:lnTo>
                    <a:pt x="93604" y="156490"/>
                  </a:lnTo>
                  <a:lnTo>
                    <a:pt x="101809" y="161273"/>
                  </a:lnTo>
                  <a:lnTo>
                    <a:pt x="105973" y="162549"/>
                  </a:lnTo>
                  <a:lnTo>
                    <a:pt x="110159" y="161988"/>
                  </a:lnTo>
                  <a:lnTo>
                    <a:pt x="118574" y="157602"/>
                  </a:lnTo>
                  <a:lnTo>
                    <a:pt x="131245" y="143828"/>
                  </a:lnTo>
                  <a:lnTo>
                    <a:pt x="140566" y="119600"/>
                  </a:lnTo>
                  <a:lnTo>
                    <a:pt x="137682" y="73223"/>
                  </a:lnTo>
                  <a:lnTo>
                    <a:pt x="127891" y="31652"/>
                  </a:lnTo>
                  <a:lnTo>
                    <a:pt x="119424" y="10476"/>
                  </a:lnTo>
                  <a:lnTo>
                    <a:pt x="114695" y="465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4107"/>
            <p:cNvSpPr/>
            <p:nvPr>
              <p:custDataLst>
                <p:tags r:id="rId106"/>
              </p:custDataLst>
            </p:nvPr>
          </p:nvSpPr>
          <p:spPr>
            <a:xfrm>
              <a:off x="7569200" y="4051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5679" y="5958"/>
                  </a:lnTo>
                  <a:lnTo>
                    <a:pt x="13274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4108"/>
            <p:cNvSpPr/>
            <p:nvPr>
              <p:custDataLst>
                <p:tags r:id="rId107"/>
              </p:custDataLst>
            </p:nvPr>
          </p:nvSpPr>
          <p:spPr>
            <a:xfrm>
              <a:off x="7680410" y="3996842"/>
              <a:ext cx="257091" cy="298208"/>
            </a:xfrm>
            <a:custGeom>
              <a:avLst/>
              <a:gdLst/>
              <a:ahLst/>
              <a:cxnLst/>
              <a:rect l="0" t="0" r="0" b="0"/>
              <a:pathLst>
                <a:path w="257091" h="298208">
                  <a:moveTo>
                    <a:pt x="98340" y="3658"/>
                  </a:moveTo>
                  <a:lnTo>
                    <a:pt x="98340" y="3658"/>
                  </a:lnTo>
                  <a:lnTo>
                    <a:pt x="98340" y="0"/>
                  </a:lnTo>
                  <a:lnTo>
                    <a:pt x="94577" y="36656"/>
                  </a:lnTo>
                  <a:lnTo>
                    <a:pt x="86407" y="81404"/>
                  </a:lnTo>
                  <a:lnTo>
                    <a:pt x="81042" y="119351"/>
                  </a:lnTo>
                  <a:lnTo>
                    <a:pt x="73954" y="159735"/>
                  </a:lnTo>
                  <a:lnTo>
                    <a:pt x="67981" y="201201"/>
                  </a:lnTo>
                  <a:lnTo>
                    <a:pt x="63680" y="238916"/>
                  </a:lnTo>
                  <a:lnTo>
                    <a:pt x="62671" y="274604"/>
                  </a:lnTo>
                  <a:lnTo>
                    <a:pt x="67435" y="288943"/>
                  </a:lnTo>
                  <a:lnTo>
                    <a:pt x="72375" y="296257"/>
                  </a:lnTo>
                  <a:lnTo>
                    <a:pt x="74679" y="298207"/>
                  </a:lnTo>
                  <a:lnTo>
                    <a:pt x="76921" y="297391"/>
                  </a:lnTo>
                  <a:lnTo>
                    <a:pt x="81295" y="290839"/>
                  </a:lnTo>
                  <a:lnTo>
                    <a:pt x="84352" y="271879"/>
                  </a:lnTo>
                  <a:lnTo>
                    <a:pt x="71774" y="241646"/>
                  </a:lnTo>
                  <a:lnTo>
                    <a:pt x="42946" y="194915"/>
                  </a:lnTo>
                  <a:lnTo>
                    <a:pt x="16136" y="160807"/>
                  </a:lnTo>
                  <a:lnTo>
                    <a:pt x="2487" y="146647"/>
                  </a:lnTo>
                  <a:lnTo>
                    <a:pt x="572" y="143434"/>
                  </a:lnTo>
                  <a:lnTo>
                    <a:pt x="0" y="139881"/>
                  </a:lnTo>
                  <a:lnTo>
                    <a:pt x="1246" y="132170"/>
                  </a:lnTo>
                  <a:lnTo>
                    <a:pt x="4683" y="128843"/>
                  </a:lnTo>
                  <a:lnTo>
                    <a:pt x="45024" y="109417"/>
                  </a:lnTo>
                  <a:lnTo>
                    <a:pt x="83797" y="91909"/>
                  </a:lnTo>
                  <a:lnTo>
                    <a:pt x="129936" y="66574"/>
                  </a:lnTo>
                  <a:lnTo>
                    <a:pt x="169241" y="33353"/>
                  </a:lnTo>
                  <a:lnTo>
                    <a:pt x="202387" y="1122"/>
                  </a:lnTo>
                  <a:lnTo>
                    <a:pt x="202982" y="1967"/>
                  </a:lnTo>
                  <a:lnTo>
                    <a:pt x="199039" y="16798"/>
                  </a:lnTo>
                  <a:lnTo>
                    <a:pt x="185796" y="58194"/>
                  </a:lnTo>
                  <a:lnTo>
                    <a:pt x="176955" y="99863"/>
                  </a:lnTo>
                  <a:lnTo>
                    <a:pt x="171917" y="123533"/>
                  </a:lnTo>
                  <a:lnTo>
                    <a:pt x="166441" y="148486"/>
                  </a:lnTo>
                  <a:lnTo>
                    <a:pt x="160674" y="174293"/>
                  </a:lnTo>
                  <a:lnTo>
                    <a:pt x="148621" y="218020"/>
                  </a:lnTo>
                  <a:lnTo>
                    <a:pt x="135580" y="264963"/>
                  </a:lnTo>
                  <a:lnTo>
                    <a:pt x="131174" y="286304"/>
                  </a:lnTo>
                  <a:lnTo>
                    <a:pt x="145765" y="243669"/>
                  </a:lnTo>
                  <a:lnTo>
                    <a:pt x="168778" y="201795"/>
                  </a:lnTo>
                  <a:lnTo>
                    <a:pt x="181152" y="190967"/>
                  </a:lnTo>
                  <a:lnTo>
                    <a:pt x="187414" y="189208"/>
                  </a:lnTo>
                  <a:lnTo>
                    <a:pt x="200017" y="191017"/>
                  </a:lnTo>
                  <a:lnTo>
                    <a:pt x="212673" y="200288"/>
                  </a:lnTo>
                  <a:lnTo>
                    <a:pt x="224649" y="215226"/>
                  </a:lnTo>
                  <a:lnTo>
                    <a:pt x="243834" y="255548"/>
                  </a:lnTo>
                  <a:lnTo>
                    <a:pt x="25709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8" name="SMARTInkShape-Group856"/>
          <p:cNvGrpSpPr/>
          <p:nvPr/>
        </p:nvGrpSpPr>
        <p:grpSpPr>
          <a:xfrm>
            <a:off x="8337550" y="4159070"/>
            <a:ext cx="553614" cy="150387"/>
            <a:chOff x="8337550" y="4159070"/>
            <a:chExt cx="553614" cy="150387"/>
          </a:xfrm>
        </p:grpSpPr>
        <p:sp>
          <p:nvSpPr>
            <p:cNvPr id="1095" name="SMARTInkShape-4109"/>
            <p:cNvSpPr/>
            <p:nvPr>
              <p:custDataLst>
                <p:tags r:id="rId101"/>
              </p:custDataLst>
            </p:nvPr>
          </p:nvSpPr>
          <p:spPr>
            <a:xfrm>
              <a:off x="8337550" y="4159070"/>
              <a:ext cx="158751" cy="150387"/>
            </a:xfrm>
            <a:custGeom>
              <a:avLst/>
              <a:gdLst/>
              <a:ahLst/>
              <a:cxnLst/>
              <a:rect l="0" t="0" r="0" b="0"/>
              <a:pathLst>
                <a:path w="158751" h="150387">
                  <a:moveTo>
                    <a:pt x="0" y="31930"/>
                  </a:moveTo>
                  <a:lnTo>
                    <a:pt x="0" y="31930"/>
                  </a:lnTo>
                  <a:lnTo>
                    <a:pt x="3370" y="31930"/>
                  </a:lnTo>
                  <a:lnTo>
                    <a:pt x="4364" y="33341"/>
                  </a:lnTo>
                  <a:lnTo>
                    <a:pt x="5762" y="42775"/>
                  </a:lnTo>
                  <a:lnTo>
                    <a:pt x="6299" y="86914"/>
                  </a:lnTo>
                  <a:lnTo>
                    <a:pt x="6343" y="131293"/>
                  </a:lnTo>
                  <a:lnTo>
                    <a:pt x="4465" y="141473"/>
                  </a:lnTo>
                  <a:lnTo>
                    <a:pt x="882" y="150386"/>
                  </a:lnTo>
                  <a:lnTo>
                    <a:pt x="12287" y="124598"/>
                  </a:lnTo>
                  <a:lnTo>
                    <a:pt x="23788" y="82670"/>
                  </a:lnTo>
                  <a:lnTo>
                    <a:pt x="39504" y="40143"/>
                  </a:lnTo>
                  <a:lnTo>
                    <a:pt x="64114" y="968"/>
                  </a:lnTo>
                  <a:lnTo>
                    <a:pt x="66026" y="0"/>
                  </a:lnTo>
                  <a:lnTo>
                    <a:pt x="67301" y="766"/>
                  </a:lnTo>
                  <a:lnTo>
                    <a:pt x="72717" y="18875"/>
                  </a:lnTo>
                  <a:lnTo>
                    <a:pt x="75741" y="60985"/>
                  </a:lnTo>
                  <a:lnTo>
                    <a:pt x="76173" y="86924"/>
                  </a:lnTo>
                  <a:lnTo>
                    <a:pt x="76887" y="86232"/>
                  </a:lnTo>
                  <a:lnTo>
                    <a:pt x="99734" y="42543"/>
                  </a:lnTo>
                  <a:lnTo>
                    <a:pt x="126632" y="11997"/>
                  </a:lnTo>
                  <a:lnTo>
                    <a:pt x="132399" y="9469"/>
                  </a:lnTo>
                  <a:lnTo>
                    <a:pt x="137655" y="9195"/>
                  </a:lnTo>
                  <a:lnTo>
                    <a:pt x="142570" y="10424"/>
                  </a:lnTo>
                  <a:lnTo>
                    <a:pt x="146552" y="13359"/>
                  </a:lnTo>
                  <a:lnTo>
                    <a:pt x="152859" y="22265"/>
                  </a:lnTo>
                  <a:lnTo>
                    <a:pt x="157586" y="54663"/>
                  </a:lnTo>
                  <a:lnTo>
                    <a:pt x="158597" y="97474"/>
                  </a:lnTo>
                  <a:lnTo>
                    <a:pt x="158750" y="12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4110"/>
            <p:cNvSpPr/>
            <p:nvPr>
              <p:custDataLst>
                <p:tags r:id="rId102"/>
              </p:custDataLst>
            </p:nvPr>
          </p:nvSpPr>
          <p:spPr>
            <a:xfrm>
              <a:off x="8572500" y="4168402"/>
              <a:ext cx="95251" cy="130549"/>
            </a:xfrm>
            <a:custGeom>
              <a:avLst/>
              <a:gdLst/>
              <a:ahLst/>
              <a:cxnLst/>
              <a:rect l="0" t="0" r="0" b="0"/>
              <a:pathLst>
                <a:path w="95251" h="130549">
                  <a:moveTo>
                    <a:pt x="0" y="28948"/>
                  </a:moveTo>
                  <a:lnTo>
                    <a:pt x="0" y="28948"/>
                  </a:lnTo>
                  <a:lnTo>
                    <a:pt x="0" y="43253"/>
                  </a:lnTo>
                  <a:lnTo>
                    <a:pt x="1881" y="47771"/>
                  </a:lnTo>
                  <a:lnTo>
                    <a:pt x="3370" y="49963"/>
                  </a:lnTo>
                  <a:lnTo>
                    <a:pt x="5774" y="51425"/>
                  </a:lnTo>
                  <a:lnTo>
                    <a:pt x="12209" y="53048"/>
                  </a:lnTo>
                  <a:lnTo>
                    <a:pt x="27136" y="50592"/>
                  </a:lnTo>
                  <a:lnTo>
                    <a:pt x="36990" y="43506"/>
                  </a:lnTo>
                  <a:lnTo>
                    <a:pt x="54814" y="21710"/>
                  </a:lnTo>
                  <a:lnTo>
                    <a:pt x="57003" y="16362"/>
                  </a:lnTo>
                  <a:lnTo>
                    <a:pt x="57555" y="6656"/>
                  </a:lnTo>
                  <a:lnTo>
                    <a:pt x="56714" y="3503"/>
                  </a:lnTo>
                  <a:lnTo>
                    <a:pt x="55449" y="1402"/>
                  </a:lnTo>
                  <a:lnTo>
                    <a:pt x="53899" y="0"/>
                  </a:lnTo>
                  <a:lnTo>
                    <a:pt x="50749" y="477"/>
                  </a:lnTo>
                  <a:lnTo>
                    <a:pt x="41605" y="4770"/>
                  </a:lnTo>
                  <a:lnTo>
                    <a:pt x="24557" y="21863"/>
                  </a:lnTo>
                  <a:lnTo>
                    <a:pt x="12841" y="51543"/>
                  </a:lnTo>
                  <a:lnTo>
                    <a:pt x="11644" y="83777"/>
                  </a:lnTo>
                  <a:lnTo>
                    <a:pt x="17876" y="101294"/>
                  </a:lnTo>
                  <a:lnTo>
                    <a:pt x="22500" y="108929"/>
                  </a:lnTo>
                  <a:lnTo>
                    <a:pt x="35165" y="119293"/>
                  </a:lnTo>
                  <a:lnTo>
                    <a:pt x="51612" y="125546"/>
                  </a:lnTo>
                  <a:lnTo>
                    <a:pt x="95250" y="13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4111"/>
            <p:cNvSpPr/>
            <p:nvPr>
              <p:custDataLst>
                <p:tags r:id="rId103"/>
              </p:custDataLst>
            </p:nvPr>
          </p:nvSpPr>
          <p:spPr>
            <a:xfrm>
              <a:off x="8704198" y="4165610"/>
              <a:ext cx="186966" cy="134944"/>
            </a:xfrm>
            <a:custGeom>
              <a:avLst/>
              <a:gdLst/>
              <a:ahLst/>
              <a:cxnLst/>
              <a:rect l="0" t="0" r="0" b="0"/>
              <a:pathLst>
                <a:path w="186966" h="134944">
                  <a:moveTo>
                    <a:pt x="65152" y="19040"/>
                  </a:moveTo>
                  <a:lnTo>
                    <a:pt x="65152" y="19040"/>
                  </a:lnTo>
                  <a:lnTo>
                    <a:pt x="51338" y="7106"/>
                  </a:lnTo>
                  <a:lnTo>
                    <a:pt x="47475" y="4734"/>
                  </a:lnTo>
                  <a:lnTo>
                    <a:pt x="42077" y="4564"/>
                  </a:lnTo>
                  <a:lnTo>
                    <a:pt x="28556" y="8138"/>
                  </a:lnTo>
                  <a:lnTo>
                    <a:pt x="16903" y="18193"/>
                  </a:lnTo>
                  <a:lnTo>
                    <a:pt x="7724" y="32774"/>
                  </a:lnTo>
                  <a:lnTo>
                    <a:pt x="0" y="59407"/>
                  </a:lnTo>
                  <a:lnTo>
                    <a:pt x="1555" y="80624"/>
                  </a:lnTo>
                  <a:lnTo>
                    <a:pt x="4666" y="91331"/>
                  </a:lnTo>
                  <a:lnTo>
                    <a:pt x="10282" y="98912"/>
                  </a:lnTo>
                  <a:lnTo>
                    <a:pt x="13754" y="101921"/>
                  </a:lnTo>
                  <a:lnTo>
                    <a:pt x="17483" y="102516"/>
                  </a:lnTo>
                  <a:lnTo>
                    <a:pt x="21378" y="101502"/>
                  </a:lnTo>
                  <a:lnTo>
                    <a:pt x="28766" y="96612"/>
                  </a:lnTo>
                  <a:lnTo>
                    <a:pt x="34397" y="89735"/>
                  </a:lnTo>
                  <a:lnTo>
                    <a:pt x="44749" y="66770"/>
                  </a:lnTo>
                  <a:lnTo>
                    <a:pt x="42329" y="71203"/>
                  </a:lnTo>
                  <a:lnTo>
                    <a:pt x="40517" y="84826"/>
                  </a:lnTo>
                  <a:lnTo>
                    <a:pt x="43349" y="105638"/>
                  </a:lnTo>
                  <a:lnTo>
                    <a:pt x="48641" y="117736"/>
                  </a:lnTo>
                  <a:lnTo>
                    <a:pt x="60164" y="133629"/>
                  </a:lnTo>
                  <a:lnTo>
                    <a:pt x="63945" y="134943"/>
                  </a:lnTo>
                  <a:lnTo>
                    <a:pt x="73787" y="134523"/>
                  </a:lnTo>
                  <a:lnTo>
                    <a:pt x="85217" y="128221"/>
                  </a:lnTo>
                  <a:lnTo>
                    <a:pt x="95943" y="118365"/>
                  </a:lnTo>
                  <a:lnTo>
                    <a:pt x="103062" y="106928"/>
                  </a:lnTo>
                  <a:lnTo>
                    <a:pt x="108741" y="67886"/>
                  </a:lnTo>
                  <a:lnTo>
                    <a:pt x="109431" y="54167"/>
                  </a:lnTo>
                  <a:lnTo>
                    <a:pt x="107645" y="57935"/>
                  </a:lnTo>
                  <a:lnTo>
                    <a:pt x="104552" y="70076"/>
                  </a:lnTo>
                  <a:lnTo>
                    <a:pt x="103274" y="106056"/>
                  </a:lnTo>
                  <a:lnTo>
                    <a:pt x="103256" y="104011"/>
                  </a:lnTo>
                  <a:lnTo>
                    <a:pt x="109735" y="81085"/>
                  </a:lnTo>
                  <a:lnTo>
                    <a:pt x="129933" y="39553"/>
                  </a:lnTo>
                  <a:lnTo>
                    <a:pt x="148081" y="7949"/>
                  </a:lnTo>
                  <a:lnTo>
                    <a:pt x="154304" y="1062"/>
                  </a:lnTo>
                  <a:lnTo>
                    <a:pt x="160570" y="0"/>
                  </a:lnTo>
                  <a:lnTo>
                    <a:pt x="166864" y="2819"/>
                  </a:lnTo>
                  <a:lnTo>
                    <a:pt x="173174" y="8226"/>
                  </a:lnTo>
                  <a:lnTo>
                    <a:pt x="182071" y="23640"/>
                  </a:lnTo>
                  <a:lnTo>
                    <a:pt x="186965" y="42252"/>
                  </a:lnTo>
                  <a:lnTo>
                    <a:pt x="186240" y="81062"/>
                  </a:lnTo>
                  <a:lnTo>
                    <a:pt x="185802" y="1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9" name="SMARTInkShape-4112"/>
          <p:cNvSpPr/>
          <p:nvPr>
            <p:custDataLst>
              <p:tags r:id="rId5"/>
            </p:custDataLst>
          </p:nvPr>
        </p:nvSpPr>
        <p:spPr>
          <a:xfrm>
            <a:off x="9124950" y="4081601"/>
            <a:ext cx="247651" cy="331650"/>
          </a:xfrm>
          <a:custGeom>
            <a:avLst/>
            <a:gdLst/>
            <a:ahLst/>
            <a:cxnLst/>
            <a:rect l="0" t="0" r="0" b="0"/>
            <a:pathLst>
              <a:path w="247651" h="331650">
                <a:moveTo>
                  <a:pt x="0" y="331649"/>
                </a:moveTo>
                <a:lnTo>
                  <a:pt x="0" y="331649"/>
                </a:lnTo>
                <a:lnTo>
                  <a:pt x="0" y="328278"/>
                </a:lnTo>
                <a:lnTo>
                  <a:pt x="1881" y="324741"/>
                </a:lnTo>
                <a:lnTo>
                  <a:pt x="18482" y="294631"/>
                </a:lnTo>
                <a:lnTo>
                  <a:pt x="26722" y="254594"/>
                </a:lnTo>
                <a:lnTo>
                  <a:pt x="37040" y="214852"/>
                </a:lnTo>
                <a:lnTo>
                  <a:pt x="49624" y="169672"/>
                </a:lnTo>
                <a:lnTo>
                  <a:pt x="59920" y="123722"/>
                </a:lnTo>
                <a:lnTo>
                  <a:pt x="69200" y="88718"/>
                </a:lnTo>
                <a:lnTo>
                  <a:pt x="80476" y="49178"/>
                </a:lnTo>
                <a:lnTo>
                  <a:pt x="93873" y="1893"/>
                </a:lnTo>
                <a:lnTo>
                  <a:pt x="94335" y="334"/>
                </a:lnTo>
                <a:lnTo>
                  <a:pt x="94638" y="0"/>
                </a:lnTo>
                <a:lnTo>
                  <a:pt x="94843" y="483"/>
                </a:lnTo>
                <a:lnTo>
                  <a:pt x="91842" y="41363"/>
                </a:lnTo>
                <a:lnTo>
                  <a:pt x="86401" y="84928"/>
                </a:lnTo>
                <a:lnTo>
                  <a:pt x="83689" y="130214"/>
                </a:lnTo>
                <a:lnTo>
                  <a:pt x="82888" y="174911"/>
                </a:lnTo>
                <a:lnTo>
                  <a:pt x="87687" y="216937"/>
                </a:lnTo>
                <a:lnTo>
                  <a:pt x="91418" y="227278"/>
                </a:lnTo>
                <a:lnTo>
                  <a:pt x="94813" y="229613"/>
                </a:lnTo>
                <a:lnTo>
                  <a:pt x="104227" y="230325"/>
                </a:lnTo>
                <a:lnTo>
                  <a:pt x="108996" y="228117"/>
                </a:lnTo>
                <a:lnTo>
                  <a:pt x="118058" y="220018"/>
                </a:lnTo>
                <a:lnTo>
                  <a:pt x="145511" y="174472"/>
                </a:lnTo>
                <a:lnTo>
                  <a:pt x="161568" y="136439"/>
                </a:lnTo>
                <a:lnTo>
                  <a:pt x="176230" y="101191"/>
                </a:lnTo>
                <a:lnTo>
                  <a:pt x="198497" y="54330"/>
                </a:lnTo>
                <a:lnTo>
                  <a:pt x="201110" y="49646"/>
                </a:lnTo>
                <a:lnTo>
                  <a:pt x="201807" y="49808"/>
                </a:lnTo>
                <a:lnTo>
                  <a:pt x="208146" y="88764"/>
                </a:lnTo>
                <a:lnTo>
                  <a:pt x="214700" y="128371"/>
                </a:lnTo>
                <a:lnTo>
                  <a:pt x="224559" y="169270"/>
                </a:lnTo>
                <a:lnTo>
                  <a:pt x="232970" y="198085"/>
                </a:lnTo>
                <a:lnTo>
                  <a:pt x="247650" y="2173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0" name="SMARTInkShape-Group858"/>
          <p:cNvGrpSpPr/>
          <p:nvPr/>
        </p:nvGrpSpPr>
        <p:grpSpPr>
          <a:xfrm>
            <a:off x="9661659" y="4004457"/>
            <a:ext cx="1361942" cy="354605"/>
            <a:chOff x="9661659" y="4004457"/>
            <a:chExt cx="1361942" cy="354605"/>
          </a:xfrm>
        </p:grpSpPr>
        <p:sp>
          <p:nvSpPr>
            <p:cNvPr id="1100" name="SMARTInkShape-4113"/>
            <p:cNvSpPr/>
            <p:nvPr>
              <p:custDataLst>
                <p:tags r:id="rId91"/>
              </p:custDataLst>
            </p:nvPr>
          </p:nvSpPr>
          <p:spPr>
            <a:xfrm>
              <a:off x="9661659" y="4004457"/>
              <a:ext cx="104642" cy="300844"/>
            </a:xfrm>
            <a:custGeom>
              <a:avLst/>
              <a:gdLst/>
              <a:ahLst/>
              <a:cxnLst/>
              <a:rect l="0" t="0" r="0" b="0"/>
              <a:pathLst>
                <a:path w="104642" h="300844">
                  <a:moveTo>
                    <a:pt x="104641" y="262743"/>
                  </a:moveTo>
                  <a:lnTo>
                    <a:pt x="104641" y="262743"/>
                  </a:lnTo>
                  <a:lnTo>
                    <a:pt x="101271" y="262743"/>
                  </a:lnTo>
                  <a:lnTo>
                    <a:pt x="100278" y="262037"/>
                  </a:lnTo>
                  <a:lnTo>
                    <a:pt x="99615" y="260861"/>
                  </a:lnTo>
                  <a:lnTo>
                    <a:pt x="99174" y="259372"/>
                  </a:lnTo>
                  <a:lnTo>
                    <a:pt x="75974" y="221944"/>
                  </a:lnTo>
                  <a:lnTo>
                    <a:pt x="60634" y="179080"/>
                  </a:lnTo>
                  <a:lnTo>
                    <a:pt x="53801" y="142069"/>
                  </a:lnTo>
                  <a:lnTo>
                    <a:pt x="52178" y="100219"/>
                  </a:lnTo>
                  <a:lnTo>
                    <a:pt x="53102" y="60688"/>
                  </a:lnTo>
                  <a:lnTo>
                    <a:pt x="55034" y="23977"/>
                  </a:lnTo>
                  <a:lnTo>
                    <a:pt x="60486" y="9399"/>
                  </a:lnTo>
                  <a:lnTo>
                    <a:pt x="65731" y="1979"/>
                  </a:lnTo>
                  <a:lnTo>
                    <a:pt x="68118" y="0"/>
                  </a:lnTo>
                  <a:lnTo>
                    <a:pt x="71120" y="798"/>
                  </a:lnTo>
                  <a:lnTo>
                    <a:pt x="78220" y="7328"/>
                  </a:lnTo>
                  <a:lnTo>
                    <a:pt x="86778" y="36389"/>
                  </a:lnTo>
                  <a:lnTo>
                    <a:pt x="89644" y="68067"/>
                  </a:lnTo>
                  <a:lnTo>
                    <a:pt x="89510" y="104960"/>
                  </a:lnTo>
                  <a:lnTo>
                    <a:pt x="84745" y="142522"/>
                  </a:lnTo>
                  <a:lnTo>
                    <a:pt x="76044" y="178503"/>
                  </a:lnTo>
                  <a:lnTo>
                    <a:pt x="65119" y="211897"/>
                  </a:lnTo>
                  <a:lnTo>
                    <a:pt x="46365" y="251675"/>
                  </a:lnTo>
                  <a:lnTo>
                    <a:pt x="18863" y="277307"/>
                  </a:lnTo>
                  <a:lnTo>
                    <a:pt x="10072" y="282622"/>
                  </a:lnTo>
                  <a:lnTo>
                    <a:pt x="7729" y="283051"/>
                  </a:lnTo>
                  <a:lnTo>
                    <a:pt x="6164" y="282631"/>
                  </a:lnTo>
                  <a:lnTo>
                    <a:pt x="595" y="278670"/>
                  </a:lnTo>
                  <a:lnTo>
                    <a:pt x="0" y="276889"/>
                  </a:lnTo>
                  <a:lnTo>
                    <a:pt x="309" y="274996"/>
                  </a:lnTo>
                  <a:lnTo>
                    <a:pt x="4111" y="268960"/>
                  </a:lnTo>
                  <a:lnTo>
                    <a:pt x="5872" y="266888"/>
                  </a:lnTo>
                  <a:lnTo>
                    <a:pt x="11589" y="264586"/>
                  </a:lnTo>
                  <a:lnTo>
                    <a:pt x="15090" y="263971"/>
                  </a:lnTo>
                  <a:lnTo>
                    <a:pt x="20861" y="265170"/>
                  </a:lnTo>
                  <a:lnTo>
                    <a:pt x="23387" y="266478"/>
                  </a:lnTo>
                  <a:lnTo>
                    <a:pt x="38977" y="286238"/>
                  </a:lnTo>
                  <a:lnTo>
                    <a:pt x="45360" y="295887"/>
                  </a:lnTo>
                  <a:lnTo>
                    <a:pt x="49602" y="298641"/>
                  </a:lnTo>
                  <a:lnTo>
                    <a:pt x="55956" y="300190"/>
                  </a:lnTo>
                  <a:lnTo>
                    <a:pt x="66541" y="30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4114"/>
            <p:cNvSpPr/>
            <p:nvPr>
              <p:custDataLst>
                <p:tags r:id="rId92"/>
              </p:custDataLst>
            </p:nvPr>
          </p:nvSpPr>
          <p:spPr>
            <a:xfrm>
              <a:off x="10045963" y="4095750"/>
              <a:ext cx="145788" cy="216825"/>
            </a:xfrm>
            <a:custGeom>
              <a:avLst/>
              <a:gdLst/>
              <a:ahLst/>
              <a:cxnLst/>
              <a:rect l="0" t="0" r="0" b="0"/>
              <a:pathLst>
                <a:path w="145788" h="216825">
                  <a:moveTo>
                    <a:pt x="6087" y="19050"/>
                  </a:moveTo>
                  <a:lnTo>
                    <a:pt x="6087" y="19050"/>
                  </a:lnTo>
                  <a:lnTo>
                    <a:pt x="6087" y="15679"/>
                  </a:lnTo>
                  <a:lnTo>
                    <a:pt x="4206" y="12142"/>
                  </a:lnTo>
                  <a:lnTo>
                    <a:pt x="1724" y="8219"/>
                  </a:lnTo>
                  <a:lnTo>
                    <a:pt x="0" y="1222"/>
                  </a:lnTo>
                  <a:lnTo>
                    <a:pt x="615" y="1520"/>
                  </a:lnTo>
                  <a:lnTo>
                    <a:pt x="3185" y="3733"/>
                  </a:lnTo>
                  <a:lnTo>
                    <a:pt x="14946" y="38367"/>
                  </a:lnTo>
                  <a:lnTo>
                    <a:pt x="20137" y="69263"/>
                  </a:lnTo>
                  <a:lnTo>
                    <a:pt x="28558" y="104161"/>
                  </a:lnTo>
                  <a:lnTo>
                    <a:pt x="38652" y="139427"/>
                  </a:lnTo>
                  <a:lnTo>
                    <a:pt x="52268" y="184226"/>
                  </a:lnTo>
                  <a:lnTo>
                    <a:pt x="64534" y="210043"/>
                  </a:lnTo>
                  <a:lnTo>
                    <a:pt x="70399" y="216824"/>
                  </a:lnTo>
                  <a:lnTo>
                    <a:pt x="74360" y="215811"/>
                  </a:lnTo>
                  <a:lnTo>
                    <a:pt x="84410" y="207158"/>
                  </a:lnTo>
                  <a:lnTo>
                    <a:pt x="95223" y="179678"/>
                  </a:lnTo>
                  <a:lnTo>
                    <a:pt x="102383" y="147355"/>
                  </a:lnTo>
                  <a:lnTo>
                    <a:pt x="110974" y="107824"/>
                  </a:lnTo>
                  <a:lnTo>
                    <a:pt x="121847" y="66737"/>
                  </a:lnTo>
                  <a:lnTo>
                    <a:pt x="135936" y="19768"/>
                  </a:lnTo>
                  <a:lnTo>
                    <a:pt x="145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4115"/>
            <p:cNvSpPr/>
            <p:nvPr>
              <p:custDataLst>
                <p:tags r:id="rId93"/>
              </p:custDataLst>
            </p:nvPr>
          </p:nvSpPr>
          <p:spPr>
            <a:xfrm>
              <a:off x="10218693" y="4190510"/>
              <a:ext cx="61958" cy="101227"/>
            </a:xfrm>
            <a:custGeom>
              <a:avLst/>
              <a:gdLst/>
              <a:ahLst/>
              <a:cxnLst/>
              <a:rect l="0" t="0" r="0" b="0"/>
              <a:pathLst>
                <a:path w="61958" h="101227">
                  <a:moveTo>
                    <a:pt x="49257" y="44940"/>
                  </a:moveTo>
                  <a:lnTo>
                    <a:pt x="49257" y="44940"/>
                  </a:lnTo>
                  <a:lnTo>
                    <a:pt x="22774" y="813"/>
                  </a:lnTo>
                  <a:lnTo>
                    <a:pt x="19607" y="0"/>
                  </a:lnTo>
                  <a:lnTo>
                    <a:pt x="16085" y="869"/>
                  </a:lnTo>
                  <a:lnTo>
                    <a:pt x="12325" y="2859"/>
                  </a:lnTo>
                  <a:lnTo>
                    <a:pt x="6267" y="10715"/>
                  </a:lnTo>
                  <a:lnTo>
                    <a:pt x="3664" y="15773"/>
                  </a:lnTo>
                  <a:lnTo>
                    <a:pt x="0" y="39747"/>
                  </a:lnTo>
                  <a:lnTo>
                    <a:pt x="2285" y="65822"/>
                  </a:lnTo>
                  <a:lnTo>
                    <a:pt x="7449" y="79151"/>
                  </a:lnTo>
                  <a:lnTo>
                    <a:pt x="14527" y="92706"/>
                  </a:lnTo>
                  <a:lnTo>
                    <a:pt x="15520" y="95834"/>
                  </a:lnTo>
                  <a:lnTo>
                    <a:pt x="16888" y="97919"/>
                  </a:lnTo>
                  <a:lnTo>
                    <a:pt x="18505" y="99310"/>
                  </a:lnTo>
                  <a:lnTo>
                    <a:pt x="20289" y="100236"/>
                  </a:lnTo>
                  <a:lnTo>
                    <a:pt x="21478" y="100149"/>
                  </a:lnTo>
                  <a:lnTo>
                    <a:pt x="22272" y="99385"/>
                  </a:lnTo>
                  <a:lnTo>
                    <a:pt x="23764" y="95954"/>
                  </a:lnTo>
                  <a:lnTo>
                    <a:pt x="28908" y="100146"/>
                  </a:lnTo>
                  <a:lnTo>
                    <a:pt x="32685" y="101226"/>
                  </a:lnTo>
                  <a:lnTo>
                    <a:pt x="42153" y="98463"/>
                  </a:lnTo>
                  <a:lnTo>
                    <a:pt x="61957" y="8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4116"/>
            <p:cNvSpPr/>
            <p:nvPr>
              <p:custDataLst>
                <p:tags r:id="rId94"/>
              </p:custDataLst>
            </p:nvPr>
          </p:nvSpPr>
          <p:spPr>
            <a:xfrm>
              <a:off x="10299700" y="4210050"/>
              <a:ext cx="82551" cy="106994"/>
            </a:xfrm>
            <a:custGeom>
              <a:avLst/>
              <a:gdLst/>
              <a:ahLst/>
              <a:cxnLst/>
              <a:rect l="0" t="0" r="0" b="0"/>
              <a:pathLst>
                <a:path w="82551" h="106994">
                  <a:moveTo>
                    <a:pt x="0" y="6350"/>
                  </a:moveTo>
                  <a:lnTo>
                    <a:pt x="0" y="6350"/>
                  </a:lnTo>
                  <a:lnTo>
                    <a:pt x="0" y="262"/>
                  </a:lnTo>
                  <a:lnTo>
                    <a:pt x="10138" y="5826"/>
                  </a:lnTo>
                  <a:lnTo>
                    <a:pt x="21663" y="17327"/>
                  </a:lnTo>
                  <a:lnTo>
                    <a:pt x="45905" y="61975"/>
                  </a:lnTo>
                  <a:lnTo>
                    <a:pt x="52799" y="85547"/>
                  </a:lnTo>
                  <a:lnTo>
                    <a:pt x="51202" y="104721"/>
                  </a:lnTo>
                  <a:lnTo>
                    <a:pt x="50362" y="105797"/>
                  </a:lnTo>
                  <a:lnTo>
                    <a:pt x="47548" y="106993"/>
                  </a:lnTo>
                  <a:lnTo>
                    <a:pt x="46515" y="104491"/>
                  </a:lnTo>
                  <a:lnTo>
                    <a:pt x="45767" y="86071"/>
                  </a:lnTo>
                  <a:lnTo>
                    <a:pt x="53360" y="44517"/>
                  </a:lnTo>
                  <a:lnTo>
                    <a:pt x="64867" y="12243"/>
                  </a:lnTo>
                  <a:lnTo>
                    <a:pt x="67938" y="816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4117"/>
            <p:cNvSpPr/>
            <p:nvPr>
              <p:custDataLst>
                <p:tags r:id="rId95"/>
              </p:custDataLst>
            </p:nvPr>
          </p:nvSpPr>
          <p:spPr>
            <a:xfrm>
              <a:off x="10458450" y="42354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690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4118"/>
            <p:cNvSpPr/>
            <p:nvPr>
              <p:custDataLst>
                <p:tags r:id="rId96"/>
              </p:custDataLst>
            </p:nvPr>
          </p:nvSpPr>
          <p:spPr>
            <a:xfrm>
              <a:off x="10477500" y="4165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5" y="2575"/>
                  </a:lnTo>
                  <a:lnTo>
                    <a:pt x="1881" y="17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4119"/>
            <p:cNvSpPr/>
            <p:nvPr>
              <p:custDataLst>
                <p:tags r:id="rId97"/>
              </p:custDataLst>
            </p:nvPr>
          </p:nvSpPr>
          <p:spPr>
            <a:xfrm>
              <a:off x="10542594" y="4228297"/>
              <a:ext cx="74607" cy="90931"/>
            </a:xfrm>
            <a:custGeom>
              <a:avLst/>
              <a:gdLst/>
              <a:ahLst/>
              <a:cxnLst/>
              <a:rect l="0" t="0" r="0" b="0"/>
              <a:pathLst>
                <a:path w="74607" h="90931">
                  <a:moveTo>
                    <a:pt x="55556" y="32553"/>
                  </a:moveTo>
                  <a:lnTo>
                    <a:pt x="55556" y="32553"/>
                  </a:lnTo>
                  <a:lnTo>
                    <a:pt x="43623" y="18738"/>
                  </a:lnTo>
                  <a:lnTo>
                    <a:pt x="34540" y="2699"/>
                  </a:lnTo>
                  <a:lnTo>
                    <a:pt x="31668" y="656"/>
                  </a:lnTo>
                  <a:lnTo>
                    <a:pt x="28342" y="0"/>
                  </a:lnTo>
                  <a:lnTo>
                    <a:pt x="24714" y="267"/>
                  </a:lnTo>
                  <a:lnTo>
                    <a:pt x="16919" y="4327"/>
                  </a:lnTo>
                  <a:lnTo>
                    <a:pt x="12864" y="7386"/>
                  </a:lnTo>
                  <a:lnTo>
                    <a:pt x="6478" y="18310"/>
                  </a:lnTo>
                  <a:lnTo>
                    <a:pt x="1993" y="33278"/>
                  </a:lnTo>
                  <a:lnTo>
                    <a:pt x="0" y="51690"/>
                  </a:lnTo>
                  <a:lnTo>
                    <a:pt x="2877" y="67869"/>
                  </a:lnTo>
                  <a:lnTo>
                    <a:pt x="12852" y="88761"/>
                  </a:lnTo>
                  <a:lnTo>
                    <a:pt x="15091" y="90486"/>
                  </a:lnTo>
                  <a:lnTo>
                    <a:pt x="17292" y="90930"/>
                  </a:lnTo>
                  <a:lnTo>
                    <a:pt x="19463" y="90522"/>
                  </a:lnTo>
                  <a:lnTo>
                    <a:pt x="23759" y="84422"/>
                  </a:lnTo>
                  <a:lnTo>
                    <a:pt x="28261" y="70970"/>
                  </a:lnTo>
                  <a:lnTo>
                    <a:pt x="29906" y="56009"/>
                  </a:lnTo>
                  <a:lnTo>
                    <a:pt x="29989" y="55952"/>
                  </a:lnTo>
                  <a:lnTo>
                    <a:pt x="30047" y="56619"/>
                  </a:lnTo>
                  <a:lnTo>
                    <a:pt x="34499" y="63464"/>
                  </a:lnTo>
                  <a:lnTo>
                    <a:pt x="36615" y="73070"/>
                  </a:lnTo>
                  <a:lnTo>
                    <a:pt x="39612" y="78312"/>
                  </a:lnTo>
                  <a:lnTo>
                    <a:pt x="42103" y="79992"/>
                  </a:lnTo>
                  <a:lnTo>
                    <a:pt x="48638" y="81859"/>
                  </a:lnTo>
                  <a:lnTo>
                    <a:pt x="58126" y="78926"/>
                  </a:lnTo>
                  <a:lnTo>
                    <a:pt x="74606" y="70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4120"/>
            <p:cNvSpPr/>
            <p:nvPr>
              <p:custDataLst>
                <p:tags r:id="rId98"/>
              </p:custDataLst>
            </p:nvPr>
          </p:nvSpPr>
          <p:spPr>
            <a:xfrm>
              <a:off x="10655300" y="4227023"/>
              <a:ext cx="88901" cy="93351"/>
            </a:xfrm>
            <a:custGeom>
              <a:avLst/>
              <a:gdLst/>
              <a:ahLst/>
              <a:cxnLst/>
              <a:rect l="0" t="0" r="0" b="0"/>
              <a:pathLst>
                <a:path w="88901" h="93351">
                  <a:moveTo>
                    <a:pt x="0" y="40177"/>
                  </a:moveTo>
                  <a:lnTo>
                    <a:pt x="0" y="40177"/>
                  </a:lnTo>
                  <a:lnTo>
                    <a:pt x="3370" y="36806"/>
                  </a:lnTo>
                  <a:lnTo>
                    <a:pt x="5069" y="36519"/>
                  </a:lnTo>
                  <a:lnTo>
                    <a:pt x="6907" y="37033"/>
                  </a:lnTo>
                  <a:lnTo>
                    <a:pt x="14926" y="42927"/>
                  </a:lnTo>
                  <a:lnTo>
                    <a:pt x="21199" y="55573"/>
                  </a:lnTo>
                  <a:lnTo>
                    <a:pt x="25030" y="84472"/>
                  </a:lnTo>
                  <a:lnTo>
                    <a:pt x="23356" y="89967"/>
                  </a:lnTo>
                  <a:lnTo>
                    <a:pt x="21919" y="92420"/>
                  </a:lnTo>
                  <a:lnTo>
                    <a:pt x="20962" y="93350"/>
                  </a:lnTo>
                  <a:lnTo>
                    <a:pt x="20325" y="93264"/>
                  </a:lnTo>
                  <a:lnTo>
                    <a:pt x="19900" y="92502"/>
                  </a:lnTo>
                  <a:lnTo>
                    <a:pt x="19302" y="84687"/>
                  </a:lnTo>
                  <a:lnTo>
                    <a:pt x="40119" y="42212"/>
                  </a:lnTo>
                  <a:lnTo>
                    <a:pt x="58830" y="7836"/>
                  </a:lnTo>
                  <a:lnTo>
                    <a:pt x="67539" y="1109"/>
                  </a:lnTo>
                  <a:lnTo>
                    <a:pt x="71131" y="20"/>
                  </a:lnTo>
                  <a:lnTo>
                    <a:pt x="74232" y="0"/>
                  </a:lnTo>
                  <a:lnTo>
                    <a:pt x="77005" y="693"/>
                  </a:lnTo>
                  <a:lnTo>
                    <a:pt x="81966" y="5224"/>
                  </a:lnTo>
                  <a:lnTo>
                    <a:pt x="84278" y="8409"/>
                  </a:lnTo>
                  <a:lnTo>
                    <a:pt x="87530" y="26374"/>
                  </a:lnTo>
                  <a:lnTo>
                    <a:pt x="87924" y="52659"/>
                  </a:lnTo>
                  <a:lnTo>
                    <a:pt x="85161" y="71157"/>
                  </a:lnTo>
                  <a:lnTo>
                    <a:pt x="88900" y="9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4121"/>
            <p:cNvSpPr/>
            <p:nvPr>
              <p:custDataLst>
                <p:tags r:id="rId99"/>
              </p:custDataLst>
            </p:nvPr>
          </p:nvSpPr>
          <p:spPr>
            <a:xfrm>
              <a:off x="10815665" y="4218582"/>
              <a:ext cx="49186" cy="137425"/>
            </a:xfrm>
            <a:custGeom>
              <a:avLst/>
              <a:gdLst/>
              <a:ahLst/>
              <a:cxnLst/>
              <a:rect l="0" t="0" r="0" b="0"/>
              <a:pathLst>
                <a:path w="49186" h="137425">
                  <a:moveTo>
                    <a:pt x="49185" y="29568"/>
                  </a:moveTo>
                  <a:lnTo>
                    <a:pt x="49185" y="29568"/>
                  </a:lnTo>
                  <a:lnTo>
                    <a:pt x="49183" y="22826"/>
                  </a:lnTo>
                  <a:lnTo>
                    <a:pt x="47304" y="17635"/>
                  </a:lnTo>
                  <a:lnTo>
                    <a:pt x="36976" y="5182"/>
                  </a:lnTo>
                  <a:lnTo>
                    <a:pt x="29413" y="1091"/>
                  </a:lnTo>
                  <a:lnTo>
                    <a:pt x="25420" y="0"/>
                  </a:lnTo>
                  <a:lnTo>
                    <a:pt x="21346" y="684"/>
                  </a:lnTo>
                  <a:lnTo>
                    <a:pt x="13059" y="5206"/>
                  </a:lnTo>
                  <a:lnTo>
                    <a:pt x="6553" y="19446"/>
                  </a:lnTo>
                  <a:lnTo>
                    <a:pt x="0" y="63081"/>
                  </a:lnTo>
                  <a:lnTo>
                    <a:pt x="4478" y="105985"/>
                  </a:lnTo>
                  <a:lnTo>
                    <a:pt x="14381" y="127940"/>
                  </a:lnTo>
                  <a:lnTo>
                    <a:pt x="22194" y="136318"/>
                  </a:lnTo>
                  <a:lnTo>
                    <a:pt x="26957" y="137424"/>
                  </a:lnTo>
                  <a:lnTo>
                    <a:pt x="49185" y="13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4122"/>
            <p:cNvSpPr/>
            <p:nvPr>
              <p:custDataLst>
                <p:tags r:id="rId100"/>
              </p:custDataLst>
            </p:nvPr>
          </p:nvSpPr>
          <p:spPr>
            <a:xfrm>
              <a:off x="10922000" y="4196354"/>
              <a:ext cx="101601" cy="162708"/>
            </a:xfrm>
            <a:custGeom>
              <a:avLst/>
              <a:gdLst/>
              <a:ahLst/>
              <a:cxnLst/>
              <a:rect l="0" t="0" r="0" b="0"/>
              <a:pathLst>
                <a:path w="101601" h="162708">
                  <a:moveTo>
                    <a:pt x="0" y="70846"/>
                  </a:moveTo>
                  <a:lnTo>
                    <a:pt x="0" y="70846"/>
                  </a:lnTo>
                  <a:lnTo>
                    <a:pt x="3370" y="70846"/>
                  </a:lnTo>
                  <a:lnTo>
                    <a:pt x="6907" y="68964"/>
                  </a:lnTo>
                  <a:lnTo>
                    <a:pt x="8839" y="67475"/>
                  </a:lnTo>
                  <a:lnTo>
                    <a:pt x="14746" y="65820"/>
                  </a:lnTo>
                  <a:lnTo>
                    <a:pt x="21372" y="64379"/>
                  </a:lnTo>
                  <a:lnTo>
                    <a:pt x="44894" y="49783"/>
                  </a:lnTo>
                  <a:lnTo>
                    <a:pt x="48980" y="46221"/>
                  </a:lnTo>
                  <a:lnTo>
                    <a:pt x="61470" y="24352"/>
                  </a:lnTo>
                  <a:lnTo>
                    <a:pt x="64246" y="13023"/>
                  </a:lnTo>
                  <a:lnTo>
                    <a:pt x="63125" y="5636"/>
                  </a:lnTo>
                  <a:lnTo>
                    <a:pt x="60278" y="0"/>
                  </a:lnTo>
                  <a:lnTo>
                    <a:pt x="57117" y="332"/>
                  </a:lnTo>
                  <a:lnTo>
                    <a:pt x="47963" y="6345"/>
                  </a:lnTo>
                  <a:lnTo>
                    <a:pt x="21181" y="47731"/>
                  </a:lnTo>
                  <a:lnTo>
                    <a:pt x="6903" y="88377"/>
                  </a:lnTo>
                  <a:lnTo>
                    <a:pt x="2750" y="124724"/>
                  </a:lnTo>
                  <a:lnTo>
                    <a:pt x="4281" y="139712"/>
                  </a:lnTo>
                  <a:lnTo>
                    <a:pt x="7792" y="145684"/>
                  </a:lnTo>
                  <a:lnTo>
                    <a:pt x="19221" y="156083"/>
                  </a:lnTo>
                  <a:lnTo>
                    <a:pt x="35588" y="161645"/>
                  </a:lnTo>
                  <a:lnTo>
                    <a:pt x="55328" y="162707"/>
                  </a:lnTo>
                  <a:lnTo>
                    <a:pt x="101600" y="153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4" name="SMARTInkShape-Group859"/>
          <p:cNvGrpSpPr/>
          <p:nvPr/>
        </p:nvGrpSpPr>
        <p:grpSpPr>
          <a:xfrm>
            <a:off x="11259836" y="4080298"/>
            <a:ext cx="360665" cy="409153"/>
            <a:chOff x="11259836" y="4080298"/>
            <a:chExt cx="360665" cy="409153"/>
          </a:xfrm>
        </p:grpSpPr>
        <p:sp>
          <p:nvSpPr>
            <p:cNvPr id="1111" name="SMARTInkShape-4123"/>
            <p:cNvSpPr/>
            <p:nvPr>
              <p:custDataLst>
                <p:tags r:id="rId88"/>
              </p:custDataLst>
            </p:nvPr>
          </p:nvSpPr>
          <p:spPr>
            <a:xfrm>
              <a:off x="11259836" y="4233136"/>
              <a:ext cx="278115" cy="108537"/>
            </a:xfrm>
            <a:custGeom>
              <a:avLst/>
              <a:gdLst/>
              <a:ahLst/>
              <a:cxnLst/>
              <a:rect l="0" t="0" r="0" b="0"/>
              <a:pathLst>
                <a:path w="278115" h="108537">
                  <a:moveTo>
                    <a:pt x="68564" y="34064"/>
                  </a:moveTo>
                  <a:lnTo>
                    <a:pt x="68564" y="34064"/>
                  </a:lnTo>
                  <a:lnTo>
                    <a:pt x="50267" y="78844"/>
                  </a:lnTo>
                  <a:lnTo>
                    <a:pt x="34427" y="98204"/>
                  </a:lnTo>
                  <a:lnTo>
                    <a:pt x="22623" y="106377"/>
                  </a:lnTo>
                  <a:lnTo>
                    <a:pt x="16865" y="108536"/>
                  </a:lnTo>
                  <a:lnTo>
                    <a:pt x="14343" y="107701"/>
                  </a:lnTo>
                  <a:lnTo>
                    <a:pt x="9658" y="103010"/>
                  </a:lnTo>
                  <a:lnTo>
                    <a:pt x="3052" y="92436"/>
                  </a:lnTo>
                  <a:lnTo>
                    <a:pt x="0" y="73623"/>
                  </a:lnTo>
                  <a:lnTo>
                    <a:pt x="12577" y="40062"/>
                  </a:lnTo>
                  <a:lnTo>
                    <a:pt x="34181" y="12322"/>
                  </a:lnTo>
                  <a:lnTo>
                    <a:pt x="53987" y="3234"/>
                  </a:lnTo>
                  <a:lnTo>
                    <a:pt x="90821" y="0"/>
                  </a:lnTo>
                  <a:lnTo>
                    <a:pt x="134896" y="3510"/>
                  </a:lnTo>
                  <a:lnTo>
                    <a:pt x="167894" y="8490"/>
                  </a:lnTo>
                  <a:lnTo>
                    <a:pt x="203727" y="17759"/>
                  </a:lnTo>
                  <a:lnTo>
                    <a:pt x="249487" y="24764"/>
                  </a:lnTo>
                  <a:lnTo>
                    <a:pt x="278114" y="2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4124"/>
            <p:cNvSpPr/>
            <p:nvPr>
              <p:custDataLst>
                <p:tags r:id="rId89"/>
              </p:custDataLst>
            </p:nvPr>
          </p:nvSpPr>
          <p:spPr>
            <a:xfrm>
              <a:off x="11493500" y="4080298"/>
              <a:ext cx="127001" cy="110703"/>
            </a:xfrm>
            <a:custGeom>
              <a:avLst/>
              <a:gdLst/>
              <a:ahLst/>
              <a:cxnLst/>
              <a:rect l="0" t="0" r="0" b="0"/>
              <a:pathLst>
                <a:path w="127001" h="110703">
                  <a:moveTo>
                    <a:pt x="0" y="9102"/>
                  </a:moveTo>
                  <a:lnTo>
                    <a:pt x="0" y="9102"/>
                  </a:lnTo>
                  <a:lnTo>
                    <a:pt x="24418" y="264"/>
                  </a:lnTo>
                  <a:lnTo>
                    <a:pt x="37664" y="0"/>
                  </a:lnTo>
                  <a:lnTo>
                    <a:pt x="60042" y="2208"/>
                  </a:lnTo>
                  <a:lnTo>
                    <a:pt x="64018" y="3800"/>
                  </a:lnTo>
                  <a:lnTo>
                    <a:pt x="70316" y="9333"/>
                  </a:lnTo>
                  <a:lnTo>
                    <a:pt x="73585" y="20258"/>
                  </a:lnTo>
                  <a:lnTo>
                    <a:pt x="74457" y="27122"/>
                  </a:lnTo>
                  <a:lnTo>
                    <a:pt x="68943" y="50268"/>
                  </a:lnTo>
                  <a:lnTo>
                    <a:pt x="40813" y="96367"/>
                  </a:lnTo>
                  <a:lnTo>
                    <a:pt x="39908" y="99028"/>
                  </a:lnTo>
                  <a:lnTo>
                    <a:pt x="41422" y="101508"/>
                  </a:lnTo>
                  <a:lnTo>
                    <a:pt x="48750" y="106145"/>
                  </a:lnTo>
                  <a:lnTo>
                    <a:pt x="92463" y="110102"/>
                  </a:lnTo>
                  <a:lnTo>
                    <a:pt x="127000" y="11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4125"/>
            <p:cNvSpPr/>
            <p:nvPr>
              <p:custDataLst>
                <p:tags r:id="rId90"/>
              </p:custDataLst>
            </p:nvPr>
          </p:nvSpPr>
          <p:spPr>
            <a:xfrm>
              <a:off x="11518900" y="44640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88900" y="0"/>
                  </a:moveTo>
                  <a:lnTo>
                    <a:pt x="88900" y="0"/>
                  </a:lnTo>
                  <a:lnTo>
                    <a:pt x="72281" y="9434"/>
                  </a:lnTo>
                  <a:lnTo>
                    <a:pt x="34606" y="18822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5" name="SMARTInkShape-4126"/>
          <p:cNvSpPr/>
          <p:nvPr>
            <p:custDataLst>
              <p:tags r:id="rId6"/>
            </p:custDataLst>
          </p:nvPr>
        </p:nvSpPr>
        <p:spPr>
          <a:xfrm>
            <a:off x="5057001" y="4711700"/>
            <a:ext cx="613550" cy="323851"/>
          </a:xfrm>
          <a:custGeom>
            <a:avLst/>
            <a:gdLst/>
            <a:ahLst/>
            <a:cxnLst/>
            <a:rect l="0" t="0" r="0" b="0"/>
            <a:pathLst>
              <a:path w="613550" h="323851">
                <a:moveTo>
                  <a:pt x="86499" y="0"/>
                </a:moveTo>
                <a:lnTo>
                  <a:pt x="86499" y="0"/>
                </a:lnTo>
                <a:lnTo>
                  <a:pt x="84618" y="45190"/>
                </a:lnTo>
                <a:lnTo>
                  <a:pt x="79591" y="88414"/>
                </a:lnTo>
                <a:lnTo>
                  <a:pt x="76373" y="123962"/>
                </a:lnTo>
                <a:lnTo>
                  <a:pt x="74943" y="163279"/>
                </a:lnTo>
                <a:lnTo>
                  <a:pt x="76189" y="204272"/>
                </a:lnTo>
                <a:lnTo>
                  <a:pt x="79800" y="243187"/>
                </a:lnTo>
                <a:lnTo>
                  <a:pt x="89061" y="286074"/>
                </a:lnTo>
                <a:lnTo>
                  <a:pt x="98868" y="312756"/>
                </a:lnTo>
                <a:lnTo>
                  <a:pt x="101096" y="316454"/>
                </a:lnTo>
                <a:lnTo>
                  <a:pt x="103285" y="318214"/>
                </a:lnTo>
                <a:lnTo>
                  <a:pt x="105451" y="318681"/>
                </a:lnTo>
                <a:lnTo>
                  <a:pt x="107600" y="318288"/>
                </a:lnTo>
                <a:lnTo>
                  <a:pt x="111870" y="312205"/>
                </a:lnTo>
                <a:lnTo>
                  <a:pt x="113996" y="307620"/>
                </a:lnTo>
                <a:lnTo>
                  <a:pt x="108833" y="291237"/>
                </a:lnTo>
                <a:lnTo>
                  <a:pt x="86297" y="256330"/>
                </a:lnTo>
                <a:lnTo>
                  <a:pt x="47497" y="210401"/>
                </a:lnTo>
                <a:lnTo>
                  <a:pt x="1200" y="166496"/>
                </a:lnTo>
                <a:lnTo>
                  <a:pt x="0" y="163914"/>
                </a:lnTo>
                <a:lnTo>
                  <a:pt x="610" y="161487"/>
                </a:lnTo>
                <a:lnTo>
                  <a:pt x="5052" y="156909"/>
                </a:lnTo>
                <a:lnTo>
                  <a:pt x="45191" y="131748"/>
                </a:lnTo>
                <a:lnTo>
                  <a:pt x="85421" y="106223"/>
                </a:lnTo>
                <a:lnTo>
                  <a:pt x="127415" y="80078"/>
                </a:lnTo>
                <a:lnTo>
                  <a:pt x="168639" y="55329"/>
                </a:lnTo>
                <a:lnTo>
                  <a:pt x="186096" y="47673"/>
                </a:lnTo>
                <a:lnTo>
                  <a:pt x="194970" y="46588"/>
                </a:lnTo>
                <a:lnTo>
                  <a:pt x="201266" y="48458"/>
                </a:lnTo>
                <a:lnTo>
                  <a:pt x="203227" y="52060"/>
                </a:lnTo>
                <a:lnTo>
                  <a:pt x="210003" y="92689"/>
                </a:lnTo>
                <a:lnTo>
                  <a:pt x="211944" y="127273"/>
                </a:lnTo>
                <a:lnTo>
                  <a:pt x="212103" y="170866"/>
                </a:lnTo>
                <a:lnTo>
                  <a:pt x="209821" y="218462"/>
                </a:lnTo>
                <a:lnTo>
                  <a:pt x="208336" y="256550"/>
                </a:lnTo>
                <a:lnTo>
                  <a:pt x="207305" y="302810"/>
                </a:lnTo>
                <a:lnTo>
                  <a:pt x="207218" y="307444"/>
                </a:lnTo>
                <a:lnTo>
                  <a:pt x="207901" y="307973"/>
                </a:lnTo>
                <a:lnTo>
                  <a:pt x="209061" y="307621"/>
                </a:lnTo>
                <a:lnTo>
                  <a:pt x="210540" y="306681"/>
                </a:lnTo>
                <a:lnTo>
                  <a:pt x="216610" y="262870"/>
                </a:lnTo>
                <a:lnTo>
                  <a:pt x="222260" y="240948"/>
                </a:lnTo>
                <a:lnTo>
                  <a:pt x="224985" y="236832"/>
                </a:lnTo>
                <a:lnTo>
                  <a:pt x="228212" y="234088"/>
                </a:lnTo>
                <a:lnTo>
                  <a:pt x="231774" y="232259"/>
                </a:lnTo>
                <a:lnTo>
                  <a:pt x="234855" y="231745"/>
                </a:lnTo>
                <a:lnTo>
                  <a:pt x="237613" y="232108"/>
                </a:lnTo>
                <a:lnTo>
                  <a:pt x="240159" y="233055"/>
                </a:lnTo>
                <a:lnTo>
                  <a:pt x="244868" y="237870"/>
                </a:lnTo>
                <a:lnTo>
                  <a:pt x="268882" y="270221"/>
                </a:lnTo>
                <a:lnTo>
                  <a:pt x="281336" y="280052"/>
                </a:lnTo>
                <a:lnTo>
                  <a:pt x="293508" y="281336"/>
                </a:lnTo>
                <a:lnTo>
                  <a:pt x="308325" y="278849"/>
                </a:lnTo>
                <a:lnTo>
                  <a:pt x="352560" y="258466"/>
                </a:lnTo>
                <a:lnTo>
                  <a:pt x="387227" y="229508"/>
                </a:lnTo>
                <a:lnTo>
                  <a:pt x="402872" y="205664"/>
                </a:lnTo>
                <a:lnTo>
                  <a:pt x="407025" y="191595"/>
                </a:lnTo>
                <a:lnTo>
                  <a:pt x="407427" y="186998"/>
                </a:lnTo>
                <a:lnTo>
                  <a:pt x="406990" y="183931"/>
                </a:lnTo>
                <a:lnTo>
                  <a:pt x="405993" y="181887"/>
                </a:lnTo>
                <a:lnTo>
                  <a:pt x="403917" y="181230"/>
                </a:lnTo>
                <a:lnTo>
                  <a:pt x="397848" y="182382"/>
                </a:lnTo>
                <a:lnTo>
                  <a:pt x="386497" y="190368"/>
                </a:lnTo>
                <a:lnTo>
                  <a:pt x="377568" y="208413"/>
                </a:lnTo>
                <a:lnTo>
                  <a:pt x="378377" y="225508"/>
                </a:lnTo>
                <a:lnTo>
                  <a:pt x="383438" y="242748"/>
                </a:lnTo>
                <a:lnTo>
                  <a:pt x="398187" y="265314"/>
                </a:lnTo>
                <a:lnTo>
                  <a:pt x="402241" y="270009"/>
                </a:lnTo>
                <a:lnTo>
                  <a:pt x="412390" y="275225"/>
                </a:lnTo>
                <a:lnTo>
                  <a:pt x="418059" y="276618"/>
                </a:lnTo>
                <a:lnTo>
                  <a:pt x="430004" y="274400"/>
                </a:lnTo>
                <a:lnTo>
                  <a:pt x="446746" y="265218"/>
                </a:lnTo>
                <a:lnTo>
                  <a:pt x="465046" y="252845"/>
                </a:lnTo>
                <a:lnTo>
                  <a:pt x="468686" y="251819"/>
                </a:lnTo>
                <a:lnTo>
                  <a:pt x="471818" y="251840"/>
                </a:lnTo>
                <a:lnTo>
                  <a:pt x="474613" y="252560"/>
                </a:lnTo>
                <a:lnTo>
                  <a:pt x="476474" y="253747"/>
                </a:lnTo>
                <a:lnTo>
                  <a:pt x="477716" y="255241"/>
                </a:lnTo>
                <a:lnTo>
                  <a:pt x="479095" y="258785"/>
                </a:lnTo>
                <a:lnTo>
                  <a:pt x="480185" y="266596"/>
                </a:lnTo>
                <a:lnTo>
                  <a:pt x="483568" y="247740"/>
                </a:lnTo>
                <a:lnTo>
                  <a:pt x="503964" y="204091"/>
                </a:lnTo>
                <a:lnTo>
                  <a:pt x="516325" y="191155"/>
                </a:lnTo>
                <a:lnTo>
                  <a:pt x="524712" y="187264"/>
                </a:lnTo>
                <a:lnTo>
                  <a:pt x="528925" y="186225"/>
                </a:lnTo>
                <a:lnTo>
                  <a:pt x="541131" y="188836"/>
                </a:lnTo>
                <a:lnTo>
                  <a:pt x="555258" y="195405"/>
                </a:lnTo>
                <a:lnTo>
                  <a:pt x="575816" y="213120"/>
                </a:lnTo>
                <a:lnTo>
                  <a:pt x="597352" y="243534"/>
                </a:lnTo>
                <a:lnTo>
                  <a:pt x="608436" y="274496"/>
                </a:lnTo>
                <a:lnTo>
                  <a:pt x="613549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3" name="SMARTInkShape-Group861"/>
          <p:cNvGrpSpPr/>
          <p:nvPr/>
        </p:nvGrpSpPr>
        <p:grpSpPr>
          <a:xfrm>
            <a:off x="6238393" y="4781572"/>
            <a:ext cx="784708" cy="595659"/>
            <a:chOff x="6238393" y="4781572"/>
            <a:chExt cx="784708" cy="595659"/>
          </a:xfrm>
        </p:grpSpPr>
        <p:sp>
          <p:nvSpPr>
            <p:cNvPr id="1116" name="SMARTInkShape-4127"/>
            <p:cNvSpPr/>
            <p:nvPr>
              <p:custDataLst>
                <p:tags r:id="rId81"/>
              </p:custDataLst>
            </p:nvPr>
          </p:nvSpPr>
          <p:spPr>
            <a:xfrm>
              <a:off x="6252199" y="4781572"/>
              <a:ext cx="224802" cy="232425"/>
            </a:xfrm>
            <a:custGeom>
              <a:avLst/>
              <a:gdLst/>
              <a:ahLst/>
              <a:cxnLst/>
              <a:rect l="0" t="0" r="0" b="0"/>
              <a:pathLst>
                <a:path w="224802" h="232425">
                  <a:moveTo>
                    <a:pt x="135901" y="6328"/>
                  </a:moveTo>
                  <a:lnTo>
                    <a:pt x="135901" y="6328"/>
                  </a:lnTo>
                  <a:lnTo>
                    <a:pt x="139272" y="2957"/>
                  </a:lnTo>
                  <a:lnTo>
                    <a:pt x="142808" y="1302"/>
                  </a:lnTo>
                  <a:lnTo>
                    <a:pt x="148500" y="0"/>
                  </a:lnTo>
                  <a:lnTo>
                    <a:pt x="148571" y="3356"/>
                  </a:lnTo>
                  <a:lnTo>
                    <a:pt x="147170" y="4346"/>
                  </a:lnTo>
                  <a:lnTo>
                    <a:pt x="107173" y="20028"/>
                  </a:lnTo>
                  <a:lnTo>
                    <a:pt x="88560" y="29349"/>
                  </a:lnTo>
                  <a:lnTo>
                    <a:pt x="45061" y="63025"/>
                  </a:lnTo>
                  <a:lnTo>
                    <a:pt x="20152" y="81353"/>
                  </a:lnTo>
                  <a:lnTo>
                    <a:pt x="18518" y="83860"/>
                  </a:lnTo>
                  <a:lnTo>
                    <a:pt x="18840" y="86239"/>
                  </a:lnTo>
                  <a:lnTo>
                    <a:pt x="22961" y="90763"/>
                  </a:lnTo>
                  <a:lnTo>
                    <a:pt x="33214" y="97276"/>
                  </a:lnTo>
                  <a:lnTo>
                    <a:pt x="69600" y="105798"/>
                  </a:lnTo>
                  <a:lnTo>
                    <a:pt x="111907" y="112394"/>
                  </a:lnTo>
                  <a:lnTo>
                    <a:pt x="131161" y="113906"/>
                  </a:lnTo>
                  <a:lnTo>
                    <a:pt x="132036" y="115441"/>
                  </a:lnTo>
                  <a:lnTo>
                    <a:pt x="131125" y="120909"/>
                  </a:lnTo>
                  <a:lnTo>
                    <a:pt x="109791" y="135293"/>
                  </a:lnTo>
                  <a:lnTo>
                    <a:pt x="73289" y="152960"/>
                  </a:lnTo>
                  <a:lnTo>
                    <a:pt x="28257" y="182257"/>
                  </a:lnTo>
                  <a:lnTo>
                    <a:pt x="6640" y="201918"/>
                  </a:lnTo>
                  <a:lnTo>
                    <a:pt x="841" y="212260"/>
                  </a:lnTo>
                  <a:lnTo>
                    <a:pt x="0" y="216288"/>
                  </a:lnTo>
                  <a:lnTo>
                    <a:pt x="947" y="222646"/>
                  </a:lnTo>
                  <a:lnTo>
                    <a:pt x="9364" y="227823"/>
                  </a:lnTo>
                  <a:lnTo>
                    <a:pt x="23925" y="231770"/>
                  </a:lnTo>
                  <a:lnTo>
                    <a:pt x="67764" y="232424"/>
                  </a:lnTo>
                  <a:lnTo>
                    <a:pt x="106540" y="227836"/>
                  </a:lnTo>
                  <a:lnTo>
                    <a:pt x="153777" y="223336"/>
                  </a:lnTo>
                  <a:lnTo>
                    <a:pt x="198968" y="220492"/>
                  </a:lnTo>
                  <a:lnTo>
                    <a:pt x="224801" y="21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4128"/>
            <p:cNvSpPr/>
            <p:nvPr>
              <p:custDataLst>
                <p:tags r:id="rId82"/>
              </p:custDataLst>
            </p:nvPr>
          </p:nvSpPr>
          <p:spPr>
            <a:xfrm>
              <a:off x="6578600" y="4787900"/>
              <a:ext cx="171451" cy="254001"/>
            </a:xfrm>
            <a:custGeom>
              <a:avLst/>
              <a:gdLst/>
              <a:ahLst/>
              <a:cxnLst/>
              <a:rect l="0" t="0" r="0" b="0"/>
              <a:pathLst>
                <a:path w="171451" h="254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48808" y="38988"/>
                  </a:lnTo>
                  <a:lnTo>
                    <a:pt x="79687" y="81715"/>
                  </a:lnTo>
                  <a:lnTo>
                    <a:pt x="103150" y="113694"/>
                  </a:lnTo>
                  <a:lnTo>
                    <a:pt x="123926" y="148603"/>
                  </a:lnTo>
                  <a:lnTo>
                    <a:pt x="141861" y="183168"/>
                  </a:lnTo>
                  <a:lnTo>
                    <a:pt x="161742" y="223605"/>
                  </a:lnTo>
                  <a:lnTo>
                    <a:pt x="1714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4129"/>
            <p:cNvSpPr/>
            <p:nvPr>
              <p:custDataLst>
                <p:tags r:id="rId83"/>
              </p:custDataLst>
            </p:nvPr>
          </p:nvSpPr>
          <p:spPr>
            <a:xfrm>
              <a:off x="6616700" y="4788860"/>
              <a:ext cx="95251" cy="245400"/>
            </a:xfrm>
            <a:custGeom>
              <a:avLst/>
              <a:gdLst/>
              <a:ahLst/>
              <a:cxnLst/>
              <a:rect l="0" t="0" r="0" b="0"/>
              <a:pathLst>
                <a:path w="95251" h="245400">
                  <a:moveTo>
                    <a:pt x="95250" y="11740"/>
                  </a:moveTo>
                  <a:lnTo>
                    <a:pt x="95250" y="11740"/>
                  </a:lnTo>
                  <a:lnTo>
                    <a:pt x="95250" y="2280"/>
                  </a:lnTo>
                  <a:lnTo>
                    <a:pt x="94545" y="1200"/>
                  </a:lnTo>
                  <a:lnTo>
                    <a:pt x="93368" y="480"/>
                  </a:lnTo>
                  <a:lnTo>
                    <a:pt x="91879" y="0"/>
                  </a:lnTo>
                  <a:lnTo>
                    <a:pt x="86461" y="3230"/>
                  </a:lnTo>
                  <a:lnTo>
                    <a:pt x="68112" y="16801"/>
                  </a:lnTo>
                  <a:lnTo>
                    <a:pt x="60141" y="32333"/>
                  </a:lnTo>
                  <a:lnTo>
                    <a:pt x="47923" y="68642"/>
                  </a:lnTo>
                  <a:lnTo>
                    <a:pt x="36821" y="100530"/>
                  </a:lnTo>
                  <a:lnTo>
                    <a:pt x="24832" y="138221"/>
                  </a:lnTo>
                  <a:lnTo>
                    <a:pt x="14329" y="172846"/>
                  </a:lnTo>
                  <a:lnTo>
                    <a:pt x="4245" y="214463"/>
                  </a:lnTo>
                  <a:lnTo>
                    <a:pt x="560" y="245399"/>
                  </a:lnTo>
                  <a:lnTo>
                    <a:pt x="374" y="245123"/>
                  </a:lnTo>
                  <a:lnTo>
                    <a:pt x="0" y="240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4130"/>
            <p:cNvSpPr/>
            <p:nvPr>
              <p:custDataLst>
                <p:tags r:id="rId84"/>
              </p:custDataLst>
            </p:nvPr>
          </p:nvSpPr>
          <p:spPr>
            <a:xfrm>
              <a:off x="6873679" y="4946650"/>
              <a:ext cx="9722" cy="88901"/>
            </a:xfrm>
            <a:custGeom>
              <a:avLst/>
              <a:gdLst/>
              <a:ahLst/>
              <a:cxnLst/>
              <a:rect l="0" t="0" r="0" b="0"/>
              <a:pathLst>
                <a:path w="9722" h="889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8121" y="58956"/>
                  </a:lnTo>
                  <a:lnTo>
                    <a:pt x="972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4131"/>
            <p:cNvSpPr/>
            <p:nvPr>
              <p:custDataLst>
                <p:tags r:id="rId85"/>
              </p:custDataLst>
            </p:nvPr>
          </p:nvSpPr>
          <p:spPr>
            <a:xfrm>
              <a:off x="6813550" y="4838700"/>
              <a:ext cx="82309" cy="55742"/>
            </a:xfrm>
            <a:custGeom>
              <a:avLst/>
              <a:gdLst/>
              <a:ahLst/>
              <a:cxnLst/>
              <a:rect l="0" t="0" r="0" b="0"/>
              <a:pathLst>
                <a:path w="82309" h="55742">
                  <a:moveTo>
                    <a:pt x="69850" y="31750"/>
                  </a:moveTo>
                  <a:lnTo>
                    <a:pt x="69850" y="31750"/>
                  </a:lnTo>
                  <a:lnTo>
                    <a:pt x="66479" y="25008"/>
                  </a:lnTo>
                  <a:lnTo>
                    <a:pt x="64781" y="23022"/>
                  </a:lnTo>
                  <a:lnTo>
                    <a:pt x="61011" y="20815"/>
                  </a:lnTo>
                  <a:lnTo>
                    <a:pt x="60430" y="22343"/>
                  </a:lnTo>
                  <a:lnTo>
                    <a:pt x="62956" y="42349"/>
                  </a:lnTo>
                  <a:lnTo>
                    <a:pt x="67021" y="50807"/>
                  </a:lnTo>
                  <a:lnTo>
                    <a:pt x="70081" y="55038"/>
                  </a:lnTo>
                  <a:lnTo>
                    <a:pt x="73532" y="55741"/>
                  </a:lnTo>
                  <a:lnTo>
                    <a:pt x="77243" y="54094"/>
                  </a:lnTo>
                  <a:lnTo>
                    <a:pt x="81129" y="50879"/>
                  </a:lnTo>
                  <a:lnTo>
                    <a:pt x="82308" y="45915"/>
                  </a:lnTo>
                  <a:lnTo>
                    <a:pt x="79856" y="32871"/>
                  </a:lnTo>
                  <a:lnTo>
                    <a:pt x="68418" y="21430"/>
                  </a:lnTo>
                  <a:lnTo>
                    <a:pt x="3570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4132"/>
            <p:cNvSpPr/>
            <p:nvPr>
              <p:custDataLst>
                <p:tags r:id="rId86"/>
              </p:custDataLst>
            </p:nvPr>
          </p:nvSpPr>
          <p:spPr>
            <a:xfrm>
              <a:off x="6238393" y="5156200"/>
              <a:ext cx="784708" cy="11741"/>
            </a:xfrm>
            <a:custGeom>
              <a:avLst/>
              <a:gdLst/>
              <a:ahLst/>
              <a:cxnLst/>
              <a:rect l="0" t="0" r="0" b="0"/>
              <a:pathLst>
                <a:path w="784708" h="11741">
                  <a:moveTo>
                    <a:pt x="3657" y="0"/>
                  </a:moveTo>
                  <a:lnTo>
                    <a:pt x="3657" y="0"/>
                  </a:lnTo>
                  <a:lnTo>
                    <a:pt x="286" y="3371"/>
                  </a:lnTo>
                  <a:lnTo>
                    <a:pt x="0" y="4364"/>
                  </a:lnTo>
                  <a:lnTo>
                    <a:pt x="512" y="5026"/>
                  </a:lnTo>
                  <a:lnTo>
                    <a:pt x="14015" y="7839"/>
                  </a:lnTo>
                  <a:lnTo>
                    <a:pt x="57996" y="11259"/>
                  </a:lnTo>
                  <a:lnTo>
                    <a:pt x="80100" y="11740"/>
                  </a:lnTo>
                  <a:lnTo>
                    <a:pt x="108946" y="11354"/>
                  </a:lnTo>
                  <a:lnTo>
                    <a:pt x="142289" y="10392"/>
                  </a:lnTo>
                  <a:lnTo>
                    <a:pt x="178628" y="9044"/>
                  </a:lnTo>
                  <a:lnTo>
                    <a:pt x="220493" y="8146"/>
                  </a:lnTo>
                  <a:lnTo>
                    <a:pt x="266043" y="7548"/>
                  </a:lnTo>
                  <a:lnTo>
                    <a:pt x="314047" y="7148"/>
                  </a:lnTo>
                  <a:lnTo>
                    <a:pt x="364395" y="6882"/>
                  </a:lnTo>
                  <a:lnTo>
                    <a:pt x="416304" y="6705"/>
                  </a:lnTo>
                  <a:lnTo>
                    <a:pt x="469255" y="6586"/>
                  </a:lnTo>
                  <a:lnTo>
                    <a:pt x="518667" y="6507"/>
                  </a:lnTo>
                  <a:lnTo>
                    <a:pt x="565719" y="6455"/>
                  </a:lnTo>
                  <a:lnTo>
                    <a:pt x="611198" y="6420"/>
                  </a:lnTo>
                  <a:lnTo>
                    <a:pt x="649279" y="7102"/>
                  </a:lnTo>
                  <a:lnTo>
                    <a:pt x="682426" y="8263"/>
                  </a:lnTo>
                  <a:lnTo>
                    <a:pt x="712287" y="9742"/>
                  </a:lnTo>
                  <a:lnTo>
                    <a:pt x="749227" y="9504"/>
                  </a:lnTo>
                  <a:lnTo>
                    <a:pt x="78470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4133"/>
            <p:cNvSpPr/>
            <p:nvPr>
              <p:custDataLst>
                <p:tags r:id="rId87"/>
              </p:custDataLst>
            </p:nvPr>
          </p:nvSpPr>
          <p:spPr>
            <a:xfrm>
              <a:off x="6623050" y="5245368"/>
              <a:ext cx="171451" cy="131863"/>
            </a:xfrm>
            <a:custGeom>
              <a:avLst/>
              <a:gdLst/>
              <a:ahLst/>
              <a:cxnLst/>
              <a:rect l="0" t="0" r="0" b="0"/>
              <a:pathLst>
                <a:path w="171451" h="131863">
                  <a:moveTo>
                    <a:pt x="0" y="25132"/>
                  </a:moveTo>
                  <a:lnTo>
                    <a:pt x="0" y="25132"/>
                  </a:lnTo>
                  <a:lnTo>
                    <a:pt x="6741" y="71873"/>
                  </a:lnTo>
                  <a:lnTo>
                    <a:pt x="11915" y="118176"/>
                  </a:lnTo>
                  <a:lnTo>
                    <a:pt x="12545" y="131862"/>
                  </a:lnTo>
                  <a:lnTo>
                    <a:pt x="9534" y="84569"/>
                  </a:lnTo>
                  <a:lnTo>
                    <a:pt x="15525" y="46741"/>
                  </a:lnTo>
                  <a:lnTo>
                    <a:pt x="23128" y="26270"/>
                  </a:lnTo>
                  <a:lnTo>
                    <a:pt x="33562" y="12467"/>
                  </a:lnTo>
                  <a:lnTo>
                    <a:pt x="56545" y="3510"/>
                  </a:lnTo>
                  <a:lnTo>
                    <a:pt x="85808" y="0"/>
                  </a:lnTo>
                  <a:lnTo>
                    <a:pt x="112926" y="5496"/>
                  </a:lnTo>
                  <a:lnTo>
                    <a:pt x="133445" y="18756"/>
                  </a:lnTo>
                  <a:lnTo>
                    <a:pt x="148210" y="37115"/>
                  </a:lnTo>
                  <a:lnTo>
                    <a:pt x="163436" y="81514"/>
                  </a:lnTo>
                  <a:lnTo>
                    <a:pt x="171450" y="12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2" name="SMARTInkShape-Group862"/>
          <p:cNvGrpSpPr/>
          <p:nvPr/>
        </p:nvGrpSpPr>
        <p:grpSpPr>
          <a:xfrm>
            <a:off x="7359672" y="4791890"/>
            <a:ext cx="1650979" cy="452949"/>
            <a:chOff x="7359672" y="4791890"/>
            <a:chExt cx="1650979" cy="452949"/>
          </a:xfrm>
        </p:grpSpPr>
        <p:sp>
          <p:nvSpPr>
            <p:cNvPr id="1124" name="SMARTInkShape-4134"/>
            <p:cNvSpPr/>
            <p:nvPr>
              <p:custDataLst>
                <p:tags r:id="rId73"/>
              </p:custDataLst>
            </p:nvPr>
          </p:nvSpPr>
          <p:spPr>
            <a:xfrm>
              <a:off x="7359672" y="5046620"/>
              <a:ext cx="158729" cy="85800"/>
            </a:xfrm>
            <a:custGeom>
              <a:avLst/>
              <a:gdLst/>
              <a:ahLst/>
              <a:cxnLst/>
              <a:rect l="0" t="0" r="0" b="0"/>
              <a:pathLst>
                <a:path w="158729" h="85800">
                  <a:moveTo>
                    <a:pt x="6328" y="46080"/>
                  </a:moveTo>
                  <a:lnTo>
                    <a:pt x="6328" y="46080"/>
                  </a:lnTo>
                  <a:lnTo>
                    <a:pt x="2957" y="49451"/>
                  </a:lnTo>
                  <a:lnTo>
                    <a:pt x="1302" y="52987"/>
                  </a:lnTo>
                  <a:lnTo>
                    <a:pt x="0" y="58679"/>
                  </a:lnTo>
                  <a:lnTo>
                    <a:pt x="14726" y="17036"/>
                  </a:lnTo>
                  <a:lnTo>
                    <a:pt x="26645" y="1303"/>
                  </a:lnTo>
                  <a:lnTo>
                    <a:pt x="30455" y="0"/>
                  </a:lnTo>
                  <a:lnTo>
                    <a:pt x="40334" y="435"/>
                  </a:lnTo>
                  <a:lnTo>
                    <a:pt x="49899" y="4862"/>
                  </a:lnTo>
                  <a:lnTo>
                    <a:pt x="54426" y="8018"/>
                  </a:lnTo>
                  <a:lnTo>
                    <a:pt x="67537" y="25944"/>
                  </a:lnTo>
                  <a:lnTo>
                    <a:pt x="93096" y="72598"/>
                  </a:lnTo>
                  <a:lnTo>
                    <a:pt x="102435" y="84119"/>
                  </a:lnTo>
                  <a:lnTo>
                    <a:pt x="104972" y="85550"/>
                  </a:lnTo>
                  <a:lnTo>
                    <a:pt x="107368" y="85799"/>
                  </a:lnTo>
                  <a:lnTo>
                    <a:pt x="109671" y="85260"/>
                  </a:lnTo>
                  <a:lnTo>
                    <a:pt x="123026" y="74387"/>
                  </a:lnTo>
                  <a:lnTo>
                    <a:pt x="140388" y="51018"/>
                  </a:lnTo>
                  <a:lnTo>
                    <a:pt x="158728" y="1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4135"/>
            <p:cNvSpPr/>
            <p:nvPr>
              <p:custDataLst>
                <p:tags r:id="rId74"/>
              </p:custDataLst>
            </p:nvPr>
          </p:nvSpPr>
          <p:spPr>
            <a:xfrm>
              <a:off x="7410472" y="5175250"/>
              <a:ext cx="152379" cy="69589"/>
            </a:xfrm>
            <a:custGeom>
              <a:avLst/>
              <a:gdLst/>
              <a:ahLst/>
              <a:cxnLst/>
              <a:rect l="0" t="0" r="0" b="0"/>
              <a:pathLst>
                <a:path w="152379" h="69589">
                  <a:moveTo>
                    <a:pt x="6328" y="63500"/>
                  </a:moveTo>
                  <a:lnTo>
                    <a:pt x="6328" y="63500"/>
                  </a:lnTo>
                  <a:lnTo>
                    <a:pt x="240" y="69588"/>
                  </a:lnTo>
                  <a:lnTo>
                    <a:pt x="0" y="54247"/>
                  </a:lnTo>
                  <a:lnTo>
                    <a:pt x="3355" y="30499"/>
                  </a:lnTo>
                  <a:lnTo>
                    <a:pt x="8770" y="18728"/>
                  </a:lnTo>
                  <a:lnTo>
                    <a:pt x="12189" y="14602"/>
                  </a:lnTo>
                  <a:lnTo>
                    <a:pt x="15174" y="12557"/>
                  </a:lnTo>
                  <a:lnTo>
                    <a:pt x="17870" y="11899"/>
                  </a:lnTo>
                  <a:lnTo>
                    <a:pt x="20372" y="12166"/>
                  </a:lnTo>
                  <a:lnTo>
                    <a:pt x="22746" y="13755"/>
                  </a:lnTo>
                  <a:lnTo>
                    <a:pt x="57479" y="56124"/>
                  </a:lnTo>
                  <a:lnTo>
                    <a:pt x="60810" y="63279"/>
                  </a:lnTo>
                  <a:lnTo>
                    <a:pt x="62406" y="64764"/>
                  </a:lnTo>
                  <a:lnTo>
                    <a:pt x="64174" y="65048"/>
                  </a:lnTo>
                  <a:lnTo>
                    <a:pt x="68020" y="63483"/>
                  </a:lnTo>
                  <a:lnTo>
                    <a:pt x="81706" y="51381"/>
                  </a:lnTo>
                  <a:lnTo>
                    <a:pt x="109295" y="16447"/>
                  </a:lnTo>
                  <a:lnTo>
                    <a:pt x="152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4136"/>
            <p:cNvSpPr/>
            <p:nvPr>
              <p:custDataLst>
                <p:tags r:id="rId75"/>
              </p:custDataLst>
            </p:nvPr>
          </p:nvSpPr>
          <p:spPr>
            <a:xfrm>
              <a:off x="7820803" y="4878428"/>
              <a:ext cx="180198" cy="295360"/>
            </a:xfrm>
            <a:custGeom>
              <a:avLst/>
              <a:gdLst/>
              <a:ahLst/>
              <a:cxnLst/>
              <a:rect l="0" t="0" r="0" b="0"/>
              <a:pathLst>
                <a:path w="180198" h="295360">
                  <a:moveTo>
                    <a:pt x="15097" y="99972"/>
                  </a:moveTo>
                  <a:lnTo>
                    <a:pt x="15097" y="99972"/>
                  </a:lnTo>
                  <a:lnTo>
                    <a:pt x="11726" y="103343"/>
                  </a:lnTo>
                  <a:lnTo>
                    <a:pt x="10040" y="137562"/>
                  </a:lnTo>
                  <a:lnTo>
                    <a:pt x="13991" y="181274"/>
                  </a:lnTo>
                  <a:lnTo>
                    <a:pt x="17663" y="213483"/>
                  </a:lnTo>
                  <a:lnTo>
                    <a:pt x="16954" y="259977"/>
                  </a:lnTo>
                  <a:lnTo>
                    <a:pt x="11100" y="292471"/>
                  </a:lnTo>
                  <a:lnTo>
                    <a:pt x="10315" y="294626"/>
                  </a:lnTo>
                  <a:lnTo>
                    <a:pt x="9793" y="295359"/>
                  </a:lnTo>
                  <a:lnTo>
                    <a:pt x="5686" y="286275"/>
                  </a:lnTo>
                  <a:lnTo>
                    <a:pt x="0" y="256695"/>
                  </a:lnTo>
                  <a:lnTo>
                    <a:pt x="1568" y="223013"/>
                  </a:lnTo>
                  <a:lnTo>
                    <a:pt x="6966" y="182174"/>
                  </a:lnTo>
                  <a:lnTo>
                    <a:pt x="14070" y="138151"/>
                  </a:lnTo>
                  <a:lnTo>
                    <a:pt x="26003" y="93332"/>
                  </a:lnTo>
                  <a:lnTo>
                    <a:pt x="31734" y="75662"/>
                  </a:lnTo>
                  <a:lnTo>
                    <a:pt x="33950" y="73888"/>
                  </a:lnTo>
                  <a:lnTo>
                    <a:pt x="36838" y="73410"/>
                  </a:lnTo>
                  <a:lnTo>
                    <a:pt x="40176" y="73798"/>
                  </a:lnTo>
                  <a:lnTo>
                    <a:pt x="54983" y="97939"/>
                  </a:lnTo>
                  <a:lnTo>
                    <a:pt x="76147" y="143114"/>
                  </a:lnTo>
                  <a:lnTo>
                    <a:pt x="100292" y="189974"/>
                  </a:lnTo>
                  <a:lnTo>
                    <a:pt x="122184" y="232729"/>
                  </a:lnTo>
                  <a:lnTo>
                    <a:pt x="126191" y="243171"/>
                  </a:lnTo>
                  <a:lnTo>
                    <a:pt x="127965" y="245533"/>
                  </a:lnTo>
                  <a:lnTo>
                    <a:pt x="129854" y="246401"/>
                  </a:lnTo>
                  <a:lnTo>
                    <a:pt x="131818" y="246275"/>
                  </a:lnTo>
                  <a:lnTo>
                    <a:pt x="141325" y="229242"/>
                  </a:lnTo>
                  <a:lnTo>
                    <a:pt x="149708" y="195110"/>
                  </a:lnTo>
                  <a:lnTo>
                    <a:pt x="154416" y="160364"/>
                  </a:lnTo>
                  <a:lnTo>
                    <a:pt x="159566" y="117641"/>
                  </a:lnTo>
                  <a:lnTo>
                    <a:pt x="162916" y="93407"/>
                  </a:lnTo>
                  <a:lnTo>
                    <a:pt x="169695" y="48370"/>
                  </a:lnTo>
                  <a:lnTo>
                    <a:pt x="177913" y="3988"/>
                  </a:lnTo>
                  <a:lnTo>
                    <a:pt x="178675" y="0"/>
                  </a:lnTo>
                  <a:lnTo>
                    <a:pt x="179182" y="163"/>
                  </a:lnTo>
                  <a:lnTo>
                    <a:pt x="180197" y="1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4137"/>
            <p:cNvSpPr/>
            <p:nvPr>
              <p:custDataLst>
                <p:tags r:id="rId76"/>
              </p:custDataLst>
            </p:nvPr>
          </p:nvSpPr>
          <p:spPr>
            <a:xfrm>
              <a:off x="8073440" y="5010150"/>
              <a:ext cx="35511" cy="104328"/>
            </a:xfrm>
            <a:custGeom>
              <a:avLst/>
              <a:gdLst/>
              <a:ahLst/>
              <a:cxnLst/>
              <a:rect l="0" t="0" r="0" b="0"/>
              <a:pathLst>
                <a:path w="35511" h="104328">
                  <a:moveTo>
                    <a:pt x="35510" y="44450"/>
                  </a:moveTo>
                  <a:lnTo>
                    <a:pt x="35510" y="44450"/>
                  </a:lnTo>
                  <a:lnTo>
                    <a:pt x="34805" y="34311"/>
                  </a:lnTo>
                  <a:lnTo>
                    <a:pt x="30441" y="23493"/>
                  </a:lnTo>
                  <a:lnTo>
                    <a:pt x="26671" y="17967"/>
                  </a:lnTo>
                  <a:lnTo>
                    <a:pt x="23267" y="17622"/>
                  </a:lnTo>
                  <a:lnTo>
                    <a:pt x="13841" y="21003"/>
                  </a:lnTo>
                  <a:lnTo>
                    <a:pt x="6359" y="32853"/>
                  </a:lnTo>
                  <a:lnTo>
                    <a:pt x="62" y="59358"/>
                  </a:lnTo>
                  <a:lnTo>
                    <a:pt x="0" y="77887"/>
                  </a:lnTo>
                  <a:lnTo>
                    <a:pt x="4675" y="93178"/>
                  </a:lnTo>
                  <a:lnTo>
                    <a:pt x="7897" y="98101"/>
                  </a:lnTo>
                  <a:lnTo>
                    <a:pt x="15241" y="103573"/>
                  </a:lnTo>
                  <a:lnTo>
                    <a:pt x="18471" y="104327"/>
                  </a:lnTo>
                  <a:lnTo>
                    <a:pt x="21328" y="104123"/>
                  </a:lnTo>
                  <a:lnTo>
                    <a:pt x="23937" y="103282"/>
                  </a:lnTo>
                  <a:lnTo>
                    <a:pt x="25679" y="100605"/>
                  </a:lnTo>
                  <a:lnTo>
                    <a:pt x="27612" y="91985"/>
                  </a:lnTo>
                  <a:lnTo>
                    <a:pt x="20186" y="44653"/>
                  </a:lnTo>
                  <a:lnTo>
                    <a:pt x="3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4138"/>
            <p:cNvSpPr/>
            <p:nvPr>
              <p:custDataLst>
                <p:tags r:id="rId77"/>
              </p:custDataLst>
            </p:nvPr>
          </p:nvSpPr>
          <p:spPr>
            <a:xfrm>
              <a:off x="8185148" y="4991100"/>
              <a:ext cx="88903" cy="146207"/>
            </a:xfrm>
            <a:custGeom>
              <a:avLst/>
              <a:gdLst/>
              <a:ahLst/>
              <a:cxnLst/>
              <a:rect l="0" t="0" r="0" b="0"/>
              <a:pathLst>
                <a:path w="88903" h="146207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707" y="2692"/>
                  </a:lnTo>
                  <a:lnTo>
                    <a:pt x="3372" y="4254"/>
                  </a:lnTo>
                  <a:lnTo>
                    <a:pt x="16607" y="18192"/>
                  </a:lnTo>
                  <a:lnTo>
                    <a:pt x="38873" y="56485"/>
                  </a:lnTo>
                  <a:lnTo>
                    <a:pt x="53617" y="93171"/>
                  </a:lnTo>
                  <a:lnTo>
                    <a:pt x="58403" y="113376"/>
                  </a:lnTo>
                  <a:lnTo>
                    <a:pt x="57130" y="132685"/>
                  </a:lnTo>
                  <a:lnTo>
                    <a:pt x="54085" y="142696"/>
                  </a:lnTo>
                  <a:lnTo>
                    <a:pt x="52284" y="145224"/>
                  </a:lnTo>
                  <a:lnTo>
                    <a:pt x="50380" y="146206"/>
                  </a:lnTo>
                  <a:lnTo>
                    <a:pt x="48403" y="146154"/>
                  </a:lnTo>
                  <a:lnTo>
                    <a:pt x="47087" y="144002"/>
                  </a:lnTo>
                  <a:lnTo>
                    <a:pt x="44971" y="119697"/>
                  </a:lnTo>
                  <a:lnTo>
                    <a:pt x="46488" y="82973"/>
                  </a:lnTo>
                  <a:lnTo>
                    <a:pt x="51002" y="54516"/>
                  </a:lnTo>
                  <a:lnTo>
                    <a:pt x="60063" y="30109"/>
                  </a:lnTo>
                  <a:lnTo>
                    <a:pt x="71146" y="15028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4139"/>
            <p:cNvSpPr/>
            <p:nvPr>
              <p:custDataLst>
                <p:tags r:id="rId78"/>
              </p:custDataLst>
            </p:nvPr>
          </p:nvSpPr>
          <p:spPr>
            <a:xfrm>
              <a:off x="8465537" y="4791890"/>
              <a:ext cx="157764" cy="383361"/>
            </a:xfrm>
            <a:custGeom>
              <a:avLst/>
              <a:gdLst/>
              <a:ahLst/>
              <a:cxnLst/>
              <a:rect l="0" t="0" r="0" b="0"/>
              <a:pathLst>
                <a:path w="157764" h="383361">
                  <a:moveTo>
                    <a:pt x="157763" y="15060"/>
                  </a:moveTo>
                  <a:lnTo>
                    <a:pt x="157763" y="15060"/>
                  </a:lnTo>
                  <a:lnTo>
                    <a:pt x="154392" y="8318"/>
                  </a:lnTo>
                  <a:lnTo>
                    <a:pt x="148974" y="3126"/>
                  </a:lnTo>
                  <a:lnTo>
                    <a:pt x="145554" y="754"/>
                  </a:lnTo>
                  <a:lnTo>
                    <a:pt x="132345" y="0"/>
                  </a:lnTo>
                  <a:lnTo>
                    <a:pt x="114011" y="3427"/>
                  </a:lnTo>
                  <a:lnTo>
                    <a:pt x="91750" y="12006"/>
                  </a:lnTo>
                  <a:lnTo>
                    <a:pt x="69628" y="34163"/>
                  </a:lnTo>
                  <a:lnTo>
                    <a:pt x="48036" y="69411"/>
                  </a:lnTo>
                  <a:lnTo>
                    <a:pt x="37339" y="93628"/>
                  </a:lnTo>
                  <a:lnTo>
                    <a:pt x="26681" y="120355"/>
                  </a:lnTo>
                  <a:lnTo>
                    <a:pt x="18164" y="148051"/>
                  </a:lnTo>
                  <a:lnTo>
                    <a:pt x="11074" y="176393"/>
                  </a:lnTo>
                  <a:lnTo>
                    <a:pt x="4937" y="205165"/>
                  </a:lnTo>
                  <a:lnTo>
                    <a:pt x="1551" y="232108"/>
                  </a:lnTo>
                  <a:lnTo>
                    <a:pt x="0" y="257831"/>
                  </a:lnTo>
                  <a:lnTo>
                    <a:pt x="2979" y="303581"/>
                  </a:lnTo>
                  <a:lnTo>
                    <a:pt x="16062" y="338025"/>
                  </a:lnTo>
                  <a:lnTo>
                    <a:pt x="41162" y="359919"/>
                  </a:lnTo>
                  <a:lnTo>
                    <a:pt x="87913" y="38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4140"/>
            <p:cNvSpPr/>
            <p:nvPr>
              <p:custDataLst>
                <p:tags r:id="rId79"/>
              </p:custDataLst>
            </p:nvPr>
          </p:nvSpPr>
          <p:spPr>
            <a:xfrm>
              <a:off x="8661398" y="4883206"/>
              <a:ext cx="254003" cy="219503"/>
            </a:xfrm>
            <a:custGeom>
              <a:avLst/>
              <a:gdLst/>
              <a:ahLst/>
              <a:cxnLst/>
              <a:rect l="0" t="0" r="0" b="0"/>
              <a:pathLst>
                <a:path w="254003" h="219503">
                  <a:moveTo>
                    <a:pt x="2" y="215844"/>
                  </a:moveTo>
                  <a:lnTo>
                    <a:pt x="2" y="215844"/>
                  </a:lnTo>
                  <a:lnTo>
                    <a:pt x="0" y="219502"/>
                  </a:lnTo>
                  <a:lnTo>
                    <a:pt x="0" y="216028"/>
                  </a:lnTo>
                  <a:lnTo>
                    <a:pt x="3372" y="209157"/>
                  </a:lnTo>
                  <a:lnTo>
                    <a:pt x="5959" y="163754"/>
                  </a:lnTo>
                  <a:lnTo>
                    <a:pt x="6236" y="122093"/>
                  </a:lnTo>
                  <a:lnTo>
                    <a:pt x="8198" y="84819"/>
                  </a:lnTo>
                  <a:lnTo>
                    <a:pt x="15185" y="43991"/>
                  </a:lnTo>
                  <a:lnTo>
                    <a:pt x="27550" y="3838"/>
                  </a:lnTo>
                  <a:lnTo>
                    <a:pt x="29656" y="1128"/>
                  </a:lnTo>
                  <a:lnTo>
                    <a:pt x="31767" y="28"/>
                  </a:lnTo>
                  <a:lnTo>
                    <a:pt x="33878" y="0"/>
                  </a:lnTo>
                  <a:lnTo>
                    <a:pt x="35284" y="687"/>
                  </a:lnTo>
                  <a:lnTo>
                    <a:pt x="36225" y="1850"/>
                  </a:lnTo>
                  <a:lnTo>
                    <a:pt x="36852" y="3332"/>
                  </a:lnTo>
                  <a:lnTo>
                    <a:pt x="37938" y="44204"/>
                  </a:lnTo>
                  <a:lnTo>
                    <a:pt x="39934" y="86200"/>
                  </a:lnTo>
                  <a:lnTo>
                    <a:pt x="44994" y="130629"/>
                  </a:lnTo>
                  <a:lnTo>
                    <a:pt x="49081" y="168723"/>
                  </a:lnTo>
                  <a:lnTo>
                    <a:pt x="51282" y="207339"/>
                  </a:lnTo>
                  <a:lnTo>
                    <a:pt x="52533" y="210174"/>
                  </a:lnTo>
                  <a:lnTo>
                    <a:pt x="54072" y="212064"/>
                  </a:lnTo>
                  <a:lnTo>
                    <a:pt x="59546" y="214164"/>
                  </a:lnTo>
                  <a:lnTo>
                    <a:pt x="62981" y="214724"/>
                  </a:lnTo>
                  <a:lnTo>
                    <a:pt x="72443" y="209702"/>
                  </a:lnTo>
                  <a:lnTo>
                    <a:pt x="95764" y="185859"/>
                  </a:lnTo>
                  <a:lnTo>
                    <a:pt x="117824" y="152083"/>
                  </a:lnTo>
                  <a:lnTo>
                    <a:pt x="138864" y="107425"/>
                  </a:lnTo>
                  <a:lnTo>
                    <a:pt x="158502" y="68557"/>
                  </a:lnTo>
                  <a:lnTo>
                    <a:pt x="177624" y="25947"/>
                  </a:lnTo>
                  <a:lnTo>
                    <a:pt x="186567" y="46764"/>
                  </a:lnTo>
                  <a:lnTo>
                    <a:pt x="198189" y="93937"/>
                  </a:lnTo>
                  <a:lnTo>
                    <a:pt x="208458" y="132922"/>
                  </a:lnTo>
                  <a:lnTo>
                    <a:pt x="224569" y="176834"/>
                  </a:lnTo>
                  <a:lnTo>
                    <a:pt x="236422" y="194721"/>
                  </a:lnTo>
                  <a:lnTo>
                    <a:pt x="242191" y="199400"/>
                  </a:lnTo>
                  <a:lnTo>
                    <a:pt x="244717" y="199943"/>
                  </a:lnTo>
                  <a:lnTo>
                    <a:pt x="247106" y="199599"/>
                  </a:lnTo>
                  <a:lnTo>
                    <a:pt x="254002" y="196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4141"/>
            <p:cNvSpPr/>
            <p:nvPr>
              <p:custDataLst>
                <p:tags r:id="rId80"/>
              </p:custDataLst>
            </p:nvPr>
          </p:nvSpPr>
          <p:spPr>
            <a:xfrm>
              <a:off x="8978900" y="51181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5974" y="1886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9" name="SMARTInkShape-Group863"/>
          <p:cNvGrpSpPr/>
          <p:nvPr/>
        </p:nvGrpSpPr>
        <p:grpSpPr>
          <a:xfrm>
            <a:off x="9304288" y="4706833"/>
            <a:ext cx="966838" cy="525696"/>
            <a:chOff x="9304288" y="4706833"/>
            <a:chExt cx="966838" cy="525696"/>
          </a:xfrm>
        </p:grpSpPr>
        <p:sp>
          <p:nvSpPr>
            <p:cNvPr id="1133" name="SMARTInkShape-4142"/>
            <p:cNvSpPr/>
            <p:nvPr>
              <p:custDataLst>
                <p:tags r:id="rId67"/>
              </p:custDataLst>
            </p:nvPr>
          </p:nvSpPr>
          <p:spPr>
            <a:xfrm>
              <a:off x="9304288" y="4937249"/>
              <a:ext cx="252463" cy="123643"/>
            </a:xfrm>
            <a:custGeom>
              <a:avLst/>
              <a:gdLst/>
              <a:ahLst/>
              <a:cxnLst/>
              <a:rect l="0" t="0" r="0" b="0"/>
              <a:pathLst>
                <a:path w="252463" h="123643">
                  <a:moveTo>
                    <a:pt x="36562" y="9401"/>
                  </a:moveTo>
                  <a:lnTo>
                    <a:pt x="36562" y="9401"/>
                  </a:lnTo>
                  <a:lnTo>
                    <a:pt x="39932" y="9401"/>
                  </a:lnTo>
                  <a:lnTo>
                    <a:pt x="43469" y="7519"/>
                  </a:lnTo>
                  <a:lnTo>
                    <a:pt x="45399" y="6030"/>
                  </a:lnTo>
                  <a:lnTo>
                    <a:pt x="46688" y="5743"/>
                  </a:lnTo>
                  <a:lnTo>
                    <a:pt x="47547" y="6256"/>
                  </a:lnTo>
                  <a:lnTo>
                    <a:pt x="48118" y="7304"/>
                  </a:lnTo>
                  <a:lnTo>
                    <a:pt x="47230" y="40518"/>
                  </a:lnTo>
                  <a:lnTo>
                    <a:pt x="40392" y="83359"/>
                  </a:lnTo>
                  <a:lnTo>
                    <a:pt x="27886" y="114243"/>
                  </a:lnTo>
                  <a:lnTo>
                    <a:pt x="22593" y="122555"/>
                  </a:lnTo>
                  <a:lnTo>
                    <a:pt x="19488" y="123642"/>
                  </a:lnTo>
                  <a:lnTo>
                    <a:pt x="16007" y="122956"/>
                  </a:lnTo>
                  <a:lnTo>
                    <a:pt x="12275" y="121088"/>
                  </a:lnTo>
                  <a:lnTo>
                    <a:pt x="6248" y="113368"/>
                  </a:lnTo>
                  <a:lnTo>
                    <a:pt x="3652" y="108345"/>
                  </a:lnTo>
                  <a:lnTo>
                    <a:pt x="0" y="84422"/>
                  </a:lnTo>
                  <a:lnTo>
                    <a:pt x="2288" y="54991"/>
                  </a:lnTo>
                  <a:lnTo>
                    <a:pt x="11215" y="38130"/>
                  </a:lnTo>
                  <a:lnTo>
                    <a:pt x="25297" y="24286"/>
                  </a:lnTo>
                  <a:lnTo>
                    <a:pt x="43314" y="13429"/>
                  </a:lnTo>
                  <a:lnTo>
                    <a:pt x="83403" y="6126"/>
                  </a:lnTo>
                  <a:lnTo>
                    <a:pt x="118529" y="2536"/>
                  </a:lnTo>
                  <a:lnTo>
                    <a:pt x="155542" y="0"/>
                  </a:lnTo>
                  <a:lnTo>
                    <a:pt x="201323" y="1834"/>
                  </a:lnTo>
                  <a:lnTo>
                    <a:pt x="252462" y="3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4143"/>
            <p:cNvSpPr/>
            <p:nvPr>
              <p:custDataLst>
                <p:tags r:id="rId68"/>
              </p:custDataLst>
            </p:nvPr>
          </p:nvSpPr>
          <p:spPr>
            <a:xfrm>
              <a:off x="9550400" y="4706833"/>
              <a:ext cx="158751" cy="112818"/>
            </a:xfrm>
            <a:custGeom>
              <a:avLst/>
              <a:gdLst/>
              <a:ahLst/>
              <a:cxnLst/>
              <a:rect l="0" t="0" r="0" b="0"/>
              <a:pathLst>
                <a:path w="158751" h="1128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3370" y="11708"/>
                  </a:lnTo>
                  <a:lnTo>
                    <a:pt x="10670" y="6025"/>
                  </a:lnTo>
                  <a:lnTo>
                    <a:pt x="21675" y="1854"/>
                  </a:lnTo>
                  <a:lnTo>
                    <a:pt x="35974" y="0"/>
                  </a:lnTo>
                  <a:lnTo>
                    <a:pt x="49855" y="2939"/>
                  </a:lnTo>
                  <a:lnTo>
                    <a:pt x="61668" y="8949"/>
                  </a:lnTo>
                  <a:lnTo>
                    <a:pt x="69271" y="16324"/>
                  </a:lnTo>
                  <a:lnTo>
                    <a:pt x="71238" y="29950"/>
                  </a:lnTo>
                  <a:lnTo>
                    <a:pt x="66498" y="57454"/>
                  </a:lnTo>
                  <a:lnTo>
                    <a:pt x="53311" y="92905"/>
                  </a:lnTo>
                  <a:lnTo>
                    <a:pt x="44837" y="105896"/>
                  </a:lnTo>
                  <a:lnTo>
                    <a:pt x="86823" y="106445"/>
                  </a:lnTo>
                  <a:lnTo>
                    <a:pt x="133912" y="110828"/>
                  </a:lnTo>
                  <a:lnTo>
                    <a:pt x="158750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4144"/>
            <p:cNvSpPr/>
            <p:nvPr>
              <p:custDataLst>
                <p:tags r:id="rId69"/>
              </p:custDataLst>
            </p:nvPr>
          </p:nvSpPr>
          <p:spPr>
            <a:xfrm>
              <a:off x="9575481" y="4876800"/>
              <a:ext cx="190820" cy="355729"/>
            </a:xfrm>
            <a:custGeom>
              <a:avLst/>
              <a:gdLst/>
              <a:ahLst/>
              <a:cxnLst/>
              <a:rect l="0" t="0" r="0" b="0"/>
              <a:pathLst>
                <a:path w="190820" h="355729">
                  <a:moveTo>
                    <a:pt x="190819" y="0"/>
                  </a:moveTo>
                  <a:lnTo>
                    <a:pt x="190819" y="0"/>
                  </a:lnTo>
                  <a:lnTo>
                    <a:pt x="190114" y="6479"/>
                  </a:lnTo>
                  <a:lnTo>
                    <a:pt x="175239" y="42716"/>
                  </a:lnTo>
                  <a:lnTo>
                    <a:pt x="154844" y="87681"/>
                  </a:lnTo>
                  <a:lnTo>
                    <a:pt x="135321" y="124811"/>
                  </a:lnTo>
                  <a:lnTo>
                    <a:pt x="112530" y="166244"/>
                  </a:lnTo>
                  <a:lnTo>
                    <a:pt x="88291" y="212880"/>
                  </a:lnTo>
                  <a:lnTo>
                    <a:pt x="65286" y="256186"/>
                  </a:lnTo>
                  <a:lnTo>
                    <a:pt x="43303" y="295188"/>
                  </a:lnTo>
                  <a:lnTo>
                    <a:pt x="13916" y="339974"/>
                  </a:lnTo>
                  <a:lnTo>
                    <a:pt x="0" y="355728"/>
                  </a:lnTo>
                  <a:lnTo>
                    <a:pt x="106" y="355685"/>
                  </a:lnTo>
                  <a:lnTo>
                    <a:pt x="1301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4145"/>
            <p:cNvSpPr/>
            <p:nvPr>
              <p:custDataLst>
                <p:tags r:id="rId70"/>
              </p:custDataLst>
            </p:nvPr>
          </p:nvSpPr>
          <p:spPr>
            <a:xfrm>
              <a:off x="9785732" y="5065373"/>
              <a:ext cx="123850" cy="151996"/>
            </a:xfrm>
            <a:custGeom>
              <a:avLst/>
              <a:gdLst/>
              <a:ahLst/>
              <a:cxnLst/>
              <a:rect l="0" t="0" r="0" b="0"/>
              <a:pathLst>
                <a:path w="123850" h="151996">
                  <a:moveTo>
                    <a:pt x="18668" y="27327"/>
                  </a:moveTo>
                  <a:lnTo>
                    <a:pt x="18668" y="27327"/>
                  </a:lnTo>
                  <a:lnTo>
                    <a:pt x="24135" y="74857"/>
                  </a:lnTo>
                  <a:lnTo>
                    <a:pt x="12968" y="121379"/>
                  </a:lnTo>
                  <a:lnTo>
                    <a:pt x="6158" y="141979"/>
                  </a:lnTo>
                  <a:lnTo>
                    <a:pt x="910" y="151888"/>
                  </a:lnTo>
                  <a:lnTo>
                    <a:pt x="480" y="151995"/>
                  </a:lnTo>
                  <a:lnTo>
                    <a:pt x="192" y="151361"/>
                  </a:lnTo>
                  <a:lnTo>
                    <a:pt x="0" y="150233"/>
                  </a:lnTo>
                  <a:lnTo>
                    <a:pt x="13484" y="113118"/>
                  </a:lnTo>
                  <a:lnTo>
                    <a:pt x="27247" y="67093"/>
                  </a:lnTo>
                  <a:lnTo>
                    <a:pt x="44728" y="24528"/>
                  </a:lnTo>
                  <a:lnTo>
                    <a:pt x="57063" y="8444"/>
                  </a:lnTo>
                  <a:lnTo>
                    <a:pt x="69599" y="1296"/>
                  </a:lnTo>
                  <a:lnTo>
                    <a:pt x="82226" y="0"/>
                  </a:lnTo>
                  <a:lnTo>
                    <a:pt x="88558" y="642"/>
                  </a:lnTo>
                  <a:lnTo>
                    <a:pt x="101234" y="7000"/>
                  </a:lnTo>
                  <a:lnTo>
                    <a:pt x="107578" y="11659"/>
                  </a:lnTo>
                  <a:lnTo>
                    <a:pt x="116510" y="28125"/>
                  </a:lnTo>
                  <a:lnTo>
                    <a:pt x="123622" y="63076"/>
                  </a:lnTo>
                  <a:lnTo>
                    <a:pt x="123849" y="102831"/>
                  </a:lnTo>
                  <a:lnTo>
                    <a:pt x="120268" y="14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4146"/>
            <p:cNvSpPr/>
            <p:nvPr>
              <p:custDataLst>
                <p:tags r:id="rId71"/>
              </p:custDataLst>
            </p:nvPr>
          </p:nvSpPr>
          <p:spPr>
            <a:xfrm>
              <a:off x="9969500" y="4826000"/>
              <a:ext cx="118363" cy="368301"/>
            </a:xfrm>
            <a:custGeom>
              <a:avLst/>
              <a:gdLst/>
              <a:ahLst/>
              <a:cxnLst/>
              <a:rect l="0" t="0" r="0" b="0"/>
              <a:pathLst>
                <a:path w="118363" h="368301">
                  <a:moveTo>
                    <a:pt x="95250" y="0"/>
                  </a:moveTo>
                  <a:lnTo>
                    <a:pt x="95250" y="0"/>
                  </a:lnTo>
                  <a:lnTo>
                    <a:pt x="101993" y="0"/>
                  </a:lnTo>
                  <a:lnTo>
                    <a:pt x="109064" y="7526"/>
                  </a:lnTo>
                  <a:lnTo>
                    <a:pt x="112926" y="13484"/>
                  </a:lnTo>
                  <a:lnTo>
                    <a:pt x="118362" y="48837"/>
                  </a:lnTo>
                  <a:lnTo>
                    <a:pt x="117752" y="82854"/>
                  </a:lnTo>
                  <a:lnTo>
                    <a:pt x="114422" y="122196"/>
                  </a:lnTo>
                  <a:lnTo>
                    <a:pt x="108239" y="165552"/>
                  </a:lnTo>
                  <a:lnTo>
                    <a:pt x="97026" y="212573"/>
                  </a:lnTo>
                  <a:lnTo>
                    <a:pt x="81927" y="258871"/>
                  </a:lnTo>
                  <a:lnTo>
                    <a:pt x="63459" y="298263"/>
                  </a:lnTo>
                  <a:lnTo>
                    <a:pt x="36597" y="342061"/>
                  </a:lnTo>
                  <a:lnTo>
                    <a:pt x="21205" y="35663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4147"/>
            <p:cNvSpPr/>
            <p:nvPr>
              <p:custDataLst>
                <p:tags r:id="rId72"/>
              </p:custDataLst>
            </p:nvPr>
          </p:nvSpPr>
          <p:spPr>
            <a:xfrm>
              <a:off x="10261600" y="521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4" name="SMARTInkShape-Group864"/>
          <p:cNvGrpSpPr/>
          <p:nvPr/>
        </p:nvGrpSpPr>
        <p:grpSpPr>
          <a:xfrm>
            <a:off x="1937011" y="5455145"/>
            <a:ext cx="615690" cy="727674"/>
            <a:chOff x="1937011" y="5455145"/>
            <a:chExt cx="615690" cy="727674"/>
          </a:xfrm>
        </p:grpSpPr>
        <p:sp>
          <p:nvSpPr>
            <p:cNvPr id="1140" name="SMARTInkShape-4148"/>
            <p:cNvSpPr/>
            <p:nvPr>
              <p:custDataLst>
                <p:tags r:id="rId63"/>
              </p:custDataLst>
            </p:nvPr>
          </p:nvSpPr>
          <p:spPr>
            <a:xfrm>
              <a:off x="1937011" y="5754071"/>
              <a:ext cx="157269" cy="428748"/>
            </a:xfrm>
            <a:custGeom>
              <a:avLst/>
              <a:gdLst/>
              <a:ahLst/>
              <a:cxnLst/>
              <a:rect l="0" t="0" r="0" b="0"/>
              <a:pathLst>
                <a:path w="157269" h="428748">
                  <a:moveTo>
                    <a:pt x="6089" y="145079"/>
                  </a:moveTo>
                  <a:lnTo>
                    <a:pt x="6089" y="145079"/>
                  </a:lnTo>
                  <a:lnTo>
                    <a:pt x="1063" y="133146"/>
                  </a:lnTo>
                  <a:lnTo>
                    <a:pt x="0" y="127435"/>
                  </a:lnTo>
                  <a:lnTo>
                    <a:pt x="619" y="127672"/>
                  </a:lnTo>
                  <a:lnTo>
                    <a:pt x="3187" y="129816"/>
                  </a:lnTo>
                  <a:lnTo>
                    <a:pt x="7588" y="175367"/>
                  </a:lnTo>
                  <a:lnTo>
                    <a:pt x="12883" y="222022"/>
                  </a:lnTo>
                  <a:lnTo>
                    <a:pt x="16870" y="261120"/>
                  </a:lnTo>
                  <a:lnTo>
                    <a:pt x="20993" y="304368"/>
                  </a:lnTo>
                  <a:lnTo>
                    <a:pt x="23297" y="345697"/>
                  </a:lnTo>
                  <a:lnTo>
                    <a:pt x="25026" y="381703"/>
                  </a:lnTo>
                  <a:lnTo>
                    <a:pt x="31195" y="428747"/>
                  </a:lnTo>
                  <a:lnTo>
                    <a:pt x="29569" y="384729"/>
                  </a:lnTo>
                  <a:lnTo>
                    <a:pt x="26402" y="341901"/>
                  </a:lnTo>
                  <a:lnTo>
                    <a:pt x="24570" y="313687"/>
                  </a:lnTo>
                  <a:lnTo>
                    <a:pt x="22643" y="282886"/>
                  </a:lnTo>
                  <a:lnTo>
                    <a:pt x="21358" y="251766"/>
                  </a:lnTo>
                  <a:lnTo>
                    <a:pt x="20502" y="220438"/>
                  </a:lnTo>
                  <a:lnTo>
                    <a:pt x="19931" y="188968"/>
                  </a:lnTo>
                  <a:lnTo>
                    <a:pt x="20961" y="161638"/>
                  </a:lnTo>
                  <a:lnTo>
                    <a:pt x="25869" y="114338"/>
                  </a:lnTo>
                  <a:lnTo>
                    <a:pt x="32754" y="77794"/>
                  </a:lnTo>
                  <a:lnTo>
                    <a:pt x="46445" y="37183"/>
                  </a:lnTo>
                  <a:lnTo>
                    <a:pt x="58597" y="18103"/>
                  </a:lnTo>
                  <a:lnTo>
                    <a:pt x="73406" y="4919"/>
                  </a:lnTo>
                  <a:lnTo>
                    <a:pt x="89394" y="0"/>
                  </a:lnTo>
                  <a:lnTo>
                    <a:pt x="122655" y="2592"/>
                  </a:lnTo>
                  <a:lnTo>
                    <a:pt x="137624" y="13548"/>
                  </a:lnTo>
                  <a:lnTo>
                    <a:pt x="149216" y="29471"/>
                  </a:lnTo>
                  <a:lnTo>
                    <a:pt x="155741" y="55008"/>
                  </a:lnTo>
                  <a:lnTo>
                    <a:pt x="157268" y="74473"/>
                  </a:lnTo>
                  <a:lnTo>
                    <a:pt x="152302" y="94884"/>
                  </a:lnTo>
                  <a:lnTo>
                    <a:pt x="128496" y="140103"/>
                  </a:lnTo>
                  <a:lnTo>
                    <a:pt x="101686" y="184731"/>
                  </a:lnTo>
                  <a:lnTo>
                    <a:pt x="69589" y="233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4149"/>
            <p:cNvSpPr/>
            <p:nvPr>
              <p:custDataLst>
                <p:tags r:id="rId64"/>
              </p:custDataLst>
            </p:nvPr>
          </p:nvSpPr>
          <p:spPr>
            <a:xfrm>
              <a:off x="2025673" y="5455145"/>
              <a:ext cx="152378" cy="158256"/>
            </a:xfrm>
            <a:custGeom>
              <a:avLst/>
              <a:gdLst/>
              <a:ahLst/>
              <a:cxnLst/>
              <a:rect l="0" t="0" r="0" b="0"/>
              <a:pathLst>
                <a:path w="152378" h="158256">
                  <a:moveTo>
                    <a:pt x="6327" y="113805"/>
                  </a:moveTo>
                  <a:lnTo>
                    <a:pt x="6327" y="113805"/>
                  </a:lnTo>
                  <a:lnTo>
                    <a:pt x="6327" y="107063"/>
                  </a:lnTo>
                  <a:lnTo>
                    <a:pt x="5621" y="105077"/>
                  </a:lnTo>
                  <a:lnTo>
                    <a:pt x="4446" y="103753"/>
                  </a:lnTo>
                  <a:lnTo>
                    <a:pt x="2956" y="102870"/>
                  </a:lnTo>
                  <a:lnTo>
                    <a:pt x="1963" y="102987"/>
                  </a:lnTo>
                  <a:lnTo>
                    <a:pt x="1301" y="103771"/>
                  </a:lnTo>
                  <a:lnTo>
                    <a:pt x="860" y="104999"/>
                  </a:lnTo>
                  <a:lnTo>
                    <a:pt x="0" y="147526"/>
                  </a:lnTo>
                  <a:lnTo>
                    <a:pt x="13795" y="102976"/>
                  </a:lnTo>
                  <a:lnTo>
                    <a:pt x="29471" y="61678"/>
                  </a:lnTo>
                  <a:lnTo>
                    <a:pt x="56681" y="16961"/>
                  </a:lnTo>
                  <a:lnTo>
                    <a:pt x="72674" y="1306"/>
                  </a:lnTo>
                  <a:lnTo>
                    <a:pt x="78075" y="0"/>
                  </a:lnTo>
                  <a:lnTo>
                    <a:pt x="89721" y="2312"/>
                  </a:lnTo>
                  <a:lnTo>
                    <a:pt x="101952" y="13687"/>
                  </a:lnTo>
                  <a:lnTo>
                    <a:pt x="127051" y="53106"/>
                  </a:lnTo>
                  <a:lnTo>
                    <a:pt x="139307" y="89235"/>
                  </a:lnTo>
                  <a:lnTo>
                    <a:pt x="147407" y="130121"/>
                  </a:lnTo>
                  <a:lnTo>
                    <a:pt x="152377" y="15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4150"/>
            <p:cNvSpPr/>
            <p:nvPr>
              <p:custDataLst>
                <p:tags r:id="rId65"/>
              </p:custDataLst>
            </p:nvPr>
          </p:nvSpPr>
          <p:spPr>
            <a:xfrm>
              <a:off x="2311400" y="57785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43351" y="22199"/>
                  </a:lnTo>
                  <a:lnTo>
                    <a:pt x="85360" y="109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4151"/>
            <p:cNvSpPr/>
            <p:nvPr>
              <p:custDataLst>
                <p:tags r:id="rId66"/>
              </p:custDataLst>
            </p:nvPr>
          </p:nvSpPr>
          <p:spPr>
            <a:xfrm>
              <a:off x="2343150" y="58610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45466" y="29261"/>
                  </a:lnTo>
                  <a:lnTo>
                    <a:pt x="79709" y="23352"/>
                  </a:lnTo>
                  <a:lnTo>
                    <a:pt x="120798" y="16024"/>
                  </a:lnTo>
                  <a:lnTo>
                    <a:pt x="164931" y="806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0" name="SMARTInkShape-Group865"/>
          <p:cNvGrpSpPr/>
          <p:nvPr/>
        </p:nvGrpSpPr>
        <p:grpSpPr>
          <a:xfrm>
            <a:off x="2806700" y="5530850"/>
            <a:ext cx="622301" cy="374651"/>
            <a:chOff x="2806700" y="5530850"/>
            <a:chExt cx="622301" cy="374651"/>
          </a:xfrm>
        </p:grpSpPr>
        <p:sp>
          <p:nvSpPr>
            <p:cNvPr id="1145" name="SMARTInkShape-4152"/>
            <p:cNvSpPr/>
            <p:nvPr>
              <p:custDataLst>
                <p:tags r:id="rId58"/>
              </p:custDataLst>
            </p:nvPr>
          </p:nvSpPr>
          <p:spPr>
            <a:xfrm>
              <a:off x="2819400" y="5689600"/>
              <a:ext cx="171451" cy="203201"/>
            </a:xfrm>
            <a:custGeom>
              <a:avLst/>
              <a:gdLst/>
              <a:ahLst/>
              <a:cxnLst/>
              <a:rect l="0" t="0" r="0" b="0"/>
              <a:pathLst>
                <a:path w="171451" h="2032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54278" y="38282"/>
                  </a:lnTo>
                  <a:lnTo>
                    <a:pt x="81621" y="76646"/>
                  </a:lnTo>
                  <a:lnTo>
                    <a:pt x="113789" y="118587"/>
                  </a:lnTo>
                  <a:lnTo>
                    <a:pt x="137667" y="156727"/>
                  </a:lnTo>
                  <a:lnTo>
                    <a:pt x="1714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4153"/>
            <p:cNvSpPr/>
            <p:nvPr>
              <p:custDataLst>
                <p:tags r:id="rId59"/>
              </p:custDataLst>
            </p:nvPr>
          </p:nvSpPr>
          <p:spPr>
            <a:xfrm>
              <a:off x="2901950" y="5698929"/>
              <a:ext cx="107951" cy="206572"/>
            </a:xfrm>
            <a:custGeom>
              <a:avLst/>
              <a:gdLst/>
              <a:ahLst/>
              <a:cxnLst/>
              <a:rect l="0" t="0" r="0" b="0"/>
              <a:pathLst>
                <a:path w="107951" h="206572">
                  <a:moveTo>
                    <a:pt x="107950" y="3371"/>
                  </a:moveTo>
                  <a:lnTo>
                    <a:pt x="107950" y="3371"/>
                  </a:lnTo>
                  <a:lnTo>
                    <a:pt x="107950" y="0"/>
                  </a:lnTo>
                  <a:lnTo>
                    <a:pt x="105833" y="418"/>
                  </a:lnTo>
                  <a:lnTo>
                    <a:pt x="97837" y="4645"/>
                  </a:lnTo>
                  <a:lnTo>
                    <a:pt x="81435" y="25072"/>
                  </a:lnTo>
                  <a:lnTo>
                    <a:pt x="63170" y="60209"/>
                  </a:lnTo>
                  <a:lnTo>
                    <a:pt x="44352" y="105271"/>
                  </a:lnTo>
                  <a:lnTo>
                    <a:pt x="28742" y="150999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4154"/>
            <p:cNvSpPr/>
            <p:nvPr>
              <p:custDataLst>
                <p:tags r:id="rId60"/>
              </p:custDataLst>
            </p:nvPr>
          </p:nvSpPr>
          <p:spPr>
            <a:xfrm>
              <a:off x="3222141" y="5778500"/>
              <a:ext cx="86210" cy="6351"/>
            </a:xfrm>
            <a:custGeom>
              <a:avLst/>
              <a:gdLst/>
              <a:ahLst/>
              <a:cxnLst/>
              <a:rect l="0" t="0" r="0" b="0"/>
              <a:pathLst>
                <a:path w="8621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1563" y="883"/>
                  </a:lnTo>
                  <a:lnTo>
                    <a:pt x="44771" y="51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4155"/>
            <p:cNvSpPr/>
            <p:nvPr>
              <p:custDataLst>
                <p:tags r:id="rId61"/>
              </p:custDataLst>
            </p:nvPr>
          </p:nvSpPr>
          <p:spPr>
            <a:xfrm>
              <a:off x="2806700" y="5530850"/>
              <a:ext cx="241301" cy="50801"/>
            </a:xfrm>
            <a:custGeom>
              <a:avLst/>
              <a:gdLst/>
              <a:ahLst/>
              <a:cxnLst/>
              <a:rect l="0" t="0" r="0" b="0"/>
              <a:pathLst>
                <a:path w="2413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37037" y="37659"/>
                  </a:lnTo>
                  <a:lnTo>
                    <a:pt x="71494" y="32260"/>
                  </a:lnTo>
                  <a:lnTo>
                    <a:pt x="117383" y="22804"/>
                  </a:lnTo>
                  <a:lnTo>
                    <a:pt x="141755" y="18025"/>
                  </a:lnTo>
                  <a:lnTo>
                    <a:pt x="166470" y="13427"/>
                  </a:lnTo>
                  <a:lnTo>
                    <a:pt x="208042" y="5967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4156"/>
            <p:cNvSpPr/>
            <p:nvPr>
              <p:custDataLst>
                <p:tags r:id="rId62"/>
              </p:custDataLst>
            </p:nvPr>
          </p:nvSpPr>
          <p:spPr>
            <a:xfrm>
              <a:off x="3232150" y="582930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44071" y="31619"/>
                  </a:lnTo>
                  <a:lnTo>
                    <a:pt x="81441" y="22520"/>
                  </a:lnTo>
                  <a:lnTo>
                    <a:pt x="125801" y="13302"/>
                  </a:lnTo>
                  <a:lnTo>
                    <a:pt x="165273" y="591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8" name="SMARTInkShape-Group866"/>
          <p:cNvGrpSpPr/>
          <p:nvPr/>
        </p:nvGrpSpPr>
        <p:grpSpPr>
          <a:xfrm>
            <a:off x="3694659" y="5600700"/>
            <a:ext cx="661442" cy="622301"/>
            <a:chOff x="3694659" y="5600700"/>
            <a:chExt cx="661442" cy="622301"/>
          </a:xfrm>
        </p:grpSpPr>
        <p:sp>
          <p:nvSpPr>
            <p:cNvPr id="1151" name="SMARTInkShape-4157"/>
            <p:cNvSpPr/>
            <p:nvPr>
              <p:custDataLst>
                <p:tags r:id="rId51"/>
              </p:custDataLst>
            </p:nvPr>
          </p:nvSpPr>
          <p:spPr>
            <a:xfrm>
              <a:off x="4019550" y="5619750"/>
              <a:ext cx="139701" cy="209551"/>
            </a:xfrm>
            <a:custGeom>
              <a:avLst/>
              <a:gdLst/>
              <a:ahLst/>
              <a:cxnLst/>
              <a:rect l="0" t="0" r="0" b="0"/>
              <a:pathLst>
                <a:path w="139701" h="209551">
                  <a:moveTo>
                    <a:pt x="0" y="0"/>
                  </a:moveTo>
                  <a:lnTo>
                    <a:pt x="0" y="0"/>
                  </a:lnTo>
                  <a:lnTo>
                    <a:pt x="6479" y="706"/>
                  </a:lnTo>
                  <a:lnTo>
                    <a:pt x="15580" y="3371"/>
                  </a:lnTo>
                  <a:lnTo>
                    <a:pt x="35974" y="22322"/>
                  </a:lnTo>
                  <a:lnTo>
                    <a:pt x="63262" y="60392"/>
                  </a:lnTo>
                  <a:lnTo>
                    <a:pt x="90319" y="104050"/>
                  </a:lnTo>
                  <a:lnTo>
                    <a:pt x="109468" y="144895"/>
                  </a:lnTo>
                  <a:lnTo>
                    <a:pt x="127874" y="185777"/>
                  </a:lnTo>
                  <a:lnTo>
                    <a:pt x="137155" y="207440"/>
                  </a:lnTo>
                  <a:lnTo>
                    <a:pt x="139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4158"/>
            <p:cNvSpPr/>
            <p:nvPr>
              <p:custDataLst>
                <p:tags r:id="rId52"/>
              </p:custDataLst>
            </p:nvPr>
          </p:nvSpPr>
          <p:spPr>
            <a:xfrm>
              <a:off x="4051300" y="5600700"/>
              <a:ext cx="152401" cy="247651"/>
            </a:xfrm>
            <a:custGeom>
              <a:avLst/>
              <a:gdLst/>
              <a:ahLst/>
              <a:cxnLst/>
              <a:rect l="0" t="0" r="0" b="0"/>
              <a:pathLst>
                <a:path w="152401" h="247651">
                  <a:moveTo>
                    <a:pt x="152400" y="0"/>
                  </a:moveTo>
                  <a:lnTo>
                    <a:pt x="152400" y="0"/>
                  </a:lnTo>
                  <a:lnTo>
                    <a:pt x="143562" y="0"/>
                  </a:lnTo>
                  <a:lnTo>
                    <a:pt x="130731" y="10113"/>
                  </a:lnTo>
                  <a:lnTo>
                    <a:pt x="101658" y="49113"/>
                  </a:lnTo>
                  <a:lnTo>
                    <a:pt x="73552" y="93652"/>
                  </a:lnTo>
                  <a:lnTo>
                    <a:pt x="55738" y="126054"/>
                  </a:lnTo>
                  <a:lnTo>
                    <a:pt x="29842" y="172660"/>
                  </a:lnTo>
                  <a:lnTo>
                    <a:pt x="11037" y="21100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4159"/>
            <p:cNvSpPr/>
            <p:nvPr>
              <p:custDataLst>
                <p:tags r:id="rId53"/>
              </p:custDataLst>
            </p:nvPr>
          </p:nvSpPr>
          <p:spPr>
            <a:xfrm>
              <a:off x="3694659" y="5601660"/>
              <a:ext cx="267742" cy="254451"/>
            </a:xfrm>
            <a:custGeom>
              <a:avLst/>
              <a:gdLst/>
              <a:ahLst/>
              <a:cxnLst/>
              <a:rect l="0" t="0" r="0" b="0"/>
              <a:pathLst>
                <a:path w="267742" h="254451">
                  <a:moveTo>
                    <a:pt x="223291" y="11740"/>
                  </a:moveTo>
                  <a:lnTo>
                    <a:pt x="223291" y="11740"/>
                  </a:lnTo>
                  <a:lnTo>
                    <a:pt x="228758" y="6273"/>
                  </a:lnTo>
                  <a:lnTo>
                    <a:pt x="222637" y="2280"/>
                  </a:lnTo>
                  <a:lnTo>
                    <a:pt x="211887" y="0"/>
                  </a:lnTo>
                  <a:lnTo>
                    <a:pt x="168853" y="10074"/>
                  </a:lnTo>
                  <a:lnTo>
                    <a:pt x="136302" y="20172"/>
                  </a:lnTo>
                  <a:lnTo>
                    <a:pt x="102550" y="33597"/>
                  </a:lnTo>
                  <a:lnTo>
                    <a:pt x="59340" y="55140"/>
                  </a:lnTo>
                  <a:lnTo>
                    <a:pt x="34308" y="73047"/>
                  </a:lnTo>
                  <a:lnTo>
                    <a:pt x="29568" y="78011"/>
                  </a:lnTo>
                  <a:lnTo>
                    <a:pt x="27115" y="82732"/>
                  </a:lnTo>
                  <a:lnTo>
                    <a:pt x="26270" y="91740"/>
                  </a:lnTo>
                  <a:lnTo>
                    <a:pt x="29855" y="96118"/>
                  </a:lnTo>
                  <a:lnTo>
                    <a:pt x="70617" y="117535"/>
                  </a:lnTo>
                  <a:lnTo>
                    <a:pt x="99921" y="130135"/>
                  </a:lnTo>
                  <a:lnTo>
                    <a:pt x="108017" y="137503"/>
                  </a:lnTo>
                  <a:lnTo>
                    <a:pt x="108342" y="142148"/>
                  </a:lnTo>
                  <a:lnTo>
                    <a:pt x="103058" y="152955"/>
                  </a:lnTo>
                  <a:lnTo>
                    <a:pt x="55737" y="195324"/>
                  </a:lnTo>
                  <a:lnTo>
                    <a:pt x="10988" y="227304"/>
                  </a:lnTo>
                  <a:lnTo>
                    <a:pt x="2404" y="234075"/>
                  </a:lnTo>
                  <a:lnTo>
                    <a:pt x="539" y="237576"/>
                  </a:lnTo>
                  <a:lnTo>
                    <a:pt x="0" y="241318"/>
                  </a:lnTo>
                  <a:lnTo>
                    <a:pt x="347" y="245225"/>
                  </a:lnTo>
                  <a:lnTo>
                    <a:pt x="2695" y="248536"/>
                  </a:lnTo>
                  <a:lnTo>
                    <a:pt x="10949" y="254096"/>
                  </a:lnTo>
                  <a:lnTo>
                    <a:pt x="47721" y="254450"/>
                  </a:lnTo>
                  <a:lnTo>
                    <a:pt x="86699" y="253668"/>
                  </a:lnTo>
                  <a:lnTo>
                    <a:pt x="130833" y="252614"/>
                  </a:lnTo>
                  <a:lnTo>
                    <a:pt x="173967" y="249793"/>
                  </a:lnTo>
                  <a:lnTo>
                    <a:pt x="212893" y="246188"/>
                  </a:lnTo>
                  <a:lnTo>
                    <a:pt x="267741" y="240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4160"/>
            <p:cNvSpPr/>
            <p:nvPr>
              <p:custDataLst>
                <p:tags r:id="rId54"/>
              </p:custDataLst>
            </p:nvPr>
          </p:nvSpPr>
          <p:spPr>
            <a:xfrm>
              <a:off x="4279900" y="57848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4161"/>
            <p:cNvSpPr/>
            <p:nvPr>
              <p:custDataLst>
                <p:tags r:id="rId55"/>
              </p:custDataLst>
            </p:nvPr>
          </p:nvSpPr>
          <p:spPr>
            <a:xfrm>
              <a:off x="4276242" y="5676900"/>
              <a:ext cx="53075" cy="40621"/>
            </a:xfrm>
            <a:custGeom>
              <a:avLst/>
              <a:gdLst/>
              <a:ahLst/>
              <a:cxnLst/>
              <a:rect l="0" t="0" r="0" b="0"/>
              <a:pathLst>
                <a:path w="53075" h="4062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20461"/>
                  </a:lnTo>
                  <a:lnTo>
                    <a:pt x="1562" y="25792"/>
                  </a:lnTo>
                  <a:lnTo>
                    <a:pt x="6408" y="33355"/>
                  </a:lnTo>
                  <a:lnTo>
                    <a:pt x="19054" y="40065"/>
                  </a:lnTo>
                  <a:lnTo>
                    <a:pt x="30256" y="40620"/>
                  </a:lnTo>
                  <a:lnTo>
                    <a:pt x="41585" y="37809"/>
                  </a:lnTo>
                  <a:lnTo>
                    <a:pt x="51324" y="31855"/>
                  </a:lnTo>
                  <a:lnTo>
                    <a:pt x="53074" y="26882"/>
                  </a:lnTo>
                  <a:lnTo>
                    <a:pt x="48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4162"/>
            <p:cNvSpPr/>
            <p:nvPr>
              <p:custDataLst>
                <p:tags r:id="rId56"/>
              </p:custDataLst>
            </p:nvPr>
          </p:nvSpPr>
          <p:spPr>
            <a:xfrm>
              <a:off x="3736779" y="5979537"/>
              <a:ext cx="619322" cy="25799"/>
            </a:xfrm>
            <a:custGeom>
              <a:avLst/>
              <a:gdLst/>
              <a:ahLst/>
              <a:cxnLst/>
              <a:rect l="0" t="0" r="0" b="0"/>
              <a:pathLst>
                <a:path w="619322" h="25799">
                  <a:moveTo>
                    <a:pt x="3371" y="14863"/>
                  </a:moveTo>
                  <a:lnTo>
                    <a:pt x="3371" y="14863"/>
                  </a:lnTo>
                  <a:lnTo>
                    <a:pt x="0" y="14861"/>
                  </a:lnTo>
                  <a:lnTo>
                    <a:pt x="418" y="16274"/>
                  </a:lnTo>
                  <a:lnTo>
                    <a:pt x="4646" y="21604"/>
                  </a:lnTo>
                  <a:lnTo>
                    <a:pt x="38556" y="25798"/>
                  </a:lnTo>
                  <a:lnTo>
                    <a:pt x="62105" y="24975"/>
                  </a:lnTo>
                  <a:lnTo>
                    <a:pt x="91916" y="23016"/>
                  </a:lnTo>
                  <a:lnTo>
                    <a:pt x="125901" y="20298"/>
                  </a:lnTo>
                  <a:lnTo>
                    <a:pt x="166902" y="17075"/>
                  </a:lnTo>
                  <a:lnTo>
                    <a:pt x="212581" y="13517"/>
                  </a:lnTo>
                  <a:lnTo>
                    <a:pt x="261377" y="9731"/>
                  </a:lnTo>
                  <a:lnTo>
                    <a:pt x="310136" y="6502"/>
                  </a:lnTo>
                  <a:lnTo>
                    <a:pt x="358870" y="3644"/>
                  </a:lnTo>
                  <a:lnTo>
                    <a:pt x="407587" y="1034"/>
                  </a:lnTo>
                  <a:lnTo>
                    <a:pt x="452765" y="0"/>
                  </a:lnTo>
                  <a:lnTo>
                    <a:pt x="495584" y="15"/>
                  </a:lnTo>
                  <a:lnTo>
                    <a:pt x="536830" y="731"/>
                  </a:lnTo>
                  <a:lnTo>
                    <a:pt x="619321" y="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4163"/>
            <p:cNvSpPr/>
            <p:nvPr>
              <p:custDataLst>
                <p:tags r:id="rId57"/>
              </p:custDataLst>
            </p:nvPr>
          </p:nvSpPr>
          <p:spPr>
            <a:xfrm>
              <a:off x="4054688" y="6070600"/>
              <a:ext cx="137118" cy="152401"/>
            </a:xfrm>
            <a:custGeom>
              <a:avLst/>
              <a:gdLst/>
              <a:ahLst/>
              <a:cxnLst/>
              <a:rect l="0" t="0" r="0" b="0"/>
              <a:pathLst>
                <a:path w="137118" h="152401">
                  <a:moveTo>
                    <a:pt x="9312" y="0"/>
                  </a:moveTo>
                  <a:lnTo>
                    <a:pt x="9312" y="0"/>
                  </a:lnTo>
                  <a:lnTo>
                    <a:pt x="12683" y="3371"/>
                  </a:lnTo>
                  <a:lnTo>
                    <a:pt x="19852" y="49514"/>
                  </a:lnTo>
                  <a:lnTo>
                    <a:pt x="19961" y="83345"/>
                  </a:lnTo>
                  <a:lnTo>
                    <a:pt x="7622" y="127296"/>
                  </a:lnTo>
                  <a:lnTo>
                    <a:pt x="4343" y="136025"/>
                  </a:lnTo>
                  <a:lnTo>
                    <a:pt x="3177" y="136544"/>
                  </a:lnTo>
                  <a:lnTo>
                    <a:pt x="1694" y="136185"/>
                  </a:lnTo>
                  <a:lnTo>
                    <a:pt x="0" y="135240"/>
                  </a:lnTo>
                  <a:lnTo>
                    <a:pt x="10873" y="88391"/>
                  </a:lnTo>
                  <a:lnTo>
                    <a:pt x="24356" y="48062"/>
                  </a:lnTo>
                  <a:lnTo>
                    <a:pt x="35755" y="27711"/>
                  </a:lnTo>
                  <a:lnTo>
                    <a:pt x="47875" y="16315"/>
                  </a:lnTo>
                  <a:lnTo>
                    <a:pt x="69970" y="5930"/>
                  </a:lnTo>
                  <a:lnTo>
                    <a:pt x="97762" y="5128"/>
                  </a:lnTo>
                  <a:lnTo>
                    <a:pt x="121597" y="12730"/>
                  </a:lnTo>
                  <a:lnTo>
                    <a:pt x="127208" y="19070"/>
                  </a:lnTo>
                  <a:lnTo>
                    <a:pt x="135323" y="37404"/>
                  </a:lnTo>
                  <a:lnTo>
                    <a:pt x="137117" y="78267"/>
                  </a:lnTo>
                  <a:lnTo>
                    <a:pt x="129808" y="122751"/>
                  </a:lnTo>
                  <a:lnTo>
                    <a:pt x="12361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6" name="SMARTInkShape-Group867"/>
          <p:cNvGrpSpPr/>
          <p:nvPr/>
        </p:nvGrpSpPr>
        <p:grpSpPr>
          <a:xfrm>
            <a:off x="4794658" y="5549900"/>
            <a:ext cx="634593" cy="520701"/>
            <a:chOff x="4794658" y="5549900"/>
            <a:chExt cx="634593" cy="520701"/>
          </a:xfrm>
        </p:grpSpPr>
        <p:sp>
          <p:nvSpPr>
            <p:cNvPr id="1159" name="SMARTInkShape-4164"/>
            <p:cNvSpPr/>
            <p:nvPr>
              <p:custDataLst>
                <p:tags r:id="rId44"/>
              </p:custDataLst>
            </p:nvPr>
          </p:nvSpPr>
          <p:spPr>
            <a:xfrm>
              <a:off x="5232400" y="5856307"/>
              <a:ext cx="75329" cy="214294"/>
            </a:xfrm>
            <a:custGeom>
              <a:avLst/>
              <a:gdLst/>
              <a:ahLst/>
              <a:cxnLst/>
              <a:rect l="0" t="0" r="0" b="0"/>
              <a:pathLst>
                <a:path w="75329" h="214294">
                  <a:moveTo>
                    <a:pt x="44450" y="42843"/>
                  </a:moveTo>
                  <a:lnTo>
                    <a:pt x="44450" y="42843"/>
                  </a:lnTo>
                  <a:lnTo>
                    <a:pt x="12500" y="12989"/>
                  </a:lnTo>
                  <a:lnTo>
                    <a:pt x="6890" y="0"/>
                  </a:lnTo>
                  <a:lnTo>
                    <a:pt x="16623" y="2240"/>
                  </a:lnTo>
                  <a:lnTo>
                    <a:pt x="59983" y="31038"/>
                  </a:lnTo>
                  <a:lnTo>
                    <a:pt x="70874" y="47004"/>
                  </a:lnTo>
                  <a:lnTo>
                    <a:pt x="74766" y="56200"/>
                  </a:lnTo>
                  <a:lnTo>
                    <a:pt x="75328" y="77708"/>
                  </a:lnTo>
                  <a:lnTo>
                    <a:pt x="65828" y="113615"/>
                  </a:lnTo>
                  <a:lnTo>
                    <a:pt x="53952" y="137797"/>
                  </a:lnTo>
                  <a:lnTo>
                    <a:pt x="21345" y="182066"/>
                  </a:lnTo>
                  <a:lnTo>
                    <a:pt x="0" y="21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4165"/>
            <p:cNvSpPr/>
            <p:nvPr>
              <p:custDataLst>
                <p:tags r:id="rId45"/>
              </p:custDataLst>
            </p:nvPr>
          </p:nvSpPr>
          <p:spPr>
            <a:xfrm>
              <a:off x="4815287" y="5584045"/>
              <a:ext cx="131364" cy="192729"/>
            </a:xfrm>
            <a:custGeom>
              <a:avLst/>
              <a:gdLst/>
              <a:ahLst/>
              <a:cxnLst/>
              <a:rect l="0" t="0" r="0" b="0"/>
              <a:pathLst>
                <a:path w="131364" h="192729">
                  <a:moveTo>
                    <a:pt x="93263" y="42055"/>
                  </a:moveTo>
                  <a:lnTo>
                    <a:pt x="93263" y="42055"/>
                  </a:lnTo>
                  <a:lnTo>
                    <a:pt x="93263" y="27128"/>
                  </a:lnTo>
                  <a:lnTo>
                    <a:pt x="89892" y="17484"/>
                  </a:lnTo>
                  <a:lnTo>
                    <a:pt x="81054" y="5691"/>
                  </a:lnTo>
                  <a:lnTo>
                    <a:pt x="73490" y="1198"/>
                  </a:lnTo>
                  <a:lnTo>
                    <a:pt x="69498" y="0"/>
                  </a:lnTo>
                  <a:lnTo>
                    <a:pt x="53766" y="1685"/>
                  </a:lnTo>
                  <a:lnTo>
                    <a:pt x="35699" y="13395"/>
                  </a:lnTo>
                  <a:lnTo>
                    <a:pt x="16940" y="40384"/>
                  </a:lnTo>
                  <a:lnTo>
                    <a:pt x="4718" y="78562"/>
                  </a:lnTo>
                  <a:lnTo>
                    <a:pt x="0" y="121154"/>
                  </a:lnTo>
                  <a:lnTo>
                    <a:pt x="5344" y="158311"/>
                  </a:lnTo>
                  <a:lnTo>
                    <a:pt x="15853" y="176980"/>
                  </a:lnTo>
                  <a:lnTo>
                    <a:pt x="22606" y="184921"/>
                  </a:lnTo>
                  <a:lnTo>
                    <a:pt x="30636" y="189511"/>
                  </a:lnTo>
                  <a:lnTo>
                    <a:pt x="48966" y="192728"/>
                  </a:lnTo>
                  <a:lnTo>
                    <a:pt x="82490" y="183830"/>
                  </a:lnTo>
                  <a:lnTo>
                    <a:pt x="131363" y="150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4166"/>
            <p:cNvSpPr/>
            <p:nvPr>
              <p:custDataLst>
                <p:tags r:id="rId46"/>
              </p:custDataLst>
            </p:nvPr>
          </p:nvSpPr>
          <p:spPr>
            <a:xfrm>
              <a:off x="5024019" y="5594350"/>
              <a:ext cx="75032" cy="164308"/>
            </a:xfrm>
            <a:custGeom>
              <a:avLst/>
              <a:gdLst/>
              <a:ahLst/>
              <a:cxnLst/>
              <a:rect l="0" t="0" r="0" b="0"/>
              <a:pathLst>
                <a:path w="75032" h="164308">
                  <a:moveTo>
                    <a:pt x="24231" y="0"/>
                  </a:moveTo>
                  <a:lnTo>
                    <a:pt x="24231" y="0"/>
                  </a:lnTo>
                  <a:lnTo>
                    <a:pt x="14771" y="0"/>
                  </a:lnTo>
                  <a:lnTo>
                    <a:pt x="13691" y="2117"/>
                  </a:lnTo>
                  <a:lnTo>
                    <a:pt x="4750" y="47385"/>
                  </a:lnTo>
                  <a:lnTo>
                    <a:pt x="0" y="90734"/>
                  </a:lnTo>
                  <a:lnTo>
                    <a:pt x="867" y="131919"/>
                  </a:lnTo>
                  <a:lnTo>
                    <a:pt x="5319" y="154772"/>
                  </a:lnTo>
                  <a:lnTo>
                    <a:pt x="8299" y="160039"/>
                  </a:lnTo>
                  <a:lnTo>
                    <a:pt x="10788" y="161727"/>
                  </a:lnTo>
                  <a:lnTo>
                    <a:pt x="21032" y="164100"/>
                  </a:lnTo>
                  <a:lnTo>
                    <a:pt x="46194" y="164307"/>
                  </a:lnTo>
                  <a:lnTo>
                    <a:pt x="61783" y="160004"/>
                  </a:lnTo>
                  <a:lnTo>
                    <a:pt x="7503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4167"/>
            <p:cNvSpPr/>
            <p:nvPr>
              <p:custDataLst>
                <p:tags r:id="rId47"/>
              </p:custDataLst>
            </p:nvPr>
          </p:nvSpPr>
          <p:spPr>
            <a:xfrm>
              <a:off x="5264150" y="5581650"/>
              <a:ext cx="31751" cy="190501"/>
            </a:xfrm>
            <a:custGeom>
              <a:avLst/>
              <a:gdLst/>
              <a:ahLst/>
              <a:cxnLst/>
              <a:rect l="0" t="0" r="0" b="0"/>
              <a:pathLst>
                <a:path w="3175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0984" y="12552"/>
                  </a:lnTo>
                  <a:lnTo>
                    <a:pt x="15732" y="48183"/>
                  </a:lnTo>
                  <a:lnTo>
                    <a:pt x="24809" y="90398"/>
                  </a:lnTo>
                  <a:lnTo>
                    <a:pt x="29693" y="131912"/>
                  </a:lnTo>
                  <a:lnTo>
                    <a:pt x="31479" y="177200"/>
                  </a:lnTo>
                  <a:lnTo>
                    <a:pt x="31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4168"/>
            <p:cNvSpPr/>
            <p:nvPr>
              <p:custDataLst>
                <p:tags r:id="rId48"/>
              </p:custDataLst>
            </p:nvPr>
          </p:nvSpPr>
          <p:spPr>
            <a:xfrm>
              <a:off x="5181862" y="5549900"/>
              <a:ext cx="247389" cy="76201"/>
            </a:xfrm>
            <a:custGeom>
              <a:avLst/>
              <a:gdLst/>
              <a:ahLst/>
              <a:cxnLst/>
              <a:rect l="0" t="0" r="0" b="0"/>
              <a:pathLst>
                <a:path w="247389" h="76201">
                  <a:moveTo>
                    <a:pt x="6088" y="76200"/>
                  </a:moveTo>
                  <a:lnTo>
                    <a:pt x="6088" y="76200"/>
                  </a:lnTo>
                  <a:lnTo>
                    <a:pt x="1062" y="55477"/>
                  </a:lnTo>
                  <a:lnTo>
                    <a:pt x="0" y="38162"/>
                  </a:lnTo>
                  <a:lnTo>
                    <a:pt x="1324" y="36025"/>
                  </a:lnTo>
                  <a:lnTo>
                    <a:pt x="3617" y="34600"/>
                  </a:lnTo>
                  <a:lnTo>
                    <a:pt x="49585" y="27055"/>
                  </a:lnTo>
                  <a:lnTo>
                    <a:pt x="87275" y="23078"/>
                  </a:lnTo>
                  <a:lnTo>
                    <a:pt x="129894" y="17078"/>
                  </a:lnTo>
                  <a:lnTo>
                    <a:pt x="172591" y="10413"/>
                  </a:lnTo>
                  <a:lnTo>
                    <a:pt x="210381" y="5099"/>
                  </a:lnTo>
                  <a:lnTo>
                    <a:pt x="247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4169"/>
            <p:cNvSpPr/>
            <p:nvPr>
              <p:custDataLst>
                <p:tags r:id="rId49"/>
              </p:custDataLst>
            </p:nvPr>
          </p:nvSpPr>
          <p:spPr>
            <a:xfrm>
              <a:off x="4831069" y="5988050"/>
              <a:ext cx="439432" cy="30528"/>
            </a:xfrm>
            <a:custGeom>
              <a:avLst/>
              <a:gdLst/>
              <a:ahLst/>
              <a:cxnLst/>
              <a:rect l="0" t="0" r="0" b="0"/>
              <a:pathLst>
                <a:path w="439432" h="30528">
                  <a:moveTo>
                    <a:pt x="121931" y="0"/>
                  </a:moveTo>
                  <a:lnTo>
                    <a:pt x="121931" y="0"/>
                  </a:lnTo>
                  <a:lnTo>
                    <a:pt x="84850" y="3371"/>
                  </a:lnTo>
                  <a:lnTo>
                    <a:pt x="41564" y="8839"/>
                  </a:lnTo>
                  <a:lnTo>
                    <a:pt x="0" y="12361"/>
                  </a:lnTo>
                  <a:lnTo>
                    <a:pt x="44213" y="16041"/>
                  </a:lnTo>
                  <a:lnTo>
                    <a:pt x="87390" y="19594"/>
                  </a:lnTo>
                  <a:lnTo>
                    <a:pt x="113719" y="21529"/>
                  </a:lnTo>
                  <a:lnTo>
                    <a:pt x="142563" y="23525"/>
                  </a:lnTo>
                  <a:lnTo>
                    <a:pt x="173080" y="25560"/>
                  </a:lnTo>
                  <a:lnTo>
                    <a:pt x="204714" y="27624"/>
                  </a:lnTo>
                  <a:lnTo>
                    <a:pt x="234269" y="28999"/>
                  </a:lnTo>
                  <a:lnTo>
                    <a:pt x="262440" y="29916"/>
                  </a:lnTo>
                  <a:lnTo>
                    <a:pt x="289687" y="30527"/>
                  </a:lnTo>
                  <a:lnTo>
                    <a:pt x="335013" y="29325"/>
                  </a:lnTo>
                  <a:lnTo>
                    <a:pt x="373268" y="25733"/>
                  </a:lnTo>
                  <a:lnTo>
                    <a:pt x="417632" y="17188"/>
                  </a:lnTo>
                  <a:lnTo>
                    <a:pt x="43943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4170"/>
            <p:cNvSpPr/>
            <p:nvPr>
              <p:custDataLst>
                <p:tags r:id="rId50"/>
              </p:custDataLst>
            </p:nvPr>
          </p:nvSpPr>
          <p:spPr>
            <a:xfrm>
              <a:off x="4794658" y="5886734"/>
              <a:ext cx="386943" cy="63217"/>
            </a:xfrm>
            <a:custGeom>
              <a:avLst/>
              <a:gdLst/>
              <a:ahLst/>
              <a:cxnLst/>
              <a:rect l="0" t="0" r="0" b="0"/>
              <a:pathLst>
                <a:path w="386943" h="63217">
                  <a:moveTo>
                    <a:pt x="31342" y="12416"/>
                  </a:moveTo>
                  <a:lnTo>
                    <a:pt x="31342" y="12416"/>
                  </a:lnTo>
                  <a:lnTo>
                    <a:pt x="6561" y="4576"/>
                  </a:lnTo>
                  <a:lnTo>
                    <a:pt x="0" y="0"/>
                  </a:lnTo>
                  <a:lnTo>
                    <a:pt x="6455" y="6542"/>
                  </a:lnTo>
                  <a:lnTo>
                    <a:pt x="30788" y="17418"/>
                  </a:lnTo>
                  <a:lnTo>
                    <a:pt x="62375" y="25458"/>
                  </a:lnTo>
                  <a:lnTo>
                    <a:pt x="102990" y="33734"/>
                  </a:lnTo>
                  <a:lnTo>
                    <a:pt x="149263" y="42117"/>
                  </a:lnTo>
                  <a:lnTo>
                    <a:pt x="173456" y="45623"/>
                  </a:lnTo>
                  <a:lnTo>
                    <a:pt x="198052" y="48664"/>
                  </a:lnTo>
                  <a:lnTo>
                    <a:pt x="222916" y="51398"/>
                  </a:lnTo>
                  <a:lnTo>
                    <a:pt x="269357" y="54437"/>
                  </a:lnTo>
                  <a:lnTo>
                    <a:pt x="312104" y="56491"/>
                  </a:lnTo>
                  <a:lnTo>
                    <a:pt x="349918" y="59757"/>
                  </a:lnTo>
                  <a:lnTo>
                    <a:pt x="386942" y="6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1" name="SMARTInkShape-Group868"/>
          <p:cNvGrpSpPr/>
          <p:nvPr/>
        </p:nvGrpSpPr>
        <p:grpSpPr>
          <a:xfrm>
            <a:off x="5806265" y="5717391"/>
            <a:ext cx="607236" cy="597440"/>
            <a:chOff x="5806265" y="5717391"/>
            <a:chExt cx="607236" cy="597440"/>
          </a:xfrm>
        </p:grpSpPr>
        <p:sp>
          <p:nvSpPr>
            <p:cNvPr id="1167" name="SMARTInkShape-4171"/>
            <p:cNvSpPr/>
            <p:nvPr>
              <p:custDataLst>
                <p:tags r:id="rId40"/>
              </p:custDataLst>
            </p:nvPr>
          </p:nvSpPr>
          <p:spPr>
            <a:xfrm>
              <a:off x="6277767" y="6123591"/>
              <a:ext cx="135734" cy="61310"/>
            </a:xfrm>
            <a:custGeom>
              <a:avLst/>
              <a:gdLst/>
              <a:ahLst/>
              <a:cxnLst/>
              <a:rect l="0" t="0" r="0" b="0"/>
              <a:pathLst>
                <a:path w="135734" h="61310">
                  <a:moveTo>
                    <a:pt x="27783" y="61309"/>
                  </a:moveTo>
                  <a:lnTo>
                    <a:pt x="27783" y="61309"/>
                  </a:lnTo>
                  <a:lnTo>
                    <a:pt x="12856" y="61307"/>
                  </a:lnTo>
                  <a:lnTo>
                    <a:pt x="11482" y="60604"/>
                  </a:lnTo>
                  <a:lnTo>
                    <a:pt x="10566" y="59427"/>
                  </a:lnTo>
                  <a:lnTo>
                    <a:pt x="8842" y="56240"/>
                  </a:lnTo>
                  <a:lnTo>
                    <a:pt x="3904" y="49066"/>
                  </a:lnTo>
                  <a:lnTo>
                    <a:pt x="0" y="39640"/>
                  </a:lnTo>
                  <a:lnTo>
                    <a:pt x="1848" y="5204"/>
                  </a:lnTo>
                  <a:lnTo>
                    <a:pt x="2732" y="2738"/>
                  </a:lnTo>
                  <a:lnTo>
                    <a:pt x="4027" y="1096"/>
                  </a:lnTo>
                  <a:lnTo>
                    <a:pt x="5594" y="0"/>
                  </a:lnTo>
                  <a:lnTo>
                    <a:pt x="24658" y="1829"/>
                  </a:lnTo>
                  <a:lnTo>
                    <a:pt x="71075" y="27099"/>
                  </a:lnTo>
                  <a:lnTo>
                    <a:pt x="90940" y="36670"/>
                  </a:lnTo>
                  <a:lnTo>
                    <a:pt x="96699" y="37122"/>
                  </a:lnTo>
                  <a:lnTo>
                    <a:pt x="106860" y="33861"/>
                  </a:lnTo>
                  <a:lnTo>
                    <a:pt x="135733" y="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4172"/>
            <p:cNvSpPr/>
            <p:nvPr>
              <p:custDataLst>
                <p:tags r:id="rId41"/>
              </p:custDataLst>
            </p:nvPr>
          </p:nvSpPr>
          <p:spPr>
            <a:xfrm>
              <a:off x="6236669" y="5976550"/>
              <a:ext cx="176832" cy="72764"/>
            </a:xfrm>
            <a:custGeom>
              <a:avLst/>
              <a:gdLst/>
              <a:ahLst/>
              <a:cxnLst/>
              <a:rect l="0" t="0" r="0" b="0"/>
              <a:pathLst>
                <a:path w="176832" h="72764">
                  <a:moveTo>
                    <a:pt x="24431" y="68650"/>
                  </a:moveTo>
                  <a:lnTo>
                    <a:pt x="24431" y="68650"/>
                  </a:lnTo>
                  <a:lnTo>
                    <a:pt x="15592" y="68650"/>
                  </a:lnTo>
                  <a:lnTo>
                    <a:pt x="14305" y="67945"/>
                  </a:lnTo>
                  <a:lnTo>
                    <a:pt x="13447" y="66768"/>
                  </a:lnTo>
                  <a:lnTo>
                    <a:pt x="11788" y="63580"/>
                  </a:lnTo>
                  <a:lnTo>
                    <a:pt x="8699" y="59811"/>
                  </a:lnTo>
                  <a:lnTo>
                    <a:pt x="6855" y="53902"/>
                  </a:lnTo>
                  <a:lnTo>
                    <a:pt x="0" y="17358"/>
                  </a:lnTo>
                  <a:lnTo>
                    <a:pt x="1088" y="13288"/>
                  </a:lnTo>
                  <a:lnTo>
                    <a:pt x="3225" y="10575"/>
                  </a:lnTo>
                  <a:lnTo>
                    <a:pt x="16793" y="2851"/>
                  </a:lnTo>
                  <a:lnTo>
                    <a:pt x="32280" y="0"/>
                  </a:lnTo>
                  <a:lnTo>
                    <a:pt x="50276" y="2526"/>
                  </a:lnTo>
                  <a:lnTo>
                    <a:pt x="72383" y="14485"/>
                  </a:lnTo>
                  <a:lnTo>
                    <a:pt x="101581" y="45524"/>
                  </a:lnTo>
                  <a:lnTo>
                    <a:pt x="118080" y="63679"/>
                  </a:lnTo>
                  <a:lnTo>
                    <a:pt x="127437" y="69968"/>
                  </a:lnTo>
                  <a:lnTo>
                    <a:pt x="136299" y="72763"/>
                  </a:lnTo>
                  <a:lnTo>
                    <a:pt x="146822" y="70243"/>
                  </a:lnTo>
                  <a:lnTo>
                    <a:pt x="152591" y="67594"/>
                  </a:lnTo>
                  <a:lnTo>
                    <a:pt x="162765" y="57127"/>
                  </a:lnTo>
                  <a:lnTo>
                    <a:pt x="167453" y="50386"/>
                  </a:lnTo>
                  <a:lnTo>
                    <a:pt x="172662" y="33486"/>
                  </a:lnTo>
                  <a:lnTo>
                    <a:pt x="176831" y="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4173"/>
            <p:cNvSpPr/>
            <p:nvPr>
              <p:custDataLst>
                <p:tags r:id="rId42"/>
              </p:custDataLst>
            </p:nvPr>
          </p:nvSpPr>
          <p:spPr>
            <a:xfrm>
              <a:off x="5838393" y="5717391"/>
              <a:ext cx="105208" cy="84462"/>
            </a:xfrm>
            <a:custGeom>
              <a:avLst/>
              <a:gdLst/>
              <a:ahLst/>
              <a:cxnLst/>
              <a:rect l="0" t="0" r="0" b="0"/>
              <a:pathLst>
                <a:path w="105208" h="84462">
                  <a:moveTo>
                    <a:pt x="16307" y="16659"/>
                  </a:moveTo>
                  <a:lnTo>
                    <a:pt x="16307" y="16659"/>
                  </a:lnTo>
                  <a:lnTo>
                    <a:pt x="10840" y="16659"/>
                  </a:lnTo>
                  <a:lnTo>
                    <a:pt x="8111" y="60281"/>
                  </a:lnTo>
                  <a:lnTo>
                    <a:pt x="3870" y="84461"/>
                  </a:lnTo>
                  <a:lnTo>
                    <a:pt x="3077" y="84439"/>
                  </a:lnTo>
                  <a:lnTo>
                    <a:pt x="313" y="82532"/>
                  </a:lnTo>
                  <a:lnTo>
                    <a:pt x="0" y="79624"/>
                  </a:lnTo>
                  <a:lnTo>
                    <a:pt x="8268" y="38372"/>
                  </a:lnTo>
                  <a:lnTo>
                    <a:pt x="16392" y="9711"/>
                  </a:lnTo>
                  <a:lnTo>
                    <a:pt x="18480" y="5677"/>
                  </a:lnTo>
                  <a:lnTo>
                    <a:pt x="21283" y="2988"/>
                  </a:lnTo>
                  <a:lnTo>
                    <a:pt x="28161" y="0"/>
                  </a:lnTo>
                  <a:lnTo>
                    <a:pt x="32677" y="1320"/>
                  </a:lnTo>
                  <a:lnTo>
                    <a:pt x="43338" y="8430"/>
                  </a:lnTo>
                  <a:lnTo>
                    <a:pt x="89205" y="53727"/>
                  </a:lnTo>
                  <a:lnTo>
                    <a:pt x="105207" y="7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4174"/>
            <p:cNvSpPr/>
            <p:nvPr>
              <p:custDataLst>
                <p:tags r:id="rId43"/>
              </p:custDataLst>
            </p:nvPr>
          </p:nvSpPr>
          <p:spPr>
            <a:xfrm>
              <a:off x="5806265" y="5926682"/>
              <a:ext cx="133453" cy="388149"/>
            </a:xfrm>
            <a:custGeom>
              <a:avLst/>
              <a:gdLst/>
              <a:ahLst/>
              <a:cxnLst/>
              <a:rect l="0" t="0" r="0" b="0"/>
              <a:pathLst>
                <a:path w="133453" h="388149">
                  <a:moveTo>
                    <a:pt x="16685" y="131218"/>
                  </a:moveTo>
                  <a:lnTo>
                    <a:pt x="16685" y="131218"/>
                  </a:lnTo>
                  <a:lnTo>
                    <a:pt x="13314" y="134589"/>
                  </a:lnTo>
                  <a:lnTo>
                    <a:pt x="11218" y="150167"/>
                  </a:lnTo>
                  <a:lnTo>
                    <a:pt x="15579" y="197338"/>
                  </a:lnTo>
                  <a:lnTo>
                    <a:pt x="19251" y="230455"/>
                  </a:lnTo>
                  <a:lnTo>
                    <a:pt x="23234" y="268221"/>
                  </a:lnTo>
                  <a:lnTo>
                    <a:pt x="26652" y="306409"/>
                  </a:lnTo>
                  <a:lnTo>
                    <a:pt x="28575" y="353557"/>
                  </a:lnTo>
                  <a:lnTo>
                    <a:pt x="29279" y="388148"/>
                  </a:lnTo>
                  <a:lnTo>
                    <a:pt x="23589" y="356948"/>
                  </a:lnTo>
                  <a:lnTo>
                    <a:pt x="17166" y="321383"/>
                  </a:lnTo>
                  <a:lnTo>
                    <a:pt x="13477" y="296800"/>
                  </a:lnTo>
                  <a:lnTo>
                    <a:pt x="9608" y="268417"/>
                  </a:lnTo>
                  <a:lnTo>
                    <a:pt x="5617" y="237501"/>
                  </a:lnTo>
                  <a:lnTo>
                    <a:pt x="2956" y="207011"/>
                  </a:lnTo>
                  <a:lnTo>
                    <a:pt x="1184" y="176807"/>
                  </a:lnTo>
                  <a:lnTo>
                    <a:pt x="0" y="146795"/>
                  </a:lnTo>
                  <a:lnTo>
                    <a:pt x="2449" y="102157"/>
                  </a:lnTo>
                  <a:lnTo>
                    <a:pt x="9880" y="56992"/>
                  </a:lnTo>
                  <a:lnTo>
                    <a:pt x="15778" y="35433"/>
                  </a:lnTo>
                  <a:lnTo>
                    <a:pt x="25453" y="16445"/>
                  </a:lnTo>
                  <a:lnTo>
                    <a:pt x="36810" y="4244"/>
                  </a:lnTo>
                  <a:lnTo>
                    <a:pt x="42802" y="0"/>
                  </a:lnTo>
                  <a:lnTo>
                    <a:pt x="64510" y="933"/>
                  </a:lnTo>
                  <a:lnTo>
                    <a:pt x="78202" y="4145"/>
                  </a:lnTo>
                  <a:lnTo>
                    <a:pt x="97178" y="17121"/>
                  </a:lnTo>
                  <a:lnTo>
                    <a:pt x="124228" y="54195"/>
                  </a:lnTo>
                  <a:lnTo>
                    <a:pt x="133452" y="81663"/>
                  </a:lnTo>
                  <a:lnTo>
                    <a:pt x="131845" y="97200"/>
                  </a:lnTo>
                  <a:lnTo>
                    <a:pt x="125723" y="111160"/>
                  </a:lnTo>
                  <a:lnTo>
                    <a:pt x="115946" y="124420"/>
                  </a:lnTo>
                  <a:lnTo>
                    <a:pt x="100783" y="133606"/>
                  </a:lnTo>
                  <a:lnTo>
                    <a:pt x="82284" y="138629"/>
                  </a:lnTo>
                  <a:lnTo>
                    <a:pt x="42085" y="137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6" name="SMARTInkShape-Group869"/>
          <p:cNvGrpSpPr/>
          <p:nvPr/>
        </p:nvGrpSpPr>
        <p:grpSpPr>
          <a:xfrm>
            <a:off x="6650477" y="5797550"/>
            <a:ext cx="823474" cy="396633"/>
            <a:chOff x="6650477" y="5797550"/>
            <a:chExt cx="823474" cy="396633"/>
          </a:xfrm>
        </p:grpSpPr>
        <p:sp>
          <p:nvSpPr>
            <p:cNvPr id="1172" name="SMARTInkShape-4175"/>
            <p:cNvSpPr/>
            <p:nvPr>
              <p:custDataLst>
                <p:tags r:id="rId36"/>
              </p:custDataLst>
            </p:nvPr>
          </p:nvSpPr>
          <p:spPr>
            <a:xfrm>
              <a:off x="7331029" y="5797550"/>
              <a:ext cx="142922" cy="393701"/>
            </a:xfrm>
            <a:custGeom>
              <a:avLst/>
              <a:gdLst/>
              <a:ahLst/>
              <a:cxnLst/>
              <a:rect l="0" t="0" r="0" b="0"/>
              <a:pathLst>
                <a:path w="142922" h="393701">
                  <a:moveTo>
                    <a:pt x="73071" y="0"/>
                  </a:moveTo>
                  <a:lnTo>
                    <a:pt x="73071" y="0"/>
                  </a:lnTo>
                  <a:lnTo>
                    <a:pt x="62957" y="3371"/>
                  </a:lnTo>
                  <a:lnTo>
                    <a:pt x="43184" y="22322"/>
                  </a:lnTo>
                  <a:lnTo>
                    <a:pt x="22822" y="67135"/>
                  </a:lnTo>
                  <a:lnTo>
                    <a:pt x="16288" y="89912"/>
                  </a:lnTo>
                  <a:lnTo>
                    <a:pt x="9816" y="116386"/>
                  </a:lnTo>
                  <a:lnTo>
                    <a:pt x="3384" y="145324"/>
                  </a:lnTo>
                  <a:lnTo>
                    <a:pt x="507" y="175200"/>
                  </a:lnTo>
                  <a:lnTo>
                    <a:pt x="0" y="205700"/>
                  </a:lnTo>
                  <a:lnTo>
                    <a:pt x="1074" y="236616"/>
                  </a:lnTo>
                  <a:lnTo>
                    <a:pt x="4612" y="264283"/>
                  </a:lnTo>
                  <a:lnTo>
                    <a:pt x="9793" y="289783"/>
                  </a:lnTo>
                  <a:lnTo>
                    <a:pt x="25192" y="334109"/>
                  </a:lnTo>
                  <a:lnTo>
                    <a:pt x="48498" y="367920"/>
                  </a:lnTo>
                  <a:lnTo>
                    <a:pt x="64450" y="377926"/>
                  </a:lnTo>
                  <a:lnTo>
                    <a:pt x="102871" y="387160"/>
                  </a:lnTo>
                  <a:lnTo>
                    <a:pt x="142921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4176"/>
            <p:cNvSpPr/>
            <p:nvPr>
              <p:custDataLst>
                <p:tags r:id="rId37"/>
              </p:custDataLst>
            </p:nvPr>
          </p:nvSpPr>
          <p:spPr>
            <a:xfrm>
              <a:off x="7029450" y="5962650"/>
              <a:ext cx="146051" cy="165775"/>
            </a:xfrm>
            <a:custGeom>
              <a:avLst/>
              <a:gdLst/>
              <a:ahLst/>
              <a:cxnLst/>
              <a:rect l="0" t="0" r="0" b="0"/>
              <a:pathLst>
                <a:path w="146051" h="165775">
                  <a:moveTo>
                    <a:pt x="0" y="50800"/>
                  </a:moveTo>
                  <a:lnTo>
                    <a:pt x="0" y="50800"/>
                  </a:lnTo>
                  <a:lnTo>
                    <a:pt x="3370" y="50798"/>
                  </a:lnTo>
                  <a:lnTo>
                    <a:pt x="22322" y="60913"/>
                  </a:lnTo>
                  <a:lnTo>
                    <a:pt x="43537" y="84058"/>
                  </a:lnTo>
                  <a:lnTo>
                    <a:pt x="68964" y="127141"/>
                  </a:lnTo>
                  <a:lnTo>
                    <a:pt x="85996" y="162914"/>
                  </a:lnTo>
                  <a:lnTo>
                    <a:pt x="85553" y="165054"/>
                  </a:lnTo>
                  <a:lnTo>
                    <a:pt x="83846" y="165774"/>
                  </a:lnTo>
                  <a:lnTo>
                    <a:pt x="81297" y="165548"/>
                  </a:lnTo>
                  <a:lnTo>
                    <a:pt x="74702" y="155892"/>
                  </a:lnTo>
                  <a:lnTo>
                    <a:pt x="70968" y="148378"/>
                  </a:lnTo>
                  <a:lnTo>
                    <a:pt x="65712" y="110835"/>
                  </a:lnTo>
                  <a:lnTo>
                    <a:pt x="70897" y="63963"/>
                  </a:lnTo>
                  <a:lnTo>
                    <a:pt x="83251" y="40422"/>
                  </a:lnTo>
                  <a:lnTo>
                    <a:pt x="101205" y="2361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4177"/>
            <p:cNvSpPr/>
            <p:nvPr>
              <p:custDataLst>
                <p:tags r:id="rId38"/>
              </p:custDataLst>
            </p:nvPr>
          </p:nvSpPr>
          <p:spPr>
            <a:xfrm>
              <a:off x="6951435" y="6007100"/>
              <a:ext cx="40834" cy="122929"/>
            </a:xfrm>
            <a:custGeom>
              <a:avLst/>
              <a:gdLst/>
              <a:ahLst/>
              <a:cxnLst/>
              <a:rect l="0" t="0" r="0" b="0"/>
              <a:pathLst>
                <a:path w="40834" h="122929">
                  <a:moveTo>
                    <a:pt x="39915" y="50800"/>
                  </a:moveTo>
                  <a:lnTo>
                    <a:pt x="39915" y="50800"/>
                  </a:lnTo>
                  <a:lnTo>
                    <a:pt x="34448" y="39865"/>
                  </a:lnTo>
                  <a:lnTo>
                    <a:pt x="33448" y="39277"/>
                  </a:lnTo>
                  <a:lnTo>
                    <a:pt x="26774" y="38333"/>
                  </a:lnTo>
                  <a:lnTo>
                    <a:pt x="24804" y="38254"/>
                  </a:lnTo>
                  <a:lnTo>
                    <a:pt x="11919" y="48259"/>
                  </a:lnTo>
                  <a:lnTo>
                    <a:pt x="1438" y="67999"/>
                  </a:lnTo>
                  <a:lnTo>
                    <a:pt x="0" y="83609"/>
                  </a:lnTo>
                  <a:lnTo>
                    <a:pt x="2420" y="99248"/>
                  </a:lnTo>
                  <a:lnTo>
                    <a:pt x="8198" y="113255"/>
                  </a:lnTo>
                  <a:lnTo>
                    <a:pt x="11714" y="117837"/>
                  </a:lnTo>
                  <a:lnTo>
                    <a:pt x="19384" y="122928"/>
                  </a:lnTo>
                  <a:lnTo>
                    <a:pt x="23406" y="122169"/>
                  </a:lnTo>
                  <a:lnTo>
                    <a:pt x="31636" y="115681"/>
                  </a:lnTo>
                  <a:lnTo>
                    <a:pt x="40833" y="96755"/>
                  </a:lnTo>
                  <a:lnTo>
                    <a:pt x="37913" y="63162"/>
                  </a:lnTo>
                  <a:lnTo>
                    <a:pt x="24741" y="28672"/>
                  </a:lnTo>
                  <a:lnTo>
                    <a:pt x="1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4178"/>
            <p:cNvSpPr/>
            <p:nvPr>
              <p:custDataLst>
                <p:tags r:id="rId39"/>
              </p:custDataLst>
            </p:nvPr>
          </p:nvSpPr>
          <p:spPr>
            <a:xfrm>
              <a:off x="6650477" y="5860267"/>
              <a:ext cx="209275" cy="333916"/>
            </a:xfrm>
            <a:custGeom>
              <a:avLst/>
              <a:gdLst/>
              <a:ahLst/>
              <a:cxnLst/>
              <a:rect l="0" t="0" r="0" b="0"/>
              <a:pathLst>
                <a:path w="209275" h="333916">
                  <a:moveTo>
                    <a:pt x="17023" y="121433"/>
                  </a:moveTo>
                  <a:lnTo>
                    <a:pt x="17023" y="121433"/>
                  </a:lnTo>
                  <a:lnTo>
                    <a:pt x="0" y="104410"/>
                  </a:lnTo>
                  <a:lnTo>
                    <a:pt x="29" y="103733"/>
                  </a:lnTo>
                  <a:lnTo>
                    <a:pt x="755" y="103284"/>
                  </a:lnTo>
                  <a:lnTo>
                    <a:pt x="3618" y="102561"/>
                  </a:lnTo>
                  <a:lnTo>
                    <a:pt x="11137" y="137561"/>
                  </a:lnTo>
                  <a:lnTo>
                    <a:pt x="17161" y="183362"/>
                  </a:lnTo>
                  <a:lnTo>
                    <a:pt x="19906" y="218807"/>
                  </a:lnTo>
                  <a:lnTo>
                    <a:pt x="18774" y="255727"/>
                  </a:lnTo>
                  <a:lnTo>
                    <a:pt x="17542" y="302099"/>
                  </a:lnTo>
                  <a:lnTo>
                    <a:pt x="17068" y="333915"/>
                  </a:lnTo>
                  <a:lnTo>
                    <a:pt x="15147" y="294820"/>
                  </a:lnTo>
                  <a:lnTo>
                    <a:pt x="12662" y="259171"/>
                  </a:lnTo>
                  <a:lnTo>
                    <a:pt x="11999" y="235836"/>
                  </a:lnTo>
                  <a:lnTo>
                    <a:pt x="11557" y="210402"/>
                  </a:lnTo>
                  <a:lnTo>
                    <a:pt x="11967" y="185684"/>
                  </a:lnTo>
                  <a:lnTo>
                    <a:pt x="12947" y="161445"/>
                  </a:lnTo>
                  <a:lnTo>
                    <a:pt x="17328" y="118756"/>
                  </a:lnTo>
                  <a:lnTo>
                    <a:pt x="33624" y="73998"/>
                  </a:lnTo>
                  <a:lnTo>
                    <a:pt x="36557" y="68643"/>
                  </a:lnTo>
                  <a:lnTo>
                    <a:pt x="39924" y="65779"/>
                  </a:lnTo>
                  <a:lnTo>
                    <a:pt x="43580" y="64574"/>
                  </a:lnTo>
                  <a:lnTo>
                    <a:pt x="47427" y="64477"/>
                  </a:lnTo>
                  <a:lnTo>
                    <a:pt x="57348" y="73777"/>
                  </a:lnTo>
                  <a:lnTo>
                    <a:pt x="74832" y="104490"/>
                  </a:lnTo>
                  <a:lnTo>
                    <a:pt x="87165" y="135069"/>
                  </a:lnTo>
                  <a:lnTo>
                    <a:pt x="99703" y="172179"/>
                  </a:lnTo>
                  <a:lnTo>
                    <a:pt x="110448" y="210310"/>
                  </a:lnTo>
                  <a:lnTo>
                    <a:pt x="120635" y="245601"/>
                  </a:lnTo>
                  <a:lnTo>
                    <a:pt x="137564" y="282479"/>
                  </a:lnTo>
                  <a:lnTo>
                    <a:pt x="147266" y="294845"/>
                  </a:lnTo>
                  <a:lnTo>
                    <a:pt x="151124" y="297718"/>
                  </a:lnTo>
                  <a:lnTo>
                    <a:pt x="154401" y="298929"/>
                  </a:lnTo>
                  <a:lnTo>
                    <a:pt x="157292" y="299030"/>
                  </a:lnTo>
                  <a:lnTo>
                    <a:pt x="164267" y="289736"/>
                  </a:lnTo>
                  <a:lnTo>
                    <a:pt x="180242" y="248281"/>
                  </a:lnTo>
                  <a:lnTo>
                    <a:pt x="188578" y="215439"/>
                  </a:lnTo>
                  <a:lnTo>
                    <a:pt x="196281" y="173797"/>
                  </a:lnTo>
                  <a:lnTo>
                    <a:pt x="199323" y="147876"/>
                  </a:lnTo>
                  <a:lnTo>
                    <a:pt x="202056" y="120011"/>
                  </a:lnTo>
                  <a:lnTo>
                    <a:pt x="204584" y="95085"/>
                  </a:lnTo>
                  <a:lnTo>
                    <a:pt x="209274" y="50456"/>
                  </a:lnTo>
                  <a:lnTo>
                    <a:pt x="208600" y="6962"/>
                  </a:lnTo>
                  <a:lnTo>
                    <a:pt x="208002" y="0"/>
                  </a:lnTo>
                  <a:lnTo>
                    <a:pt x="207523" y="19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6" name="SMARTInkShape-Group870"/>
          <p:cNvGrpSpPr/>
          <p:nvPr/>
        </p:nvGrpSpPr>
        <p:grpSpPr>
          <a:xfrm>
            <a:off x="7620076" y="5757223"/>
            <a:ext cx="1238175" cy="395928"/>
            <a:chOff x="7620076" y="5757223"/>
            <a:chExt cx="1238175" cy="395928"/>
          </a:xfrm>
        </p:grpSpPr>
        <p:sp>
          <p:nvSpPr>
            <p:cNvPr id="1177" name="SMARTInkShape-4179"/>
            <p:cNvSpPr/>
            <p:nvPr>
              <p:custDataLst>
                <p:tags r:id="rId27"/>
              </p:custDataLst>
            </p:nvPr>
          </p:nvSpPr>
          <p:spPr>
            <a:xfrm>
              <a:off x="8807450" y="612140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7" y="1411"/>
                  </a:lnTo>
                  <a:lnTo>
                    <a:pt x="45333" y="674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4180"/>
            <p:cNvSpPr/>
            <p:nvPr>
              <p:custDataLst>
                <p:tags r:id="rId28"/>
              </p:custDataLst>
            </p:nvPr>
          </p:nvSpPr>
          <p:spPr>
            <a:xfrm>
              <a:off x="8502650" y="5757223"/>
              <a:ext cx="185480" cy="343349"/>
            </a:xfrm>
            <a:custGeom>
              <a:avLst/>
              <a:gdLst/>
              <a:ahLst/>
              <a:cxnLst/>
              <a:rect l="0" t="0" r="0" b="0"/>
              <a:pathLst>
                <a:path w="185480" h="343349">
                  <a:moveTo>
                    <a:pt x="0" y="14927"/>
                  </a:moveTo>
                  <a:lnTo>
                    <a:pt x="0" y="14927"/>
                  </a:lnTo>
                  <a:lnTo>
                    <a:pt x="37350" y="13046"/>
                  </a:lnTo>
                  <a:lnTo>
                    <a:pt x="83656" y="6088"/>
                  </a:lnTo>
                  <a:lnTo>
                    <a:pt x="120977" y="0"/>
                  </a:lnTo>
                  <a:lnTo>
                    <a:pt x="148734" y="470"/>
                  </a:lnTo>
                  <a:lnTo>
                    <a:pt x="170364" y="5078"/>
                  </a:lnTo>
                  <a:lnTo>
                    <a:pt x="179905" y="10783"/>
                  </a:lnTo>
                  <a:lnTo>
                    <a:pt x="183436" y="14282"/>
                  </a:lnTo>
                  <a:lnTo>
                    <a:pt x="185479" y="27575"/>
                  </a:lnTo>
                  <a:lnTo>
                    <a:pt x="181041" y="68225"/>
                  </a:lnTo>
                  <a:lnTo>
                    <a:pt x="172018" y="111310"/>
                  </a:lnTo>
                  <a:lnTo>
                    <a:pt x="166293" y="147134"/>
                  </a:lnTo>
                  <a:lnTo>
                    <a:pt x="162103" y="185869"/>
                  </a:lnTo>
                  <a:lnTo>
                    <a:pt x="160240" y="224251"/>
                  </a:lnTo>
                  <a:lnTo>
                    <a:pt x="159191" y="271447"/>
                  </a:lnTo>
                  <a:lnTo>
                    <a:pt x="164255" y="317884"/>
                  </a:lnTo>
                  <a:lnTo>
                    <a:pt x="165078" y="335324"/>
                  </a:lnTo>
                  <a:lnTo>
                    <a:pt x="163209" y="339123"/>
                  </a:lnTo>
                  <a:lnTo>
                    <a:pt x="161722" y="341125"/>
                  </a:lnTo>
                  <a:lnTo>
                    <a:pt x="152545" y="343348"/>
                  </a:lnTo>
                  <a:lnTo>
                    <a:pt x="129631" y="342719"/>
                  </a:lnTo>
                  <a:lnTo>
                    <a:pt x="87100" y="337241"/>
                  </a:lnTo>
                  <a:lnTo>
                    <a:pt x="76200" y="33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4181"/>
            <p:cNvSpPr/>
            <p:nvPr>
              <p:custDataLst>
                <p:tags r:id="rId29"/>
              </p:custDataLst>
            </p:nvPr>
          </p:nvSpPr>
          <p:spPr>
            <a:xfrm>
              <a:off x="8483600" y="59817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48" y="41427"/>
                  </a:lnTo>
                  <a:lnTo>
                    <a:pt x="5645" y="8497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4182"/>
            <p:cNvSpPr/>
            <p:nvPr>
              <p:custDataLst>
                <p:tags r:id="rId30"/>
              </p:custDataLst>
            </p:nvPr>
          </p:nvSpPr>
          <p:spPr>
            <a:xfrm>
              <a:off x="8239593" y="5829300"/>
              <a:ext cx="117008" cy="241301"/>
            </a:xfrm>
            <a:custGeom>
              <a:avLst/>
              <a:gdLst/>
              <a:ahLst/>
              <a:cxnLst/>
              <a:rect l="0" t="0" r="0" b="0"/>
              <a:pathLst>
                <a:path w="117008" h="241301">
                  <a:moveTo>
                    <a:pt x="117007" y="0"/>
                  </a:moveTo>
                  <a:lnTo>
                    <a:pt x="117007" y="0"/>
                  </a:lnTo>
                  <a:lnTo>
                    <a:pt x="117005" y="3371"/>
                  </a:lnTo>
                  <a:lnTo>
                    <a:pt x="113244" y="6907"/>
                  </a:lnTo>
                  <a:lnTo>
                    <a:pt x="110265" y="8839"/>
                  </a:lnTo>
                  <a:lnTo>
                    <a:pt x="99331" y="25040"/>
                  </a:lnTo>
                  <a:lnTo>
                    <a:pt x="80876" y="67347"/>
                  </a:lnTo>
                  <a:lnTo>
                    <a:pt x="55188" y="111756"/>
                  </a:lnTo>
                  <a:lnTo>
                    <a:pt x="26645" y="155096"/>
                  </a:lnTo>
                  <a:lnTo>
                    <a:pt x="6271" y="190201"/>
                  </a:lnTo>
                  <a:lnTo>
                    <a:pt x="0" y="217379"/>
                  </a:lnTo>
                  <a:lnTo>
                    <a:pt x="270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4183"/>
            <p:cNvSpPr/>
            <p:nvPr>
              <p:custDataLst>
                <p:tags r:id="rId31"/>
              </p:custDataLst>
            </p:nvPr>
          </p:nvSpPr>
          <p:spPr>
            <a:xfrm>
              <a:off x="8185150" y="5848350"/>
              <a:ext cx="158751" cy="215901"/>
            </a:xfrm>
            <a:custGeom>
              <a:avLst/>
              <a:gdLst/>
              <a:ahLst/>
              <a:cxnLst/>
              <a:rect l="0" t="0" r="0" b="0"/>
              <a:pathLst>
                <a:path w="158751" h="215901">
                  <a:moveTo>
                    <a:pt x="0" y="0"/>
                  </a:moveTo>
                  <a:lnTo>
                    <a:pt x="0" y="0"/>
                  </a:lnTo>
                  <a:lnTo>
                    <a:pt x="39346" y="44812"/>
                  </a:lnTo>
                  <a:lnTo>
                    <a:pt x="68730" y="81560"/>
                  </a:lnTo>
                  <a:lnTo>
                    <a:pt x="99778" y="127098"/>
                  </a:lnTo>
                  <a:lnTo>
                    <a:pt x="127950" y="169598"/>
                  </a:lnTo>
                  <a:lnTo>
                    <a:pt x="1587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4184"/>
            <p:cNvSpPr/>
            <p:nvPr>
              <p:custDataLst>
                <p:tags r:id="rId32"/>
              </p:custDataLst>
            </p:nvPr>
          </p:nvSpPr>
          <p:spPr>
            <a:xfrm>
              <a:off x="7938482" y="5769923"/>
              <a:ext cx="214919" cy="284676"/>
            </a:xfrm>
            <a:custGeom>
              <a:avLst/>
              <a:gdLst/>
              <a:ahLst/>
              <a:cxnLst/>
              <a:rect l="0" t="0" r="0" b="0"/>
              <a:pathLst>
                <a:path w="214919" h="284676">
                  <a:moveTo>
                    <a:pt x="214918" y="14927"/>
                  </a:moveTo>
                  <a:lnTo>
                    <a:pt x="214918" y="14927"/>
                  </a:lnTo>
                  <a:lnTo>
                    <a:pt x="181694" y="0"/>
                  </a:lnTo>
                  <a:lnTo>
                    <a:pt x="146631" y="1761"/>
                  </a:lnTo>
                  <a:lnTo>
                    <a:pt x="99672" y="12666"/>
                  </a:lnTo>
                  <a:lnTo>
                    <a:pt x="56373" y="31414"/>
                  </a:lnTo>
                  <a:lnTo>
                    <a:pt x="32711" y="44428"/>
                  </a:lnTo>
                  <a:lnTo>
                    <a:pt x="22696" y="56731"/>
                  </a:lnTo>
                  <a:lnTo>
                    <a:pt x="16596" y="70901"/>
                  </a:lnTo>
                  <a:lnTo>
                    <a:pt x="13885" y="84255"/>
                  </a:lnTo>
                  <a:lnTo>
                    <a:pt x="16509" y="120919"/>
                  </a:lnTo>
                  <a:lnTo>
                    <a:pt x="17607" y="156633"/>
                  </a:lnTo>
                  <a:lnTo>
                    <a:pt x="17225" y="197476"/>
                  </a:lnTo>
                  <a:lnTo>
                    <a:pt x="11133" y="243917"/>
                  </a:lnTo>
                  <a:lnTo>
                    <a:pt x="5421" y="269997"/>
                  </a:lnTo>
                  <a:lnTo>
                    <a:pt x="3993" y="271757"/>
                  </a:lnTo>
                  <a:lnTo>
                    <a:pt x="2334" y="272930"/>
                  </a:lnTo>
                  <a:lnTo>
                    <a:pt x="1228" y="274419"/>
                  </a:lnTo>
                  <a:lnTo>
                    <a:pt x="0" y="277953"/>
                  </a:lnTo>
                  <a:lnTo>
                    <a:pt x="378" y="279178"/>
                  </a:lnTo>
                  <a:lnTo>
                    <a:pt x="1336" y="279994"/>
                  </a:lnTo>
                  <a:lnTo>
                    <a:pt x="14684" y="284675"/>
                  </a:lnTo>
                  <a:lnTo>
                    <a:pt x="59555" y="282516"/>
                  </a:lnTo>
                  <a:lnTo>
                    <a:pt x="100895" y="281803"/>
                  </a:lnTo>
                  <a:lnTo>
                    <a:pt x="138718" y="275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4185"/>
            <p:cNvSpPr/>
            <p:nvPr>
              <p:custDataLst>
                <p:tags r:id="rId33"/>
              </p:custDataLst>
            </p:nvPr>
          </p:nvSpPr>
          <p:spPr>
            <a:xfrm>
              <a:off x="7639050" y="5937248"/>
              <a:ext cx="120651" cy="12703"/>
            </a:xfrm>
            <a:custGeom>
              <a:avLst/>
              <a:gdLst/>
              <a:ahLst/>
              <a:cxnLst/>
              <a:rect l="0" t="0" r="0" b="0"/>
              <a:pathLst>
                <a:path w="120651" h="1270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47660" y="10986"/>
                  </a:lnTo>
                  <a:lnTo>
                    <a:pt x="94160" y="12363"/>
                  </a:lnTo>
                  <a:lnTo>
                    <a:pt x="120650" y="1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4186"/>
            <p:cNvSpPr/>
            <p:nvPr>
              <p:custDataLst>
                <p:tags r:id="rId34"/>
              </p:custDataLst>
            </p:nvPr>
          </p:nvSpPr>
          <p:spPr>
            <a:xfrm>
              <a:off x="7620076" y="5829302"/>
              <a:ext cx="139625" cy="227134"/>
            </a:xfrm>
            <a:custGeom>
              <a:avLst/>
              <a:gdLst/>
              <a:ahLst/>
              <a:cxnLst/>
              <a:rect l="0" t="0" r="0" b="0"/>
              <a:pathLst>
                <a:path w="139625" h="227134">
                  <a:moveTo>
                    <a:pt x="95174" y="6348"/>
                  </a:moveTo>
                  <a:lnTo>
                    <a:pt x="95174" y="6348"/>
                  </a:lnTo>
                  <a:lnTo>
                    <a:pt x="88830" y="5"/>
                  </a:lnTo>
                  <a:lnTo>
                    <a:pt x="85454" y="0"/>
                  </a:lnTo>
                  <a:lnTo>
                    <a:pt x="81917" y="1880"/>
                  </a:lnTo>
                  <a:lnTo>
                    <a:pt x="79987" y="3370"/>
                  </a:lnTo>
                  <a:lnTo>
                    <a:pt x="62384" y="5760"/>
                  </a:lnTo>
                  <a:lnTo>
                    <a:pt x="31638" y="7708"/>
                  </a:lnTo>
                  <a:lnTo>
                    <a:pt x="14916" y="18271"/>
                  </a:lnTo>
                  <a:lnTo>
                    <a:pt x="9409" y="23641"/>
                  </a:lnTo>
                  <a:lnTo>
                    <a:pt x="4610" y="30733"/>
                  </a:lnTo>
                  <a:lnTo>
                    <a:pt x="1312" y="46029"/>
                  </a:lnTo>
                  <a:lnTo>
                    <a:pt x="1988" y="83313"/>
                  </a:lnTo>
                  <a:lnTo>
                    <a:pt x="5710" y="129346"/>
                  </a:lnTo>
                  <a:lnTo>
                    <a:pt x="2828" y="173316"/>
                  </a:lnTo>
                  <a:lnTo>
                    <a:pt x="0" y="213784"/>
                  </a:lnTo>
                  <a:lnTo>
                    <a:pt x="3721" y="216840"/>
                  </a:lnTo>
                  <a:lnTo>
                    <a:pt x="10078" y="219844"/>
                  </a:lnTo>
                  <a:lnTo>
                    <a:pt x="50673" y="227133"/>
                  </a:lnTo>
                  <a:lnTo>
                    <a:pt x="96418" y="224938"/>
                  </a:lnTo>
                  <a:lnTo>
                    <a:pt x="128894" y="222073"/>
                  </a:lnTo>
                  <a:lnTo>
                    <a:pt x="132471" y="220721"/>
                  </a:lnTo>
                  <a:lnTo>
                    <a:pt x="139624" y="215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4187"/>
            <p:cNvSpPr/>
            <p:nvPr>
              <p:custDataLst>
                <p:tags r:id="rId35"/>
              </p:custDataLst>
            </p:nvPr>
          </p:nvSpPr>
          <p:spPr>
            <a:xfrm>
              <a:off x="7683500" y="5822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2308" y="6350"/>
                  </a:lnTo>
                  <a:lnTo>
                    <a:pt x="7117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8" name="SMARTInkShape-Group871"/>
          <p:cNvGrpSpPr/>
          <p:nvPr/>
        </p:nvGrpSpPr>
        <p:grpSpPr>
          <a:xfrm>
            <a:off x="9131378" y="5692579"/>
            <a:ext cx="1292690" cy="593922"/>
            <a:chOff x="9131378" y="5692579"/>
            <a:chExt cx="1292690" cy="593922"/>
          </a:xfrm>
        </p:grpSpPr>
        <p:sp>
          <p:nvSpPr>
            <p:cNvPr id="1187" name="SMARTInkShape-4188"/>
            <p:cNvSpPr/>
            <p:nvPr>
              <p:custDataLst>
                <p:tags r:id="rId16"/>
              </p:custDataLst>
            </p:nvPr>
          </p:nvSpPr>
          <p:spPr>
            <a:xfrm>
              <a:off x="10229850" y="5753100"/>
              <a:ext cx="194218" cy="533401"/>
            </a:xfrm>
            <a:custGeom>
              <a:avLst/>
              <a:gdLst/>
              <a:ahLst/>
              <a:cxnLst/>
              <a:rect l="0" t="0" r="0" b="0"/>
              <a:pathLst>
                <a:path w="194218" h="533401">
                  <a:moveTo>
                    <a:pt x="152400" y="0"/>
                  </a:moveTo>
                  <a:lnTo>
                    <a:pt x="152400" y="0"/>
                  </a:lnTo>
                  <a:lnTo>
                    <a:pt x="155770" y="0"/>
                  </a:lnTo>
                  <a:lnTo>
                    <a:pt x="156763" y="1411"/>
                  </a:lnTo>
                  <a:lnTo>
                    <a:pt x="165056" y="45469"/>
                  </a:lnTo>
                  <a:lnTo>
                    <a:pt x="174253" y="82062"/>
                  </a:lnTo>
                  <a:lnTo>
                    <a:pt x="178963" y="104802"/>
                  </a:lnTo>
                  <a:lnTo>
                    <a:pt x="183514" y="129842"/>
                  </a:lnTo>
                  <a:lnTo>
                    <a:pt x="187960" y="156410"/>
                  </a:lnTo>
                  <a:lnTo>
                    <a:pt x="190922" y="186118"/>
                  </a:lnTo>
                  <a:lnTo>
                    <a:pt x="192898" y="217917"/>
                  </a:lnTo>
                  <a:lnTo>
                    <a:pt x="194217" y="251112"/>
                  </a:lnTo>
                  <a:lnTo>
                    <a:pt x="192270" y="284530"/>
                  </a:lnTo>
                  <a:lnTo>
                    <a:pt x="188152" y="318098"/>
                  </a:lnTo>
                  <a:lnTo>
                    <a:pt x="182585" y="351765"/>
                  </a:lnTo>
                  <a:lnTo>
                    <a:pt x="171111" y="382676"/>
                  </a:lnTo>
                  <a:lnTo>
                    <a:pt x="155702" y="411751"/>
                  </a:lnTo>
                  <a:lnTo>
                    <a:pt x="137668" y="439601"/>
                  </a:lnTo>
                  <a:lnTo>
                    <a:pt x="114358" y="462401"/>
                  </a:lnTo>
                  <a:lnTo>
                    <a:pt x="87526" y="481833"/>
                  </a:lnTo>
                  <a:lnTo>
                    <a:pt x="58351" y="499022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4189"/>
            <p:cNvSpPr/>
            <p:nvPr>
              <p:custDataLst>
                <p:tags r:id="rId17"/>
              </p:custDataLst>
            </p:nvPr>
          </p:nvSpPr>
          <p:spPr>
            <a:xfrm>
              <a:off x="9734550" y="6135908"/>
              <a:ext cx="127001" cy="125029"/>
            </a:xfrm>
            <a:custGeom>
              <a:avLst/>
              <a:gdLst/>
              <a:ahLst/>
              <a:cxnLst/>
              <a:rect l="0" t="0" r="0" b="0"/>
              <a:pathLst>
                <a:path w="127001" h="125029">
                  <a:moveTo>
                    <a:pt x="0" y="17242"/>
                  </a:moveTo>
                  <a:lnTo>
                    <a:pt x="0" y="17242"/>
                  </a:lnTo>
                  <a:lnTo>
                    <a:pt x="4363" y="54818"/>
                  </a:lnTo>
                  <a:lnTo>
                    <a:pt x="7841" y="95298"/>
                  </a:lnTo>
                  <a:lnTo>
                    <a:pt x="9834" y="109790"/>
                  </a:lnTo>
                  <a:lnTo>
                    <a:pt x="7696" y="123764"/>
                  </a:lnTo>
                  <a:lnTo>
                    <a:pt x="7247" y="124946"/>
                  </a:lnTo>
                  <a:lnTo>
                    <a:pt x="6948" y="125028"/>
                  </a:lnTo>
                  <a:lnTo>
                    <a:pt x="6402" y="100759"/>
                  </a:lnTo>
                  <a:lnTo>
                    <a:pt x="16499" y="59374"/>
                  </a:lnTo>
                  <a:lnTo>
                    <a:pt x="28722" y="25023"/>
                  </a:lnTo>
                  <a:lnTo>
                    <a:pt x="39574" y="8000"/>
                  </a:lnTo>
                  <a:lnTo>
                    <a:pt x="46139" y="3319"/>
                  </a:lnTo>
                  <a:lnTo>
                    <a:pt x="60960" y="0"/>
                  </a:lnTo>
                  <a:lnTo>
                    <a:pt x="85168" y="5469"/>
                  </a:lnTo>
                  <a:lnTo>
                    <a:pt x="98060" y="17890"/>
                  </a:lnTo>
                  <a:lnTo>
                    <a:pt x="107789" y="35874"/>
                  </a:lnTo>
                  <a:lnTo>
                    <a:pt x="119782" y="76269"/>
                  </a:lnTo>
                  <a:lnTo>
                    <a:pt x="127000" y="112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4190"/>
            <p:cNvSpPr/>
            <p:nvPr>
              <p:custDataLst>
                <p:tags r:id="rId18"/>
              </p:custDataLst>
            </p:nvPr>
          </p:nvSpPr>
          <p:spPr>
            <a:xfrm>
              <a:off x="9178441" y="6051550"/>
              <a:ext cx="962510" cy="25401"/>
            </a:xfrm>
            <a:custGeom>
              <a:avLst/>
              <a:gdLst/>
              <a:ahLst/>
              <a:cxnLst/>
              <a:rect l="0" t="0" r="0" b="0"/>
              <a:pathLst>
                <a:path w="9625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19891" y="15940"/>
                  </a:lnTo>
                  <a:lnTo>
                    <a:pt x="64521" y="13660"/>
                  </a:lnTo>
                  <a:lnTo>
                    <a:pt x="87273" y="12635"/>
                  </a:lnTo>
                  <a:lnTo>
                    <a:pt x="113727" y="11245"/>
                  </a:lnTo>
                  <a:lnTo>
                    <a:pt x="142656" y="9613"/>
                  </a:lnTo>
                  <a:lnTo>
                    <a:pt x="177462" y="9232"/>
                  </a:lnTo>
                  <a:lnTo>
                    <a:pt x="216189" y="9682"/>
                  </a:lnTo>
                  <a:lnTo>
                    <a:pt x="257531" y="10688"/>
                  </a:lnTo>
                  <a:lnTo>
                    <a:pt x="302728" y="12064"/>
                  </a:lnTo>
                  <a:lnTo>
                    <a:pt x="350500" y="13688"/>
                  </a:lnTo>
                  <a:lnTo>
                    <a:pt x="399986" y="15475"/>
                  </a:lnTo>
                  <a:lnTo>
                    <a:pt x="451319" y="16667"/>
                  </a:lnTo>
                  <a:lnTo>
                    <a:pt x="503889" y="17461"/>
                  </a:lnTo>
                  <a:lnTo>
                    <a:pt x="557279" y="17991"/>
                  </a:lnTo>
                  <a:lnTo>
                    <a:pt x="608394" y="17638"/>
                  </a:lnTo>
                  <a:lnTo>
                    <a:pt x="657994" y="16698"/>
                  </a:lnTo>
                  <a:lnTo>
                    <a:pt x="706583" y="15365"/>
                  </a:lnTo>
                  <a:lnTo>
                    <a:pt x="750264" y="14475"/>
                  </a:lnTo>
                  <a:lnTo>
                    <a:pt x="790672" y="13884"/>
                  </a:lnTo>
                  <a:lnTo>
                    <a:pt x="828902" y="13489"/>
                  </a:lnTo>
                  <a:lnTo>
                    <a:pt x="860032" y="12521"/>
                  </a:lnTo>
                  <a:lnTo>
                    <a:pt x="886429" y="11170"/>
                  </a:lnTo>
                  <a:lnTo>
                    <a:pt x="925875" y="7787"/>
                  </a:lnTo>
                  <a:lnTo>
                    <a:pt x="962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4191"/>
            <p:cNvSpPr/>
            <p:nvPr>
              <p:custDataLst>
                <p:tags r:id="rId19"/>
              </p:custDataLst>
            </p:nvPr>
          </p:nvSpPr>
          <p:spPr>
            <a:xfrm>
              <a:off x="10121900" y="5692579"/>
              <a:ext cx="84187" cy="231972"/>
            </a:xfrm>
            <a:custGeom>
              <a:avLst/>
              <a:gdLst/>
              <a:ahLst/>
              <a:cxnLst/>
              <a:rect l="0" t="0" r="0" b="0"/>
              <a:pathLst>
                <a:path w="84187" h="231972">
                  <a:moveTo>
                    <a:pt x="44450" y="3371"/>
                  </a:moveTo>
                  <a:lnTo>
                    <a:pt x="44450" y="3371"/>
                  </a:lnTo>
                  <a:lnTo>
                    <a:pt x="54563" y="0"/>
                  </a:lnTo>
                  <a:lnTo>
                    <a:pt x="58247" y="2535"/>
                  </a:lnTo>
                  <a:lnTo>
                    <a:pt x="78294" y="48216"/>
                  </a:lnTo>
                  <a:lnTo>
                    <a:pt x="84186" y="79041"/>
                  </a:lnTo>
                  <a:lnTo>
                    <a:pt x="83741" y="126450"/>
                  </a:lnTo>
                  <a:lnTo>
                    <a:pt x="72789" y="165428"/>
                  </a:lnTo>
                  <a:lnTo>
                    <a:pt x="61278" y="186874"/>
                  </a:lnTo>
                  <a:lnTo>
                    <a:pt x="46755" y="203461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4192"/>
            <p:cNvSpPr/>
            <p:nvPr>
              <p:custDataLst>
                <p:tags r:id="rId20"/>
              </p:custDataLst>
            </p:nvPr>
          </p:nvSpPr>
          <p:spPr>
            <a:xfrm>
              <a:off x="10065633" y="58547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1"/>
                  </a:lnTo>
                  <a:lnTo>
                    <a:pt x="1272" y="54265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4193"/>
            <p:cNvSpPr/>
            <p:nvPr>
              <p:custDataLst>
                <p:tags r:id="rId21"/>
              </p:custDataLst>
            </p:nvPr>
          </p:nvSpPr>
          <p:spPr>
            <a:xfrm>
              <a:off x="9906000" y="5715000"/>
              <a:ext cx="95251" cy="215901"/>
            </a:xfrm>
            <a:custGeom>
              <a:avLst/>
              <a:gdLst/>
              <a:ahLst/>
              <a:cxnLst/>
              <a:rect l="0" t="0" r="0" b="0"/>
              <a:pathLst>
                <a:path w="95251" h="21590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79670" y="10113"/>
                  </a:lnTo>
                  <a:lnTo>
                    <a:pt x="59275" y="36628"/>
                  </a:lnTo>
                  <a:lnTo>
                    <a:pt x="42102" y="81407"/>
                  </a:lnTo>
                  <a:lnTo>
                    <a:pt x="32587" y="114733"/>
                  </a:lnTo>
                  <a:lnTo>
                    <a:pt x="19296" y="161465"/>
                  </a:lnTo>
                  <a:lnTo>
                    <a:pt x="3692" y="206432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4194"/>
            <p:cNvSpPr/>
            <p:nvPr>
              <p:custDataLst>
                <p:tags r:id="rId22"/>
              </p:custDataLst>
            </p:nvPr>
          </p:nvSpPr>
          <p:spPr>
            <a:xfrm>
              <a:off x="9842500" y="5729465"/>
              <a:ext cx="107951" cy="182386"/>
            </a:xfrm>
            <a:custGeom>
              <a:avLst/>
              <a:gdLst/>
              <a:ahLst/>
              <a:cxnLst/>
              <a:rect l="0" t="0" r="0" b="0"/>
              <a:pathLst>
                <a:path w="107951" h="1823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774" y="823"/>
                  </a:lnTo>
                  <a:lnTo>
                    <a:pt x="12209" y="5500"/>
                  </a:lnTo>
                  <a:lnTo>
                    <a:pt x="33613" y="41690"/>
                  </a:lnTo>
                  <a:lnTo>
                    <a:pt x="55507" y="85037"/>
                  </a:lnTo>
                  <a:lnTo>
                    <a:pt x="75713" y="127357"/>
                  </a:lnTo>
                  <a:lnTo>
                    <a:pt x="103413" y="174325"/>
                  </a:lnTo>
                  <a:lnTo>
                    <a:pt x="10795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4195"/>
            <p:cNvSpPr/>
            <p:nvPr>
              <p:custDataLst>
                <p:tags r:id="rId23"/>
              </p:custDataLst>
            </p:nvPr>
          </p:nvSpPr>
          <p:spPr>
            <a:xfrm>
              <a:off x="9701215" y="5704066"/>
              <a:ext cx="84136" cy="220838"/>
            </a:xfrm>
            <a:custGeom>
              <a:avLst/>
              <a:gdLst/>
              <a:ahLst/>
              <a:cxnLst/>
              <a:rect l="0" t="0" r="0" b="0"/>
              <a:pathLst>
                <a:path w="84136" h="220838">
                  <a:moveTo>
                    <a:pt x="46035" y="10934"/>
                  </a:moveTo>
                  <a:lnTo>
                    <a:pt x="46035" y="10934"/>
                  </a:lnTo>
                  <a:lnTo>
                    <a:pt x="46033" y="4192"/>
                  </a:lnTo>
                  <a:lnTo>
                    <a:pt x="45330" y="2206"/>
                  </a:lnTo>
                  <a:lnTo>
                    <a:pt x="44154" y="882"/>
                  </a:lnTo>
                  <a:lnTo>
                    <a:pt x="42664" y="0"/>
                  </a:lnTo>
                  <a:lnTo>
                    <a:pt x="35365" y="2781"/>
                  </a:lnTo>
                  <a:lnTo>
                    <a:pt x="30455" y="5499"/>
                  </a:lnTo>
                  <a:lnTo>
                    <a:pt x="13432" y="26178"/>
                  </a:lnTo>
                  <a:lnTo>
                    <a:pt x="1724" y="64761"/>
                  </a:lnTo>
                  <a:lnTo>
                    <a:pt x="0" y="97653"/>
                  </a:lnTo>
                  <a:lnTo>
                    <a:pt x="2290" y="132025"/>
                  </a:lnTo>
                  <a:lnTo>
                    <a:pt x="12926" y="177028"/>
                  </a:lnTo>
                  <a:lnTo>
                    <a:pt x="25910" y="199288"/>
                  </a:lnTo>
                  <a:lnTo>
                    <a:pt x="39207" y="212945"/>
                  </a:lnTo>
                  <a:lnTo>
                    <a:pt x="45716" y="217575"/>
                  </a:lnTo>
                  <a:lnTo>
                    <a:pt x="60475" y="220837"/>
                  </a:lnTo>
                  <a:lnTo>
                    <a:pt x="84135" y="22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4196"/>
            <p:cNvSpPr/>
            <p:nvPr>
              <p:custDataLst>
                <p:tags r:id="rId24"/>
              </p:custDataLst>
            </p:nvPr>
          </p:nvSpPr>
          <p:spPr>
            <a:xfrm>
              <a:off x="9461500" y="5810250"/>
              <a:ext cx="107951" cy="108927"/>
            </a:xfrm>
            <a:custGeom>
              <a:avLst/>
              <a:gdLst/>
              <a:ahLst/>
              <a:cxnLst/>
              <a:rect l="0" t="0" r="0" b="0"/>
              <a:pathLst>
                <a:path w="107951" h="108927">
                  <a:moveTo>
                    <a:pt x="0" y="19050"/>
                  </a:moveTo>
                  <a:lnTo>
                    <a:pt x="0" y="19050"/>
                  </a:lnTo>
                  <a:lnTo>
                    <a:pt x="6741" y="19050"/>
                  </a:lnTo>
                  <a:lnTo>
                    <a:pt x="47530" y="45565"/>
                  </a:lnTo>
                  <a:lnTo>
                    <a:pt x="65512" y="67201"/>
                  </a:lnTo>
                  <a:lnTo>
                    <a:pt x="76404" y="91487"/>
                  </a:lnTo>
                  <a:lnTo>
                    <a:pt x="77939" y="102514"/>
                  </a:lnTo>
                  <a:lnTo>
                    <a:pt x="76971" y="108357"/>
                  </a:lnTo>
                  <a:lnTo>
                    <a:pt x="76715" y="108926"/>
                  </a:lnTo>
                  <a:lnTo>
                    <a:pt x="76543" y="108600"/>
                  </a:lnTo>
                  <a:lnTo>
                    <a:pt x="69561" y="104772"/>
                  </a:lnTo>
                  <a:lnTo>
                    <a:pt x="67540" y="100892"/>
                  </a:lnTo>
                  <a:lnTo>
                    <a:pt x="65295" y="89056"/>
                  </a:lnTo>
                  <a:lnTo>
                    <a:pt x="67403" y="63154"/>
                  </a:lnTo>
                  <a:lnTo>
                    <a:pt x="75867" y="36508"/>
                  </a:lnTo>
                  <a:lnTo>
                    <a:pt x="83341" y="2492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4197"/>
            <p:cNvSpPr/>
            <p:nvPr>
              <p:custDataLst>
                <p:tags r:id="rId25"/>
              </p:custDataLst>
            </p:nvPr>
          </p:nvSpPr>
          <p:spPr>
            <a:xfrm>
              <a:off x="9355035" y="5839278"/>
              <a:ext cx="55666" cy="78923"/>
            </a:xfrm>
            <a:custGeom>
              <a:avLst/>
              <a:gdLst/>
              <a:ahLst/>
              <a:cxnLst/>
              <a:rect l="0" t="0" r="0" b="0"/>
              <a:pathLst>
                <a:path w="55666" h="78923">
                  <a:moveTo>
                    <a:pt x="30265" y="21772"/>
                  </a:moveTo>
                  <a:lnTo>
                    <a:pt x="30265" y="21772"/>
                  </a:lnTo>
                  <a:lnTo>
                    <a:pt x="25239" y="9839"/>
                  </a:lnTo>
                  <a:lnTo>
                    <a:pt x="24178" y="757"/>
                  </a:lnTo>
                  <a:lnTo>
                    <a:pt x="23384" y="0"/>
                  </a:lnTo>
                  <a:lnTo>
                    <a:pt x="22150" y="202"/>
                  </a:lnTo>
                  <a:lnTo>
                    <a:pt x="20620" y="1042"/>
                  </a:lnTo>
                  <a:lnTo>
                    <a:pt x="11727" y="12337"/>
                  </a:lnTo>
                  <a:lnTo>
                    <a:pt x="3528" y="32461"/>
                  </a:lnTo>
                  <a:lnTo>
                    <a:pt x="0" y="52925"/>
                  </a:lnTo>
                  <a:lnTo>
                    <a:pt x="2326" y="69023"/>
                  </a:lnTo>
                  <a:lnTo>
                    <a:pt x="3877" y="72324"/>
                  </a:lnTo>
                  <a:lnTo>
                    <a:pt x="5618" y="74523"/>
                  </a:lnTo>
                  <a:lnTo>
                    <a:pt x="7484" y="75990"/>
                  </a:lnTo>
                  <a:lnTo>
                    <a:pt x="9433" y="75556"/>
                  </a:lnTo>
                  <a:lnTo>
                    <a:pt x="13481" y="71311"/>
                  </a:lnTo>
                  <a:lnTo>
                    <a:pt x="21122" y="52724"/>
                  </a:lnTo>
                  <a:lnTo>
                    <a:pt x="23548" y="37155"/>
                  </a:lnTo>
                  <a:lnTo>
                    <a:pt x="23670" y="36966"/>
                  </a:lnTo>
                  <a:lnTo>
                    <a:pt x="23806" y="38638"/>
                  </a:lnTo>
                  <a:lnTo>
                    <a:pt x="37715" y="59374"/>
                  </a:lnTo>
                  <a:lnTo>
                    <a:pt x="55665" y="78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4198"/>
            <p:cNvSpPr/>
            <p:nvPr>
              <p:custDataLst>
                <p:tags r:id="rId26"/>
              </p:custDataLst>
            </p:nvPr>
          </p:nvSpPr>
          <p:spPr>
            <a:xfrm>
              <a:off x="9131378" y="5733373"/>
              <a:ext cx="165023" cy="226849"/>
            </a:xfrm>
            <a:custGeom>
              <a:avLst/>
              <a:gdLst/>
              <a:ahLst/>
              <a:cxnLst/>
              <a:rect l="0" t="0" r="0" b="0"/>
              <a:pathLst>
                <a:path w="165023" h="226849">
                  <a:moveTo>
                    <a:pt x="6272" y="45127"/>
                  </a:moveTo>
                  <a:lnTo>
                    <a:pt x="6272" y="45127"/>
                  </a:lnTo>
                  <a:lnTo>
                    <a:pt x="805" y="34192"/>
                  </a:lnTo>
                  <a:lnTo>
                    <a:pt x="0" y="27115"/>
                  </a:lnTo>
                  <a:lnTo>
                    <a:pt x="6687" y="33126"/>
                  </a:lnTo>
                  <a:lnTo>
                    <a:pt x="29418" y="76333"/>
                  </a:lnTo>
                  <a:lnTo>
                    <a:pt x="50055" y="116697"/>
                  </a:lnTo>
                  <a:lnTo>
                    <a:pt x="69576" y="159936"/>
                  </a:lnTo>
                  <a:lnTo>
                    <a:pt x="91761" y="205310"/>
                  </a:lnTo>
                  <a:lnTo>
                    <a:pt x="106133" y="226848"/>
                  </a:lnTo>
                  <a:lnTo>
                    <a:pt x="106712" y="226246"/>
                  </a:lnTo>
                  <a:lnTo>
                    <a:pt x="113546" y="190146"/>
                  </a:lnTo>
                  <a:lnTo>
                    <a:pt x="123743" y="145402"/>
                  </a:lnTo>
                  <a:lnTo>
                    <a:pt x="131625" y="105450"/>
                  </a:lnTo>
                  <a:lnTo>
                    <a:pt x="139830" y="69351"/>
                  </a:lnTo>
                  <a:lnTo>
                    <a:pt x="150502" y="28786"/>
                  </a:lnTo>
                  <a:lnTo>
                    <a:pt x="157057" y="2858"/>
                  </a:lnTo>
                  <a:lnTo>
                    <a:pt x="158301" y="720"/>
                  </a:lnTo>
                  <a:lnTo>
                    <a:pt x="159835" y="0"/>
                  </a:lnTo>
                  <a:lnTo>
                    <a:pt x="165022" y="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1" name="SMARTInkShape-Group872"/>
          <p:cNvGrpSpPr/>
          <p:nvPr/>
        </p:nvGrpSpPr>
        <p:grpSpPr>
          <a:xfrm>
            <a:off x="7594600" y="5343344"/>
            <a:ext cx="933451" cy="403407"/>
            <a:chOff x="7594600" y="5343344"/>
            <a:chExt cx="933451" cy="403407"/>
          </a:xfrm>
        </p:grpSpPr>
        <p:sp>
          <p:nvSpPr>
            <p:cNvPr id="1199" name="SMARTInkShape-4199"/>
            <p:cNvSpPr/>
            <p:nvPr>
              <p:custDataLst>
                <p:tags r:id="rId14"/>
              </p:custDataLst>
            </p:nvPr>
          </p:nvSpPr>
          <p:spPr>
            <a:xfrm>
              <a:off x="7969250" y="5343344"/>
              <a:ext cx="138397" cy="255462"/>
            </a:xfrm>
            <a:custGeom>
              <a:avLst/>
              <a:gdLst/>
              <a:ahLst/>
              <a:cxnLst/>
              <a:rect l="0" t="0" r="0" b="0"/>
              <a:pathLst>
                <a:path w="138397" h="255462">
                  <a:moveTo>
                    <a:pt x="0" y="117656"/>
                  </a:moveTo>
                  <a:lnTo>
                    <a:pt x="0" y="117656"/>
                  </a:lnTo>
                  <a:lnTo>
                    <a:pt x="0" y="111567"/>
                  </a:lnTo>
                  <a:lnTo>
                    <a:pt x="8838" y="132376"/>
                  </a:lnTo>
                  <a:lnTo>
                    <a:pt x="14073" y="178068"/>
                  </a:lnTo>
                  <a:lnTo>
                    <a:pt x="18066" y="219508"/>
                  </a:lnTo>
                  <a:lnTo>
                    <a:pt x="25113" y="255461"/>
                  </a:lnTo>
                  <a:lnTo>
                    <a:pt x="25209" y="255388"/>
                  </a:lnTo>
                  <a:lnTo>
                    <a:pt x="25315" y="253424"/>
                  </a:lnTo>
                  <a:lnTo>
                    <a:pt x="19925" y="207848"/>
                  </a:lnTo>
                  <a:lnTo>
                    <a:pt x="19309" y="165468"/>
                  </a:lnTo>
                  <a:lnTo>
                    <a:pt x="25868" y="128373"/>
                  </a:lnTo>
                  <a:lnTo>
                    <a:pt x="36364" y="89303"/>
                  </a:lnTo>
                  <a:lnTo>
                    <a:pt x="55362" y="45858"/>
                  </a:lnTo>
                  <a:lnTo>
                    <a:pt x="71200" y="23710"/>
                  </a:lnTo>
                  <a:lnTo>
                    <a:pt x="92672" y="7113"/>
                  </a:lnTo>
                  <a:lnTo>
                    <a:pt x="110165" y="0"/>
                  </a:lnTo>
                  <a:lnTo>
                    <a:pt x="117872" y="217"/>
                  </a:lnTo>
                  <a:lnTo>
                    <a:pt x="120914" y="1264"/>
                  </a:lnTo>
                  <a:lnTo>
                    <a:pt x="126177" y="6189"/>
                  </a:lnTo>
                  <a:lnTo>
                    <a:pt x="135304" y="20849"/>
                  </a:lnTo>
                  <a:lnTo>
                    <a:pt x="138396" y="36526"/>
                  </a:lnTo>
                  <a:lnTo>
                    <a:pt x="135358" y="48437"/>
                  </a:lnTo>
                  <a:lnTo>
                    <a:pt x="132572" y="54577"/>
                  </a:lnTo>
                  <a:lnTo>
                    <a:pt x="118188" y="65161"/>
                  </a:lnTo>
                  <a:lnTo>
                    <a:pt x="73889" y="91457"/>
                  </a:lnTo>
                  <a:lnTo>
                    <a:pt x="50800" y="104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4200"/>
            <p:cNvSpPr/>
            <p:nvPr>
              <p:custDataLst>
                <p:tags r:id="rId15"/>
              </p:custDataLst>
            </p:nvPr>
          </p:nvSpPr>
          <p:spPr>
            <a:xfrm>
              <a:off x="7594600" y="5633115"/>
              <a:ext cx="933451" cy="113636"/>
            </a:xfrm>
            <a:custGeom>
              <a:avLst/>
              <a:gdLst/>
              <a:ahLst/>
              <a:cxnLst/>
              <a:rect l="0" t="0" r="0" b="0"/>
              <a:pathLst>
                <a:path w="933451" h="113636">
                  <a:moveTo>
                    <a:pt x="0" y="113635"/>
                  </a:moveTo>
                  <a:lnTo>
                    <a:pt x="0" y="113635"/>
                  </a:lnTo>
                  <a:lnTo>
                    <a:pt x="3370" y="110264"/>
                  </a:lnTo>
                  <a:lnTo>
                    <a:pt x="10126" y="94076"/>
                  </a:lnTo>
                  <a:lnTo>
                    <a:pt x="12599" y="79031"/>
                  </a:lnTo>
                  <a:lnTo>
                    <a:pt x="19412" y="69829"/>
                  </a:lnTo>
                  <a:lnTo>
                    <a:pt x="66056" y="44915"/>
                  </a:lnTo>
                  <a:lnTo>
                    <a:pt x="108002" y="29538"/>
                  </a:lnTo>
                  <a:lnTo>
                    <a:pt x="143251" y="19109"/>
                  </a:lnTo>
                  <a:lnTo>
                    <a:pt x="182435" y="12121"/>
                  </a:lnTo>
                  <a:lnTo>
                    <a:pt x="227132" y="8546"/>
                  </a:lnTo>
                  <a:lnTo>
                    <a:pt x="273808" y="6955"/>
                  </a:lnTo>
                  <a:lnTo>
                    <a:pt x="318073" y="6250"/>
                  </a:lnTo>
                  <a:lnTo>
                    <a:pt x="359381" y="9699"/>
                  </a:lnTo>
                  <a:lnTo>
                    <a:pt x="397497" y="15230"/>
                  </a:lnTo>
                  <a:lnTo>
                    <a:pt x="430901" y="20040"/>
                  </a:lnTo>
                  <a:lnTo>
                    <a:pt x="474102" y="26715"/>
                  </a:lnTo>
                  <a:lnTo>
                    <a:pt x="513713" y="33161"/>
                  </a:lnTo>
                  <a:lnTo>
                    <a:pt x="552261" y="36169"/>
                  </a:lnTo>
                  <a:lnTo>
                    <a:pt x="590493" y="37060"/>
                  </a:lnTo>
                  <a:lnTo>
                    <a:pt x="628633" y="37325"/>
                  </a:lnTo>
                  <a:lnTo>
                    <a:pt x="674376" y="31638"/>
                  </a:lnTo>
                  <a:lnTo>
                    <a:pt x="717383" y="19540"/>
                  </a:lnTo>
                  <a:lnTo>
                    <a:pt x="763222" y="10146"/>
                  </a:lnTo>
                  <a:lnTo>
                    <a:pt x="803833" y="7006"/>
                  </a:lnTo>
                  <a:lnTo>
                    <a:pt x="847145" y="2705"/>
                  </a:lnTo>
                  <a:lnTo>
                    <a:pt x="890819" y="0"/>
                  </a:lnTo>
                  <a:lnTo>
                    <a:pt x="915800" y="238"/>
                  </a:lnTo>
                  <a:lnTo>
                    <a:pt x="933450" y="56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9" name="SMARTInkShape-Group873"/>
          <p:cNvGrpSpPr/>
          <p:nvPr/>
        </p:nvGrpSpPr>
        <p:grpSpPr>
          <a:xfrm>
            <a:off x="9340850" y="5179825"/>
            <a:ext cx="1697056" cy="433576"/>
            <a:chOff x="9340850" y="5179825"/>
            <a:chExt cx="1697056" cy="433576"/>
          </a:xfrm>
        </p:grpSpPr>
        <p:sp>
          <p:nvSpPr>
            <p:cNvPr id="1202" name="SMARTInkShape-4201"/>
            <p:cNvSpPr/>
            <p:nvPr>
              <p:custDataLst>
                <p:tags r:id="rId7"/>
              </p:custDataLst>
            </p:nvPr>
          </p:nvSpPr>
          <p:spPr>
            <a:xfrm>
              <a:off x="10979150" y="5187950"/>
              <a:ext cx="58756" cy="196851"/>
            </a:xfrm>
            <a:custGeom>
              <a:avLst/>
              <a:gdLst/>
              <a:ahLst/>
              <a:cxnLst/>
              <a:rect l="0" t="0" r="0" b="0"/>
              <a:pathLst>
                <a:path w="58756" h="196851">
                  <a:moveTo>
                    <a:pt x="44450" y="0"/>
                  </a:moveTo>
                  <a:lnTo>
                    <a:pt x="44450" y="0"/>
                  </a:lnTo>
                  <a:lnTo>
                    <a:pt x="51191" y="3371"/>
                  </a:lnTo>
                  <a:lnTo>
                    <a:pt x="56383" y="14433"/>
                  </a:lnTo>
                  <a:lnTo>
                    <a:pt x="58755" y="22322"/>
                  </a:lnTo>
                  <a:lnTo>
                    <a:pt x="55352" y="63764"/>
                  </a:lnTo>
                  <a:lnTo>
                    <a:pt x="45297" y="98191"/>
                  </a:lnTo>
                  <a:lnTo>
                    <a:pt x="31421" y="133245"/>
                  </a:lnTo>
                  <a:lnTo>
                    <a:pt x="10564" y="17580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4202"/>
            <p:cNvSpPr/>
            <p:nvPr>
              <p:custDataLst>
                <p:tags r:id="rId8"/>
              </p:custDataLst>
            </p:nvPr>
          </p:nvSpPr>
          <p:spPr>
            <a:xfrm>
              <a:off x="10877550" y="5235792"/>
              <a:ext cx="71235" cy="217379"/>
            </a:xfrm>
            <a:custGeom>
              <a:avLst/>
              <a:gdLst/>
              <a:ahLst/>
              <a:cxnLst/>
              <a:rect l="0" t="0" r="0" b="0"/>
              <a:pathLst>
                <a:path w="71235" h="217379">
                  <a:moveTo>
                    <a:pt x="0" y="34708"/>
                  </a:moveTo>
                  <a:lnTo>
                    <a:pt x="0" y="34708"/>
                  </a:lnTo>
                  <a:lnTo>
                    <a:pt x="6907" y="71746"/>
                  </a:lnTo>
                  <a:lnTo>
                    <a:pt x="9101" y="116943"/>
                  </a:lnTo>
                  <a:lnTo>
                    <a:pt x="7165" y="159733"/>
                  </a:lnTo>
                  <a:lnTo>
                    <a:pt x="6509" y="202005"/>
                  </a:lnTo>
                  <a:lnTo>
                    <a:pt x="6365" y="217378"/>
                  </a:lnTo>
                  <a:lnTo>
                    <a:pt x="8234" y="181625"/>
                  </a:lnTo>
                  <a:lnTo>
                    <a:pt x="11420" y="146572"/>
                  </a:lnTo>
                  <a:lnTo>
                    <a:pt x="13258" y="123395"/>
                  </a:lnTo>
                  <a:lnTo>
                    <a:pt x="17887" y="76242"/>
                  </a:lnTo>
                  <a:lnTo>
                    <a:pt x="24647" y="38821"/>
                  </a:lnTo>
                  <a:lnTo>
                    <a:pt x="33017" y="10213"/>
                  </a:lnTo>
                  <a:lnTo>
                    <a:pt x="37724" y="2654"/>
                  </a:lnTo>
                  <a:lnTo>
                    <a:pt x="39964" y="640"/>
                  </a:lnTo>
                  <a:lnTo>
                    <a:pt x="42872" y="0"/>
                  </a:lnTo>
                  <a:lnTo>
                    <a:pt x="49863" y="1173"/>
                  </a:lnTo>
                  <a:lnTo>
                    <a:pt x="57674" y="7809"/>
                  </a:lnTo>
                  <a:lnTo>
                    <a:pt x="61732" y="12542"/>
                  </a:lnTo>
                  <a:lnTo>
                    <a:pt x="70815" y="36058"/>
                  </a:lnTo>
                  <a:lnTo>
                    <a:pt x="71234" y="61997"/>
                  </a:lnTo>
                  <a:lnTo>
                    <a:pt x="66702" y="75294"/>
                  </a:lnTo>
                  <a:lnTo>
                    <a:pt x="63518" y="80815"/>
                  </a:lnTo>
                  <a:lnTo>
                    <a:pt x="57867" y="84496"/>
                  </a:lnTo>
                  <a:lnTo>
                    <a:pt x="25400" y="91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SMARTInkShape-4203"/>
            <p:cNvSpPr/>
            <p:nvPr>
              <p:custDataLst>
                <p:tags r:id="rId9"/>
              </p:custDataLst>
            </p:nvPr>
          </p:nvSpPr>
          <p:spPr>
            <a:xfrm>
              <a:off x="10648950" y="5283200"/>
              <a:ext cx="152401" cy="15006"/>
            </a:xfrm>
            <a:custGeom>
              <a:avLst/>
              <a:gdLst/>
              <a:ahLst/>
              <a:cxnLst/>
              <a:rect l="0" t="0" r="0" b="0"/>
              <a:pathLst>
                <a:path w="152401" h="15006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2692"/>
                  </a:lnTo>
                  <a:lnTo>
                    <a:pt x="3370" y="4253"/>
                  </a:lnTo>
                  <a:lnTo>
                    <a:pt x="8837" y="9099"/>
                  </a:lnTo>
                  <a:lnTo>
                    <a:pt x="25038" y="15005"/>
                  </a:lnTo>
                  <a:lnTo>
                    <a:pt x="70300" y="13181"/>
                  </a:lnTo>
                  <a:lnTo>
                    <a:pt x="107377" y="798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4204"/>
            <p:cNvSpPr/>
            <p:nvPr>
              <p:custDataLst>
                <p:tags r:id="rId10"/>
              </p:custDataLst>
            </p:nvPr>
          </p:nvSpPr>
          <p:spPr>
            <a:xfrm>
              <a:off x="10591800" y="52514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6009" y="57695"/>
                  </a:lnTo>
                  <a:lnTo>
                    <a:pt x="17023" y="65979"/>
                  </a:lnTo>
                  <a:lnTo>
                    <a:pt x="19815" y="71503"/>
                  </a:lnTo>
                  <a:lnTo>
                    <a:pt x="23792" y="75185"/>
                  </a:lnTo>
                  <a:lnTo>
                    <a:pt x="381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4205"/>
            <p:cNvSpPr/>
            <p:nvPr>
              <p:custDataLst>
                <p:tags r:id="rId11"/>
              </p:custDataLst>
            </p:nvPr>
          </p:nvSpPr>
          <p:spPr>
            <a:xfrm>
              <a:off x="10495605" y="5179825"/>
              <a:ext cx="70796" cy="189811"/>
            </a:xfrm>
            <a:custGeom>
              <a:avLst/>
              <a:gdLst/>
              <a:ahLst/>
              <a:cxnLst/>
              <a:rect l="0" t="0" r="0" b="0"/>
              <a:pathLst>
                <a:path w="70796" h="189811">
                  <a:moveTo>
                    <a:pt x="70795" y="14475"/>
                  </a:moveTo>
                  <a:lnTo>
                    <a:pt x="70795" y="14475"/>
                  </a:lnTo>
                  <a:lnTo>
                    <a:pt x="70795" y="7733"/>
                  </a:lnTo>
                  <a:lnTo>
                    <a:pt x="69383" y="5041"/>
                  </a:lnTo>
                  <a:lnTo>
                    <a:pt x="64052" y="170"/>
                  </a:lnTo>
                  <a:lnTo>
                    <a:pt x="60656" y="0"/>
                  </a:lnTo>
                  <a:lnTo>
                    <a:pt x="53119" y="3573"/>
                  </a:lnTo>
                  <a:lnTo>
                    <a:pt x="34199" y="23631"/>
                  </a:lnTo>
                  <a:lnTo>
                    <a:pt x="14089" y="62029"/>
                  </a:lnTo>
                  <a:lnTo>
                    <a:pt x="1469" y="105784"/>
                  </a:lnTo>
                  <a:lnTo>
                    <a:pt x="0" y="139915"/>
                  </a:lnTo>
                  <a:lnTo>
                    <a:pt x="7409" y="167902"/>
                  </a:lnTo>
                  <a:lnTo>
                    <a:pt x="16517" y="179797"/>
                  </a:lnTo>
                  <a:lnTo>
                    <a:pt x="27620" y="186729"/>
                  </a:lnTo>
                  <a:lnTo>
                    <a:pt x="39612" y="189810"/>
                  </a:lnTo>
                  <a:lnTo>
                    <a:pt x="45069" y="188515"/>
                  </a:lnTo>
                  <a:lnTo>
                    <a:pt x="64445" y="173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4206"/>
            <p:cNvSpPr/>
            <p:nvPr>
              <p:custDataLst>
                <p:tags r:id="rId12"/>
              </p:custDataLst>
            </p:nvPr>
          </p:nvSpPr>
          <p:spPr>
            <a:xfrm>
              <a:off x="10331450" y="5320864"/>
              <a:ext cx="60983" cy="207281"/>
            </a:xfrm>
            <a:custGeom>
              <a:avLst/>
              <a:gdLst/>
              <a:ahLst/>
              <a:cxnLst/>
              <a:rect l="0" t="0" r="0" b="0"/>
              <a:pathLst>
                <a:path w="60983" h="207281">
                  <a:moveTo>
                    <a:pt x="0" y="95686"/>
                  </a:moveTo>
                  <a:lnTo>
                    <a:pt x="0" y="95686"/>
                  </a:lnTo>
                  <a:lnTo>
                    <a:pt x="6907" y="115145"/>
                  </a:lnTo>
                  <a:lnTo>
                    <a:pt x="12642" y="162192"/>
                  </a:lnTo>
                  <a:lnTo>
                    <a:pt x="18759" y="207280"/>
                  </a:lnTo>
                  <a:lnTo>
                    <a:pt x="18149" y="206771"/>
                  </a:lnTo>
                  <a:lnTo>
                    <a:pt x="10223" y="188289"/>
                  </a:lnTo>
                  <a:lnTo>
                    <a:pt x="4543" y="166476"/>
                  </a:lnTo>
                  <a:lnTo>
                    <a:pt x="2052" y="118934"/>
                  </a:lnTo>
                  <a:lnTo>
                    <a:pt x="3969" y="73328"/>
                  </a:lnTo>
                  <a:lnTo>
                    <a:pt x="10936" y="37536"/>
                  </a:lnTo>
                  <a:lnTo>
                    <a:pt x="20381" y="13398"/>
                  </a:lnTo>
                  <a:lnTo>
                    <a:pt x="29285" y="2668"/>
                  </a:lnTo>
                  <a:lnTo>
                    <a:pt x="33634" y="513"/>
                  </a:lnTo>
                  <a:lnTo>
                    <a:pt x="42232" y="0"/>
                  </a:lnTo>
                  <a:lnTo>
                    <a:pt x="50754" y="5887"/>
                  </a:lnTo>
                  <a:lnTo>
                    <a:pt x="55002" y="10420"/>
                  </a:lnTo>
                  <a:lnTo>
                    <a:pt x="60982" y="47139"/>
                  </a:lnTo>
                  <a:lnTo>
                    <a:pt x="59380" y="71267"/>
                  </a:lnTo>
                  <a:lnTo>
                    <a:pt x="56521" y="75173"/>
                  </a:lnTo>
                  <a:lnTo>
                    <a:pt x="52498" y="77777"/>
                  </a:lnTo>
                  <a:lnTo>
                    <a:pt x="38100" y="82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4207"/>
            <p:cNvSpPr/>
            <p:nvPr>
              <p:custDataLst>
                <p:tags r:id="rId13"/>
              </p:custDataLst>
            </p:nvPr>
          </p:nvSpPr>
          <p:spPr>
            <a:xfrm>
              <a:off x="9340850" y="5509332"/>
              <a:ext cx="933451" cy="104069"/>
            </a:xfrm>
            <a:custGeom>
              <a:avLst/>
              <a:gdLst/>
              <a:ahLst/>
              <a:cxnLst/>
              <a:rect l="0" t="0" r="0" b="0"/>
              <a:pathLst>
                <a:path w="933451" h="104069">
                  <a:moveTo>
                    <a:pt x="0" y="104068"/>
                  </a:moveTo>
                  <a:lnTo>
                    <a:pt x="0" y="104068"/>
                  </a:lnTo>
                  <a:lnTo>
                    <a:pt x="39344" y="70190"/>
                  </a:lnTo>
                  <a:lnTo>
                    <a:pt x="69934" y="47620"/>
                  </a:lnTo>
                  <a:lnTo>
                    <a:pt x="109397" y="23241"/>
                  </a:lnTo>
                  <a:lnTo>
                    <a:pt x="152807" y="2998"/>
                  </a:lnTo>
                  <a:lnTo>
                    <a:pt x="173133" y="0"/>
                  </a:lnTo>
                  <a:lnTo>
                    <a:pt x="210768" y="6075"/>
                  </a:lnTo>
                  <a:lnTo>
                    <a:pt x="242547" y="24297"/>
                  </a:lnTo>
                  <a:lnTo>
                    <a:pt x="288001" y="56677"/>
                  </a:lnTo>
                  <a:lnTo>
                    <a:pt x="321322" y="73833"/>
                  </a:lnTo>
                  <a:lnTo>
                    <a:pt x="357299" y="86162"/>
                  </a:lnTo>
                  <a:lnTo>
                    <a:pt x="392574" y="94464"/>
                  </a:lnTo>
                  <a:lnTo>
                    <a:pt x="426361" y="98389"/>
                  </a:lnTo>
                  <a:lnTo>
                    <a:pt x="473854" y="91959"/>
                  </a:lnTo>
                  <a:lnTo>
                    <a:pt x="506700" y="82458"/>
                  </a:lnTo>
                  <a:lnTo>
                    <a:pt x="553554" y="65210"/>
                  </a:lnTo>
                  <a:lnTo>
                    <a:pt x="598716" y="50064"/>
                  </a:lnTo>
                  <a:lnTo>
                    <a:pt x="640007" y="43381"/>
                  </a:lnTo>
                  <a:lnTo>
                    <a:pt x="679051" y="44772"/>
                  </a:lnTo>
                  <a:lnTo>
                    <a:pt x="717432" y="49653"/>
                  </a:lnTo>
                  <a:lnTo>
                    <a:pt x="762357" y="58939"/>
                  </a:lnTo>
                  <a:lnTo>
                    <a:pt x="796730" y="66607"/>
                  </a:lnTo>
                  <a:lnTo>
                    <a:pt x="831766" y="74013"/>
                  </a:lnTo>
                  <a:lnTo>
                    <a:pt x="878548" y="81443"/>
                  </a:lnTo>
                  <a:lnTo>
                    <a:pt x="933450" y="85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180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SMARTInkShape-Group874"/>
          <p:cNvGrpSpPr/>
          <p:nvPr/>
        </p:nvGrpSpPr>
        <p:grpSpPr>
          <a:xfrm>
            <a:off x="4350713" y="536311"/>
            <a:ext cx="1586538" cy="540368"/>
            <a:chOff x="4350713" y="536311"/>
            <a:chExt cx="1586538" cy="540368"/>
          </a:xfrm>
        </p:grpSpPr>
        <p:sp>
          <p:nvSpPr>
            <p:cNvPr id="398" name="SMARTInkShape-4208"/>
            <p:cNvSpPr/>
            <p:nvPr>
              <p:custDataLst>
                <p:tags r:id="rId149"/>
              </p:custDataLst>
            </p:nvPr>
          </p:nvSpPr>
          <p:spPr>
            <a:xfrm>
              <a:off x="5603867" y="696273"/>
              <a:ext cx="85439" cy="173678"/>
            </a:xfrm>
            <a:custGeom>
              <a:avLst/>
              <a:gdLst/>
              <a:ahLst/>
              <a:cxnLst/>
              <a:rect l="0" t="0" r="0" b="0"/>
              <a:pathLst>
                <a:path w="85439" h="173678">
                  <a:moveTo>
                    <a:pt x="73033" y="14927"/>
                  </a:moveTo>
                  <a:lnTo>
                    <a:pt x="73033" y="14927"/>
                  </a:lnTo>
                  <a:lnTo>
                    <a:pt x="73033" y="11556"/>
                  </a:lnTo>
                  <a:lnTo>
                    <a:pt x="69270" y="8019"/>
                  </a:lnTo>
                  <a:lnTo>
                    <a:pt x="61483" y="4096"/>
                  </a:lnTo>
                  <a:lnTo>
                    <a:pt x="48615" y="0"/>
                  </a:lnTo>
                  <a:lnTo>
                    <a:pt x="33488" y="1472"/>
                  </a:lnTo>
                  <a:lnTo>
                    <a:pt x="18768" y="6831"/>
                  </a:lnTo>
                  <a:lnTo>
                    <a:pt x="7523" y="13916"/>
                  </a:lnTo>
                  <a:lnTo>
                    <a:pt x="1584" y="21768"/>
                  </a:lnTo>
                  <a:lnTo>
                    <a:pt x="0" y="25838"/>
                  </a:lnTo>
                  <a:lnTo>
                    <a:pt x="1061" y="30667"/>
                  </a:lnTo>
                  <a:lnTo>
                    <a:pt x="7884" y="41678"/>
                  </a:lnTo>
                  <a:lnTo>
                    <a:pt x="52978" y="83459"/>
                  </a:lnTo>
                  <a:lnTo>
                    <a:pt x="75479" y="103436"/>
                  </a:lnTo>
                  <a:lnTo>
                    <a:pt x="84233" y="116353"/>
                  </a:lnTo>
                  <a:lnTo>
                    <a:pt x="85438" y="122761"/>
                  </a:lnTo>
                  <a:lnTo>
                    <a:pt x="83015" y="135525"/>
                  </a:lnTo>
                  <a:lnTo>
                    <a:pt x="71590" y="148254"/>
                  </a:lnTo>
                  <a:lnTo>
                    <a:pt x="54753" y="159556"/>
                  </a:lnTo>
                  <a:lnTo>
                    <a:pt x="15883" y="17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209"/>
            <p:cNvSpPr/>
            <p:nvPr>
              <p:custDataLst>
                <p:tags r:id="rId150"/>
              </p:custDataLst>
            </p:nvPr>
          </p:nvSpPr>
          <p:spPr>
            <a:xfrm>
              <a:off x="5302511" y="931301"/>
              <a:ext cx="114040" cy="128025"/>
            </a:xfrm>
            <a:custGeom>
              <a:avLst/>
              <a:gdLst/>
              <a:ahLst/>
              <a:cxnLst/>
              <a:rect l="0" t="0" r="0" b="0"/>
              <a:pathLst>
                <a:path w="114040" h="128025">
                  <a:moveTo>
                    <a:pt x="6089" y="21199"/>
                  </a:moveTo>
                  <a:lnTo>
                    <a:pt x="6089" y="21199"/>
                  </a:lnTo>
                  <a:lnTo>
                    <a:pt x="2718" y="17828"/>
                  </a:lnTo>
                  <a:lnTo>
                    <a:pt x="1063" y="14291"/>
                  </a:lnTo>
                  <a:lnTo>
                    <a:pt x="0" y="6272"/>
                  </a:lnTo>
                  <a:lnTo>
                    <a:pt x="2735" y="4192"/>
                  </a:lnTo>
                  <a:lnTo>
                    <a:pt x="13301" y="0"/>
                  </a:lnTo>
                  <a:lnTo>
                    <a:pt x="18658" y="10"/>
                  </a:lnTo>
                  <a:lnTo>
                    <a:pt x="28373" y="3786"/>
                  </a:lnTo>
                  <a:lnTo>
                    <a:pt x="31529" y="7473"/>
                  </a:lnTo>
                  <a:lnTo>
                    <a:pt x="35034" y="17215"/>
                  </a:lnTo>
                  <a:lnTo>
                    <a:pt x="30562" y="62607"/>
                  </a:lnTo>
                  <a:lnTo>
                    <a:pt x="19468" y="104011"/>
                  </a:lnTo>
                  <a:lnTo>
                    <a:pt x="10169" y="123452"/>
                  </a:lnTo>
                  <a:lnTo>
                    <a:pt x="10220" y="125351"/>
                  </a:lnTo>
                  <a:lnTo>
                    <a:pt x="10959" y="126617"/>
                  </a:lnTo>
                  <a:lnTo>
                    <a:pt x="17426" y="128024"/>
                  </a:lnTo>
                  <a:lnTo>
                    <a:pt x="27356" y="127943"/>
                  </a:lnTo>
                  <a:lnTo>
                    <a:pt x="67294" y="116874"/>
                  </a:lnTo>
                  <a:lnTo>
                    <a:pt x="114039" y="97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210"/>
            <p:cNvSpPr/>
            <p:nvPr>
              <p:custDataLst>
                <p:tags r:id="rId151"/>
              </p:custDataLst>
            </p:nvPr>
          </p:nvSpPr>
          <p:spPr>
            <a:xfrm>
              <a:off x="5213350" y="800100"/>
              <a:ext cx="95251" cy="254001"/>
            </a:xfrm>
            <a:custGeom>
              <a:avLst/>
              <a:gdLst/>
              <a:ahLst/>
              <a:cxnLst/>
              <a:rect l="0" t="0" r="0" b="0"/>
              <a:pathLst>
                <a:path w="95251" h="254001">
                  <a:moveTo>
                    <a:pt x="95250" y="0"/>
                  </a:moveTo>
                  <a:lnTo>
                    <a:pt x="95250" y="0"/>
                  </a:lnTo>
                  <a:lnTo>
                    <a:pt x="79670" y="34532"/>
                  </a:lnTo>
                  <a:lnTo>
                    <a:pt x="62647" y="77416"/>
                  </a:lnTo>
                  <a:lnTo>
                    <a:pt x="48539" y="109431"/>
                  </a:lnTo>
                  <a:lnTo>
                    <a:pt x="33567" y="143181"/>
                  </a:lnTo>
                  <a:lnTo>
                    <a:pt x="19857" y="179347"/>
                  </a:lnTo>
                  <a:lnTo>
                    <a:pt x="6981" y="22529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211"/>
            <p:cNvSpPr/>
            <p:nvPr>
              <p:custDataLst>
                <p:tags r:id="rId152"/>
              </p:custDataLst>
            </p:nvPr>
          </p:nvSpPr>
          <p:spPr>
            <a:xfrm>
              <a:off x="5126222" y="838200"/>
              <a:ext cx="131579" cy="104155"/>
            </a:xfrm>
            <a:custGeom>
              <a:avLst/>
              <a:gdLst/>
              <a:ahLst/>
              <a:cxnLst/>
              <a:rect l="0" t="0" r="0" b="0"/>
              <a:pathLst>
                <a:path w="131579" h="104155">
                  <a:moveTo>
                    <a:pt x="131578" y="0"/>
                  </a:moveTo>
                  <a:lnTo>
                    <a:pt x="131578" y="0"/>
                  </a:lnTo>
                  <a:lnTo>
                    <a:pt x="130872" y="6481"/>
                  </a:lnTo>
                  <a:lnTo>
                    <a:pt x="122789" y="26680"/>
                  </a:lnTo>
                  <a:lnTo>
                    <a:pt x="104442" y="51053"/>
                  </a:lnTo>
                  <a:lnTo>
                    <a:pt x="62266" y="85728"/>
                  </a:lnTo>
                  <a:lnTo>
                    <a:pt x="45739" y="94546"/>
                  </a:lnTo>
                  <a:lnTo>
                    <a:pt x="31338" y="98465"/>
                  </a:lnTo>
                  <a:lnTo>
                    <a:pt x="19764" y="98325"/>
                  </a:lnTo>
                  <a:lnTo>
                    <a:pt x="14703" y="97300"/>
                  </a:lnTo>
                  <a:lnTo>
                    <a:pt x="10622" y="94500"/>
                  </a:lnTo>
                  <a:lnTo>
                    <a:pt x="4207" y="85744"/>
                  </a:lnTo>
                  <a:lnTo>
                    <a:pt x="0" y="72286"/>
                  </a:lnTo>
                  <a:lnTo>
                    <a:pt x="820" y="68652"/>
                  </a:lnTo>
                  <a:lnTo>
                    <a:pt x="5495" y="62732"/>
                  </a:lnTo>
                  <a:lnTo>
                    <a:pt x="14158" y="59631"/>
                  </a:lnTo>
                  <a:lnTo>
                    <a:pt x="25769" y="58958"/>
                  </a:lnTo>
                  <a:lnTo>
                    <a:pt x="40337" y="61011"/>
                  </a:lnTo>
                  <a:lnTo>
                    <a:pt x="54337" y="68038"/>
                  </a:lnTo>
                  <a:lnTo>
                    <a:pt x="70356" y="82013"/>
                  </a:lnTo>
                  <a:lnTo>
                    <a:pt x="77557" y="90072"/>
                  </a:lnTo>
                  <a:lnTo>
                    <a:pt x="88133" y="98576"/>
                  </a:lnTo>
                  <a:lnTo>
                    <a:pt x="91103" y="103314"/>
                  </a:lnTo>
                  <a:lnTo>
                    <a:pt x="92599" y="104154"/>
                  </a:lnTo>
                  <a:lnTo>
                    <a:pt x="94304" y="104008"/>
                  </a:lnTo>
                  <a:lnTo>
                    <a:pt x="9982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212"/>
            <p:cNvSpPr/>
            <p:nvPr>
              <p:custDataLst>
                <p:tags r:id="rId153"/>
              </p:custDataLst>
            </p:nvPr>
          </p:nvSpPr>
          <p:spPr>
            <a:xfrm>
              <a:off x="4937818" y="702233"/>
              <a:ext cx="173933" cy="211586"/>
            </a:xfrm>
            <a:custGeom>
              <a:avLst/>
              <a:gdLst/>
              <a:ahLst/>
              <a:cxnLst/>
              <a:rect l="0" t="0" r="0" b="0"/>
              <a:pathLst>
                <a:path w="173933" h="211586">
                  <a:moveTo>
                    <a:pt x="15182" y="40717"/>
                  </a:moveTo>
                  <a:lnTo>
                    <a:pt x="15182" y="40717"/>
                  </a:lnTo>
                  <a:lnTo>
                    <a:pt x="3248" y="35691"/>
                  </a:lnTo>
                  <a:lnTo>
                    <a:pt x="0" y="34955"/>
                  </a:lnTo>
                  <a:lnTo>
                    <a:pt x="122" y="34759"/>
                  </a:lnTo>
                  <a:lnTo>
                    <a:pt x="908" y="34628"/>
                  </a:lnTo>
                  <a:lnTo>
                    <a:pt x="38972" y="16713"/>
                  </a:lnTo>
                  <a:lnTo>
                    <a:pt x="77107" y="7891"/>
                  </a:lnTo>
                  <a:lnTo>
                    <a:pt x="123396" y="0"/>
                  </a:lnTo>
                  <a:lnTo>
                    <a:pt x="165805" y="5504"/>
                  </a:lnTo>
                  <a:lnTo>
                    <a:pt x="169925" y="8775"/>
                  </a:lnTo>
                  <a:lnTo>
                    <a:pt x="171965" y="13072"/>
                  </a:lnTo>
                  <a:lnTo>
                    <a:pt x="172621" y="18054"/>
                  </a:lnTo>
                  <a:lnTo>
                    <a:pt x="167705" y="31115"/>
                  </a:lnTo>
                  <a:lnTo>
                    <a:pt x="140560" y="69238"/>
                  </a:lnTo>
                  <a:lnTo>
                    <a:pt x="101228" y="116828"/>
                  </a:lnTo>
                  <a:lnTo>
                    <a:pt x="59486" y="160931"/>
                  </a:lnTo>
                  <a:lnTo>
                    <a:pt x="20605" y="202225"/>
                  </a:lnTo>
                  <a:lnTo>
                    <a:pt x="18797" y="205539"/>
                  </a:lnTo>
                  <a:lnTo>
                    <a:pt x="18297" y="207748"/>
                  </a:lnTo>
                  <a:lnTo>
                    <a:pt x="18670" y="209221"/>
                  </a:lnTo>
                  <a:lnTo>
                    <a:pt x="19624" y="210203"/>
                  </a:lnTo>
                  <a:lnTo>
                    <a:pt x="34451" y="211585"/>
                  </a:lnTo>
                  <a:lnTo>
                    <a:pt x="81707" y="207064"/>
                  </a:lnTo>
                  <a:lnTo>
                    <a:pt x="126709" y="202692"/>
                  </a:lnTo>
                  <a:lnTo>
                    <a:pt x="173932" y="19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213"/>
            <p:cNvSpPr/>
            <p:nvPr>
              <p:custDataLst>
                <p:tags r:id="rId154"/>
              </p:custDataLst>
            </p:nvPr>
          </p:nvSpPr>
          <p:spPr>
            <a:xfrm>
              <a:off x="4591050" y="8763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8952" y="13583"/>
                  </a:lnTo>
                  <a:lnTo>
                    <a:pt x="54925" y="12961"/>
                  </a:lnTo>
                  <a:lnTo>
                    <a:pt x="101333" y="9406"/>
                  </a:lnTo>
                  <a:lnTo>
                    <a:pt x="144089" y="38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214"/>
            <p:cNvSpPr/>
            <p:nvPr>
              <p:custDataLst>
                <p:tags r:id="rId155"/>
              </p:custDataLst>
            </p:nvPr>
          </p:nvSpPr>
          <p:spPr>
            <a:xfrm>
              <a:off x="4730750" y="660400"/>
              <a:ext cx="11233" cy="158751"/>
            </a:xfrm>
            <a:custGeom>
              <a:avLst/>
              <a:gdLst/>
              <a:ahLst/>
              <a:cxnLst/>
              <a:rect l="0" t="0" r="0" b="0"/>
              <a:pathLst>
                <a:path w="11233" h="158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1232" y="55275"/>
                  </a:lnTo>
                  <a:lnTo>
                    <a:pt x="7524" y="100603"/>
                  </a:lnTo>
                  <a:lnTo>
                    <a:pt x="6504" y="146494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215"/>
            <p:cNvSpPr/>
            <p:nvPr>
              <p:custDataLst>
                <p:tags r:id="rId156"/>
              </p:custDataLst>
            </p:nvPr>
          </p:nvSpPr>
          <p:spPr>
            <a:xfrm>
              <a:off x="4648200" y="7493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45190" y="7674"/>
                  </a:lnTo>
                  <a:lnTo>
                    <a:pt x="82769" y="6742"/>
                  </a:lnTo>
                  <a:lnTo>
                    <a:pt x="126651" y="305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216"/>
            <p:cNvSpPr/>
            <p:nvPr>
              <p:custDataLst>
                <p:tags r:id="rId157"/>
              </p:custDataLst>
            </p:nvPr>
          </p:nvSpPr>
          <p:spPr>
            <a:xfrm>
              <a:off x="4350713" y="536311"/>
              <a:ext cx="113338" cy="117820"/>
            </a:xfrm>
            <a:custGeom>
              <a:avLst/>
              <a:gdLst/>
              <a:ahLst/>
              <a:cxnLst/>
              <a:rect l="0" t="0" r="0" b="0"/>
              <a:pathLst>
                <a:path w="113338" h="117820">
                  <a:moveTo>
                    <a:pt x="24437" y="35189"/>
                  </a:moveTo>
                  <a:lnTo>
                    <a:pt x="24437" y="35189"/>
                  </a:lnTo>
                  <a:lnTo>
                    <a:pt x="21066" y="35189"/>
                  </a:lnTo>
                  <a:lnTo>
                    <a:pt x="17529" y="33308"/>
                  </a:lnTo>
                  <a:lnTo>
                    <a:pt x="12881" y="29722"/>
                  </a:lnTo>
                  <a:lnTo>
                    <a:pt x="12245" y="32994"/>
                  </a:lnTo>
                  <a:lnTo>
                    <a:pt x="6299" y="79763"/>
                  </a:lnTo>
                  <a:lnTo>
                    <a:pt x="0" y="116800"/>
                  </a:lnTo>
                  <a:lnTo>
                    <a:pt x="385" y="117819"/>
                  </a:lnTo>
                  <a:lnTo>
                    <a:pt x="1346" y="117087"/>
                  </a:lnTo>
                  <a:lnTo>
                    <a:pt x="11331" y="99031"/>
                  </a:lnTo>
                  <a:lnTo>
                    <a:pt x="19456" y="62885"/>
                  </a:lnTo>
                  <a:lnTo>
                    <a:pt x="32886" y="18134"/>
                  </a:lnTo>
                  <a:lnTo>
                    <a:pt x="40738" y="3638"/>
                  </a:lnTo>
                  <a:lnTo>
                    <a:pt x="45323" y="0"/>
                  </a:lnTo>
                  <a:lnTo>
                    <a:pt x="48944" y="1146"/>
                  </a:lnTo>
                  <a:lnTo>
                    <a:pt x="58612" y="8064"/>
                  </a:lnTo>
                  <a:lnTo>
                    <a:pt x="72584" y="27230"/>
                  </a:lnTo>
                  <a:lnTo>
                    <a:pt x="90654" y="67719"/>
                  </a:lnTo>
                  <a:lnTo>
                    <a:pt x="113337" y="10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217"/>
            <p:cNvSpPr/>
            <p:nvPr>
              <p:custDataLst>
                <p:tags r:id="rId158"/>
              </p:custDataLst>
            </p:nvPr>
          </p:nvSpPr>
          <p:spPr>
            <a:xfrm>
              <a:off x="4375912" y="697953"/>
              <a:ext cx="94882" cy="378726"/>
            </a:xfrm>
            <a:custGeom>
              <a:avLst/>
              <a:gdLst/>
              <a:ahLst/>
              <a:cxnLst/>
              <a:rect l="0" t="0" r="0" b="0"/>
              <a:pathLst>
                <a:path w="94882" h="378726">
                  <a:moveTo>
                    <a:pt x="11938" y="102147"/>
                  </a:moveTo>
                  <a:lnTo>
                    <a:pt x="11938" y="102147"/>
                  </a:lnTo>
                  <a:lnTo>
                    <a:pt x="11938" y="105518"/>
                  </a:lnTo>
                  <a:lnTo>
                    <a:pt x="1812" y="142946"/>
                  </a:lnTo>
                  <a:lnTo>
                    <a:pt x="0" y="183694"/>
                  </a:lnTo>
                  <a:lnTo>
                    <a:pt x="169" y="228771"/>
                  </a:lnTo>
                  <a:lnTo>
                    <a:pt x="2709" y="263552"/>
                  </a:lnTo>
                  <a:lnTo>
                    <a:pt x="4308" y="298295"/>
                  </a:lnTo>
                  <a:lnTo>
                    <a:pt x="5209" y="342063"/>
                  </a:lnTo>
                  <a:lnTo>
                    <a:pt x="5566" y="378725"/>
                  </a:lnTo>
                  <a:lnTo>
                    <a:pt x="8953" y="367227"/>
                  </a:lnTo>
                  <a:lnTo>
                    <a:pt x="7682" y="332462"/>
                  </a:lnTo>
                  <a:lnTo>
                    <a:pt x="6519" y="292939"/>
                  </a:lnTo>
                  <a:lnTo>
                    <a:pt x="6209" y="269558"/>
                  </a:lnTo>
                  <a:lnTo>
                    <a:pt x="6002" y="241977"/>
                  </a:lnTo>
                  <a:lnTo>
                    <a:pt x="5864" y="211595"/>
                  </a:lnTo>
                  <a:lnTo>
                    <a:pt x="5772" y="179345"/>
                  </a:lnTo>
                  <a:lnTo>
                    <a:pt x="6416" y="150790"/>
                  </a:lnTo>
                  <a:lnTo>
                    <a:pt x="7551" y="124698"/>
                  </a:lnTo>
                  <a:lnTo>
                    <a:pt x="10694" y="80420"/>
                  </a:lnTo>
                  <a:lnTo>
                    <a:pt x="17135" y="37070"/>
                  </a:lnTo>
                  <a:lnTo>
                    <a:pt x="27668" y="11604"/>
                  </a:lnTo>
                  <a:lnTo>
                    <a:pt x="35627" y="2404"/>
                  </a:lnTo>
                  <a:lnTo>
                    <a:pt x="39725" y="374"/>
                  </a:lnTo>
                  <a:lnTo>
                    <a:pt x="48040" y="0"/>
                  </a:lnTo>
                  <a:lnTo>
                    <a:pt x="58324" y="5948"/>
                  </a:lnTo>
                  <a:lnTo>
                    <a:pt x="64027" y="10498"/>
                  </a:lnTo>
                  <a:lnTo>
                    <a:pt x="78799" y="37127"/>
                  </a:lnTo>
                  <a:lnTo>
                    <a:pt x="92113" y="78570"/>
                  </a:lnTo>
                  <a:lnTo>
                    <a:pt x="94881" y="119856"/>
                  </a:lnTo>
                  <a:lnTo>
                    <a:pt x="87862" y="162271"/>
                  </a:lnTo>
                  <a:lnTo>
                    <a:pt x="75080" y="183902"/>
                  </a:lnTo>
                  <a:lnTo>
                    <a:pt x="66733" y="192634"/>
                  </a:lnTo>
                  <a:lnTo>
                    <a:pt x="48051" y="202335"/>
                  </a:lnTo>
                  <a:lnTo>
                    <a:pt x="18288" y="210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218"/>
            <p:cNvSpPr/>
            <p:nvPr>
              <p:custDataLst>
                <p:tags r:id="rId159"/>
              </p:custDataLst>
            </p:nvPr>
          </p:nvSpPr>
          <p:spPr>
            <a:xfrm>
              <a:off x="5723480" y="703890"/>
              <a:ext cx="124871" cy="178070"/>
            </a:xfrm>
            <a:custGeom>
              <a:avLst/>
              <a:gdLst/>
              <a:ahLst/>
              <a:cxnLst/>
              <a:rect l="0" t="0" r="0" b="0"/>
              <a:pathLst>
                <a:path w="124871" h="178070">
                  <a:moveTo>
                    <a:pt x="42320" y="51760"/>
                  </a:moveTo>
                  <a:lnTo>
                    <a:pt x="42320" y="51760"/>
                  </a:lnTo>
                  <a:lnTo>
                    <a:pt x="42320" y="55131"/>
                  </a:lnTo>
                  <a:lnTo>
                    <a:pt x="41615" y="56124"/>
                  </a:lnTo>
                  <a:lnTo>
                    <a:pt x="40438" y="56786"/>
                  </a:lnTo>
                  <a:lnTo>
                    <a:pt x="36853" y="57849"/>
                  </a:lnTo>
                  <a:lnTo>
                    <a:pt x="39602" y="58032"/>
                  </a:lnTo>
                  <a:lnTo>
                    <a:pt x="42994" y="56194"/>
                  </a:lnTo>
                  <a:lnTo>
                    <a:pt x="54291" y="45894"/>
                  </a:lnTo>
                  <a:lnTo>
                    <a:pt x="62643" y="27601"/>
                  </a:lnTo>
                  <a:lnTo>
                    <a:pt x="63582" y="16093"/>
                  </a:lnTo>
                  <a:lnTo>
                    <a:pt x="62844" y="11049"/>
                  </a:lnTo>
                  <a:lnTo>
                    <a:pt x="60941" y="6980"/>
                  </a:lnTo>
                  <a:lnTo>
                    <a:pt x="55065" y="578"/>
                  </a:lnTo>
                  <a:lnTo>
                    <a:pt x="51522" y="0"/>
                  </a:lnTo>
                  <a:lnTo>
                    <a:pt x="47748" y="1026"/>
                  </a:lnTo>
                  <a:lnTo>
                    <a:pt x="43823" y="3120"/>
                  </a:lnTo>
                  <a:lnTo>
                    <a:pt x="28183" y="19552"/>
                  </a:lnTo>
                  <a:lnTo>
                    <a:pt x="10144" y="49037"/>
                  </a:lnTo>
                  <a:lnTo>
                    <a:pt x="1507" y="81214"/>
                  </a:lnTo>
                  <a:lnTo>
                    <a:pt x="0" y="126644"/>
                  </a:lnTo>
                  <a:lnTo>
                    <a:pt x="4931" y="143603"/>
                  </a:lnTo>
                  <a:lnTo>
                    <a:pt x="17471" y="158196"/>
                  </a:lnTo>
                  <a:lnTo>
                    <a:pt x="35510" y="170326"/>
                  </a:lnTo>
                  <a:lnTo>
                    <a:pt x="57638" y="178069"/>
                  </a:lnTo>
                  <a:lnTo>
                    <a:pt x="97267" y="176282"/>
                  </a:lnTo>
                  <a:lnTo>
                    <a:pt x="124870" y="17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219"/>
            <p:cNvSpPr/>
            <p:nvPr>
              <p:custDataLst>
                <p:tags r:id="rId160"/>
              </p:custDataLst>
            </p:nvPr>
          </p:nvSpPr>
          <p:spPr>
            <a:xfrm>
              <a:off x="5924550" y="863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875"/>
          <p:cNvGrpSpPr/>
          <p:nvPr/>
        </p:nvGrpSpPr>
        <p:grpSpPr>
          <a:xfrm>
            <a:off x="2908496" y="617818"/>
            <a:ext cx="615755" cy="334683"/>
            <a:chOff x="2908496" y="617818"/>
            <a:chExt cx="615755" cy="334683"/>
          </a:xfrm>
        </p:grpSpPr>
        <p:sp>
          <p:nvSpPr>
            <p:cNvPr id="411" name="SMARTInkShape-4220"/>
            <p:cNvSpPr/>
            <p:nvPr>
              <p:custDataLst>
                <p:tags r:id="rId142"/>
              </p:custDataLst>
            </p:nvPr>
          </p:nvSpPr>
          <p:spPr>
            <a:xfrm>
              <a:off x="3498850" y="812800"/>
              <a:ext cx="25401" cy="23734"/>
            </a:xfrm>
            <a:custGeom>
              <a:avLst/>
              <a:gdLst/>
              <a:ahLst/>
              <a:cxnLst/>
              <a:rect l="0" t="0" r="0" b="0"/>
              <a:pathLst>
                <a:path w="25401" h="23734">
                  <a:moveTo>
                    <a:pt x="0" y="0"/>
                  </a:moveTo>
                  <a:lnTo>
                    <a:pt x="0" y="0"/>
                  </a:lnTo>
                  <a:lnTo>
                    <a:pt x="17644" y="23733"/>
                  </a:lnTo>
                  <a:lnTo>
                    <a:pt x="18113" y="23583"/>
                  </a:lnTo>
                  <a:lnTo>
                    <a:pt x="19478" y="20001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221"/>
            <p:cNvSpPr/>
            <p:nvPr>
              <p:custDataLst>
                <p:tags r:id="rId143"/>
              </p:custDataLst>
            </p:nvPr>
          </p:nvSpPr>
          <p:spPr>
            <a:xfrm>
              <a:off x="3492500" y="6985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2961" y="1381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222"/>
            <p:cNvSpPr/>
            <p:nvPr>
              <p:custDataLst>
                <p:tags r:id="rId144"/>
              </p:custDataLst>
            </p:nvPr>
          </p:nvSpPr>
          <p:spPr>
            <a:xfrm>
              <a:off x="3241078" y="737899"/>
              <a:ext cx="88344" cy="170152"/>
            </a:xfrm>
            <a:custGeom>
              <a:avLst/>
              <a:gdLst/>
              <a:ahLst/>
              <a:cxnLst/>
              <a:rect l="0" t="0" r="0" b="0"/>
              <a:pathLst>
                <a:path w="88344" h="170152">
                  <a:moveTo>
                    <a:pt x="79972" y="24101"/>
                  </a:moveTo>
                  <a:lnTo>
                    <a:pt x="79972" y="24101"/>
                  </a:lnTo>
                  <a:lnTo>
                    <a:pt x="76601" y="17359"/>
                  </a:lnTo>
                  <a:lnTo>
                    <a:pt x="71183" y="12167"/>
                  </a:lnTo>
                  <a:lnTo>
                    <a:pt x="56498" y="1624"/>
                  </a:lnTo>
                  <a:lnTo>
                    <a:pt x="49313" y="0"/>
                  </a:lnTo>
                  <a:lnTo>
                    <a:pt x="39535" y="3041"/>
                  </a:lnTo>
                  <a:lnTo>
                    <a:pt x="28839" y="9802"/>
                  </a:lnTo>
                  <a:lnTo>
                    <a:pt x="6123" y="34056"/>
                  </a:lnTo>
                  <a:lnTo>
                    <a:pt x="1289" y="44753"/>
                  </a:lnTo>
                  <a:lnTo>
                    <a:pt x="0" y="50569"/>
                  </a:lnTo>
                  <a:lnTo>
                    <a:pt x="1257" y="55857"/>
                  </a:lnTo>
                  <a:lnTo>
                    <a:pt x="8299" y="65496"/>
                  </a:lnTo>
                  <a:lnTo>
                    <a:pt x="35841" y="83182"/>
                  </a:lnTo>
                  <a:lnTo>
                    <a:pt x="78062" y="107881"/>
                  </a:lnTo>
                  <a:lnTo>
                    <a:pt x="86179" y="119898"/>
                  </a:lnTo>
                  <a:lnTo>
                    <a:pt x="88343" y="126065"/>
                  </a:lnTo>
                  <a:lnTo>
                    <a:pt x="86985" y="138563"/>
                  </a:lnTo>
                  <a:lnTo>
                    <a:pt x="84648" y="144859"/>
                  </a:lnTo>
                  <a:lnTo>
                    <a:pt x="76406" y="155617"/>
                  </a:lnTo>
                  <a:lnTo>
                    <a:pt x="71244" y="160462"/>
                  </a:lnTo>
                  <a:lnTo>
                    <a:pt x="59865" y="165845"/>
                  </a:lnTo>
                  <a:lnTo>
                    <a:pt x="41872" y="1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223"/>
            <p:cNvSpPr/>
            <p:nvPr>
              <p:custDataLst>
                <p:tags r:id="rId145"/>
              </p:custDataLst>
            </p:nvPr>
          </p:nvSpPr>
          <p:spPr>
            <a:xfrm>
              <a:off x="3060700" y="89535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10670" y="45216"/>
                  </a:lnTo>
                  <a:lnTo>
                    <a:pt x="57795" y="29678"/>
                  </a:lnTo>
                  <a:lnTo>
                    <a:pt x="104551" y="190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224"/>
            <p:cNvSpPr/>
            <p:nvPr>
              <p:custDataLst>
                <p:tags r:id="rId146"/>
              </p:custDataLst>
            </p:nvPr>
          </p:nvSpPr>
          <p:spPr>
            <a:xfrm>
              <a:off x="3092450" y="620827"/>
              <a:ext cx="158751" cy="26874"/>
            </a:xfrm>
            <a:custGeom>
              <a:avLst/>
              <a:gdLst/>
              <a:ahLst/>
              <a:cxnLst/>
              <a:rect l="0" t="0" r="0" b="0"/>
              <a:pathLst>
                <a:path w="158751" h="26874">
                  <a:moveTo>
                    <a:pt x="0" y="26873"/>
                  </a:moveTo>
                  <a:lnTo>
                    <a:pt x="0" y="26873"/>
                  </a:lnTo>
                  <a:lnTo>
                    <a:pt x="19460" y="19965"/>
                  </a:lnTo>
                  <a:lnTo>
                    <a:pt x="63110" y="8575"/>
                  </a:lnTo>
                  <a:lnTo>
                    <a:pt x="101485" y="206"/>
                  </a:lnTo>
                  <a:lnTo>
                    <a:pt x="132923" y="0"/>
                  </a:lnTo>
                  <a:lnTo>
                    <a:pt x="145625" y="4581"/>
                  </a:lnTo>
                  <a:lnTo>
                    <a:pt x="158750" y="1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225"/>
            <p:cNvSpPr/>
            <p:nvPr>
              <p:custDataLst>
                <p:tags r:id="rId147"/>
              </p:custDataLst>
            </p:nvPr>
          </p:nvSpPr>
          <p:spPr>
            <a:xfrm>
              <a:off x="3143250" y="635000"/>
              <a:ext cx="12701" cy="268761"/>
            </a:xfrm>
            <a:custGeom>
              <a:avLst/>
              <a:gdLst/>
              <a:ahLst/>
              <a:cxnLst/>
              <a:rect l="0" t="0" r="0" b="0"/>
              <a:pathLst>
                <a:path w="12701" h="268761">
                  <a:moveTo>
                    <a:pt x="12700" y="0"/>
                  </a:moveTo>
                  <a:lnTo>
                    <a:pt x="12700" y="0"/>
                  </a:lnTo>
                  <a:lnTo>
                    <a:pt x="8336" y="18736"/>
                  </a:lnTo>
                  <a:lnTo>
                    <a:pt x="7644" y="59958"/>
                  </a:lnTo>
                  <a:lnTo>
                    <a:pt x="9983" y="99085"/>
                  </a:lnTo>
                  <a:lnTo>
                    <a:pt x="11492" y="144227"/>
                  </a:lnTo>
                  <a:lnTo>
                    <a:pt x="11458" y="189690"/>
                  </a:lnTo>
                  <a:lnTo>
                    <a:pt x="9090" y="228710"/>
                  </a:lnTo>
                  <a:lnTo>
                    <a:pt x="3791" y="265557"/>
                  </a:lnTo>
                  <a:lnTo>
                    <a:pt x="2527" y="268760"/>
                  </a:lnTo>
                  <a:lnTo>
                    <a:pt x="1685" y="26736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226"/>
            <p:cNvSpPr/>
            <p:nvPr>
              <p:custDataLst>
                <p:tags r:id="rId148"/>
              </p:custDataLst>
            </p:nvPr>
          </p:nvSpPr>
          <p:spPr>
            <a:xfrm>
              <a:off x="2908496" y="617818"/>
              <a:ext cx="145855" cy="261234"/>
            </a:xfrm>
            <a:custGeom>
              <a:avLst/>
              <a:gdLst/>
              <a:ahLst/>
              <a:cxnLst/>
              <a:rect l="0" t="0" r="0" b="0"/>
              <a:pathLst>
                <a:path w="145855" h="261234">
                  <a:moveTo>
                    <a:pt x="120454" y="48932"/>
                  </a:moveTo>
                  <a:lnTo>
                    <a:pt x="120454" y="48932"/>
                  </a:lnTo>
                  <a:lnTo>
                    <a:pt x="127196" y="42190"/>
                  </a:lnTo>
                  <a:lnTo>
                    <a:pt x="130506" y="35117"/>
                  </a:lnTo>
                  <a:lnTo>
                    <a:pt x="132631" y="15707"/>
                  </a:lnTo>
                  <a:lnTo>
                    <a:pt x="131040" y="7590"/>
                  </a:lnTo>
                  <a:lnTo>
                    <a:pt x="129628" y="4437"/>
                  </a:lnTo>
                  <a:lnTo>
                    <a:pt x="125865" y="2335"/>
                  </a:lnTo>
                  <a:lnTo>
                    <a:pt x="114157" y="0"/>
                  </a:lnTo>
                  <a:lnTo>
                    <a:pt x="95783" y="8370"/>
                  </a:lnTo>
                  <a:lnTo>
                    <a:pt x="73506" y="27376"/>
                  </a:lnTo>
                  <a:lnTo>
                    <a:pt x="49494" y="59342"/>
                  </a:lnTo>
                  <a:lnTo>
                    <a:pt x="26592" y="100831"/>
                  </a:lnTo>
                  <a:lnTo>
                    <a:pt x="8182" y="145376"/>
                  </a:lnTo>
                  <a:lnTo>
                    <a:pt x="0" y="186340"/>
                  </a:lnTo>
                  <a:lnTo>
                    <a:pt x="2008" y="218188"/>
                  </a:lnTo>
                  <a:lnTo>
                    <a:pt x="5506" y="231619"/>
                  </a:lnTo>
                  <a:lnTo>
                    <a:pt x="12778" y="241984"/>
                  </a:lnTo>
                  <a:lnTo>
                    <a:pt x="34027" y="257265"/>
                  </a:lnTo>
                  <a:lnTo>
                    <a:pt x="59935" y="261233"/>
                  </a:lnTo>
                  <a:lnTo>
                    <a:pt x="87912" y="256177"/>
                  </a:lnTo>
                  <a:lnTo>
                    <a:pt x="145854" y="226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876"/>
          <p:cNvGrpSpPr/>
          <p:nvPr/>
        </p:nvGrpSpPr>
        <p:grpSpPr>
          <a:xfrm>
            <a:off x="741631" y="558800"/>
            <a:ext cx="1741220" cy="441861"/>
            <a:chOff x="741631" y="558800"/>
            <a:chExt cx="1741220" cy="441861"/>
          </a:xfrm>
        </p:grpSpPr>
        <p:sp>
          <p:nvSpPr>
            <p:cNvPr id="419" name="SMARTInkShape-4227"/>
            <p:cNvSpPr/>
            <p:nvPr>
              <p:custDataLst>
                <p:tags r:id="rId130"/>
              </p:custDataLst>
            </p:nvPr>
          </p:nvSpPr>
          <p:spPr>
            <a:xfrm>
              <a:off x="2348089" y="579129"/>
              <a:ext cx="134762" cy="249703"/>
            </a:xfrm>
            <a:custGeom>
              <a:avLst/>
              <a:gdLst/>
              <a:ahLst/>
              <a:cxnLst/>
              <a:rect l="0" t="0" r="0" b="0"/>
              <a:pathLst>
                <a:path w="134762" h="249703">
                  <a:moveTo>
                    <a:pt x="58561" y="144771"/>
                  </a:moveTo>
                  <a:lnTo>
                    <a:pt x="58561" y="144771"/>
                  </a:lnTo>
                  <a:lnTo>
                    <a:pt x="40884" y="135933"/>
                  </a:lnTo>
                  <a:lnTo>
                    <a:pt x="32830" y="135669"/>
                  </a:lnTo>
                  <a:lnTo>
                    <a:pt x="28707" y="136586"/>
                  </a:lnTo>
                  <a:lnTo>
                    <a:pt x="12791" y="147990"/>
                  </a:lnTo>
                  <a:lnTo>
                    <a:pt x="4588" y="164546"/>
                  </a:lnTo>
                  <a:lnTo>
                    <a:pt x="0" y="184604"/>
                  </a:lnTo>
                  <a:lnTo>
                    <a:pt x="314" y="202927"/>
                  </a:lnTo>
                  <a:lnTo>
                    <a:pt x="7828" y="225737"/>
                  </a:lnTo>
                  <a:lnTo>
                    <a:pt x="22362" y="242531"/>
                  </a:lnTo>
                  <a:lnTo>
                    <a:pt x="35887" y="248192"/>
                  </a:lnTo>
                  <a:lnTo>
                    <a:pt x="43445" y="249702"/>
                  </a:lnTo>
                  <a:lnTo>
                    <a:pt x="49895" y="248591"/>
                  </a:lnTo>
                  <a:lnTo>
                    <a:pt x="60824" y="241713"/>
                  </a:lnTo>
                  <a:lnTo>
                    <a:pt x="68504" y="225956"/>
                  </a:lnTo>
                  <a:lnTo>
                    <a:pt x="74913" y="185759"/>
                  </a:lnTo>
                  <a:lnTo>
                    <a:pt x="76412" y="146760"/>
                  </a:lnTo>
                  <a:lnTo>
                    <a:pt x="76811" y="123519"/>
                  </a:lnTo>
                  <a:lnTo>
                    <a:pt x="76550" y="76765"/>
                  </a:lnTo>
                  <a:lnTo>
                    <a:pt x="74082" y="37170"/>
                  </a:lnTo>
                  <a:lnTo>
                    <a:pt x="68726" y="6742"/>
                  </a:lnTo>
                  <a:lnTo>
                    <a:pt x="66043" y="2657"/>
                  </a:lnTo>
                  <a:lnTo>
                    <a:pt x="62843" y="640"/>
                  </a:lnTo>
                  <a:lnTo>
                    <a:pt x="59299" y="0"/>
                  </a:lnTo>
                  <a:lnTo>
                    <a:pt x="55525" y="1690"/>
                  </a:lnTo>
                  <a:lnTo>
                    <a:pt x="47569" y="9213"/>
                  </a:lnTo>
                  <a:lnTo>
                    <a:pt x="43092" y="27138"/>
                  </a:lnTo>
                  <a:lnTo>
                    <a:pt x="44335" y="68759"/>
                  </a:lnTo>
                  <a:lnTo>
                    <a:pt x="51533" y="102521"/>
                  </a:lnTo>
                  <a:lnTo>
                    <a:pt x="64139" y="136342"/>
                  </a:lnTo>
                  <a:lnTo>
                    <a:pt x="87103" y="180373"/>
                  </a:lnTo>
                  <a:lnTo>
                    <a:pt x="134761" y="227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228"/>
            <p:cNvSpPr/>
            <p:nvPr>
              <p:custDataLst>
                <p:tags r:id="rId131"/>
              </p:custDataLst>
            </p:nvPr>
          </p:nvSpPr>
          <p:spPr>
            <a:xfrm>
              <a:off x="2254101" y="698116"/>
              <a:ext cx="127150" cy="112540"/>
            </a:xfrm>
            <a:custGeom>
              <a:avLst/>
              <a:gdLst/>
              <a:ahLst/>
              <a:cxnLst/>
              <a:rect l="0" t="0" r="0" b="0"/>
              <a:pathLst>
                <a:path w="127150" h="112540">
                  <a:moveTo>
                    <a:pt x="12849" y="32134"/>
                  </a:moveTo>
                  <a:lnTo>
                    <a:pt x="12849" y="32134"/>
                  </a:lnTo>
                  <a:lnTo>
                    <a:pt x="21687" y="32134"/>
                  </a:lnTo>
                  <a:lnTo>
                    <a:pt x="25714" y="30253"/>
                  </a:lnTo>
                  <a:lnTo>
                    <a:pt x="34048" y="23296"/>
                  </a:lnTo>
                  <a:lnTo>
                    <a:pt x="36382" y="15506"/>
                  </a:lnTo>
                  <a:lnTo>
                    <a:pt x="36714" y="6399"/>
                  </a:lnTo>
                  <a:lnTo>
                    <a:pt x="34509" y="0"/>
                  </a:lnTo>
                  <a:lnTo>
                    <a:pt x="30817" y="1539"/>
                  </a:lnTo>
                  <a:lnTo>
                    <a:pt x="19188" y="12657"/>
                  </a:lnTo>
                  <a:lnTo>
                    <a:pt x="3517" y="42120"/>
                  </a:lnTo>
                  <a:lnTo>
                    <a:pt x="0" y="61737"/>
                  </a:lnTo>
                  <a:lnTo>
                    <a:pt x="1494" y="79158"/>
                  </a:lnTo>
                  <a:lnTo>
                    <a:pt x="6861" y="93956"/>
                  </a:lnTo>
                  <a:lnTo>
                    <a:pt x="15832" y="103825"/>
                  </a:lnTo>
                  <a:lnTo>
                    <a:pt x="21188" y="107445"/>
                  </a:lnTo>
                  <a:lnTo>
                    <a:pt x="45580" y="112539"/>
                  </a:lnTo>
                  <a:lnTo>
                    <a:pt x="78521" y="107306"/>
                  </a:lnTo>
                  <a:lnTo>
                    <a:pt x="127149" y="89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229"/>
            <p:cNvSpPr/>
            <p:nvPr>
              <p:custDataLst>
                <p:tags r:id="rId132"/>
              </p:custDataLst>
            </p:nvPr>
          </p:nvSpPr>
          <p:spPr>
            <a:xfrm>
              <a:off x="2146485" y="692150"/>
              <a:ext cx="63238" cy="158751"/>
            </a:xfrm>
            <a:custGeom>
              <a:avLst/>
              <a:gdLst/>
              <a:ahLst/>
              <a:cxnLst/>
              <a:rect l="0" t="0" r="0" b="0"/>
              <a:pathLst>
                <a:path w="63238" h="158751">
                  <a:moveTo>
                    <a:pt x="25215" y="0"/>
                  </a:moveTo>
                  <a:lnTo>
                    <a:pt x="25215" y="0"/>
                  </a:lnTo>
                  <a:lnTo>
                    <a:pt x="16377" y="0"/>
                  </a:lnTo>
                  <a:lnTo>
                    <a:pt x="6917" y="3371"/>
                  </a:lnTo>
                  <a:lnTo>
                    <a:pt x="4550" y="6481"/>
                  </a:lnTo>
                  <a:lnTo>
                    <a:pt x="1919" y="15580"/>
                  </a:lnTo>
                  <a:lnTo>
                    <a:pt x="0" y="47682"/>
                  </a:lnTo>
                  <a:lnTo>
                    <a:pt x="2055" y="52249"/>
                  </a:lnTo>
                  <a:lnTo>
                    <a:pt x="15060" y="65419"/>
                  </a:lnTo>
                  <a:lnTo>
                    <a:pt x="53791" y="96069"/>
                  </a:lnTo>
                  <a:lnTo>
                    <a:pt x="62139" y="108314"/>
                  </a:lnTo>
                  <a:lnTo>
                    <a:pt x="63237" y="114543"/>
                  </a:lnTo>
                  <a:lnTo>
                    <a:pt x="60693" y="127108"/>
                  </a:lnTo>
                  <a:lnTo>
                    <a:pt x="48268" y="146646"/>
                  </a:lnTo>
                  <a:lnTo>
                    <a:pt x="3791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230"/>
            <p:cNvSpPr/>
            <p:nvPr>
              <p:custDataLst>
                <p:tags r:id="rId133"/>
              </p:custDataLst>
            </p:nvPr>
          </p:nvSpPr>
          <p:spPr>
            <a:xfrm>
              <a:off x="2021730" y="721343"/>
              <a:ext cx="118221" cy="129558"/>
            </a:xfrm>
            <a:custGeom>
              <a:avLst/>
              <a:gdLst/>
              <a:ahLst/>
              <a:cxnLst/>
              <a:rect l="0" t="0" r="0" b="0"/>
              <a:pathLst>
                <a:path w="118221" h="129558">
                  <a:moveTo>
                    <a:pt x="35670" y="59707"/>
                  </a:moveTo>
                  <a:lnTo>
                    <a:pt x="35670" y="59707"/>
                  </a:lnTo>
                  <a:lnTo>
                    <a:pt x="35670" y="14048"/>
                  </a:lnTo>
                  <a:lnTo>
                    <a:pt x="35670" y="8134"/>
                  </a:lnTo>
                  <a:lnTo>
                    <a:pt x="34259" y="5570"/>
                  </a:lnTo>
                  <a:lnTo>
                    <a:pt x="28928" y="839"/>
                  </a:lnTo>
                  <a:lnTo>
                    <a:pt x="26236" y="0"/>
                  </a:lnTo>
                  <a:lnTo>
                    <a:pt x="23736" y="147"/>
                  </a:lnTo>
                  <a:lnTo>
                    <a:pt x="21364" y="950"/>
                  </a:lnTo>
                  <a:lnTo>
                    <a:pt x="11284" y="15565"/>
                  </a:lnTo>
                  <a:lnTo>
                    <a:pt x="1010" y="50857"/>
                  </a:lnTo>
                  <a:lnTo>
                    <a:pt x="0" y="79976"/>
                  </a:lnTo>
                  <a:lnTo>
                    <a:pt x="4765" y="95527"/>
                  </a:lnTo>
                  <a:lnTo>
                    <a:pt x="8011" y="100520"/>
                  </a:lnTo>
                  <a:lnTo>
                    <a:pt x="15381" y="106068"/>
                  </a:lnTo>
                  <a:lnTo>
                    <a:pt x="19322" y="106137"/>
                  </a:lnTo>
                  <a:lnTo>
                    <a:pt x="27463" y="102450"/>
                  </a:lnTo>
                  <a:lnTo>
                    <a:pt x="39980" y="85699"/>
                  </a:lnTo>
                  <a:lnTo>
                    <a:pt x="54173" y="54053"/>
                  </a:lnTo>
                  <a:lnTo>
                    <a:pt x="56472" y="51705"/>
                  </a:lnTo>
                  <a:lnTo>
                    <a:pt x="58004" y="50844"/>
                  </a:lnTo>
                  <a:lnTo>
                    <a:pt x="59026" y="50976"/>
                  </a:lnTo>
                  <a:lnTo>
                    <a:pt x="59707" y="51770"/>
                  </a:lnTo>
                  <a:lnTo>
                    <a:pt x="64654" y="85804"/>
                  </a:lnTo>
                  <a:lnTo>
                    <a:pt x="75340" y="119111"/>
                  </a:lnTo>
                  <a:lnTo>
                    <a:pt x="81167" y="124004"/>
                  </a:lnTo>
                  <a:lnTo>
                    <a:pt x="118220" y="129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231"/>
            <p:cNvSpPr/>
            <p:nvPr>
              <p:custDataLst>
                <p:tags r:id="rId134"/>
              </p:custDataLst>
            </p:nvPr>
          </p:nvSpPr>
          <p:spPr>
            <a:xfrm>
              <a:off x="1895898" y="558800"/>
              <a:ext cx="86650" cy="305469"/>
            </a:xfrm>
            <a:custGeom>
              <a:avLst/>
              <a:gdLst/>
              <a:ahLst/>
              <a:cxnLst/>
              <a:rect l="0" t="0" r="0" b="0"/>
              <a:pathLst>
                <a:path w="86650" h="305469">
                  <a:moveTo>
                    <a:pt x="9102" y="0"/>
                  </a:moveTo>
                  <a:lnTo>
                    <a:pt x="9102" y="0"/>
                  </a:lnTo>
                  <a:lnTo>
                    <a:pt x="7220" y="12552"/>
                  </a:lnTo>
                  <a:lnTo>
                    <a:pt x="264" y="51555"/>
                  </a:lnTo>
                  <a:lnTo>
                    <a:pt x="0" y="85943"/>
                  </a:lnTo>
                  <a:lnTo>
                    <a:pt x="2234" y="126391"/>
                  </a:lnTo>
                  <a:lnTo>
                    <a:pt x="5579" y="167887"/>
                  </a:lnTo>
                  <a:lnTo>
                    <a:pt x="9418" y="204203"/>
                  </a:lnTo>
                  <a:lnTo>
                    <a:pt x="17427" y="248653"/>
                  </a:lnTo>
                  <a:lnTo>
                    <a:pt x="25502" y="271379"/>
                  </a:lnTo>
                  <a:lnTo>
                    <a:pt x="41242" y="294662"/>
                  </a:lnTo>
                  <a:lnTo>
                    <a:pt x="50668" y="303352"/>
                  </a:lnTo>
                  <a:lnTo>
                    <a:pt x="55157" y="305246"/>
                  </a:lnTo>
                  <a:lnTo>
                    <a:pt x="63908" y="305468"/>
                  </a:lnTo>
                  <a:lnTo>
                    <a:pt x="72501" y="299453"/>
                  </a:lnTo>
                  <a:lnTo>
                    <a:pt x="76768" y="294885"/>
                  </a:lnTo>
                  <a:lnTo>
                    <a:pt x="86144" y="271602"/>
                  </a:lnTo>
                  <a:lnTo>
                    <a:pt x="86649" y="238989"/>
                  </a:lnTo>
                  <a:lnTo>
                    <a:pt x="78959" y="209257"/>
                  </a:lnTo>
                  <a:lnTo>
                    <a:pt x="67744" y="189316"/>
                  </a:lnTo>
                  <a:lnTo>
                    <a:pt x="63013" y="185477"/>
                  </a:lnTo>
                  <a:lnTo>
                    <a:pt x="52113" y="181212"/>
                  </a:lnTo>
                  <a:lnTo>
                    <a:pt x="30704" y="182182"/>
                  </a:lnTo>
                  <a:lnTo>
                    <a:pt x="24915" y="185660"/>
                  </a:lnTo>
                  <a:lnTo>
                    <a:pt x="910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232"/>
            <p:cNvSpPr/>
            <p:nvPr>
              <p:custDataLst>
                <p:tags r:id="rId135"/>
              </p:custDataLst>
            </p:nvPr>
          </p:nvSpPr>
          <p:spPr>
            <a:xfrm>
              <a:off x="1785833" y="755650"/>
              <a:ext cx="74718" cy="25401"/>
            </a:xfrm>
            <a:custGeom>
              <a:avLst/>
              <a:gdLst/>
              <a:ahLst/>
              <a:cxnLst/>
              <a:rect l="0" t="0" r="0" b="0"/>
              <a:pathLst>
                <a:path w="74718" h="25401">
                  <a:moveTo>
                    <a:pt x="23917" y="25400"/>
                  </a:moveTo>
                  <a:lnTo>
                    <a:pt x="23917" y="25400"/>
                  </a:lnTo>
                  <a:lnTo>
                    <a:pt x="20546" y="18658"/>
                  </a:lnTo>
                  <a:lnTo>
                    <a:pt x="18142" y="16672"/>
                  </a:lnTo>
                  <a:lnTo>
                    <a:pt x="8722" y="13877"/>
                  </a:lnTo>
                  <a:lnTo>
                    <a:pt x="0" y="12855"/>
                  </a:lnTo>
                  <a:lnTo>
                    <a:pt x="40618" y="12704"/>
                  </a:lnTo>
                  <a:lnTo>
                    <a:pt x="74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233"/>
            <p:cNvSpPr/>
            <p:nvPr>
              <p:custDataLst>
                <p:tags r:id="rId136"/>
              </p:custDataLst>
            </p:nvPr>
          </p:nvSpPr>
          <p:spPr>
            <a:xfrm>
              <a:off x="1510622" y="558800"/>
              <a:ext cx="140379" cy="323851"/>
            </a:xfrm>
            <a:custGeom>
              <a:avLst/>
              <a:gdLst/>
              <a:ahLst/>
              <a:cxnLst/>
              <a:rect l="0" t="0" r="0" b="0"/>
              <a:pathLst>
                <a:path w="140379" h="323851">
                  <a:moveTo>
                    <a:pt x="57828" y="0"/>
                  </a:moveTo>
                  <a:lnTo>
                    <a:pt x="57828" y="0"/>
                  </a:lnTo>
                  <a:lnTo>
                    <a:pt x="54457" y="0"/>
                  </a:lnTo>
                  <a:lnTo>
                    <a:pt x="32135" y="26968"/>
                  </a:lnTo>
                  <a:lnTo>
                    <a:pt x="12194" y="74078"/>
                  </a:lnTo>
                  <a:lnTo>
                    <a:pt x="3915" y="115473"/>
                  </a:lnTo>
                  <a:lnTo>
                    <a:pt x="0" y="161388"/>
                  </a:lnTo>
                  <a:lnTo>
                    <a:pt x="2964" y="207665"/>
                  </a:lnTo>
                  <a:lnTo>
                    <a:pt x="12747" y="248459"/>
                  </a:lnTo>
                  <a:lnTo>
                    <a:pt x="19308" y="267239"/>
                  </a:lnTo>
                  <a:lnTo>
                    <a:pt x="43530" y="295632"/>
                  </a:lnTo>
                  <a:lnTo>
                    <a:pt x="58879" y="307155"/>
                  </a:lnTo>
                  <a:lnTo>
                    <a:pt x="90986" y="318076"/>
                  </a:lnTo>
                  <a:lnTo>
                    <a:pt x="14037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234"/>
            <p:cNvSpPr/>
            <p:nvPr>
              <p:custDataLst>
                <p:tags r:id="rId137"/>
              </p:custDataLst>
            </p:nvPr>
          </p:nvSpPr>
          <p:spPr>
            <a:xfrm>
              <a:off x="1405048" y="660400"/>
              <a:ext cx="176103" cy="209842"/>
            </a:xfrm>
            <a:custGeom>
              <a:avLst/>
              <a:gdLst/>
              <a:ahLst/>
              <a:cxnLst/>
              <a:rect l="0" t="0" r="0" b="0"/>
              <a:pathLst>
                <a:path w="176103" h="209842">
                  <a:moveTo>
                    <a:pt x="61802" y="127000"/>
                  </a:moveTo>
                  <a:lnTo>
                    <a:pt x="61802" y="127000"/>
                  </a:lnTo>
                  <a:lnTo>
                    <a:pt x="47987" y="115066"/>
                  </a:lnTo>
                  <a:lnTo>
                    <a:pt x="44125" y="112694"/>
                  </a:lnTo>
                  <a:lnTo>
                    <a:pt x="28577" y="109356"/>
                  </a:lnTo>
                  <a:lnTo>
                    <a:pt x="23424" y="111004"/>
                  </a:lnTo>
                  <a:lnTo>
                    <a:pt x="13936" y="118479"/>
                  </a:lnTo>
                  <a:lnTo>
                    <a:pt x="4032" y="141330"/>
                  </a:lnTo>
                  <a:lnTo>
                    <a:pt x="0" y="170443"/>
                  </a:lnTo>
                  <a:lnTo>
                    <a:pt x="5547" y="198041"/>
                  </a:lnTo>
                  <a:lnTo>
                    <a:pt x="11599" y="203289"/>
                  </a:lnTo>
                  <a:lnTo>
                    <a:pt x="29612" y="207238"/>
                  </a:lnTo>
                  <a:lnTo>
                    <a:pt x="37520" y="205892"/>
                  </a:lnTo>
                  <a:lnTo>
                    <a:pt x="50069" y="198752"/>
                  </a:lnTo>
                  <a:lnTo>
                    <a:pt x="58469" y="184760"/>
                  </a:lnTo>
                  <a:lnTo>
                    <a:pt x="67585" y="143870"/>
                  </a:lnTo>
                  <a:lnTo>
                    <a:pt x="67069" y="143891"/>
                  </a:lnTo>
                  <a:lnTo>
                    <a:pt x="62971" y="151368"/>
                  </a:lnTo>
                  <a:lnTo>
                    <a:pt x="57993" y="167381"/>
                  </a:lnTo>
                  <a:lnTo>
                    <a:pt x="56581" y="181871"/>
                  </a:lnTo>
                  <a:lnTo>
                    <a:pt x="59717" y="193956"/>
                  </a:lnTo>
                  <a:lnTo>
                    <a:pt x="62529" y="199154"/>
                  </a:lnTo>
                  <a:lnTo>
                    <a:pt x="71297" y="206811"/>
                  </a:lnTo>
                  <a:lnTo>
                    <a:pt x="76598" y="209841"/>
                  </a:lnTo>
                  <a:lnTo>
                    <a:pt x="82250" y="209744"/>
                  </a:lnTo>
                  <a:lnTo>
                    <a:pt x="94173" y="203992"/>
                  </a:lnTo>
                  <a:lnTo>
                    <a:pt x="112786" y="185482"/>
                  </a:lnTo>
                  <a:lnTo>
                    <a:pt x="135077" y="152011"/>
                  </a:lnTo>
                  <a:lnTo>
                    <a:pt x="147521" y="121183"/>
                  </a:lnTo>
                  <a:lnTo>
                    <a:pt x="157755" y="84903"/>
                  </a:lnTo>
                  <a:lnTo>
                    <a:pt x="167007" y="42909"/>
                  </a:lnTo>
                  <a:lnTo>
                    <a:pt x="17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235"/>
            <p:cNvSpPr/>
            <p:nvPr>
              <p:custDataLst>
                <p:tags r:id="rId138"/>
              </p:custDataLst>
            </p:nvPr>
          </p:nvSpPr>
          <p:spPr>
            <a:xfrm>
              <a:off x="1238423" y="785310"/>
              <a:ext cx="126828" cy="133012"/>
            </a:xfrm>
            <a:custGeom>
              <a:avLst/>
              <a:gdLst/>
              <a:ahLst/>
              <a:cxnLst/>
              <a:rect l="0" t="0" r="0" b="0"/>
              <a:pathLst>
                <a:path w="126828" h="133012">
                  <a:moveTo>
                    <a:pt x="12527" y="21140"/>
                  </a:moveTo>
                  <a:lnTo>
                    <a:pt x="12527" y="21140"/>
                  </a:lnTo>
                  <a:lnTo>
                    <a:pt x="9156" y="24511"/>
                  </a:lnTo>
                  <a:lnTo>
                    <a:pt x="2401" y="64636"/>
                  </a:lnTo>
                  <a:lnTo>
                    <a:pt x="2217" y="102665"/>
                  </a:lnTo>
                  <a:lnTo>
                    <a:pt x="5945" y="133011"/>
                  </a:lnTo>
                  <a:lnTo>
                    <a:pt x="5426" y="119751"/>
                  </a:lnTo>
                  <a:lnTo>
                    <a:pt x="703" y="77112"/>
                  </a:lnTo>
                  <a:lnTo>
                    <a:pt x="0" y="35149"/>
                  </a:lnTo>
                  <a:lnTo>
                    <a:pt x="584" y="21136"/>
                  </a:lnTo>
                  <a:lnTo>
                    <a:pt x="1743" y="19021"/>
                  </a:lnTo>
                  <a:lnTo>
                    <a:pt x="3221" y="17610"/>
                  </a:lnTo>
                  <a:lnTo>
                    <a:pt x="4912" y="18081"/>
                  </a:lnTo>
                  <a:lnTo>
                    <a:pt x="8672" y="22368"/>
                  </a:lnTo>
                  <a:lnTo>
                    <a:pt x="19284" y="68080"/>
                  </a:lnTo>
                  <a:lnTo>
                    <a:pt x="21265" y="71484"/>
                  </a:lnTo>
                  <a:lnTo>
                    <a:pt x="23291" y="73047"/>
                  </a:lnTo>
                  <a:lnTo>
                    <a:pt x="25348" y="73383"/>
                  </a:lnTo>
                  <a:lnTo>
                    <a:pt x="27424" y="72902"/>
                  </a:lnTo>
                  <a:lnTo>
                    <a:pt x="37088" y="58741"/>
                  </a:lnTo>
                  <a:lnTo>
                    <a:pt x="57145" y="17372"/>
                  </a:lnTo>
                  <a:lnTo>
                    <a:pt x="65518" y="5354"/>
                  </a:lnTo>
                  <a:lnTo>
                    <a:pt x="73944" y="13"/>
                  </a:lnTo>
                  <a:lnTo>
                    <a:pt x="77460" y="0"/>
                  </a:lnTo>
                  <a:lnTo>
                    <a:pt x="80510" y="1402"/>
                  </a:lnTo>
                  <a:lnTo>
                    <a:pt x="83249" y="3748"/>
                  </a:lnTo>
                  <a:lnTo>
                    <a:pt x="86292" y="11999"/>
                  </a:lnTo>
                  <a:lnTo>
                    <a:pt x="89112" y="55867"/>
                  </a:lnTo>
                  <a:lnTo>
                    <a:pt x="97453" y="98634"/>
                  </a:lnTo>
                  <a:lnTo>
                    <a:pt x="100894" y="106669"/>
                  </a:lnTo>
                  <a:lnTo>
                    <a:pt x="110362" y="117479"/>
                  </a:lnTo>
                  <a:lnTo>
                    <a:pt x="126827" y="12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236"/>
            <p:cNvSpPr/>
            <p:nvPr>
              <p:custDataLst>
                <p:tags r:id="rId139"/>
              </p:custDataLst>
            </p:nvPr>
          </p:nvSpPr>
          <p:spPr>
            <a:xfrm>
              <a:off x="1060450" y="796616"/>
              <a:ext cx="99875" cy="140719"/>
            </a:xfrm>
            <a:custGeom>
              <a:avLst/>
              <a:gdLst/>
              <a:ahLst/>
              <a:cxnLst/>
              <a:rect l="0" t="0" r="0" b="0"/>
              <a:pathLst>
                <a:path w="99875" h="140719">
                  <a:moveTo>
                    <a:pt x="0" y="9834"/>
                  </a:moveTo>
                  <a:lnTo>
                    <a:pt x="0" y="9834"/>
                  </a:lnTo>
                  <a:lnTo>
                    <a:pt x="5467" y="4367"/>
                  </a:lnTo>
                  <a:lnTo>
                    <a:pt x="12830" y="374"/>
                  </a:lnTo>
                  <a:lnTo>
                    <a:pt x="16315" y="0"/>
                  </a:lnTo>
                  <a:lnTo>
                    <a:pt x="23949" y="1465"/>
                  </a:lnTo>
                  <a:lnTo>
                    <a:pt x="36181" y="9628"/>
                  </a:lnTo>
                  <a:lnTo>
                    <a:pt x="58025" y="36578"/>
                  </a:lnTo>
                  <a:lnTo>
                    <a:pt x="80841" y="79322"/>
                  </a:lnTo>
                  <a:lnTo>
                    <a:pt x="97717" y="126072"/>
                  </a:lnTo>
                  <a:lnTo>
                    <a:pt x="99874" y="138166"/>
                  </a:lnTo>
                  <a:lnTo>
                    <a:pt x="99038" y="140544"/>
                  </a:lnTo>
                  <a:lnTo>
                    <a:pt x="97070" y="140718"/>
                  </a:lnTo>
                  <a:lnTo>
                    <a:pt x="94347" y="139424"/>
                  </a:lnTo>
                  <a:lnTo>
                    <a:pt x="83772" y="114004"/>
                  </a:lnTo>
                  <a:lnTo>
                    <a:pt x="78444" y="68451"/>
                  </a:lnTo>
                  <a:lnTo>
                    <a:pt x="80236" y="28221"/>
                  </a:lnTo>
                  <a:lnTo>
                    <a:pt x="825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237"/>
            <p:cNvSpPr/>
            <p:nvPr>
              <p:custDataLst>
                <p:tags r:id="rId140"/>
              </p:custDataLst>
            </p:nvPr>
          </p:nvSpPr>
          <p:spPr>
            <a:xfrm>
              <a:off x="996950" y="812800"/>
              <a:ext cx="45822" cy="120152"/>
            </a:xfrm>
            <a:custGeom>
              <a:avLst/>
              <a:gdLst/>
              <a:ahLst/>
              <a:cxnLst/>
              <a:rect l="0" t="0" r="0" b="0"/>
              <a:pathLst>
                <a:path w="45822" h="120152">
                  <a:moveTo>
                    <a:pt x="44450" y="0"/>
                  </a:moveTo>
                  <a:lnTo>
                    <a:pt x="44450" y="0"/>
                  </a:lnTo>
                  <a:lnTo>
                    <a:pt x="37708" y="0"/>
                  </a:lnTo>
                  <a:lnTo>
                    <a:pt x="32517" y="1881"/>
                  </a:lnTo>
                  <a:lnTo>
                    <a:pt x="30144" y="3371"/>
                  </a:lnTo>
                  <a:lnTo>
                    <a:pt x="20064" y="15580"/>
                  </a:lnTo>
                  <a:lnTo>
                    <a:pt x="8140" y="59571"/>
                  </a:lnTo>
                  <a:lnTo>
                    <a:pt x="5783" y="94791"/>
                  </a:lnTo>
                  <a:lnTo>
                    <a:pt x="9861" y="109392"/>
                  </a:lnTo>
                  <a:lnTo>
                    <a:pt x="12924" y="115262"/>
                  </a:lnTo>
                  <a:lnTo>
                    <a:pt x="16377" y="118469"/>
                  </a:lnTo>
                  <a:lnTo>
                    <a:pt x="20090" y="119901"/>
                  </a:lnTo>
                  <a:lnTo>
                    <a:pt x="23977" y="120151"/>
                  </a:lnTo>
                  <a:lnTo>
                    <a:pt x="27979" y="117495"/>
                  </a:lnTo>
                  <a:lnTo>
                    <a:pt x="36189" y="107018"/>
                  </a:lnTo>
                  <a:lnTo>
                    <a:pt x="45373" y="81882"/>
                  </a:lnTo>
                  <a:lnTo>
                    <a:pt x="45821" y="48720"/>
                  </a:lnTo>
                  <a:lnTo>
                    <a:pt x="38114" y="22197"/>
                  </a:lnTo>
                  <a:lnTo>
                    <a:pt x="34582" y="16914"/>
                  </a:lnTo>
                  <a:lnTo>
                    <a:pt x="26894" y="11045"/>
                  </a:lnTo>
                  <a:lnTo>
                    <a:pt x="11261" y="7741"/>
                  </a:lnTo>
                  <a:lnTo>
                    <a:pt x="7507" y="8689"/>
                  </a:lnTo>
                  <a:lnTo>
                    <a:pt x="5005" y="1073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238"/>
            <p:cNvSpPr/>
            <p:nvPr>
              <p:custDataLst>
                <p:tags r:id="rId141"/>
              </p:custDataLst>
            </p:nvPr>
          </p:nvSpPr>
          <p:spPr>
            <a:xfrm>
              <a:off x="741631" y="671578"/>
              <a:ext cx="196777" cy="329083"/>
            </a:xfrm>
            <a:custGeom>
              <a:avLst/>
              <a:gdLst/>
              <a:ahLst/>
              <a:cxnLst/>
              <a:rect l="0" t="0" r="0" b="0"/>
              <a:pathLst>
                <a:path w="196777" h="329083">
                  <a:moveTo>
                    <a:pt x="45769" y="77722"/>
                  </a:moveTo>
                  <a:lnTo>
                    <a:pt x="45769" y="77722"/>
                  </a:lnTo>
                  <a:lnTo>
                    <a:pt x="39027" y="81093"/>
                  </a:lnTo>
                  <a:lnTo>
                    <a:pt x="33835" y="90274"/>
                  </a:lnTo>
                  <a:lnTo>
                    <a:pt x="28827" y="109428"/>
                  </a:lnTo>
                  <a:lnTo>
                    <a:pt x="27135" y="144976"/>
                  </a:lnTo>
                  <a:lnTo>
                    <a:pt x="30213" y="183805"/>
                  </a:lnTo>
                  <a:lnTo>
                    <a:pt x="38965" y="229961"/>
                  </a:lnTo>
                  <a:lnTo>
                    <a:pt x="43753" y="272643"/>
                  </a:lnTo>
                  <a:lnTo>
                    <a:pt x="45504" y="318358"/>
                  </a:lnTo>
                  <a:lnTo>
                    <a:pt x="45717" y="329082"/>
                  </a:lnTo>
                  <a:lnTo>
                    <a:pt x="30184" y="282653"/>
                  </a:lnTo>
                  <a:lnTo>
                    <a:pt x="19087" y="237476"/>
                  </a:lnTo>
                  <a:lnTo>
                    <a:pt x="13164" y="209625"/>
                  </a:lnTo>
                  <a:lnTo>
                    <a:pt x="8510" y="180474"/>
                  </a:lnTo>
                  <a:lnTo>
                    <a:pt x="4702" y="150457"/>
                  </a:lnTo>
                  <a:lnTo>
                    <a:pt x="1458" y="119862"/>
                  </a:lnTo>
                  <a:lnTo>
                    <a:pt x="0" y="93115"/>
                  </a:lnTo>
                  <a:lnTo>
                    <a:pt x="263" y="46463"/>
                  </a:lnTo>
                  <a:lnTo>
                    <a:pt x="1816" y="6035"/>
                  </a:lnTo>
                  <a:lnTo>
                    <a:pt x="3061" y="2414"/>
                  </a:lnTo>
                  <a:lnTo>
                    <a:pt x="4597" y="0"/>
                  </a:lnTo>
                  <a:lnTo>
                    <a:pt x="7032" y="507"/>
                  </a:lnTo>
                  <a:lnTo>
                    <a:pt x="13501" y="6716"/>
                  </a:lnTo>
                  <a:lnTo>
                    <a:pt x="29857" y="54001"/>
                  </a:lnTo>
                  <a:lnTo>
                    <a:pt x="40814" y="87641"/>
                  </a:lnTo>
                  <a:lnTo>
                    <a:pt x="54620" y="127521"/>
                  </a:lnTo>
                  <a:lnTo>
                    <a:pt x="70870" y="170410"/>
                  </a:lnTo>
                  <a:lnTo>
                    <a:pt x="89851" y="212991"/>
                  </a:lnTo>
                  <a:lnTo>
                    <a:pt x="108165" y="249790"/>
                  </a:lnTo>
                  <a:lnTo>
                    <a:pt x="134342" y="290748"/>
                  </a:lnTo>
                  <a:lnTo>
                    <a:pt x="150751" y="305750"/>
                  </a:lnTo>
                  <a:lnTo>
                    <a:pt x="165100" y="310066"/>
                  </a:lnTo>
                  <a:lnTo>
                    <a:pt x="171184" y="308112"/>
                  </a:lnTo>
                  <a:lnTo>
                    <a:pt x="181707" y="298416"/>
                  </a:lnTo>
                  <a:lnTo>
                    <a:pt x="195565" y="256864"/>
                  </a:lnTo>
                  <a:lnTo>
                    <a:pt x="196776" y="214020"/>
                  </a:lnTo>
                  <a:lnTo>
                    <a:pt x="195124" y="189754"/>
                  </a:lnTo>
                  <a:lnTo>
                    <a:pt x="192611" y="164405"/>
                  </a:lnTo>
                  <a:lnTo>
                    <a:pt x="189525" y="138333"/>
                  </a:lnTo>
                  <a:lnTo>
                    <a:pt x="186056" y="111779"/>
                  </a:lnTo>
                  <a:lnTo>
                    <a:pt x="176558" y="70986"/>
                  </a:lnTo>
                  <a:lnTo>
                    <a:pt x="163326" y="27159"/>
                  </a:lnTo>
                  <a:lnTo>
                    <a:pt x="161535" y="24964"/>
                  </a:lnTo>
                  <a:lnTo>
                    <a:pt x="159635" y="25616"/>
                  </a:lnTo>
                  <a:lnTo>
                    <a:pt x="157663" y="28168"/>
                  </a:lnTo>
                  <a:lnTo>
                    <a:pt x="153719" y="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877"/>
          <p:cNvGrpSpPr/>
          <p:nvPr/>
        </p:nvGrpSpPr>
        <p:grpSpPr>
          <a:xfrm>
            <a:off x="3914292" y="1766740"/>
            <a:ext cx="143359" cy="112861"/>
            <a:chOff x="3914292" y="1766740"/>
            <a:chExt cx="143359" cy="112861"/>
          </a:xfrm>
        </p:grpSpPr>
        <p:sp>
          <p:nvSpPr>
            <p:cNvPr id="432" name="SMARTInkShape-4239"/>
            <p:cNvSpPr/>
            <p:nvPr>
              <p:custDataLst>
                <p:tags r:id="rId128"/>
              </p:custDataLst>
            </p:nvPr>
          </p:nvSpPr>
          <p:spPr>
            <a:xfrm>
              <a:off x="3937000" y="18669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4532" y="9329"/>
                  </a:lnTo>
                  <a:lnTo>
                    <a:pt x="65911" y="57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240"/>
            <p:cNvSpPr/>
            <p:nvPr>
              <p:custDataLst>
                <p:tags r:id="rId129"/>
              </p:custDataLst>
            </p:nvPr>
          </p:nvSpPr>
          <p:spPr>
            <a:xfrm>
              <a:off x="3914292" y="1766740"/>
              <a:ext cx="137009" cy="11261"/>
            </a:xfrm>
            <a:custGeom>
              <a:avLst/>
              <a:gdLst/>
              <a:ahLst/>
              <a:cxnLst/>
              <a:rect l="0" t="0" r="0" b="0"/>
              <a:pathLst>
                <a:path w="137009" h="11261">
                  <a:moveTo>
                    <a:pt x="3658" y="11260"/>
                  </a:moveTo>
                  <a:lnTo>
                    <a:pt x="3658" y="11260"/>
                  </a:lnTo>
                  <a:lnTo>
                    <a:pt x="287" y="11260"/>
                  </a:lnTo>
                  <a:lnTo>
                    <a:pt x="0" y="10554"/>
                  </a:lnTo>
                  <a:lnTo>
                    <a:pt x="1562" y="7889"/>
                  </a:lnTo>
                  <a:lnTo>
                    <a:pt x="6489" y="6234"/>
                  </a:lnTo>
                  <a:lnTo>
                    <a:pt x="45003" y="0"/>
                  </a:lnTo>
                  <a:lnTo>
                    <a:pt x="88103" y="2215"/>
                  </a:lnTo>
                  <a:lnTo>
                    <a:pt x="137008" y="1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878"/>
          <p:cNvGrpSpPr/>
          <p:nvPr/>
        </p:nvGrpSpPr>
        <p:grpSpPr>
          <a:xfrm>
            <a:off x="4451350" y="1589633"/>
            <a:ext cx="1117601" cy="579572"/>
            <a:chOff x="4451350" y="1589633"/>
            <a:chExt cx="1117601" cy="579572"/>
          </a:xfrm>
        </p:grpSpPr>
        <p:sp>
          <p:nvSpPr>
            <p:cNvPr id="435" name="SMARTInkShape-4241"/>
            <p:cNvSpPr/>
            <p:nvPr>
              <p:custDataLst>
                <p:tags r:id="rId119"/>
              </p:custDataLst>
            </p:nvPr>
          </p:nvSpPr>
          <p:spPr>
            <a:xfrm>
              <a:off x="5269931" y="1924933"/>
              <a:ext cx="150278" cy="119768"/>
            </a:xfrm>
            <a:custGeom>
              <a:avLst/>
              <a:gdLst/>
              <a:ahLst/>
              <a:cxnLst/>
              <a:rect l="0" t="0" r="0" b="0"/>
              <a:pathLst>
                <a:path w="150278" h="119768">
                  <a:moveTo>
                    <a:pt x="146619" y="5467"/>
                  </a:moveTo>
                  <a:lnTo>
                    <a:pt x="146619" y="5467"/>
                  </a:lnTo>
                  <a:lnTo>
                    <a:pt x="149990" y="2096"/>
                  </a:lnTo>
                  <a:lnTo>
                    <a:pt x="150277" y="1103"/>
                  </a:lnTo>
                  <a:lnTo>
                    <a:pt x="149764" y="441"/>
                  </a:lnTo>
                  <a:lnTo>
                    <a:pt x="148715" y="0"/>
                  </a:lnTo>
                  <a:lnTo>
                    <a:pt x="106223" y="45586"/>
                  </a:lnTo>
                  <a:lnTo>
                    <a:pt x="65177" y="85461"/>
                  </a:lnTo>
                  <a:lnTo>
                    <a:pt x="30996" y="107268"/>
                  </a:lnTo>
                  <a:lnTo>
                    <a:pt x="25087" y="109317"/>
                  </a:lnTo>
                  <a:lnTo>
                    <a:pt x="19737" y="109273"/>
                  </a:lnTo>
                  <a:lnTo>
                    <a:pt x="10029" y="105460"/>
                  </a:lnTo>
                  <a:lnTo>
                    <a:pt x="2891" y="95299"/>
                  </a:lnTo>
                  <a:lnTo>
                    <a:pt x="0" y="88638"/>
                  </a:lnTo>
                  <a:lnTo>
                    <a:pt x="190" y="83492"/>
                  </a:lnTo>
                  <a:lnTo>
                    <a:pt x="2433" y="79356"/>
                  </a:lnTo>
                  <a:lnTo>
                    <a:pt x="6045" y="75893"/>
                  </a:lnTo>
                  <a:lnTo>
                    <a:pt x="15703" y="72045"/>
                  </a:lnTo>
                  <a:lnTo>
                    <a:pt x="21241" y="71019"/>
                  </a:lnTo>
                  <a:lnTo>
                    <a:pt x="52634" y="79688"/>
                  </a:lnTo>
                  <a:lnTo>
                    <a:pt x="67924" y="88078"/>
                  </a:lnTo>
                  <a:lnTo>
                    <a:pt x="72989" y="92291"/>
                  </a:lnTo>
                  <a:lnTo>
                    <a:pt x="83119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242"/>
            <p:cNvSpPr/>
            <p:nvPr>
              <p:custDataLst>
                <p:tags r:id="rId120"/>
              </p:custDataLst>
            </p:nvPr>
          </p:nvSpPr>
          <p:spPr>
            <a:xfrm>
              <a:off x="5359400" y="1914042"/>
              <a:ext cx="139701" cy="206859"/>
            </a:xfrm>
            <a:custGeom>
              <a:avLst/>
              <a:gdLst/>
              <a:ahLst/>
              <a:cxnLst/>
              <a:rect l="0" t="0" r="0" b="0"/>
              <a:pathLst>
                <a:path w="139701" h="206859">
                  <a:moveTo>
                    <a:pt x="139700" y="3658"/>
                  </a:moveTo>
                  <a:lnTo>
                    <a:pt x="139700" y="3658"/>
                  </a:lnTo>
                  <a:lnTo>
                    <a:pt x="139700" y="0"/>
                  </a:lnTo>
                  <a:lnTo>
                    <a:pt x="139700" y="1562"/>
                  </a:lnTo>
                  <a:lnTo>
                    <a:pt x="128150" y="19158"/>
                  </a:lnTo>
                  <a:lnTo>
                    <a:pt x="92170" y="60593"/>
                  </a:lnTo>
                  <a:lnTo>
                    <a:pt x="62735" y="106470"/>
                  </a:lnTo>
                  <a:lnTo>
                    <a:pt x="35914" y="143011"/>
                  </a:lnTo>
                  <a:lnTo>
                    <a:pt x="10935" y="183558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243"/>
            <p:cNvSpPr/>
            <p:nvPr>
              <p:custDataLst>
                <p:tags r:id="rId121"/>
              </p:custDataLst>
            </p:nvPr>
          </p:nvSpPr>
          <p:spPr>
            <a:xfrm>
              <a:off x="5448300" y="2035642"/>
              <a:ext cx="120651" cy="120617"/>
            </a:xfrm>
            <a:custGeom>
              <a:avLst/>
              <a:gdLst/>
              <a:ahLst/>
              <a:cxnLst/>
              <a:rect l="0" t="0" r="0" b="0"/>
              <a:pathLst>
                <a:path w="120651" h="120617">
                  <a:moveTo>
                    <a:pt x="0" y="21758"/>
                  </a:moveTo>
                  <a:lnTo>
                    <a:pt x="0" y="21758"/>
                  </a:lnTo>
                  <a:lnTo>
                    <a:pt x="0" y="12920"/>
                  </a:lnTo>
                  <a:lnTo>
                    <a:pt x="706" y="11632"/>
                  </a:lnTo>
                  <a:lnTo>
                    <a:pt x="1881" y="10774"/>
                  </a:lnTo>
                  <a:lnTo>
                    <a:pt x="23765" y="320"/>
                  </a:lnTo>
                  <a:lnTo>
                    <a:pt x="33846" y="0"/>
                  </a:lnTo>
                  <a:lnTo>
                    <a:pt x="44676" y="2916"/>
                  </a:lnTo>
                  <a:lnTo>
                    <a:pt x="54193" y="8915"/>
                  </a:lnTo>
                  <a:lnTo>
                    <a:pt x="61245" y="18167"/>
                  </a:lnTo>
                  <a:lnTo>
                    <a:pt x="64113" y="23597"/>
                  </a:lnTo>
                  <a:lnTo>
                    <a:pt x="64615" y="30039"/>
                  </a:lnTo>
                  <a:lnTo>
                    <a:pt x="61408" y="44724"/>
                  </a:lnTo>
                  <a:lnTo>
                    <a:pt x="38870" y="88639"/>
                  </a:lnTo>
                  <a:lnTo>
                    <a:pt x="15254" y="120304"/>
                  </a:lnTo>
                  <a:lnTo>
                    <a:pt x="17225" y="120616"/>
                  </a:lnTo>
                  <a:lnTo>
                    <a:pt x="55019" y="110880"/>
                  </a:lnTo>
                  <a:lnTo>
                    <a:pt x="102564" y="101242"/>
                  </a:lnTo>
                  <a:lnTo>
                    <a:pt x="120650" y="9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244"/>
            <p:cNvSpPr/>
            <p:nvPr>
              <p:custDataLst>
                <p:tags r:id="rId122"/>
              </p:custDataLst>
            </p:nvPr>
          </p:nvSpPr>
          <p:spPr>
            <a:xfrm>
              <a:off x="5092961" y="1765408"/>
              <a:ext cx="158490" cy="203084"/>
            </a:xfrm>
            <a:custGeom>
              <a:avLst/>
              <a:gdLst/>
              <a:ahLst/>
              <a:cxnLst/>
              <a:rect l="0" t="0" r="0" b="0"/>
              <a:pathLst>
                <a:path w="158490" h="203084">
                  <a:moveTo>
                    <a:pt x="6089" y="25292"/>
                  </a:moveTo>
                  <a:lnTo>
                    <a:pt x="6089" y="25292"/>
                  </a:lnTo>
                  <a:lnTo>
                    <a:pt x="2718" y="25292"/>
                  </a:lnTo>
                  <a:lnTo>
                    <a:pt x="1725" y="24586"/>
                  </a:lnTo>
                  <a:lnTo>
                    <a:pt x="1063" y="23410"/>
                  </a:lnTo>
                  <a:lnTo>
                    <a:pt x="0" y="19825"/>
                  </a:lnTo>
                  <a:lnTo>
                    <a:pt x="6558" y="15832"/>
                  </a:lnTo>
                  <a:lnTo>
                    <a:pt x="46202" y="6111"/>
                  </a:lnTo>
                  <a:lnTo>
                    <a:pt x="86920" y="1120"/>
                  </a:lnTo>
                  <a:lnTo>
                    <a:pt x="134477" y="0"/>
                  </a:lnTo>
                  <a:lnTo>
                    <a:pt x="142643" y="1821"/>
                  </a:lnTo>
                  <a:lnTo>
                    <a:pt x="145808" y="3295"/>
                  </a:lnTo>
                  <a:lnTo>
                    <a:pt x="147918" y="5689"/>
                  </a:lnTo>
                  <a:lnTo>
                    <a:pt x="150263" y="12111"/>
                  </a:lnTo>
                  <a:lnTo>
                    <a:pt x="147542" y="21550"/>
                  </a:lnTo>
                  <a:lnTo>
                    <a:pt x="140218" y="33507"/>
                  </a:lnTo>
                  <a:lnTo>
                    <a:pt x="101189" y="75754"/>
                  </a:lnTo>
                  <a:lnTo>
                    <a:pt x="61380" y="121024"/>
                  </a:lnTo>
                  <a:lnTo>
                    <a:pt x="20356" y="168618"/>
                  </a:lnTo>
                  <a:lnTo>
                    <a:pt x="4543" y="190429"/>
                  </a:lnTo>
                  <a:lnTo>
                    <a:pt x="372" y="201285"/>
                  </a:lnTo>
                  <a:lnTo>
                    <a:pt x="1571" y="201887"/>
                  </a:lnTo>
                  <a:lnTo>
                    <a:pt x="45189" y="203045"/>
                  </a:lnTo>
                  <a:lnTo>
                    <a:pt x="85727" y="203083"/>
                  </a:lnTo>
                  <a:lnTo>
                    <a:pt x="126243" y="201209"/>
                  </a:lnTo>
                  <a:lnTo>
                    <a:pt x="158489" y="190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245"/>
            <p:cNvSpPr/>
            <p:nvPr>
              <p:custDataLst>
                <p:tags r:id="rId123"/>
              </p:custDataLst>
            </p:nvPr>
          </p:nvSpPr>
          <p:spPr>
            <a:xfrm>
              <a:off x="4775200" y="1962150"/>
              <a:ext cx="152401" cy="9379"/>
            </a:xfrm>
            <a:custGeom>
              <a:avLst/>
              <a:gdLst/>
              <a:ahLst/>
              <a:cxnLst/>
              <a:rect l="0" t="0" r="0" b="0"/>
              <a:pathLst>
                <a:path w="152401" h="9379">
                  <a:moveTo>
                    <a:pt x="0" y="0"/>
                  </a:moveTo>
                  <a:lnTo>
                    <a:pt x="0" y="0"/>
                  </a:lnTo>
                  <a:lnTo>
                    <a:pt x="42633" y="4364"/>
                  </a:lnTo>
                  <a:lnTo>
                    <a:pt x="84908" y="7839"/>
                  </a:lnTo>
                  <a:lnTo>
                    <a:pt x="119467" y="9378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246"/>
            <p:cNvSpPr/>
            <p:nvPr>
              <p:custDataLst>
                <p:tags r:id="rId124"/>
              </p:custDataLst>
            </p:nvPr>
          </p:nvSpPr>
          <p:spPr>
            <a:xfrm>
              <a:off x="4845050" y="172085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7233" y="6742"/>
                  </a:lnTo>
                  <a:lnTo>
                    <a:pt x="7230" y="44057"/>
                  </a:lnTo>
                  <a:lnTo>
                    <a:pt x="10060" y="91135"/>
                  </a:lnTo>
                  <a:lnTo>
                    <a:pt x="7057" y="13699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247"/>
            <p:cNvSpPr/>
            <p:nvPr>
              <p:custDataLst>
                <p:tags r:id="rId125"/>
              </p:custDataLst>
            </p:nvPr>
          </p:nvSpPr>
          <p:spPr>
            <a:xfrm>
              <a:off x="4756150" y="18288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8183" y="15940"/>
                  </a:lnTo>
                  <a:lnTo>
                    <a:pt x="95282" y="12635"/>
                  </a:lnTo>
                  <a:lnTo>
                    <a:pt x="139896" y="39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248"/>
            <p:cNvSpPr/>
            <p:nvPr>
              <p:custDataLst>
                <p:tags r:id="rId126"/>
              </p:custDataLst>
            </p:nvPr>
          </p:nvSpPr>
          <p:spPr>
            <a:xfrm>
              <a:off x="4473805" y="1589633"/>
              <a:ext cx="98196" cy="105818"/>
            </a:xfrm>
            <a:custGeom>
              <a:avLst/>
              <a:gdLst/>
              <a:ahLst/>
              <a:cxnLst/>
              <a:rect l="0" t="0" r="0" b="0"/>
              <a:pathLst>
                <a:path w="98196" h="105818">
                  <a:moveTo>
                    <a:pt x="47395" y="16917"/>
                  </a:moveTo>
                  <a:lnTo>
                    <a:pt x="47395" y="16917"/>
                  </a:lnTo>
                  <a:lnTo>
                    <a:pt x="47395" y="13546"/>
                  </a:lnTo>
                  <a:lnTo>
                    <a:pt x="46689" y="12553"/>
                  </a:lnTo>
                  <a:lnTo>
                    <a:pt x="45513" y="11891"/>
                  </a:lnTo>
                  <a:lnTo>
                    <a:pt x="44024" y="11450"/>
                  </a:lnTo>
                  <a:lnTo>
                    <a:pt x="42326" y="11861"/>
                  </a:lnTo>
                  <a:lnTo>
                    <a:pt x="38556" y="14200"/>
                  </a:lnTo>
                  <a:lnTo>
                    <a:pt x="32468" y="22854"/>
                  </a:lnTo>
                  <a:lnTo>
                    <a:pt x="10615" y="69212"/>
                  </a:lnTo>
                  <a:lnTo>
                    <a:pt x="4460" y="78204"/>
                  </a:lnTo>
                  <a:lnTo>
                    <a:pt x="3250" y="77530"/>
                  </a:lnTo>
                  <a:lnTo>
                    <a:pt x="23" y="73019"/>
                  </a:lnTo>
                  <a:lnTo>
                    <a:pt x="0" y="64429"/>
                  </a:lnTo>
                  <a:lnTo>
                    <a:pt x="11475" y="17395"/>
                  </a:lnTo>
                  <a:lnTo>
                    <a:pt x="14981" y="8769"/>
                  </a:lnTo>
                  <a:lnTo>
                    <a:pt x="20142" y="3724"/>
                  </a:lnTo>
                  <a:lnTo>
                    <a:pt x="26404" y="1066"/>
                  </a:lnTo>
                  <a:lnTo>
                    <a:pt x="33401" y="0"/>
                  </a:lnTo>
                  <a:lnTo>
                    <a:pt x="48702" y="4459"/>
                  </a:lnTo>
                  <a:lnTo>
                    <a:pt x="64203" y="14203"/>
                  </a:lnTo>
                  <a:lnTo>
                    <a:pt x="78149" y="27940"/>
                  </a:lnTo>
                  <a:lnTo>
                    <a:pt x="91157" y="54912"/>
                  </a:lnTo>
                  <a:lnTo>
                    <a:pt x="98195" y="10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249"/>
            <p:cNvSpPr/>
            <p:nvPr>
              <p:custDataLst>
                <p:tags r:id="rId127"/>
              </p:custDataLst>
            </p:nvPr>
          </p:nvSpPr>
          <p:spPr>
            <a:xfrm>
              <a:off x="4451350" y="1773289"/>
              <a:ext cx="152687" cy="395916"/>
            </a:xfrm>
            <a:custGeom>
              <a:avLst/>
              <a:gdLst/>
              <a:ahLst/>
              <a:cxnLst/>
              <a:rect l="0" t="0" r="0" b="0"/>
              <a:pathLst>
                <a:path w="152687" h="395916">
                  <a:moveTo>
                    <a:pt x="69850" y="99961"/>
                  </a:moveTo>
                  <a:lnTo>
                    <a:pt x="69850" y="99961"/>
                  </a:lnTo>
                  <a:lnTo>
                    <a:pt x="66479" y="96590"/>
                  </a:lnTo>
                  <a:lnTo>
                    <a:pt x="59180" y="96816"/>
                  </a:lnTo>
                  <a:lnTo>
                    <a:pt x="54270" y="97865"/>
                  </a:lnTo>
                  <a:lnTo>
                    <a:pt x="50291" y="102091"/>
                  </a:lnTo>
                  <a:lnTo>
                    <a:pt x="33103" y="147340"/>
                  </a:lnTo>
                  <a:lnTo>
                    <a:pt x="27682" y="190121"/>
                  </a:lnTo>
                  <a:lnTo>
                    <a:pt x="24533" y="225874"/>
                  </a:lnTo>
                  <a:lnTo>
                    <a:pt x="21487" y="264578"/>
                  </a:lnTo>
                  <a:lnTo>
                    <a:pt x="20133" y="302946"/>
                  </a:lnTo>
                  <a:lnTo>
                    <a:pt x="17650" y="337403"/>
                  </a:lnTo>
                  <a:lnTo>
                    <a:pt x="12286" y="377042"/>
                  </a:lnTo>
                  <a:lnTo>
                    <a:pt x="8108" y="394666"/>
                  </a:lnTo>
                  <a:lnTo>
                    <a:pt x="7522" y="395915"/>
                  </a:lnTo>
                  <a:lnTo>
                    <a:pt x="4623" y="356019"/>
                  </a:lnTo>
                  <a:lnTo>
                    <a:pt x="2760" y="320303"/>
                  </a:lnTo>
                  <a:lnTo>
                    <a:pt x="3251" y="296950"/>
                  </a:lnTo>
                  <a:lnTo>
                    <a:pt x="4284" y="271504"/>
                  </a:lnTo>
                  <a:lnTo>
                    <a:pt x="6384" y="245367"/>
                  </a:lnTo>
                  <a:lnTo>
                    <a:pt x="9195" y="218771"/>
                  </a:lnTo>
                  <a:lnTo>
                    <a:pt x="12480" y="191867"/>
                  </a:lnTo>
                  <a:lnTo>
                    <a:pt x="21774" y="146923"/>
                  </a:lnTo>
                  <a:lnTo>
                    <a:pt x="32255" y="110250"/>
                  </a:lnTo>
                  <a:lnTo>
                    <a:pt x="47500" y="69770"/>
                  </a:lnTo>
                  <a:lnTo>
                    <a:pt x="77220" y="26369"/>
                  </a:lnTo>
                  <a:lnTo>
                    <a:pt x="92176" y="10809"/>
                  </a:lnTo>
                  <a:lnTo>
                    <a:pt x="103527" y="3893"/>
                  </a:lnTo>
                  <a:lnTo>
                    <a:pt x="117850" y="0"/>
                  </a:lnTo>
                  <a:lnTo>
                    <a:pt x="128577" y="4734"/>
                  </a:lnTo>
                  <a:lnTo>
                    <a:pt x="139695" y="14599"/>
                  </a:lnTo>
                  <a:lnTo>
                    <a:pt x="149340" y="28391"/>
                  </a:lnTo>
                  <a:lnTo>
                    <a:pt x="152686" y="45809"/>
                  </a:lnTo>
                  <a:lnTo>
                    <a:pt x="150411" y="65310"/>
                  </a:lnTo>
                  <a:lnTo>
                    <a:pt x="135818" y="96122"/>
                  </a:lnTo>
                  <a:lnTo>
                    <a:pt x="96234" y="138139"/>
                  </a:lnTo>
                  <a:lnTo>
                    <a:pt x="59323" y="162308"/>
                  </a:lnTo>
                  <a:lnTo>
                    <a:pt x="37654" y="169298"/>
                  </a:lnTo>
                  <a:lnTo>
                    <a:pt x="0" y="169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879"/>
          <p:cNvGrpSpPr/>
          <p:nvPr/>
        </p:nvGrpSpPr>
        <p:grpSpPr>
          <a:xfrm>
            <a:off x="5537200" y="1397000"/>
            <a:ext cx="1085851" cy="1013303"/>
            <a:chOff x="5537200" y="1397000"/>
            <a:chExt cx="1085851" cy="1013303"/>
          </a:xfrm>
        </p:grpSpPr>
        <p:sp>
          <p:nvSpPr>
            <p:cNvPr id="445" name="SMARTInkShape-4250"/>
            <p:cNvSpPr/>
            <p:nvPr>
              <p:custDataLst>
                <p:tags r:id="rId110"/>
              </p:custDataLst>
            </p:nvPr>
          </p:nvSpPr>
          <p:spPr>
            <a:xfrm>
              <a:off x="6140450" y="1609242"/>
              <a:ext cx="31751" cy="137009"/>
            </a:xfrm>
            <a:custGeom>
              <a:avLst/>
              <a:gdLst/>
              <a:ahLst/>
              <a:cxnLst/>
              <a:rect l="0" t="0" r="0" b="0"/>
              <a:pathLst>
                <a:path w="31751" h="137009">
                  <a:moveTo>
                    <a:pt x="31750" y="3658"/>
                  </a:moveTo>
                  <a:lnTo>
                    <a:pt x="31750" y="3658"/>
                  </a:lnTo>
                  <a:lnTo>
                    <a:pt x="28379" y="287"/>
                  </a:lnTo>
                  <a:lnTo>
                    <a:pt x="27386" y="0"/>
                  </a:lnTo>
                  <a:lnTo>
                    <a:pt x="26724" y="514"/>
                  </a:lnTo>
                  <a:lnTo>
                    <a:pt x="26283" y="1562"/>
                  </a:lnTo>
                  <a:lnTo>
                    <a:pt x="20382" y="40406"/>
                  </a:lnTo>
                  <a:lnTo>
                    <a:pt x="12544" y="80427"/>
                  </a:lnTo>
                  <a:lnTo>
                    <a:pt x="2801" y="124958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251"/>
            <p:cNvSpPr/>
            <p:nvPr>
              <p:custDataLst>
                <p:tags r:id="rId111"/>
              </p:custDataLst>
            </p:nvPr>
          </p:nvSpPr>
          <p:spPr>
            <a:xfrm>
              <a:off x="6011273" y="1544533"/>
              <a:ext cx="84728" cy="185293"/>
            </a:xfrm>
            <a:custGeom>
              <a:avLst/>
              <a:gdLst/>
              <a:ahLst/>
              <a:cxnLst/>
              <a:rect l="0" t="0" r="0" b="0"/>
              <a:pathLst>
                <a:path w="84728" h="185293">
                  <a:moveTo>
                    <a:pt x="84727" y="23917"/>
                  </a:moveTo>
                  <a:lnTo>
                    <a:pt x="84727" y="23917"/>
                  </a:lnTo>
                  <a:lnTo>
                    <a:pt x="84727" y="20546"/>
                  </a:lnTo>
                  <a:lnTo>
                    <a:pt x="79260" y="3523"/>
                  </a:lnTo>
                  <a:lnTo>
                    <a:pt x="77554" y="1854"/>
                  </a:lnTo>
                  <a:lnTo>
                    <a:pt x="71895" y="0"/>
                  </a:lnTo>
                  <a:lnTo>
                    <a:pt x="64678" y="1058"/>
                  </a:lnTo>
                  <a:lnTo>
                    <a:pt x="60777" y="2327"/>
                  </a:lnTo>
                  <a:lnTo>
                    <a:pt x="45176" y="17598"/>
                  </a:lnTo>
                  <a:lnTo>
                    <a:pt x="17987" y="58182"/>
                  </a:lnTo>
                  <a:lnTo>
                    <a:pt x="6470" y="94512"/>
                  </a:lnTo>
                  <a:lnTo>
                    <a:pt x="0" y="131382"/>
                  </a:lnTo>
                  <a:lnTo>
                    <a:pt x="740" y="153994"/>
                  </a:lnTo>
                  <a:lnTo>
                    <a:pt x="4040" y="162846"/>
                  </a:lnTo>
                  <a:lnTo>
                    <a:pt x="15235" y="176445"/>
                  </a:lnTo>
                  <a:lnTo>
                    <a:pt x="27736" y="183429"/>
                  </a:lnTo>
                  <a:lnTo>
                    <a:pt x="34033" y="185292"/>
                  </a:lnTo>
                  <a:lnTo>
                    <a:pt x="48555" y="183598"/>
                  </a:lnTo>
                  <a:lnTo>
                    <a:pt x="72027" y="17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252"/>
            <p:cNvSpPr/>
            <p:nvPr>
              <p:custDataLst>
                <p:tags r:id="rId112"/>
              </p:custDataLst>
            </p:nvPr>
          </p:nvSpPr>
          <p:spPr>
            <a:xfrm>
              <a:off x="6254750" y="16764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6481" y="706"/>
                  </a:lnTo>
                  <a:lnTo>
                    <a:pt x="35010" y="5761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253"/>
            <p:cNvSpPr/>
            <p:nvPr>
              <p:custDataLst>
                <p:tags r:id="rId113"/>
              </p:custDataLst>
            </p:nvPr>
          </p:nvSpPr>
          <p:spPr>
            <a:xfrm>
              <a:off x="6394450" y="1601761"/>
              <a:ext cx="114484" cy="275511"/>
            </a:xfrm>
            <a:custGeom>
              <a:avLst/>
              <a:gdLst/>
              <a:ahLst/>
              <a:cxnLst/>
              <a:rect l="0" t="0" r="0" b="0"/>
              <a:pathLst>
                <a:path w="114484" h="275511">
                  <a:moveTo>
                    <a:pt x="31750" y="49239"/>
                  </a:moveTo>
                  <a:lnTo>
                    <a:pt x="31750" y="49239"/>
                  </a:lnTo>
                  <a:lnTo>
                    <a:pt x="28605" y="93828"/>
                  </a:lnTo>
                  <a:lnTo>
                    <a:pt x="28937" y="129243"/>
                  </a:lnTo>
                  <a:lnTo>
                    <a:pt x="28329" y="172898"/>
                  </a:lnTo>
                  <a:lnTo>
                    <a:pt x="28855" y="219699"/>
                  </a:lnTo>
                  <a:lnTo>
                    <a:pt x="26084" y="266276"/>
                  </a:lnTo>
                  <a:lnTo>
                    <a:pt x="25603" y="275510"/>
                  </a:lnTo>
                  <a:lnTo>
                    <a:pt x="25460" y="233326"/>
                  </a:lnTo>
                  <a:lnTo>
                    <a:pt x="25427" y="187735"/>
                  </a:lnTo>
                  <a:lnTo>
                    <a:pt x="25418" y="162737"/>
                  </a:lnTo>
                  <a:lnTo>
                    <a:pt x="26117" y="138310"/>
                  </a:lnTo>
                  <a:lnTo>
                    <a:pt x="27289" y="114264"/>
                  </a:lnTo>
                  <a:lnTo>
                    <a:pt x="30473" y="71789"/>
                  </a:lnTo>
                  <a:lnTo>
                    <a:pt x="36938" y="32715"/>
                  </a:lnTo>
                  <a:lnTo>
                    <a:pt x="43698" y="15084"/>
                  </a:lnTo>
                  <a:lnTo>
                    <a:pt x="50298" y="8830"/>
                  </a:lnTo>
                  <a:lnTo>
                    <a:pt x="68921" y="0"/>
                  </a:lnTo>
                  <a:lnTo>
                    <a:pt x="79108" y="185"/>
                  </a:lnTo>
                  <a:lnTo>
                    <a:pt x="99835" y="7917"/>
                  </a:lnTo>
                  <a:lnTo>
                    <a:pt x="106773" y="13930"/>
                  </a:lnTo>
                  <a:lnTo>
                    <a:pt x="114483" y="28137"/>
                  </a:lnTo>
                  <a:lnTo>
                    <a:pt x="114146" y="45740"/>
                  </a:lnTo>
                  <a:lnTo>
                    <a:pt x="107883" y="64617"/>
                  </a:lnTo>
                  <a:lnTo>
                    <a:pt x="87782" y="91111"/>
                  </a:lnTo>
                  <a:lnTo>
                    <a:pt x="69588" y="108301"/>
                  </a:lnTo>
                  <a:lnTo>
                    <a:pt x="44098" y="115941"/>
                  </a:lnTo>
                  <a:lnTo>
                    <a:pt x="0" y="1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254"/>
            <p:cNvSpPr/>
            <p:nvPr>
              <p:custDataLst>
                <p:tags r:id="rId114"/>
              </p:custDataLst>
            </p:nvPr>
          </p:nvSpPr>
          <p:spPr>
            <a:xfrm>
              <a:off x="5816600" y="1598907"/>
              <a:ext cx="112939" cy="331112"/>
            </a:xfrm>
            <a:custGeom>
              <a:avLst/>
              <a:gdLst/>
              <a:ahLst/>
              <a:cxnLst/>
              <a:rect l="0" t="0" r="0" b="0"/>
              <a:pathLst>
                <a:path w="112939" h="331112">
                  <a:moveTo>
                    <a:pt x="12700" y="109243"/>
                  </a:moveTo>
                  <a:lnTo>
                    <a:pt x="12700" y="109243"/>
                  </a:lnTo>
                  <a:lnTo>
                    <a:pt x="6373" y="109243"/>
                  </a:lnTo>
                  <a:lnTo>
                    <a:pt x="6357" y="112614"/>
                  </a:lnTo>
                  <a:lnTo>
                    <a:pt x="7060" y="113607"/>
                  </a:lnTo>
                  <a:lnTo>
                    <a:pt x="8234" y="114269"/>
                  </a:lnTo>
                  <a:lnTo>
                    <a:pt x="12438" y="115515"/>
                  </a:lnTo>
                  <a:lnTo>
                    <a:pt x="22153" y="125050"/>
                  </a:lnTo>
                  <a:lnTo>
                    <a:pt x="23957" y="128733"/>
                  </a:lnTo>
                  <a:lnTo>
                    <a:pt x="25210" y="149073"/>
                  </a:lnTo>
                  <a:lnTo>
                    <a:pt x="28746" y="189434"/>
                  </a:lnTo>
                  <a:lnTo>
                    <a:pt x="35520" y="237031"/>
                  </a:lnTo>
                  <a:lnTo>
                    <a:pt x="37590" y="283436"/>
                  </a:lnTo>
                  <a:lnTo>
                    <a:pt x="41199" y="324974"/>
                  </a:lnTo>
                  <a:lnTo>
                    <a:pt x="38712" y="330205"/>
                  </a:lnTo>
                  <a:lnTo>
                    <a:pt x="39214" y="330635"/>
                  </a:lnTo>
                  <a:lnTo>
                    <a:pt x="41652" y="331111"/>
                  </a:lnTo>
                  <a:lnTo>
                    <a:pt x="41325" y="323797"/>
                  </a:lnTo>
                  <a:lnTo>
                    <a:pt x="35366" y="279251"/>
                  </a:lnTo>
                  <a:lnTo>
                    <a:pt x="31476" y="241717"/>
                  </a:lnTo>
                  <a:lnTo>
                    <a:pt x="28099" y="201281"/>
                  </a:lnTo>
                  <a:lnTo>
                    <a:pt x="26600" y="164495"/>
                  </a:lnTo>
                  <a:lnTo>
                    <a:pt x="25755" y="122165"/>
                  </a:lnTo>
                  <a:lnTo>
                    <a:pt x="31246" y="76256"/>
                  </a:lnTo>
                  <a:lnTo>
                    <a:pt x="45186" y="35098"/>
                  </a:lnTo>
                  <a:lnTo>
                    <a:pt x="58157" y="9695"/>
                  </a:lnTo>
                  <a:lnTo>
                    <a:pt x="68659" y="411"/>
                  </a:lnTo>
                  <a:lnTo>
                    <a:pt x="72584" y="0"/>
                  </a:lnTo>
                  <a:lnTo>
                    <a:pt x="80707" y="3305"/>
                  </a:lnTo>
                  <a:lnTo>
                    <a:pt x="93214" y="16471"/>
                  </a:lnTo>
                  <a:lnTo>
                    <a:pt x="107404" y="52977"/>
                  </a:lnTo>
                  <a:lnTo>
                    <a:pt x="112938" y="82763"/>
                  </a:lnTo>
                  <a:lnTo>
                    <a:pt x="109932" y="96063"/>
                  </a:lnTo>
                  <a:lnTo>
                    <a:pt x="107155" y="102573"/>
                  </a:lnTo>
                  <a:lnTo>
                    <a:pt x="96543" y="113569"/>
                  </a:lnTo>
                  <a:lnTo>
                    <a:pt x="66734" y="132127"/>
                  </a:lnTo>
                  <a:lnTo>
                    <a:pt x="42037" y="138366"/>
                  </a:lnTo>
                  <a:lnTo>
                    <a:pt x="20217" y="136843"/>
                  </a:lnTo>
                  <a:lnTo>
                    <a:pt x="0" y="12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255"/>
            <p:cNvSpPr/>
            <p:nvPr>
              <p:custDataLst>
                <p:tags r:id="rId115"/>
              </p:custDataLst>
            </p:nvPr>
          </p:nvSpPr>
          <p:spPr>
            <a:xfrm>
              <a:off x="5537200" y="1397000"/>
              <a:ext cx="1085851" cy="1013303"/>
            </a:xfrm>
            <a:custGeom>
              <a:avLst/>
              <a:gdLst/>
              <a:ahLst/>
              <a:cxnLst/>
              <a:rect l="0" t="0" r="0" b="0"/>
              <a:pathLst>
                <a:path w="1085851" h="1013303">
                  <a:moveTo>
                    <a:pt x="0" y="914400"/>
                  </a:moveTo>
                  <a:lnTo>
                    <a:pt x="0" y="914400"/>
                  </a:lnTo>
                  <a:lnTo>
                    <a:pt x="37664" y="958971"/>
                  </a:lnTo>
                  <a:lnTo>
                    <a:pt x="79154" y="1005914"/>
                  </a:lnTo>
                  <a:lnTo>
                    <a:pt x="86013" y="1013012"/>
                  </a:lnTo>
                  <a:lnTo>
                    <a:pt x="87680" y="1013302"/>
                  </a:lnTo>
                  <a:lnTo>
                    <a:pt x="89498" y="1012790"/>
                  </a:lnTo>
                  <a:lnTo>
                    <a:pt x="91415" y="1011743"/>
                  </a:lnTo>
                  <a:lnTo>
                    <a:pt x="93546" y="1004936"/>
                  </a:lnTo>
                  <a:lnTo>
                    <a:pt x="93614" y="963612"/>
                  </a:lnTo>
                  <a:lnTo>
                    <a:pt x="88408" y="930393"/>
                  </a:lnTo>
                  <a:lnTo>
                    <a:pt x="85153" y="893991"/>
                  </a:lnTo>
                  <a:lnTo>
                    <a:pt x="83707" y="857351"/>
                  </a:lnTo>
                  <a:lnTo>
                    <a:pt x="83064" y="822252"/>
                  </a:lnTo>
                  <a:lnTo>
                    <a:pt x="84660" y="787838"/>
                  </a:lnTo>
                  <a:lnTo>
                    <a:pt x="88427" y="752317"/>
                  </a:lnTo>
                  <a:lnTo>
                    <a:pt x="94804" y="713011"/>
                  </a:lnTo>
                  <a:lnTo>
                    <a:pt x="97775" y="689830"/>
                  </a:lnTo>
                  <a:lnTo>
                    <a:pt x="100462" y="664498"/>
                  </a:lnTo>
                  <a:lnTo>
                    <a:pt x="102957" y="637732"/>
                  </a:lnTo>
                  <a:lnTo>
                    <a:pt x="105327" y="610716"/>
                  </a:lnTo>
                  <a:lnTo>
                    <a:pt x="107612" y="583533"/>
                  </a:lnTo>
                  <a:lnTo>
                    <a:pt x="109843" y="556239"/>
                  </a:lnTo>
                  <a:lnTo>
                    <a:pt x="111328" y="530987"/>
                  </a:lnTo>
                  <a:lnTo>
                    <a:pt x="112979" y="484114"/>
                  </a:lnTo>
                  <a:lnTo>
                    <a:pt x="113713" y="447290"/>
                  </a:lnTo>
                  <a:lnTo>
                    <a:pt x="114126" y="402758"/>
                  </a:lnTo>
                  <a:lnTo>
                    <a:pt x="112367" y="364634"/>
                  </a:lnTo>
                  <a:lnTo>
                    <a:pt x="107378" y="329114"/>
                  </a:lnTo>
                  <a:lnTo>
                    <a:pt x="99549" y="291778"/>
                  </a:lnTo>
                  <a:lnTo>
                    <a:pt x="90302" y="244472"/>
                  </a:lnTo>
                  <a:lnTo>
                    <a:pt x="85837" y="206715"/>
                  </a:lnTo>
                  <a:lnTo>
                    <a:pt x="88497" y="193079"/>
                  </a:lnTo>
                  <a:lnTo>
                    <a:pt x="88900" y="146283"/>
                  </a:lnTo>
                  <a:lnTo>
                    <a:pt x="88900" y="134266"/>
                  </a:lnTo>
                  <a:lnTo>
                    <a:pt x="94367" y="127963"/>
                  </a:lnTo>
                  <a:lnTo>
                    <a:pt x="100640" y="127084"/>
                  </a:lnTo>
                  <a:lnTo>
                    <a:pt x="117170" y="125130"/>
                  </a:lnTo>
                  <a:lnTo>
                    <a:pt x="163753" y="116170"/>
                  </a:lnTo>
                  <a:lnTo>
                    <a:pt x="195546" y="112074"/>
                  </a:lnTo>
                  <a:lnTo>
                    <a:pt x="242131" y="104138"/>
                  </a:lnTo>
                  <a:lnTo>
                    <a:pt x="269371" y="99059"/>
                  </a:lnTo>
                  <a:lnTo>
                    <a:pt x="300936" y="92850"/>
                  </a:lnTo>
                  <a:lnTo>
                    <a:pt x="335386" y="85889"/>
                  </a:lnTo>
                  <a:lnTo>
                    <a:pt x="371758" y="78426"/>
                  </a:lnTo>
                  <a:lnTo>
                    <a:pt x="411527" y="72040"/>
                  </a:lnTo>
                  <a:lnTo>
                    <a:pt x="453562" y="66371"/>
                  </a:lnTo>
                  <a:lnTo>
                    <a:pt x="497108" y="61181"/>
                  </a:lnTo>
                  <a:lnTo>
                    <a:pt x="542365" y="56309"/>
                  </a:lnTo>
                  <a:lnTo>
                    <a:pt x="588767" y="51651"/>
                  </a:lnTo>
                  <a:lnTo>
                    <a:pt x="635927" y="47134"/>
                  </a:lnTo>
                  <a:lnTo>
                    <a:pt x="682185" y="42006"/>
                  </a:lnTo>
                  <a:lnTo>
                    <a:pt x="727840" y="36470"/>
                  </a:lnTo>
                  <a:lnTo>
                    <a:pt x="773093" y="30664"/>
                  </a:lnTo>
                  <a:lnTo>
                    <a:pt x="816668" y="26087"/>
                  </a:lnTo>
                  <a:lnTo>
                    <a:pt x="859124" y="22330"/>
                  </a:lnTo>
                  <a:lnTo>
                    <a:pt x="900832" y="19120"/>
                  </a:lnTo>
                  <a:lnTo>
                    <a:pt x="939927" y="15569"/>
                  </a:lnTo>
                  <a:lnTo>
                    <a:pt x="977278" y="11790"/>
                  </a:lnTo>
                  <a:lnTo>
                    <a:pt x="1013468" y="7860"/>
                  </a:lnTo>
                  <a:lnTo>
                    <a:pt x="1085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256"/>
            <p:cNvSpPr/>
            <p:nvPr>
              <p:custDataLst>
                <p:tags r:id="rId116"/>
              </p:custDataLst>
            </p:nvPr>
          </p:nvSpPr>
          <p:spPr>
            <a:xfrm>
              <a:off x="6077175" y="2125840"/>
              <a:ext cx="171226" cy="126083"/>
            </a:xfrm>
            <a:custGeom>
              <a:avLst/>
              <a:gdLst/>
              <a:ahLst/>
              <a:cxnLst/>
              <a:rect l="0" t="0" r="0" b="0"/>
              <a:pathLst>
                <a:path w="171226" h="126083">
                  <a:moveTo>
                    <a:pt x="12475" y="33160"/>
                  </a:moveTo>
                  <a:lnTo>
                    <a:pt x="12475" y="33160"/>
                  </a:lnTo>
                  <a:lnTo>
                    <a:pt x="9104" y="43273"/>
                  </a:lnTo>
                  <a:lnTo>
                    <a:pt x="9330" y="53882"/>
                  </a:lnTo>
                  <a:lnTo>
                    <a:pt x="11853" y="81311"/>
                  </a:lnTo>
                  <a:lnTo>
                    <a:pt x="282" y="126082"/>
                  </a:lnTo>
                  <a:lnTo>
                    <a:pt x="0" y="123612"/>
                  </a:lnTo>
                  <a:lnTo>
                    <a:pt x="1724" y="110525"/>
                  </a:lnTo>
                  <a:lnTo>
                    <a:pt x="11997" y="74077"/>
                  </a:lnTo>
                  <a:lnTo>
                    <a:pt x="28321" y="28934"/>
                  </a:lnTo>
                  <a:lnTo>
                    <a:pt x="39273" y="14584"/>
                  </a:lnTo>
                  <a:lnTo>
                    <a:pt x="57339" y="1942"/>
                  </a:lnTo>
                  <a:lnTo>
                    <a:pt x="73572" y="0"/>
                  </a:lnTo>
                  <a:lnTo>
                    <a:pt x="91840" y="2194"/>
                  </a:lnTo>
                  <a:lnTo>
                    <a:pt x="117286" y="12069"/>
                  </a:lnTo>
                  <a:lnTo>
                    <a:pt x="138545" y="28792"/>
                  </a:lnTo>
                  <a:lnTo>
                    <a:pt x="156838" y="51308"/>
                  </a:lnTo>
                  <a:lnTo>
                    <a:pt x="168176" y="80437"/>
                  </a:lnTo>
                  <a:lnTo>
                    <a:pt x="171225" y="10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257"/>
            <p:cNvSpPr/>
            <p:nvPr>
              <p:custDataLst>
                <p:tags r:id="rId117"/>
              </p:custDataLst>
            </p:nvPr>
          </p:nvSpPr>
          <p:spPr>
            <a:xfrm>
              <a:off x="5822948" y="1993900"/>
              <a:ext cx="514353" cy="31751"/>
            </a:xfrm>
            <a:custGeom>
              <a:avLst/>
              <a:gdLst/>
              <a:ahLst/>
              <a:cxnLst/>
              <a:rect l="0" t="0" r="0" b="0"/>
              <a:pathLst>
                <a:path w="5143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6283"/>
                  </a:lnTo>
                  <a:lnTo>
                    <a:pt x="6743" y="22290"/>
                  </a:lnTo>
                  <a:lnTo>
                    <a:pt x="41106" y="20396"/>
                  </a:lnTo>
                  <a:lnTo>
                    <a:pt x="76596" y="22705"/>
                  </a:lnTo>
                  <a:lnTo>
                    <a:pt x="99748" y="23604"/>
                  </a:lnTo>
                  <a:lnTo>
                    <a:pt x="125766" y="24202"/>
                  </a:lnTo>
                  <a:lnTo>
                    <a:pt x="153695" y="24602"/>
                  </a:lnTo>
                  <a:lnTo>
                    <a:pt x="185013" y="24162"/>
                  </a:lnTo>
                  <a:lnTo>
                    <a:pt x="218593" y="23164"/>
                  </a:lnTo>
                  <a:lnTo>
                    <a:pt x="253679" y="21792"/>
                  </a:lnTo>
                  <a:lnTo>
                    <a:pt x="287654" y="20878"/>
                  </a:lnTo>
                  <a:lnTo>
                    <a:pt x="320886" y="20269"/>
                  </a:lnTo>
                  <a:lnTo>
                    <a:pt x="353625" y="19863"/>
                  </a:lnTo>
                  <a:lnTo>
                    <a:pt x="382505" y="18180"/>
                  </a:lnTo>
                  <a:lnTo>
                    <a:pt x="408816" y="15648"/>
                  </a:lnTo>
                  <a:lnTo>
                    <a:pt x="453337" y="9777"/>
                  </a:lnTo>
                  <a:lnTo>
                    <a:pt x="494705" y="3210"/>
                  </a:lnTo>
                  <a:lnTo>
                    <a:pt x="514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258"/>
            <p:cNvSpPr/>
            <p:nvPr>
              <p:custDataLst>
                <p:tags r:id="rId118"/>
              </p:custDataLst>
            </p:nvPr>
          </p:nvSpPr>
          <p:spPr>
            <a:xfrm>
              <a:off x="6470650" y="1543050"/>
              <a:ext cx="130722" cy="279401"/>
            </a:xfrm>
            <a:custGeom>
              <a:avLst/>
              <a:gdLst/>
              <a:ahLst/>
              <a:cxnLst/>
              <a:rect l="0" t="0" r="0" b="0"/>
              <a:pathLst>
                <a:path w="130722" h="279401">
                  <a:moveTo>
                    <a:pt x="95250" y="0"/>
                  </a:moveTo>
                  <a:lnTo>
                    <a:pt x="95250" y="0"/>
                  </a:lnTo>
                  <a:lnTo>
                    <a:pt x="98620" y="0"/>
                  </a:lnTo>
                  <a:lnTo>
                    <a:pt x="110830" y="6742"/>
                  </a:lnTo>
                  <a:lnTo>
                    <a:pt x="124482" y="27789"/>
                  </a:lnTo>
                  <a:lnTo>
                    <a:pt x="130721" y="66481"/>
                  </a:lnTo>
                  <a:lnTo>
                    <a:pt x="124656" y="101279"/>
                  </a:lnTo>
                  <a:lnTo>
                    <a:pt x="112553" y="138851"/>
                  </a:lnTo>
                  <a:lnTo>
                    <a:pt x="97766" y="174366"/>
                  </a:lnTo>
                  <a:lnTo>
                    <a:pt x="66832" y="219351"/>
                  </a:lnTo>
                  <a:lnTo>
                    <a:pt x="27485" y="25612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880"/>
          <p:cNvGrpSpPr/>
          <p:nvPr/>
        </p:nvGrpSpPr>
        <p:grpSpPr>
          <a:xfrm>
            <a:off x="5743854" y="1873250"/>
            <a:ext cx="161647" cy="25401"/>
            <a:chOff x="5743854" y="1873250"/>
            <a:chExt cx="161647" cy="25401"/>
          </a:xfrm>
        </p:grpSpPr>
        <p:sp>
          <p:nvSpPr>
            <p:cNvPr id="455" name="SMARTInkShape-4259"/>
            <p:cNvSpPr/>
            <p:nvPr>
              <p:custDataLst>
                <p:tags r:id="rId108"/>
              </p:custDataLst>
            </p:nvPr>
          </p:nvSpPr>
          <p:spPr>
            <a:xfrm>
              <a:off x="5744930" y="1873250"/>
              <a:ext cx="160571" cy="25401"/>
            </a:xfrm>
            <a:custGeom>
              <a:avLst/>
              <a:gdLst/>
              <a:ahLst/>
              <a:cxnLst/>
              <a:rect l="0" t="0" r="0" b="0"/>
              <a:pathLst>
                <a:path w="16057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28" y="22029"/>
                  </a:lnTo>
                  <a:lnTo>
                    <a:pt x="147" y="21742"/>
                  </a:lnTo>
                  <a:lnTo>
                    <a:pt x="0" y="22255"/>
                  </a:lnTo>
                  <a:lnTo>
                    <a:pt x="607" y="23304"/>
                  </a:lnTo>
                  <a:lnTo>
                    <a:pt x="45605" y="18217"/>
                  </a:lnTo>
                  <a:lnTo>
                    <a:pt x="81252" y="13741"/>
                  </a:lnTo>
                  <a:lnTo>
                    <a:pt x="120614" y="7047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260"/>
            <p:cNvSpPr/>
            <p:nvPr>
              <p:custDataLst>
                <p:tags r:id="rId109"/>
              </p:custDataLst>
            </p:nvPr>
          </p:nvSpPr>
          <p:spPr>
            <a:xfrm>
              <a:off x="5743854" y="1879600"/>
              <a:ext cx="161647" cy="19051"/>
            </a:xfrm>
            <a:custGeom>
              <a:avLst/>
              <a:gdLst/>
              <a:ahLst/>
              <a:cxnLst/>
              <a:rect l="0" t="0" r="0" b="0"/>
              <a:pathLst>
                <a:path w="161647" h="19051">
                  <a:moveTo>
                    <a:pt x="15596" y="19050"/>
                  </a:moveTo>
                  <a:lnTo>
                    <a:pt x="15596" y="19050"/>
                  </a:lnTo>
                  <a:lnTo>
                    <a:pt x="0" y="19050"/>
                  </a:lnTo>
                  <a:lnTo>
                    <a:pt x="1139" y="19050"/>
                  </a:lnTo>
                  <a:lnTo>
                    <a:pt x="39664" y="8219"/>
                  </a:lnTo>
                  <a:lnTo>
                    <a:pt x="81550" y="1832"/>
                  </a:lnTo>
                  <a:lnTo>
                    <a:pt x="127011" y="362"/>
                  </a:lnTo>
                  <a:lnTo>
                    <a:pt x="161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881"/>
          <p:cNvGrpSpPr/>
          <p:nvPr/>
        </p:nvGrpSpPr>
        <p:grpSpPr>
          <a:xfrm>
            <a:off x="6305550" y="1866900"/>
            <a:ext cx="127001" cy="28772"/>
            <a:chOff x="6305550" y="1866900"/>
            <a:chExt cx="127001" cy="28772"/>
          </a:xfrm>
        </p:grpSpPr>
        <p:sp>
          <p:nvSpPr>
            <p:cNvPr id="458" name="SMARTInkShape-4261"/>
            <p:cNvSpPr/>
            <p:nvPr>
              <p:custDataLst>
                <p:tags r:id="rId106"/>
              </p:custDataLst>
            </p:nvPr>
          </p:nvSpPr>
          <p:spPr>
            <a:xfrm>
              <a:off x="6305550" y="18669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5434" y="3371"/>
                  </a:lnTo>
                  <a:lnTo>
                    <a:pt x="91422" y="6176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262"/>
            <p:cNvSpPr/>
            <p:nvPr>
              <p:custDataLst>
                <p:tags r:id="rId107"/>
              </p:custDataLst>
            </p:nvPr>
          </p:nvSpPr>
          <p:spPr>
            <a:xfrm>
              <a:off x="6305550" y="1885950"/>
              <a:ext cx="127001" cy="9722"/>
            </a:xfrm>
            <a:custGeom>
              <a:avLst/>
              <a:gdLst/>
              <a:ahLst/>
              <a:cxnLst/>
              <a:rect l="0" t="0" r="0" b="0"/>
              <a:pathLst>
                <a:path w="127001" h="9722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6172" y="7042"/>
                  </a:lnTo>
                  <a:lnTo>
                    <a:pt x="85432" y="360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882"/>
          <p:cNvGrpSpPr/>
          <p:nvPr/>
        </p:nvGrpSpPr>
        <p:grpSpPr>
          <a:xfrm>
            <a:off x="1492857" y="2929377"/>
            <a:ext cx="1294794" cy="366274"/>
            <a:chOff x="1492857" y="2929377"/>
            <a:chExt cx="1294794" cy="366274"/>
          </a:xfrm>
        </p:grpSpPr>
        <p:sp>
          <p:nvSpPr>
            <p:cNvPr id="461" name="SMARTInkShape-4263"/>
            <p:cNvSpPr/>
            <p:nvPr>
              <p:custDataLst>
                <p:tags r:id="rId95"/>
              </p:custDataLst>
            </p:nvPr>
          </p:nvSpPr>
          <p:spPr>
            <a:xfrm>
              <a:off x="2713144" y="2929377"/>
              <a:ext cx="74507" cy="259454"/>
            </a:xfrm>
            <a:custGeom>
              <a:avLst/>
              <a:gdLst/>
              <a:ahLst/>
              <a:cxnLst/>
              <a:rect l="0" t="0" r="0" b="0"/>
              <a:pathLst>
                <a:path w="74507" h="259454">
                  <a:moveTo>
                    <a:pt x="23706" y="17023"/>
                  </a:moveTo>
                  <a:lnTo>
                    <a:pt x="23706" y="17023"/>
                  </a:lnTo>
                  <a:lnTo>
                    <a:pt x="23706" y="4814"/>
                  </a:lnTo>
                  <a:lnTo>
                    <a:pt x="23000" y="2533"/>
                  </a:lnTo>
                  <a:lnTo>
                    <a:pt x="21825" y="1013"/>
                  </a:lnTo>
                  <a:lnTo>
                    <a:pt x="20335" y="0"/>
                  </a:lnTo>
                  <a:lnTo>
                    <a:pt x="17931" y="735"/>
                  </a:lnTo>
                  <a:lnTo>
                    <a:pt x="11497" y="5316"/>
                  </a:lnTo>
                  <a:lnTo>
                    <a:pt x="3312" y="32682"/>
                  </a:lnTo>
                  <a:lnTo>
                    <a:pt x="531" y="65846"/>
                  </a:lnTo>
                  <a:lnTo>
                    <a:pt x="0" y="107161"/>
                  </a:lnTo>
                  <a:lnTo>
                    <a:pt x="2116" y="153745"/>
                  </a:lnTo>
                  <a:lnTo>
                    <a:pt x="7290" y="193264"/>
                  </a:lnTo>
                  <a:lnTo>
                    <a:pt x="18137" y="235754"/>
                  </a:lnTo>
                  <a:lnTo>
                    <a:pt x="22110" y="245393"/>
                  </a:lnTo>
                  <a:lnTo>
                    <a:pt x="26875" y="251820"/>
                  </a:lnTo>
                  <a:lnTo>
                    <a:pt x="37814" y="258960"/>
                  </a:lnTo>
                  <a:lnTo>
                    <a:pt x="43695" y="259453"/>
                  </a:lnTo>
                  <a:lnTo>
                    <a:pt x="55873" y="256238"/>
                  </a:lnTo>
                  <a:lnTo>
                    <a:pt x="60673" y="251289"/>
                  </a:lnTo>
                  <a:lnTo>
                    <a:pt x="74506" y="22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264"/>
            <p:cNvSpPr/>
            <p:nvPr>
              <p:custDataLst>
                <p:tags r:id="rId96"/>
              </p:custDataLst>
            </p:nvPr>
          </p:nvSpPr>
          <p:spPr>
            <a:xfrm>
              <a:off x="2673350" y="302260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36628" y="23402"/>
                  </a:lnTo>
                  <a:lnTo>
                    <a:pt x="81408" y="91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265"/>
            <p:cNvSpPr/>
            <p:nvPr>
              <p:custDataLst>
                <p:tags r:id="rId97"/>
              </p:custDataLst>
            </p:nvPr>
          </p:nvSpPr>
          <p:spPr>
            <a:xfrm>
              <a:off x="2301392" y="3055235"/>
              <a:ext cx="314809" cy="117981"/>
            </a:xfrm>
            <a:custGeom>
              <a:avLst/>
              <a:gdLst/>
              <a:ahLst/>
              <a:cxnLst/>
              <a:rect l="0" t="0" r="0" b="0"/>
              <a:pathLst>
                <a:path w="314809" h="117981">
                  <a:moveTo>
                    <a:pt x="3658" y="37215"/>
                  </a:moveTo>
                  <a:lnTo>
                    <a:pt x="3658" y="37215"/>
                  </a:lnTo>
                  <a:lnTo>
                    <a:pt x="0" y="37215"/>
                  </a:lnTo>
                  <a:lnTo>
                    <a:pt x="10252" y="39096"/>
                  </a:lnTo>
                  <a:lnTo>
                    <a:pt x="51929" y="42977"/>
                  </a:lnTo>
                  <a:lnTo>
                    <a:pt x="92895" y="41567"/>
                  </a:lnTo>
                  <a:lnTo>
                    <a:pt x="140391" y="30689"/>
                  </a:lnTo>
                  <a:lnTo>
                    <a:pt x="149095" y="27965"/>
                  </a:lnTo>
                  <a:lnTo>
                    <a:pt x="151416" y="28226"/>
                  </a:lnTo>
                  <a:lnTo>
                    <a:pt x="155141" y="30343"/>
                  </a:lnTo>
                  <a:lnTo>
                    <a:pt x="154741" y="30517"/>
                  </a:lnTo>
                  <a:lnTo>
                    <a:pt x="150510" y="30819"/>
                  </a:lnTo>
                  <a:lnTo>
                    <a:pt x="153317" y="30852"/>
                  </a:lnTo>
                  <a:lnTo>
                    <a:pt x="156721" y="28978"/>
                  </a:lnTo>
                  <a:lnTo>
                    <a:pt x="164655" y="22026"/>
                  </a:lnTo>
                  <a:lnTo>
                    <a:pt x="166935" y="14236"/>
                  </a:lnTo>
                  <a:lnTo>
                    <a:pt x="168398" y="2102"/>
                  </a:lnTo>
                  <a:lnTo>
                    <a:pt x="166401" y="1106"/>
                  </a:lnTo>
                  <a:lnTo>
                    <a:pt x="158538" y="0"/>
                  </a:lnTo>
                  <a:lnTo>
                    <a:pt x="146106" y="5153"/>
                  </a:lnTo>
                  <a:lnTo>
                    <a:pt x="138840" y="9490"/>
                  </a:lnTo>
                  <a:lnTo>
                    <a:pt x="127004" y="23717"/>
                  </a:lnTo>
                  <a:lnTo>
                    <a:pt x="121872" y="32450"/>
                  </a:lnTo>
                  <a:lnTo>
                    <a:pt x="118051" y="51560"/>
                  </a:lnTo>
                  <a:lnTo>
                    <a:pt x="121347" y="89202"/>
                  </a:lnTo>
                  <a:lnTo>
                    <a:pt x="125156" y="96567"/>
                  </a:lnTo>
                  <a:lnTo>
                    <a:pt x="136915" y="108514"/>
                  </a:lnTo>
                  <a:lnTo>
                    <a:pt x="151548" y="114765"/>
                  </a:lnTo>
                  <a:lnTo>
                    <a:pt x="159401" y="116431"/>
                  </a:lnTo>
                  <a:lnTo>
                    <a:pt x="175653" y="114521"/>
                  </a:lnTo>
                  <a:lnTo>
                    <a:pt x="191578" y="108262"/>
                  </a:lnTo>
                  <a:lnTo>
                    <a:pt x="205711" y="98425"/>
                  </a:lnTo>
                  <a:lnTo>
                    <a:pt x="215285" y="85116"/>
                  </a:lnTo>
                  <a:lnTo>
                    <a:pt x="222761" y="65519"/>
                  </a:lnTo>
                  <a:lnTo>
                    <a:pt x="224975" y="56420"/>
                  </a:lnTo>
                  <a:lnTo>
                    <a:pt x="225286" y="56368"/>
                  </a:lnTo>
                  <a:lnTo>
                    <a:pt x="210965" y="103145"/>
                  </a:lnTo>
                  <a:lnTo>
                    <a:pt x="207218" y="117980"/>
                  </a:lnTo>
                  <a:lnTo>
                    <a:pt x="207804" y="117870"/>
                  </a:lnTo>
                  <a:lnTo>
                    <a:pt x="210336" y="115865"/>
                  </a:lnTo>
                  <a:lnTo>
                    <a:pt x="223500" y="80463"/>
                  </a:lnTo>
                  <a:lnTo>
                    <a:pt x="241657" y="43209"/>
                  </a:lnTo>
                  <a:lnTo>
                    <a:pt x="256191" y="21534"/>
                  </a:lnTo>
                  <a:lnTo>
                    <a:pt x="269706" y="9549"/>
                  </a:lnTo>
                  <a:lnTo>
                    <a:pt x="276979" y="7483"/>
                  </a:lnTo>
                  <a:lnTo>
                    <a:pt x="292586" y="8949"/>
                  </a:lnTo>
                  <a:lnTo>
                    <a:pt x="298582" y="12021"/>
                  </a:lnTo>
                  <a:lnTo>
                    <a:pt x="307126" y="21079"/>
                  </a:lnTo>
                  <a:lnTo>
                    <a:pt x="311394" y="35923"/>
                  </a:lnTo>
                  <a:lnTo>
                    <a:pt x="314358" y="78673"/>
                  </a:lnTo>
                  <a:lnTo>
                    <a:pt x="314808" y="11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266"/>
            <p:cNvSpPr/>
            <p:nvPr>
              <p:custDataLst>
                <p:tags r:id="rId98"/>
              </p:custDataLst>
            </p:nvPr>
          </p:nvSpPr>
          <p:spPr>
            <a:xfrm>
              <a:off x="2362644" y="2961748"/>
              <a:ext cx="31307" cy="234527"/>
            </a:xfrm>
            <a:custGeom>
              <a:avLst/>
              <a:gdLst/>
              <a:ahLst/>
              <a:cxnLst/>
              <a:rect l="0" t="0" r="0" b="0"/>
              <a:pathLst>
                <a:path w="31307" h="234527">
                  <a:moveTo>
                    <a:pt x="18606" y="16402"/>
                  </a:moveTo>
                  <a:lnTo>
                    <a:pt x="18606" y="16402"/>
                  </a:lnTo>
                  <a:lnTo>
                    <a:pt x="23675" y="3310"/>
                  </a:lnTo>
                  <a:lnTo>
                    <a:pt x="27444" y="0"/>
                  </a:lnTo>
                  <a:lnTo>
                    <a:pt x="28026" y="528"/>
                  </a:lnTo>
                  <a:lnTo>
                    <a:pt x="12908" y="46226"/>
                  </a:lnTo>
                  <a:lnTo>
                    <a:pt x="7136" y="76694"/>
                  </a:lnTo>
                  <a:lnTo>
                    <a:pt x="2925" y="113754"/>
                  </a:lnTo>
                  <a:lnTo>
                    <a:pt x="1053" y="153743"/>
                  </a:lnTo>
                  <a:lnTo>
                    <a:pt x="0" y="199069"/>
                  </a:lnTo>
                  <a:lnTo>
                    <a:pt x="3058" y="224729"/>
                  </a:lnTo>
                  <a:lnTo>
                    <a:pt x="5418" y="229370"/>
                  </a:lnTo>
                  <a:lnTo>
                    <a:pt x="8403" y="232464"/>
                  </a:lnTo>
                  <a:lnTo>
                    <a:pt x="11804" y="234526"/>
                  </a:lnTo>
                  <a:lnTo>
                    <a:pt x="15482" y="234491"/>
                  </a:lnTo>
                  <a:lnTo>
                    <a:pt x="31306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267"/>
            <p:cNvSpPr/>
            <p:nvPr>
              <p:custDataLst>
                <p:tags r:id="rId99"/>
              </p:custDataLst>
            </p:nvPr>
          </p:nvSpPr>
          <p:spPr>
            <a:xfrm>
              <a:off x="2199717" y="3093750"/>
              <a:ext cx="86284" cy="110394"/>
            </a:xfrm>
            <a:custGeom>
              <a:avLst/>
              <a:gdLst/>
              <a:ahLst/>
              <a:cxnLst/>
              <a:rect l="0" t="0" r="0" b="0"/>
              <a:pathLst>
                <a:path w="86284" h="110394">
                  <a:moveTo>
                    <a:pt x="86283" y="24100"/>
                  </a:moveTo>
                  <a:lnTo>
                    <a:pt x="86283" y="24100"/>
                  </a:lnTo>
                  <a:lnTo>
                    <a:pt x="82912" y="17358"/>
                  </a:lnTo>
                  <a:lnTo>
                    <a:pt x="77494" y="12167"/>
                  </a:lnTo>
                  <a:lnTo>
                    <a:pt x="64629" y="5277"/>
                  </a:lnTo>
                  <a:lnTo>
                    <a:pt x="47411" y="649"/>
                  </a:lnTo>
                  <a:lnTo>
                    <a:pt x="41318" y="0"/>
                  </a:lnTo>
                  <a:lnTo>
                    <a:pt x="28904" y="3040"/>
                  </a:lnTo>
                  <a:lnTo>
                    <a:pt x="7059" y="13120"/>
                  </a:lnTo>
                  <a:lnTo>
                    <a:pt x="3833" y="16074"/>
                  </a:lnTo>
                  <a:lnTo>
                    <a:pt x="250" y="23120"/>
                  </a:lnTo>
                  <a:lnTo>
                    <a:pt x="0" y="26269"/>
                  </a:lnTo>
                  <a:lnTo>
                    <a:pt x="1603" y="31649"/>
                  </a:lnTo>
                  <a:lnTo>
                    <a:pt x="26690" y="57395"/>
                  </a:lnTo>
                  <a:lnTo>
                    <a:pt x="31575" y="69237"/>
                  </a:lnTo>
                  <a:lnTo>
                    <a:pt x="33041" y="80849"/>
                  </a:lnTo>
                  <a:lnTo>
                    <a:pt x="31340" y="90714"/>
                  </a:lnTo>
                  <a:lnTo>
                    <a:pt x="23045" y="104202"/>
                  </a:lnTo>
                  <a:lnTo>
                    <a:pt x="15608" y="109089"/>
                  </a:lnTo>
                  <a:lnTo>
                    <a:pt x="11650" y="110393"/>
                  </a:lnTo>
                  <a:lnTo>
                    <a:pt x="9011" y="109851"/>
                  </a:lnTo>
                  <a:lnTo>
                    <a:pt x="7252" y="108078"/>
                  </a:lnTo>
                  <a:lnTo>
                    <a:pt x="3733" y="10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268"/>
            <p:cNvSpPr/>
            <p:nvPr>
              <p:custDataLst>
                <p:tags r:id="rId100"/>
              </p:custDataLst>
            </p:nvPr>
          </p:nvSpPr>
          <p:spPr>
            <a:xfrm>
              <a:off x="2109083" y="30416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259" y="6907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269"/>
            <p:cNvSpPr/>
            <p:nvPr>
              <p:custDataLst>
                <p:tags r:id="rId101"/>
              </p:custDataLst>
            </p:nvPr>
          </p:nvSpPr>
          <p:spPr>
            <a:xfrm>
              <a:off x="2082800" y="31623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7233" y="441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270"/>
            <p:cNvSpPr/>
            <p:nvPr>
              <p:custDataLst>
                <p:tags r:id="rId102"/>
              </p:custDataLst>
            </p:nvPr>
          </p:nvSpPr>
          <p:spPr>
            <a:xfrm>
              <a:off x="1989486" y="3119615"/>
              <a:ext cx="67915" cy="125236"/>
            </a:xfrm>
            <a:custGeom>
              <a:avLst/>
              <a:gdLst/>
              <a:ahLst/>
              <a:cxnLst/>
              <a:rect l="0" t="0" r="0" b="0"/>
              <a:pathLst>
                <a:path w="67915" h="125236">
                  <a:moveTo>
                    <a:pt x="67914" y="10935"/>
                  </a:moveTo>
                  <a:lnTo>
                    <a:pt x="67914" y="10935"/>
                  </a:lnTo>
                  <a:lnTo>
                    <a:pt x="64543" y="4193"/>
                  </a:lnTo>
                  <a:lnTo>
                    <a:pt x="62139" y="2207"/>
                  </a:lnTo>
                  <a:lnTo>
                    <a:pt x="55704" y="0"/>
                  </a:lnTo>
                  <a:lnTo>
                    <a:pt x="34036" y="2129"/>
                  </a:lnTo>
                  <a:lnTo>
                    <a:pt x="20872" y="7257"/>
                  </a:lnTo>
                  <a:lnTo>
                    <a:pt x="4294" y="18675"/>
                  </a:lnTo>
                  <a:lnTo>
                    <a:pt x="833" y="27075"/>
                  </a:lnTo>
                  <a:lnTo>
                    <a:pt x="0" y="37158"/>
                  </a:lnTo>
                  <a:lnTo>
                    <a:pt x="1982" y="46344"/>
                  </a:lnTo>
                  <a:lnTo>
                    <a:pt x="7096" y="53248"/>
                  </a:lnTo>
                  <a:lnTo>
                    <a:pt x="33194" y="79831"/>
                  </a:lnTo>
                  <a:lnTo>
                    <a:pt x="36301" y="84382"/>
                  </a:lnTo>
                  <a:lnTo>
                    <a:pt x="37871" y="95084"/>
                  </a:lnTo>
                  <a:lnTo>
                    <a:pt x="37302" y="100901"/>
                  </a:lnTo>
                  <a:lnTo>
                    <a:pt x="32907" y="111127"/>
                  </a:lnTo>
                  <a:lnTo>
                    <a:pt x="23464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271"/>
            <p:cNvSpPr/>
            <p:nvPr>
              <p:custDataLst>
                <p:tags r:id="rId103"/>
              </p:custDataLst>
            </p:nvPr>
          </p:nvSpPr>
          <p:spPr>
            <a:xfrm>
              <a:off x="1828823" y="3149600"/>
              <a:ext cx="76178" cy="112131"/>
            </a:xfrm>
            <a:custGeom>
              <a:avLst/>
              <a:gdLst/>
              <a:ahLst/>
              <a:cxnLst/>
              <a:rect l="0" t="0" r="0" b="0"/>
              <a:pathLst>
                <a:path w="76178" h="112131">
                  <a:moveTo>
                    <a:pt x="6327" y="0"/>
                  </a:moveTo>
                  <a:lnTo>
                    <a:pt x="6327" y="0"/>
                  </a:lnTo>
                  <a:lnTo>
                    <a:pt x="2956" y="42246"/>
                  </a:lnTo>
                  <a:lnTo>
                    <a:pt x="369" y="85962"/>
                  </a:lnTo>
                  <a:lnTo>
                    <a:pt x="0" y="112130"/>
                  </a:lnTo>
                  <a:lnTo>
                    <a:pt x="1861" y="93292"/>
                  </a:lnTo>
                  <a:lnTo>
                    <a:pt x="7150" y="50150"/>
                  </a:lnTo>
                  <a:lnTo>
                    <a:pt x="12808" y="34284"/>
                  </a:lnTo>
                  <a:lnTo>
                    <a:pt x="16292" y="29205"/>
                  </a:lnTo>
                  <a:lnTo>
                    <a:pt x="23926" y="23564"/>
                  </a:lnTo>
                  <a:lnTo>
                    <a:pt x="39529" y="20387"/>
                  </a:lnTo>
                  <a:lnTo>
                    <a:pt x="54186" y="22817"/>
                  </a:lnTo>
                  <a:lnTo>
                    <a:pt x="63111" y="31778"/>
                  </a:lnTo>
                  <a:lnTo>
                    <a:pt x="70370" y="44462"/>
                  </a:lnTo>
                  <a:lnTo>
                    <a:pt x="75030" y="69852"/>
                  </a:lnTo>
                  <a:lnTo>
                    <a:pt x="7617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272"/>
            <p:cNvSpPr/>
            <p:nvPr>
              <p:custDataLst>
                <p:tags r:id="rId104"/>
              </p:custDataLst>
            </p:nvPr>
          </p:nvSpPr>
          <p:spPr>
            <a:xfrm>
              <a:off x="1704339" y="3175261"/>
              <a:ext cx="60962" cy="103852"/>
            </a:xfrm>
            <a:custGeom>
              <a:avLst/>
              <a:gdLst/>
              <a:ahLst/>
              <a:cxnLst/>
              <a:rect l="0" t="0" r="0" b="0"/>
              <a:pathLst>
                <a:path w="60962" h="103852">
                  <a:moveTo>
                    <a:pt x="60961" y="6089"/>
                  </a:moveTo>
                  <a:lnTo>
                    <a:pt x="60961" y="6089"/>
                  </a:lnTo>
                  <a:lnTo>
                    <a:pt x="57590" y="2718"/>
                  </a:lnTo>
                  <a:lnTo>
                    <a:pt x="54053" y="1063"/>
                  </a:lnTo>
                  <a:lnTo>
                    <a:pt x="42663" y="0"/>
                  </a:lnTo>
                  <a:lnTo>
                    <a:pt x="27552" y="6558"/>
                  </a:lnTo>
                  <a:lnTo>
                    <a:pt x="13040" y="17439"/>
                  </a:lnTo>
                  <a:lnTo>
                    <a:pt x="6032" y="31124"/>
                  </a:lnTo>
                  <a:lnTo>
                    <a:pt x="0" y="58662"/>
                  </a:lnTo>
                  <a:lnTo>
                    <a:pt x="95" y="85402"/>
                  </a:lnTo>
                  <a:lnTo>
                    <a:pt x="1334" y="92830"/>
                  </a:lnTo>
                  <a:lnTo>
                    <a:pt x="3571" y="97783"/>
                  </a:lnTo>
                  <a:lnTo>
                    <a:pt x="6473" y="101086"/>
                  </a:lnTo>
                  <a:lnTo>
                    <a:pt x="9819" y="103287"/>
                  </a:lnTo>
                  <a:lnTo>
                    <a:pt x="19181" y="103851"/>
                  </a:lnTo>
                  <a:lnTo>
                    <a:pt x="24641" y="103013"/>
                  </a:lnTo>
                  <a:lnTo>
                    <a:pt x="36352" y="96439"/>
                  </a:lnTo>
                  <a:lnTo>
                    <a:pt x="42438" y="91722"/>
                  </a:lnTo>
                  <a:lnTo>
                    <a:pt x="49201" y="80837"/>
                  </a:lnTo>
                  <a:lnTo>
                    <a:pt x="51004" y="74971"/>
                  </a:lnTo>
                  <a:lnTo>
                    <a:pt x="50171" y="53231"/>
                  </a:lnTo>
                  <a:lnTo>
                    <a:pt x="45347" y="40917"/>
                  </a:lnTo>
                  <a:lnTo>
                    <a:pt x="35561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273"/>
            <p:cNvSpPr/>
            <p:nvPr>
              <p:custDataLst>
                <p:tags r:id="rId105"/>
              </p:custDataLst>
            </p:nvPr>
          </p:nvSpPr>
          <p:spPr>
            <a:xfrm>
              <a:off x="1492857" y="3056597"/>
              <a:ext cx="164494" cy="239054"/>
            </a:xfrm>
            <a:custGeom>
              <a:avLst/>
              <a:gdLst/>
              <a:ahLst/>
              <a:cxnLst/>
              <a:rect l="0" t="0" r="0" b="0"/>
              <a:pathLst>
                <a:path w="164494" h="239054">
                  <a:moveTo>
                    <a:pt x="164493" y="29503"/>
                  </a:moveTo>
                  <a:lnTo>
                    <a:pt x="164493" y="29503"/>
                  </a:lnTo>
                  <a:lnTo>
                    <a:pt x="164493" y="24036"/>
                  </a:lnTo>
                  <a:lnTo>
                    <a:pt x="158718" y="13188"/>
                  </a:lnTo>
                  <a:lnTo>
                    <a:pt x="152283" y="5554"/>
                  </a:lnTo>
                  <a:lnTo>
                    <a:pt x="142839" y="1220"/>
                  </a:lnTo>
                  <a:lnTo>
                    <a:pt x="130880" y="0"/>
                  </a:lnTo>
                  <a:lnTo>
                    <a:pt x="108281" y="3985"/>
                  </a:lnTo>
                  <a:lnTo>
                    <a:pt x="83005" y="15200"/>
                  </a:lnTo>
                  <a:lnTo>
                    <a:pt x="63600" y="28320"/>
                  </a:lnTo>
                  <a:lnTo>
                    <a:pt x="36213" y="65057"/>
                  </a:lnTo>
                  <a:lnTo>
                    <a:pt x="13595" y="111691"/>
                  </a:lnTo>
                  <a:lnTo>
                    <a:pt x="230" y="157885"/>
                  </a:lnTo>
                  <a:lnTo>
                    <a:pt x="0" y="184164"/>
                  </a:lnTo>
                  <a:lnTo>
                    <a:pt x="1914" y="196110"/>
                  </a:lnTo>
                  <a:lnTo>
                    <a:pt x="11567" y="213146"/>
                  </a:lnTo>
                  <a:lnTo>
                    <a:pt x="18093" y="219665"/>
                  </a:lnTo>
                  <a:lnTo>
                    <a:pt x="36632" y="228790"/>
                  </a:lnTo>
                  <a:lnTo>
                    <a:pt x="69243" y="239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883"/>
          <p:cNvGrpSpPr/>
          <p:nvPr/>
        </p:nvGrpSpPr>
        <p:grpSpPr>
          <a:xfrm>
            <a:off x="3258074" y="2839333"/>
            <a:ext cx="1199627" cy="353265"/>
            <a:chOff x="3258074" y="2839333"/>
            <a:chExt cx="1199627" cy="353265"/>
          </a:xfrm>
        </p:grpSpPr>
        <p:sp>
          <p:nvSpPr>
            <p:cNvPr id="473" name="SMARTInkShape-4274"/>
            <p:cNvSpPr/>
            <p:nvPr>
              <p:custDataLst>
                <p:tags r:id="rId81"/>
              </p:custDataLst>
            </p:nvPr>
          </p:nvSpPr>
          <p:spPr>
            <a:xfrm>
              <a:off x="3759200" y="30734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5966" y="15914"/>
                  </a:lnTo>
                  <a:lnTo>
                    <a:pt x="9513" y="375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275"/>
            <p:cNvSpPr/>
            <p:nvPr>
              <p:custDataLst>
                <p:tags r:id="rId82"/>
              </p:custDataLst>
            </p:nvPr>
          </p:nvSpPr>
          <p:spPr>
            <a:xfrm>
              <a:off x="3597079" y="3048000"/>
              <a:ext cx="136722" cy="19051"/>
            </a:xfrm>
            <a:custGeom>
              <a:avLst/>
              <a:gdLst/>
              <a:ahLst/>
              <a:cxnLst/>
              <a:rect l="0" t="0" r="0" b="0"/>
              <a:pathLst>
                <a:path w="136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8454" y="13981"/>
                  </a:lnTo>
                  <a:lnTo>
                    <a:pt x="26044" y="8924"/>
                  </a:lnTo>
                  <a:lnTo>
                    <a:pt x="68841" y="4977"/>
                  </a:lnTo>
                  <a:lnTo>
                    <a:pt x="114689" y="98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276"/>
            <p:cNvSpPr/>
            <p:nvPr>
              <p:custDataLst>
                <p:tags r:id="rId83"/>
              </p:custDataLst>
            </p:nvPr>
          </p:nvSpPr>
          <p:spPr>
            <a:xfrm>
              <a:off x="3652002" y="2889250"/>
              <a:ext cx="56399" cy="303348"/>
            </a:xfrm>
            <a:custGeom>
              <a:avLst/>
              <a:gdLst/>
              <a:ahLst/>
              <a:cxnLst/>
              <a:rect l="0" t="0" r="0" b="0"/>
              <a:pathLst>
                <a:path w="56399" h="303348">
                  <a:moveTo>
                    <a:pt x="56398" y="0"/>
                  </a:moveTo>
                  <a:lnTo>
                    <a:pt x="56398" y="0"/>
                  </a:lnTo>
                  <a:lnTo>
                    <a:pt x="39792" y="706"/>
                  </a:lnTo>
                  <a:lnTo>
                    <a:pt x="29262" y="3371"/>
                  </a:lnTo>
                  <a:lnTo>
                    <a:pt x="19408" y="14433"/>
                  </a:lnTo>
                  <a:lnTo>
                    <a:pt x="11029" y="33226"/>
                  </a:lnTo>
                  <a:lnTo>
                    <a:pt x="3053" y="77657"/>
                  </a:lnTo>
                  <a:lnTo>
                    <a:pt x="939" y="117534"/>
                  </a:lnTo>
                  <a:lnTo>
                    <a:pt x="0" y="163009"/>
                  </a:lnTo>
                  <a:lnTo>
                    <a:pt x="993" y="207915"/>
                  </a:lnTo>
                  <a:lnTo>
                    <a:pt x="6138" y="244336"/>
                  </a:lnTo>
                  <a:lnTo>
                    <a:pt x="16575" y="290635"/>
                  </a:lnTo>
                  <a:lnTo>
                    <a:pt x="23647" y="301562"/>
                  </a:lnTo>
                  <a:lnTo>
                    <a:pt x="26803" y="303347"/>
                  </a:lnTo>
                  <a:lnTo>
                    <a:pt x="29612" y="303126"/>
                  </a:lnTo>
                  <a:lnTo>
                    <a:pt x="32191" y="301567"/>
                  </a:lnTo>
                  <a:lnTo>
                    <a:pt x="35056" y="290428"/>
                  </a:lnTo>
                  <a:lnTo>
                    <a:pt x="33524" y="247790"/>
                  </a:lnTo>
                  <a:lnTo>
                    <a:pt x="3099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277"/>
            <p:cNvSpPr/>
            <p:nvPr>
              <p:custDataLst>
                <p:tags r:id="rId84"/>
              </p:custDataLst>
            </p:nvPr>
          </p:nvSpPr>
          <p:spPr>
            <a:xfrm>
              <a:off x="3472731" y="3039162"/>
              <a:ext cx="102320" cy="137635"/>
            </a:xfrm>
            <a:custGeom>
              <a:avLst/>
              <a:gdLst/>
              <a:ahLst/>
              <a:cxnLst/>
              <a:rect l="0" t="0" r="0" b="0"/>
              <a:pathLst>
                <a:path w="102320" h="137635">
                  <a:moveTo>
                    <a:pt x="102319" y="8838"/>
                  </a:moveTo>
                  <a:lnTo>
                    <a:pt x="102319" y="8838"/>
                  </a:lnTo>
                  <a:lnTo>
                    <a:pt x="82859" y="1931"/>
                  </a:lnTo>
                  <a:lnTo>
                    <a:pt x="74529" y="0"/>
                  </a:lnTo>
                  <a:lnTo>
                    <a:pt x="42580" y="4025"/>
                  </a:lnTo>
                  <a:lnTo>
                    <a:pt x="16415" y="17525"/>
                  </a:lnTo>
                  <a:lnTo>
                    <a:pt x="1998" y="31559"/>
                  </a:lnTo>
                  <a:lnTo>
                    <a:pt x="161" y="36686"/>
                  </a:lnTo>
                  <a:lnTo>
                    <a:pt x="0" y="48026"/>
                  </a:lnTo>
                  <a:lnTo>
                    <a:pt x="7926" y="60121"/>
                  </a:lnTo>
                  <a:lnTo>
                    <a:pt x="53665" y="104116"/>
                  </a:lnTo>
                  <a:lnTo>
                    <a:pt x="56478" y="109751"/>
                  </a:lnTo>
                  <a:lnTo>
                    <a:pt x="57721" y="119776"/>
                  </a:lnTo>
                  <a:lnTo>
                    <a:pt x="56359" y="123719"/>
                  </a:lnTo>
                  <a:lnTo>
                    <a:pt x="51083" y="129981"/>
                  </a:lnTo>
                  <a:lnTo>
                    <a:pt x="33438" y="137474"/>
                  </a:lnTo>
                  <a:lnTo>
                    <a:pt x="27470" y="137634"/>
                  </a:lnTo>
                  <a:lnTo>
                    <a:pt x="7069" y="12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278"/>
            <p:cNvSpPr/>
            <p:nvPr>
              <p:custDataLst>
                <p:tags r:id="rId85"/>
              </p:custDataLst>
            </p:nvPr>
          </p:nvSpPr>
          <p:spPr>
            <a:xfrm>
              <a:off x="3258074" y="3045023"/>
              <a:ext cx="101077" cy="142678"/>
            </a:xfrm>
            <a:custGeom>
              <a:avLst/>
              <a:gdLst/>
              <a:ahLst/>
              <a:cxnLst/>
              <a:rect l="0" t="0" r="0" b="0"/>
              <a:pathLst>
                <a:path w="101077" h="142678">
                  <a:moveTo>
                    <a:pt x="5826" y="47427"/>
                  </a:moveTo>
                  <a:lnTo>
                    <a:pt x="5826" y="47427"/>
                  </a:lnTo>
                  <a:lnTo>
                    <a:pt x="2455" y="47427"/>
                  </a:lnTo>
                  <a:lnTo>
                    <a:pt x="1462" y="48133"/>
                  </a:lnTo>
                  <a:lnTo>
                    <a:pt x="800" y="49308"/>
                  </a:lnTo>
                  <a:lnTo>
                    <a:pt x="359" y="50798"/>
                  </a:lnTo>
                  <a:lnTo>
                    <a:pt x="3108" y="59636"/>
                  </a:lnTo>
                  <a:lnTo>
                    <a:pt x="11762" y="71192"/>
                  </a:lnTo>
                  <a:lnTo>
                    <a:pt x="19283" y="75628"/>
                  </a:lnTo>
                  <a:lnTo>
                    <a:pt x="35609" y="78476"/>
                  </a:lnTo>
                  <a:lnTo>
                    <a:pt x="54945" y="68856"/>
                  </a:lnTo>
                  <a:lnTo>
                    <a:pt x="64816" y="58362"/>
                  </a:lnTo>
                  <a:lnTo>
                    <a:pt x="68436" y="52600"/>
                  </a:lnTo>
                  <a:lnTo>
                    <a:pt x="73531" y="27636"/>
                  </a:lnTo>
                  <a:lnTo>
                    <a:pt x="71669" y="8010"/>
                  </a:lnTo>
                  <a:lnTo>
                    <a:pt x="68066" y="4215"/>
                  </a:lnTo>
                  <a:lnTo>
                    <a:pt x="56536" y="0"/>
                  </a:lnTo>
                  <a:lnTo>
                    <a:pt x="49511" y="1697"/>
                  </a:lnTo>
                  <a:lnTo>
                    <a:pt x="34179" y="11110"/>
                  </a:lnTo>
                  <a:lnTo>
                    <a:pt x="13051" y="35647"/>
                  </a:lnTo>
                  <a:lnTo>
                    <a:pt x="127" y="65260"/>
                  </a:lnTo>
                  <a:lnTo>
                    <a:pt x="0" y="85927"/>
                  </a:lnTo>
                  <a:lnTo>
                    <a:pt x="1942" y="96377"/>
                  </a:lnTo>
                  <a:lnTo>
                    <a:pt x="11626" y="113632"/>
                  </a:lnTo>
                  <a:lnTo>
                    <a:pt x="18159" y="121197"/>
                  </a:lnTo>
                  <a:lnTo>
                    <a:pt x="36707" y="131484"/>
                  </a:lnTo>
                  <a:lnTo>
                    <a:pt x="69068" y="139360"/>
                  </a:lnTo>
                  <a:lnTo>
                    <a:pt x="101076" y="14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279"/>
            <p:cNvSpPr/>
            <p:nvPr>
              <p:custDataLst>
                <p:tags r:id="rId86"/>
              </p:custDataLst>
            </p:nvPr>
          </p:nvSpPr>
          <p:spPr>
            <a:xfrm>
              <a:off x="4286250" y="3035561"/>
              <a:ext cx="6351" cy="56890"/>
            </a:xfrm>
            <a:custGeom>
              <a:avLst/>
              <a:gdLst/>
              <a:ahLst/>
              <a:cxnLst/>
              <a:rect l="0" t="0" r="0" b="0"/>
              <a:pathLst>
                <a:path w="6351" h="568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8"/>
                  </a:lnTo>
                  <a:lnTo>
                    <a:pt x="5026" y="23285"/>
                  </a:lnTo>
                  <a:lnTo>
                    <a:pt x="6350" y="5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280"/>
            <p:cNvSpPr/>
            <p:nvPr>
              <p:custDataLst>
                <p:tags r:id="rId87"/>
              </p:custDataLst>
            </p:nvPr>
          </p:nvSpPr>
          <p:spPr>
            <a:xfrm>
              <a:off x="4064000" y="30734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4125" y="46711"/>
                  </a:lnTo>
                  <a:lnTo>
                    <a:pt x="43014" y="89804"/>
                  </a:lnTo>
                  <a:lnTo>
                    <a:pt x="508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281"/>
            <p:cNvSpPr/>
            <p:nvPr>
              <p:custDataLst>
                <p:tags r:id="rId88"/>
              </p:custDataLst>
            </p:nvPr>
          </p:nvSpPr>
          <p:spPr>
            <a:xfrm>
              <a:off x="4305300" y="3013307"/>
              <a:ext cx="152401" cy="131565"/>
            </a:xfrm>
            <a:custGeom>
              <a:avLst/>
              <a:gdLst/>
              <a:ahLst/>
              <a:cxnLst/>
              <a:rect l="0" t="0" r="0" b="0"/>
              <a:pathLst>
                <a:path w="152401" h="131565">
                  <a:moveTo>
                    <a:pt x="0" y="34693"/>
                  </a:moveTo>
                  <a:lnTo>
                    <a:pt x="0" y="34693"/>
                  </a:lnTo>
                  <a:lnTo>
                    <a:pt x="20957" y="4316"/>
                  </a:lnTo>
                  <a:lnTo>
                    <a:pt x="26482" y="26"/>
                  </a:lnTo>
                  <a:lnTo>
                    <a:pt x="35053" y="0"/>
                  </a:lnTo>
                  <a:lnTo>
                    <a:pt x="45918" y="3046"/>
                  </a:lnTo>
                  <a:lnTo>
                    <a:pt x="57802" y="9103"/>
                  </a:lnTo>
                  <a:lnTo>
                    <a:pt x="68258" y="24025"/>
                  </a:lnTo>
                  <a:lnTo>
                    <a:pt x="89840" y="68099"/>
                  </a:lnTo>
                  <a:lnTo>
                    <a:pt x="101933" y="112583"/>
                  </a:lnTo>
                  <a:lnTo>
                    <a:pt x="106761" y="129885"/>
                  </a:lnTo>
                  <a:lnTo>
                    <a:pt x="106452" y="131315"/>
                  </a:lnTo>
                  <a:lnTo>
                    <a:pt x="105540" y="131564"/>
                  </a:lnTo>
                  <a:lnTo>
                    <a:pt x="104227" y="131023"/>
                  </a:lnTo>
                  <a:lnTo>
                    <a:pt x="102378" y="116779"/>
                  </a:lnTo>
                  <a:lnTo>
                    <a:pt x="105202" y="81200"/>
                  </a:lnTo>
                  <a:lnTo>
                    <a:pt x="120619" y="41653"/>
                  </a:lnTo>
                  <a:lnTo>
                    <a:pt x="133336" y="27203"/>
                  </a:lnTo>
                  <a:lnTo>
                    <a:pt x="152400" y="15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282"/>
            <p:cNvSpPr/>
            <p:nvPr>
              <p:custDataLst>
                <p:tags r:id="rId89"/>
              </p:custDataLst>
            </p:nvPr>
          </p:nvSpPr>
          <p:spPr>
            <a:xfrm>
              <a:off x="4239292" y="3037286"/>
              <a:ext cx="97759" cy="94410"/>
            </a:xfrm>
            <a:custGeom>
              <a:avLst/>
              <a:gdLst/>
              <a:ahLst/>
              <a:cxnLst/>
              <a:rect l="0" t="0" r="0" b="0"/>
              <a:pathLst>
                <a:path w="97759" h="94410">
                  <a:moveTo>
                    <a:pt x="97758" y="4364"/>
                  </a:moveTo>
                  <a:lnTo>
                    <a:pt x="97758" y="4364"/>
                  </a:lnTo>
                  <a:lnTo>
                    <a:pt x="81138" y="0"/>
                  </a:lnTo>
                  <a:lnTo>
                    <a:pt x="55125" y="13"/>
                  </a:lnTo>
                  <a:lnTo>
                    <a:pt x="35301" y="5017"/>
                  </a:lnTo>
                  <a:lnTo>
                    <a:pt x="18493" y="15708"/>
                  </a:lnTo>
                  <a:lnTo>
                    <a:pt x="6085" y="29162"/>
                  </a:lnTo>
                  <a:lnTo>
                    <a:pt x="570" y="42196"/>
                  </a:lnTo>
                  <a:lnTo>
                    <a:pt x="0" y="55045"/>
                  </a:lnTo>
                  <a:lnTo>
                    <a:pt x="836" y="61435"/>
                  </a:lnTo>
                  <a:lnTo>
                    <a:pt x="11173" y="74179"/>
                  </a:lnTo>
                  <a:lnTo>
                    <a:pt x="27525" y="85487"/>
                  </a:lnTo>
                  <a:lnTo>
                    <a:pt x="54449" y="94409"/>
                  </a:lnTo>
                  <a:lnTo>
                    <a:pt x="66986" y="94243"/>
                  </a:lnTo>
                  <a:lnTo>
                    <a:pt x="70893" y="93211"/>
                  </a:lnTo>
                  <a:lnTo>
                    <a:pt x="73498" y="91817"/>
                  </a:lnTo>
                  <a:lnTo>
                    <a:pt x="75235" y="90183"/>
                  </a:lnTo>
                  <a:lnTo>
                    <a:pt x="75686" y="86977"/>
                  </a:lnTo>
                  <a:lnTo>
                    <a:pt x="72358" y="67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283"/>
            <p:cNvSpPr/>
            <p:nvPr>
              <p:custDataLst>
                <p:tags r:id="rId90"/>
              </p:custDataLst>
            </p:nvPr>
          </p:nvSpPr>
          <p:spPr>
            <a:xfrm>
              <a:off x="4144730" y="3042944"/>
              <a:ext cx="141521" cy="5057"/>
            </a:xfrm>
            <a:custGeom>
              <a:avLst/>
              <a:gdLst/>
              <a:ahLst/>
              <a:cxnLst/>
              <a:rect l="0" t="0" r="0" b="0"/>
              <a:pathLst>
                <a:path w="141521" h="5057">
                  <a:moveTo>
                    <a:pt x="8170" y="5056"/>
                  </a:moveTo>
                  <a:lnTo>
                    <a:pt x="8170" y="5056"/>
                  </a:lnTo>
                  <a:lnTo>
                    <a:pt x="0" y="5056"/>
                  </a:lnTo>
                  <a:lnTo>
                    <a:pt x="45792" y="692"/>
                  </a:lnTo>
                  <a:lnTo>
                    <a:pt x="84620" y="0"/>
                  </a:lnTo>
                  <a:lnTo>
                    <a:pt x="14152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284"/>
            <p:cNvSpPr/>
            <p:nvPr>
              <p:custDataLst>
                <p:tags r:id="rId91"/>
              </p:custDataLst>
            </p:nvPr>
          </p:nvSpPr>
          <p:spPr>
            <a:xfrm>
              <a:off x="4192777" y="2839333"/>
              <a:ext cx="42674" cy="324320"/>
            </a:xfrm>
            <a:custGeom>
              <a:avLst/>
              <a:gdLst/>
              <a:ahLst/>
              <a:cxnLst/>
              <a:rect l="0" t="0" r="0" b="0"/>
              <a:pathLst>
                <a:path w="42674" h="324320">
                  <a:moveTo>
                    <a:pt x="42673" y="5467"/>
                  </a:moveTo>
                  <a:lnTo>
                    <a:pt x="42673" y="5467"/>
                  </a:lnTo>
                  <a:lnTo>
                    <a:pt x="42673" y="0"/>
                  </a:lnTo>
                  <a:lnTo>
                    <a:pt x="41262" y="12958"/>
                  </a:lnTo>
                  <a:lnTo>
                    <a:pt x="32534" y="49001"/>
                  </a:lnTo>
                  <a:lnTo>
                    <a:pt x="24996" y="86669"/>
                  </a:lnTo>
                  <a:lnTo>
                    <a:pt x="16942" y="133044"/>
                  </a:lnTo>
                  <a:lnTo>
                    <a:pt x="12819" y="158251"/>
                  </a:lnTo>
                  <a:lnTo>
                    <a:pt x="6356" y="205075"/>
                  </a:lnTo>
                  <a:lnTo>
                    <a:pt x="1838" y="246582"/>
                  </a:lnTo>
                  <a:lnTo>
                    <a:pt x="0" y="291632"/>
                  </a:lnTo>
                  <a:lnTo>
                    <a:pt x="3610" y="317210"/>
                  </a:lnTo>
                  <a:lnTo>
                    <a:pt x="7202" y="323937"/>
                  </a:lnTo>
                  <a:lnTo>
                    <a:pt x="9854" y="324319"/>
                  </a:lnTo>
                  <a:lnTo>
                    <a:pt x="16563" y="320980"/>
                  </a:lnTo>
                  <a:lnTo>
                    <a:pt x="28273" y="304426"/>
                  </a:lnTo>
                  <a:lnTo>
                    <a:pt x="42673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285"/>
            <p:cNvSpPr/>
            <p:nvPr>
              <p:custDataLst>
                <p:tags r:id="rId92"/>
              </p:custDataLst>
            </p:nvPr>
          </p:nvSpPr>
          <p:spPr>
            <a:xfrm>
              <a:off x="4031715" y="3067573"/>
              <a:ext cx="80394" cy="104379"/>
            </a:xfrm>
            <a:custGeom>
              <a:avLst/>
              <a:gdLst/>
              <a:ahLst/>
              <a:cxnLst/>
              <a:rect l="0" t="0" r="0" b="0"/>
              <a:pathLst>
                <a:path w="80394" h="104379">
                  <a:moveTo>
                    <a:pt x="76735" y="12177"/>
                  </a:moveTo>
                  <a:lnTo>
                    <a:pt x="76735" y="12177"/>
                  </a:lnTo>
                  <a:lnTo>
                    <a:pt x="80106" y="5435"/>
                  </a:lnTo>
                  <a:lnTo>
                    <a:pt x="80393" y="3449"/>
                  </a:lnTo>
                  <a:lnTo>
                    <a:pt x="79879" y="2125"/>
                  </a:lnTo>
                  <a:lnTo>
                    <a:pt x="78831" y="1242"/>
                  </a:lnTo>
                  <a:lnTo>
                    <a:pt x="70614" y="0"/>
                  </a:lnTo>
                  <a:lnTo>
                    <a:pt x="45758" y="9745"/>
                  </a:lnTo>
                  <a:lnTo>
                    <a:pt x="18325" y="29409"/>
                  </a:lnTo>
                  <a:lnTo>
                    <a:pt x="6560" y="46882"/>
                  </a:lnTo>
                  <a:lnTo>
                    <a:pt x="390" y="64996"/>
                  </a:lnTo>
                  <a:lnTo>
                    <a:pt x="0" y="80102"/>
                  </a:lnTo>
                  <a:lnTo>
                    <a:pt x="2295" y="86388"/>
                  </a:lnTo>
                  <a:lnTo>
                    <a:pt x="10489" y="97136"/>
                  </a:lnTo>
                  <a:lnTo>
                    <a:pt x="23069" y="102853"/>
                  </a:lnTo>
                  <a:lnTo>
                    <a:pt x="30374" y="104378"/>
                  </a:lnTo>
                  <a:lnTo>
                    <a:pt x="46017" y="100427"/>
                  </a:lnTo>
                  <a:lnTo>
                    <a:pt x="72314" y="84015"/>
                  </a:lnTo>
                  <a:lnTo>
                    <a:pt x="74493" y="78414"/>
                  </a:lnTo>
                  <a:lnTo>
                    <a:pt x="73151" y="64664"/>
                  </a:lnTo>
                  <a:lnTo>
                    <a:pt x="57685" y="31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286"/>
            <p:cNvSpPr/>
            <p:nvPr>
              <p:custDataLst>
                <p:tags r:id="rId93"/>
              </p:custDataLst>
            </p:nvPr>
          </p:nvSpPr>
          <p:spPr>
            <a:xfrm>
              <a:off x="3842656" y="3022600"/>
              <a:ext cx="151495" cy="159366"/>
            </a:xfrm>
            <a:custGeom>
              <a:avLst/>
              <a:gdLst/>
              <a:ahLst/>
              <a:cxnLst/>
              <a:rect l="0" t="0" r="0" b="0"/>
              <a:pathLst>
                <a:path w="151495" h="159366">
                  <a:moveTo>
                    <a:pt x="30844" y="0"/>
                  </a:moveTo>
                  <a:lnTo>
                    <a:pt x="30844" y="0"/>
                  </a:lnTo>
                  <a:lnTo>
                    <a:pt x="17752" y="24642"/>
                  </a:lnTo>
                  <a:lnTo>
                    <a:pt x="12971" y="61181"/>
                  </a:lnTo>
                  <a:lnTo>
                    <a:pt x="12026" y="108746"/>
                  </a:lnTo>
                  <a:lnTo>
                    <a:pt x="6799" y="152096"/>
                  </a:lnTo>
                  <a:lnTo>
                    <a:pt x="5845" y="159365"/>
                  </a:lnTo>
                  <a:lnTo>
                    <a:pt x="5711" y="159160"/>
                  </a:lnTo>
                  <a:lnTo>
                    <a:pt x="0" y="116691"/>
                  </a:lnTo>
                  <a:lnTo>
                    <a:pt x="2733" y="71263"/>
                  </a:lnTo>
                  <a:lnTo>
                    <a:pt x="11382" y="34442"/>
                  </a:lnTo>
                  <a:lnTo>
                    <a:pt x="20783" y="20482"/>
                  </a:lnTo>
                  <a:lnTo>
                    <a:pt x="26254" y="15771"/>
                  </a:lnTo>
                  <a:lnTo>
                    <a:pt x="32017" y="14042"/>
                  </a:lnTo>
                  <a:lnTo>
                    <a:pt x="44065" y="15884"/>
                  </a:lnTo>
                  <a:lnTo>
                    <a:pt x="54594" y="25168"/>
                  </a:lnTo>
                  <a:lnTo>
                    <a:pt x="63272" y="39408"/>
                  </a:lnTo>
                  <a:lnTo>
                    <a:pt x="70713" y="65848"/>
                  </a:lnTo>
                  <a:lnTo>
                    <a:pt x="69076" y="86303"/>
                  </a:lnTo>
                  <a:lnTo>
                    <a:pt x="63587" y="99446"/>
                  </a:lnTo>
                  <a:lnTo>
                    <a:pt x="82405" y="53182"/>
                  </a:lnTo>
                  <a:lnTo>
                    <a:pt x="98727" y="15679"/>
                  </a:lnTo>
                  <a:lnTo>
                    <a:pt x="103616" y="11158"/>
                  </a:lnTo>
                  <a:lnTo>
                    <a:pt x="108992" y="8850"/>
                  </a:lnTo>
                  <a:lnTo>
                    <a:pt x="114693" y="8017"/>
                  </a:lnTo>
                  <a:lnTo>
                    <a:pt x="119904" y="10284"/>
                  </a:lnTo>
                  <a:lnTo>
                    <a:pt x="129457" y="20328"/>
                  </a:lnTo>
                  <a:lnTo>
                    <a:pt x="142019" y="54841"/>
                  </a:lnTo>
                  <a:lnTo>
                    <a:pt x="149413" y="93749"/>
                  </a:lnTo>
                  <a:lnTo>
                    <a:pt x="15149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287"/>
            <p:cNvSpPr/>
            <p:nvPr>
              <p:custDataLst>
                <p:tags r:id="rId94"/>
              </p:custDataLst>
            </p:nvPr>
          </p:nvSpPr>
          <p:spPr>
            <a:xfrm>
              <a:off x="3784600" y="2959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1986" y="255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884"/>
          <p:cNvGrpSpPr/>
          <p:nvPr/>
        </p:nvGrpSpPr>
        <p:grpSpPr>
          <a:xfrm>
            <a:off x="4700667" y="2872612"/>
            <a:ext cx="315834" cy="315089"/>
            <a:chOff x="4700667" y="2872612"/>
            <a:chExt cx="315834" cy="315089"/>
          </a:xfrm>
        </p:grpSpPr>
        <p:sp>
          <p:nvSpPr>
            <p:cNvPr id="488" name="SMARTInkShape-4288"/>
            <p:cNvSpPr/>
            <p:nvPr>
              <p:custDataLst>
                <p:tags r:id="rId79"/>
              </p:custDataLst>
            </p:nvPr>
          </p:nvSpPr>
          <p:spPr>
            <a:xfrm>
              <a:off x="4700667" y="3048000"/>
              <a:ext cx="315834" cy="136673"/>
            </a:xfrm>
            <a:custGeom>
              <a:avLst/>
              <a:gdLst/>
              <a:ahLst/>
              <a:cxnLst/>
              <a:rect l="0" t="0" r="0" b="0"/>
              <a:pathLst>
                <a:path w="315834" h="136673">
                  <a:moveTo>
                    <a:pt x="23733" y="107950"/>
                  </a:moveTo>
                  <a:lnTo>
                    <a:pt x="23733" y="107950"/>
                  </a:lnTo>
                  <a:lnTo>
                    <a:pt x="833" y="66228"/>
                  </a:lnTo>
                  <a:lnTo>
                    <a:pt x="0" y="63202"/>
                  </a:lnTo>
                  <a:lnTo>
                    <a:pt x="855" y="60479"/>
                  </a:lnTo>
                  <a:lnTo>
                    <a:pt x="5569" y="55572"/>
                  </a:lnTo>
                  <a:lnTo>
                    <a:pt x="12367" y="52921"/>
                  </a:lnTo>
                  <a:lnTo>
                    <a:pt x="52246" y="50986"/>
                  </a:lnTo>
                  <a:lnTo>
                    <a:pt x="95451" y="50836"/>
                  </a:lnTo>
                  <a:lnTo>
                    <a:pt x="138977" y="50102"/>
                  </a:lnTo>
                  <a:lnTo>
                    <a:pt x="169839" y="43894"/>
                  </a:lnTo>
                  <a:lnTo>
                    <a:pt x="174053" y="41963"/>
                  </a:lnTo>
                  <a:lnTo>
                    <a:pt x="176159" y="39264"/>
                  </a:lnTo>
                  <a:lnTo>
                    <a:pt x="176855" y="36054"/>
                  </a:lnTo>
                  <a:lnTo>
                    <a:pt x="176614" y="32502"/>
                  </a:lnTo>
                  <a:lnTo>
                    <a:pt x="174337" y="29429"/>
                  </a:lnTo>
                  <a:lnTo>
                    <a:pt x="166163" y="24134"/>
                  </a:lnTo>
                  <a:lnTo>
                    <a:pt x="161725" y="23145"/>
                  </a:lnTo>
                  <a:lnTo>
                    <a:pt x="153031" y="23927"/>
                  </a:lnTo>
                  <a:lnTo>
                    <a:pt x="136833" y="31706"/>
                  </a:lnTo>
                  <a:lnTo>
                    <a:pt x="133000" y="36659"/>
                  </a:lnTo>
                  <a:lnTo>
                    <a:pt x="128740" y="49689"/>
                  </a:lnTo>
                  <a:lnTo>
                    <a:pt x="130609" y="64888"/>
                  </a:lnTo>
                  <a:lnTo>
                    <a:pt x="136145" y="79639"/>
                  </a:lnTo>
                  <a:lnTo>
                    <a:pt x="143309" y="90899"/>
                  </a:lnTo>
                  <a:lnTo>
                    <a:pt x="151196" y="96844"/>
                  </a:lnTo>
                  <a:lnTo>
                    <a:pt x="155275" y="98429"/>
                  </a:lnTo>
                  <a:lnTo>
                    <a:pt x="158700" y="98781"/>
                  </a:lnTo>
                  <a:lnTo>
                    <a:pt x="164387" y="97289"/>
                  </a:lnTo>
                  <a:lnTo>
                    <a:pt x="169266" y="90512"/>
                  </a:lnTo>
                  <a:lnTo>
                    <a:pt x="173081" y="79739"/>
                  </a:lnTo>
                  <a:lnTo>
                    <a:pt x="179103" y="45055"/>
                  </a:lnTo>
                  <a:lnTo>
                    <a:pt x="182862" y="37664"/>
                  </a:lnTo>
                  <a:lnTo>
                    <a:pt x="184853" y="35692"/>
                  </a:lnTo>
                  <a:lnTo>
                    <a:pt x="187590" y="35084"/>
                  </a:lnTo>
                  <a:lnTo>
                    <a:pt x="194395" y="36289"/>
                  </a:lnTo>
                  <a:lnTo>
                    <a:pt x="227421" y="64456"/>
                  </a:lnTo>
                  <a:lnTo>
                    <a:pt x="251840" y="105428"/>
                  </a:lnTo>
                  <a:lnTo>
                    <a:pt x="258464" y="118823"/>
                  </a:lnTo>
                  <a:lnTo>
                    <a:pt x="259056" y="129481"/>
                  </a:lnTo>
                  <a:lnTo>
                    <a:pt x="258226" y="132887"/>
                  </a:lnTo>
                  <a:lnTo>
                    <a:pt x="256968" y="135158"/>
                  </a:lnTo>
                  <a:lnTo>
                    <a:pt x="255422" y="136672"/>
                  </a:lnTo>
                  <a:lnTo>
                    <a:pt x="243135" y="115206"/>
                  </a:lnTo>
                  <a:lnTo>
                    <a:pt x="241425" y="87186"/>
                  </a:lnTo>
                  <a:lnTo>
                    <a:pt x="247485" y="56388"/>
                  </a:lnTo>
                  <a:lnTo>
                    <a:pt x="261937" y="30941"/>
                  </a:lnTo>
                  <a:lnTo>
                    <a:pt x="282002" y="15398"/>
                  </a:lnTo>
                  <a:lnTo>
                    <a:pt x="315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289"/>
            <p:cNvSpPr/>
            <p:nvPr>
              <p:custDataLst>
                <p:tags r:id="rId80"/>
              </p:custDataLst>
            </p:nvPr>
          </p:nvSpPr>
          <p:spPr>
            <a:xfrm>
              <a:off x="4754369" y="2872612"/>
              <a:ext cx="68391" cy="315089"/>
            </a:xfrm>
            <a:custGeom>
              <a:avLst/>
              <a:gdLst/>
              <a:ahLst/>
              <a:cxnLst/>
              <a:rect l="0" t="0" r="0" b="0"/>
              <a:pathLst>
                <a:path w="68391" h="315089">
                  <a:moveTo>
                    <a:pt x="58931" y="42038"/>
                  </a:moveTo>
                  <a:lnTo>
                    <a:pt x="58931" y="42038"/>
                  </a:lnTo>
                  <a:lnTo>
                    <a:pt x="63957" y="30105"/>
                  </a:lnTo>
                  <a:lnTo>
                    <a:pt x="66770" y="21334"/>
                  </a:lnTo>
                  <a:lnTo>
                    <a:pt x="68390" y="17652"/>
                  </a:lnTo>
                  <a:lnTo>
                    <a:pt x="68060" y="13786"/>
                  </a:lnTo>
                  <a:lnTo>
                    <a:pt x="63929" y="5728"/>
                  </a:lnTo>
                  <a:lnTo>
                    <a:pt x="59271" y="1206"/>
                  </a:lnTo>
                  <a:lnTo>
                    <a:pt x="57041" y="0"/>
                  </a:lnTo>
                  <a:lnTo>
                    <a:pt x="48918" y="541"/>
                  </a:lnTo>
                  <a:lnTo>
                    <a:pt x="43789" y="1674"/>
                  </a:lnTo>
                  <a:lnTo>
                    <a:pt x="32447" y="12339"/>
                  </a:lnTo>
                  <a:lnTo>
                    <a:pt x="21053" y="30249"/>
                  </a:lnTo>
                  <a:lnTo>
                    <a:pt x="7414" y="68100"/>
                  </a:lnTo>
                  <a:lnTo>
                    <a:pt x="0" y="112005"/>
                  </a:lnTo>
                  <a:lnTo>
                    <a:pt x="519" y="146513"/>
                  </a:lnTo>
                  <a:lnTo>
                    <a:pt x="3102" y="183016"/>
                  </a:lnTo>
                  <a:lnTo>
                    <a:pt x="5896" y="218995"/>
                  </a:lnTo>
                  <a:lnTo>
                    <a:pt x="7468" y="264195"/>
                  </a:lnTo>
                  <a:lnTo>
                    <a:pt x="8131" y="31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885"/>
          <p:cNvGrpSpPr/>
          <p:nvPr/>
        </p:nvGrpSpPr>
        <p:grpSpPr>
          <a:xfrm>
            <a:off x="5626100" y="3003264"/>
            <a:ext cx="314326" cy="352134"/>
            <a:chOff x="5626100" y="3003264"/>
            <a:chExt cx="314326" cy="352134"/>
          </a:xfrm>
        </p:grpSpPr>
        <p:sp>
          <p:nvSpPr>
            <p:cNvPr id="491" name="SMARTInkShape-4290"/>
            <p:cNvSpPr/>
            <p:nvPr>
              <p:custDataLst>
                <p:tags r:id="rId77"/>
              </p:custDataLst>
            </p:nvPr>
          </p:nvSpPr>
          <p:spPr>
            <a:xfrm>
              <a:off x="5930900" y="317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291"/>
            <p:cNvSpPr/>
            <p:nvPr>
              <p:custDataLst>
                <p:tags r:id="rId78"/>
              </p:custDataLst>
            </p:nvPr>
          </p:nvSpPr>
          <p:spPr>
            <a:xfrm>
              <a:off x="5626100" y="3003264"/>
              <a:ext cx="142723" cy="352134"/>
            </a:xfrm>
            <a:custGeom>
              <a:avLst/>
              <a:gdLst/>
              <a:ahLst/>
              <a:cxnLst/>
              <a:rect l="0" t="0" r="0" b="0"/>
              <a:pathLst>
                <a:path w="142723" h="352134">
                  <a:moveTo>
                    <a:pt x="6350" y="133636"/>
                  </a:moveTo>
                  <a:lnTo>
                    <a:pt x="6350" y="133636"/>
                  </a:lnTo>
                  <a:lnTo>
                    <a:pt x="11376" y="178826"/>
                  </a:lnTo>
                  <a:lnTo>
                    <a:pt x="14189" y="216405"/>
                  </a:lnTo>
                  <a:lnTo>
                    <a:pt x="17609" y="259995"/>
                  </a:lnTo>
                  <a:lnTo>
                    <a:pt x="16742" y="307483"/>
                  </a:lnTo>
                  <a:lnTo>
                    <a:pt x="13055" y="352133"/>
                  </a:lnTo>
                  <a:lnTo>
                    <a:pt x="7705" y="317753"/>
                  </a:lnTo>
                  <a:lnTo>
                    <a:pt x="7658" y="283904"/>
                  </a:lnTo>
                  <a:lnTo>
                    <a:pt x="9989" y="238287"/>
                  </a:lnTo>
                  <a:lnTo>
                    <a:pt x="12304" y="212576"/>
                  </a:lnTo>
                  <a:lnTo>
                    <a:pt x="15257" y="185557"/>
                  </a:lnTo>
                  <a:lnTo>
                    <a:pt x="18638" y="157667"/>
                  </a:lnTo>
                  <a:lnTo>
                    <a:pt x="26157" y="113507"/>
                  </a:lnTo>
                  <a:lnTo>
                    <a:pt x="38324" y="66524"/>
                  </a:lnTo>
                  <a:lnTo>
                    <a:pt x="48783" y="43836"/>
                  </a:lnTo>
                  <a:lnTo>
                    <a:pt x="73799" y="14052"/>
                  </a:lnTo>
                  <a:lnTo>
                    <a:pt x="90891" y="3347"/>
                  </a:lnTo>
                  <a:lnTo>
                    <a:pt x="107893" y="0"/>
                  </a:lnTo>
                  <a:lnTo>
                    <a:pt x="116379" y="95"/>
                  </a:lnTo>
                  <a:lnTo>
                    <a:pt x="123448" y="2276"/>
                  </a:lnTo>
                  <a:lnTo>
                    <a:pt x="135063" y="10342"/>
                  </a:lnTo>
                  <a:lnTo>
                    <a:pt x="141168" y="28509"/>
                  </a:lnTo>
                  <a:lnTo>
                    <a:pt x="142722" y="62741"/>
                  </a:lnTo>
                  <a:lnTo>
                    <a:pt x="141715" y="73673"/>
                  </a:lnTo>
                  <a:lnTo>
                    <a:pt x="131188" y="95227"/>
                  </a:lnTo>
                  <a:lnTo>
                    <a:pt x="103547" y="125313"/>
                  </a:lnTo>
                  <a:lnTo>
                    <a:pt x="80593" y="141225"/>
                  </a:lnTo>
                  <a:lnTo>
                    <a:pt x="44576" y="153445"/>
                  </a:lnTo>
                  <a:lnTo>
                    <a:pt x="0" y="15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4" name="SMARTInkShape-4292"/>
          <p:cNvSpPr/>
          <p:nvPr>
            <p:custDataLst>
              <p:tags r:id="rId1"/>
            </p:custDataLst>
          </p:nvPr>
        </p:nvSpPr>
        <p:spPr>
          <a:xfrm>
            <a:off x="2023892" y="3843828"/>
            <a:ext cx="202102" cy="317797"/>
          </a:xfrm>
          <a:custGeom>
            <a:avLst/>
            <a:gdLst/>
            <a:ahLst/>
            <a:cxnLst/>
            <a:rect l="0" t="0" r="0" b="0"/>
            <a:pathLst>
              <a:path w="202102" h="317797">
                <a:moveTo>
                  <a:pt x="52558" y="80472"/>
                </a:moveTo>
                <a:lnTo>
                  <a:pt x="52558" y="80472"/>
                </a:lnTo>
                <a:lnTo>
                  <a:pt x="49187" y="83843"/>
                </a:lnTo>
                <a:lnTo>
                  <a:pt x="43769" y="85498"/>
                </a:lnTo>
                <a:lnTo>
                  <a:pt x="28793" y="86560"/>
                </a:lnTo>
                <a:lnTo>
                  <a:pt x="16432" y="83373"/>
                </a:lnTo>
                <a:lnTo>
                  <a:pt x="7203" y="77961"/>
                </a:lnTo>
                <a:lnTo>
                  <a:pt x="0" y="61775"/>
                </a:lnTo>
                <a:lnTo>
                  <a:pt x="140" y="39106"/>
                </a:lnTo>
                <a:lnTo>
                  <a:pt x="8020" y="17886"/>
                </a:lnTo>
                <a:lnTo>
                  <a:pt x="19360" y="0"/>
                </a:lnTo>
                <a:lnTo>
                  <a:pt x="20548" y="13"/>
                </a:lnTo>
                <a:lnTo>
                  <a:pt x="23750" y="1909"/>
                </a:lnTo>
                <a:lnTo>
                  <a:pt x="47906" y="37321"/>
                </a:lnTo>
                <a:lnTo>
                  <a:pt x="66168" y="84100"/>
                </a:lnTo>
                <a:lnTo>
                  <a:pt x="72248" y="116656"/>
                </a:lnTo>
                <a:lnTo>
                  <a:pt x="75420" y="156056"/>
                </a:lnTo>
                <a:lnTo>
                  <a:pt x="76830" y="197320"/>
                </a:lnTo>
                <a:lnTo>
                  <a:pt x="77457" y="234475"/>
                </a:lnTo>
                <a:lnTo>
                  <a:pt x="74438" y="277013"/>
                </a:lnTo>
                <a:lnTo>
                  <a:pt x="65705" y="305218"/>
                </a:lnTo>
                <a:lnTo>
                  <a:pt x="60047" y="314415"/>
                </a:lnTo>
                <a:lnTo>
                  <a:pt x="57551" y="316867"/>
                </a:lnTo>
                <a:lnTo>
                  <a:pt x="54475" y="317796"/>
                </a:lnTo>
                <a:lnTo>
                  <a:pt x="47295" y="316947"/>
                </a:lnTo>
                <a:lnTo>
                  <a:pt x="41282" y="312337"/>
                </a:lnTo>
                <a:lnTo>
                  <a:pt x="38691" y="309132"/>
                </a:lnTo>
                <a:lnTo>
                  <a:pt x="37669" y="305584"/>
                </a:lnTo>
                <a:lnTo>
                  <a:pt x="39430" y="288979"/>
                </a:lnTo>
                <a:lnTo>
                  <a:pt x="41549" y="284149"/>
                </a:lnTo>
                <a:lnTo>
                  <a:pt x="43102" y="281874"/>
                </a:lnTo>
                <a:lnTo>
                  <a:pt x="46709" y="279345"/>
                </a:lnTo>
                <a:lnTo>
                  <a:pt x="56469" y="274158"/>
                </a:lnTo>
                <a:lnTo>
                  <a:pt x="102935" y="247881"/>
                </a:lnTo>
                <a:lnTo>
                  <a:pt x="144224" y="209057"/>
                </a:lnTo>
                <a:lnTo>
                  <a:pt x="159525" y="185442"/>
                </a:lnTo>
                <a:lnTo>
                  <a:pt x="163599" y="173927"/>
                </a:lnTo>
                <a:lnTo>
                  <a:pt x="163274" y="168881"/>
                </a:lnTo>
                <a:lnTo>
                  <a:pt x="159150" y="159511"/>
                </a:lnTo>
                <a:lnTo>
                  <a:pt x="152614" y="152525"/>
                </a:lnTo>
                <a:lnTo>
                  <a:pt x="148895" y="149674"/>
                </a:lnTo>
                <a:lnTo>
                  <a:pt x="145005" y="148478"/>
                </a:lnTo>
                <a:lnTo>
                  <a:pt x="136920" y="149032"/>
                </a:lnTo>
                <a:lnTo>
                  <a:pt x="134199" y="150873"/>
                </a:lnTo>
                <a:lnTo>
                  <a:pt x="132385" y="153512"/>
                </a:lnTo>
                <a:lnTo>
                  <a:pt x="131176" y="156681"/>
                </a:lnTo>
                <a:lnTo>
                  <a:pt x="131714" y="165848"/>
                </a:lnTo>
                <a:lnTo>
                  <a:pt x="135716" y="177684"/>
                </a:lnTo>
                <a:lnTo>
                  <a:pt x="161424" y="213105"/>
                </a:lnTo>
                <a:lnTo>
                  <a:pt x="198531" y="253866"/>
                </a:lnTo>
                <a:lnTo>
                  <a:pt x="202101" y="265486"/>
                </a:lnTo>
                <a:lnTo>
                  <a:pt x="201643" y="270843"/>
                </a:lnTo>
                <a:lnTo>
                  <a:pt x="197370" y="280557"/>
                </a:lnTo>
                <a:lnTo>
                  <a:pt x="187031" y="293961"/>
                </a:lnTo>
                <a:lnTo>
                  <a:pt x="177235" y="298827"/>
                </a:lnTo>
                <a:lnTo>
                  <a:pt x="160508" y="3027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9" name="SMARTInkShape-Group887"/>
          <p:cNvGrpSpPr/>
          <p:nvPr/>
        </p:nvGrpSpPr>
        <p:grpSpPr>
          <a:xfrm>
            <a:off x="2718407" y="3821059"/>
            <a:ext cx="386744" cy="490392"/>
            <a:chOff x="2718407" y="3821059"/>
            <a:chExt cx="386744" cy="490392"/>
          </a:xfrm>
        </p:grpSpPr>
        <p:sp>
          <p:nvSpPr>
            <p:cNvPr id="495" name="SMARTInkShape-4293"/>
            <p:cNvSpPr/>
            <p:nvPr>
              <p:custDataLst>
                <p:tags r:id="rId73"/>
              </p:custDataLst>
            </p:nvPr>
          </p:nvSpPr>
          <p:spPr>
            <a:xfrm>
              <a:off x="2990850" y="41148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2095" y="10212"/>
                  </a:lnTo>
                  <a:lnTo>
                    <a:pt x="84126" y="41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294"/>
            <p:cNvSpPr/>
            <p:nvPr>
              <p:custDataLst>
                <p:tags r:id="rId74"/>
              </p:custDataLst>
            </p:nvPr>
          </p:nvSpPr>
          <p:spPr>
            <a:xfrm>
              <a:off x="2997200" y="40259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47562" y="386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295"/>
            <p:cNvSpPr/>
            <p:nvPr>
              <p:custDataLst>
                <p:tags r:id="rId75"/>
              </p:custDataLst>
            </p:nvPr>
          </p:nvSpPr>
          <p:spPr>
            <a:xfrm>
              <a:off x="2718407" y="3821059"/>
              <a:ext cx="107344" cy="103242"/>
            </a:xfrm>
            <a:custGeom>
              <a:avLst/>
              <a:gdLst/>
              <a:ahLst/>
              <a:cxnLst/>
              <a:rect l="0" t="0" r="0" b="0"/>
              <a:pathLst>
                <a:path w="107344" h="103242">
                  <a:moveTo>
                    <a:pt x="24793" y="14341"/>
                  </a:moveTo>
                  <a:lnTo>
                    <a:pt x="24793" y="14341"/>
                  </a:lnTo>
                  <a:lnTo>
                    <a:pt x="19326" y="8874"/>
                  </a:lnTo>
                  <a:lnTo>
                    <a:pt x="15333" y="14994"/>
                  </a:lnTo>
                  <a:lnTo>
                    <a:pt x="2468" y="43807"/>
                  </a:lnTo>
                  <a:lnTo>
                    <a:pt x="0" y="55831"/>
                  </a:lnTo>
                  <a:lnTo>
                    <a:pt x="503" y="55406"/>
                  </a:lnTo>
                  <a:lnTo>
                    <a:pt x="28641" y="11184"/>
                  </a:lnTo>
                  <a:lnTo>
                    <a:pt x="37321" y="2354"/>
                  </a:lnTo>
                  <a:lnTo>
                    <a:pt x="41612" y="0"/>
                  </a:lnTo>
                  <a:lnTo>
                    <a:pt x="46589" y="547"/>
                  </a:lnTo>
                  <a:lnTo>
                    <a:pt x="57763" y="6799"/>
                  </a:lnTo>
                  <a:lnTo>
                    <a:pt x="75955" y="28961"/>
                  </a:lnTo>
                  <a:lnTo>
                    <a:pt x="95457" y="76491"/>
                  </a:lnTo>
                  <a:lnTo>
                    <a:pt x="107343" y="103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296"/>
            <p:cNvSpPr/>
            <p:nvPr>
              <p:custDataLst>
                <p:tags r:id="rId76"/>
              </p:custDataLst>
            </p:nvPr>
          </p:nvSpPr>
          <p:spPr>
            <a:xfrm>
              <a:off x="2720779" y="3997867"/>
              <a:ext cx="96040" cy="313584"/>
            </a:xfrm>
            <a:custGeom>
              <a:avLst/>
              <a:gdLst/>
              <a:ahLst/>
              <a:cxnLst/>
              <a:rect l="0" t="0" r="0" b="0"/>
              <a:pathLst>
                <a:path w="96040" h="313584">
                  <a:moveTo>
                    <a:pt x="3371" y="53433"/>
                  </a:moveTo>
                  <a:lnTo>
                    <a:pt x="3371" y="53433"/>
                  </a:lnTo>
                  <a:lnTo>
                    <a:pt x="2665" y="59912"/>
                  </a:lnTo>
                  <a:lnTo>
                    <a:pt x="0" y="69013"/>
                  </a:lnTo>
                  <a:lnTo>
                    <a:pt x="3385" y="108016"/>
                  </a:lnTo>
                  <a:lnTo>
                    <a:pt x="13096" y="150431"/>
                  </a:lnTo>
                  <a:lnTo>
                    <a:pt x="20864" y="187089"/>
                  </a:lnTo>
                  <a:lnTo>
                    <a:pt x="27138" y="225019"/>
                  </a:lnTo>
                  <a:lnTo>
                    <a:pt x="32279" y="260221"/>
                  </a:lnTo>
                  <a:lnTo>
                    <a:pt x="39446" y="304039"/>
                  </a:lnTo>
                  <a:lnTo>
                    <a:pt x="40871" y="313483"/>
                  </a:lnTo>
                  <a:lnTo>
                    <a:pt x="41071" y="313583"/>
                  </a:lnTo>
                  <a:lnTo>
                    <a:pt x="39981" y="274023"/>
                  </a:lnTo>
                  <a:lnTo>
                    <a:pt x="34694" y="231671"/>
                  </a:lnTo>
                  <a:lnTo>
                    <a:pt x="32014" y="205419"/>
                  </a:lnTo>
                  <a:lnTo>
                    <a:pt x="29522" y="176629"/>
                  </a:lnTo>
                  <a:lnTo>
                    <a:pt x="27155" y="146147"/>
                  </a:lnTo>
                  <a:lnTo>
                    <a:pt x="26282" y="119476"/>
                  </a:lnTo>
                  <a:lnTo>
                    <a:pt x="27195" y="72907"/>
                  </a:lnTo>
                  <a:lnTo>
                    <a:pt x="35046" y="31216"/>
                  </a:lnTo>
                  <a:lnTo>
                    <a:pt x="46309" y="8828"/>
                  </a:lnTo>
                  <a:lnTo>
                    <a:pt x="51047" y="4647"/>
                  </a:lnTo>
                  <a:lnTo>
                    <a:pt x="61955" y="0"/>
                  </a:lnTo>
                  <a:lnTo>
                    <a:pt x="67121" y="172"/>
                  </a:lnTo>
                  <a:lnTo>
                    <a:pt x="76625" y="4126"/>
                  </a:lnTo>
                  <a:lnTo>
                    <a:pt x="89908" y="21028"/>
                  </a:lnTo>
                  <a:lnTo>
                    <a:pt x="96039" y="50652"/>
                  </a:lnTo>
                  <a:lnTo>
                    <a:pt x="91114" y="82869"/>
                  </a:lnTo>
                  <a:lnTo>
                    <a:pt x="73976" y="111387"/>
                  </a:lnTo>
                  <a:lnTo>
                    <a:pt x="51024" y="134340"/>
                  </a:lnTo>
                  <a:lnTo>
                    <a:pt x="34663" y="142307"/>
                  </a:lnTo>
                  <a:lnTo>
                    <a:pt x="9721" y="14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888"/>
          <p:cNvGrpSpPr/>
          <p:nvPr/>
        </p:nvGrpSpPr>
        <p:grpSpPr>
          <a:xfrm>
            <a:off x="3340100" y="3829050"/>
            <a:ext cx="222251" cy="393701"/>
            <a:chOff x="3340100" y="3829050"/>
            <a:chExt cx="222251" cy="393701"/>
          </a:xfrm>
        </p:grpSpPr>
        <p:sp>
          <p:nvSpPr>
            <p:cNvPr id="500" name="SMARTInkShape-4297"/>
            <p:cNvSpPr/>
            <p:nvPr>
              <p:custDataLst>
                <p:tags r:id="rId68"/>
              </p:custDataLst>
            </p:nvPr>
          </p:nvSpPr>
          <p:spPr>
            <a:xfrm>
              <a:off x="3357374" y="3829050"/>
              <a:ext cx="204977" cy="10009"/>
            </a:xfrm>
            <a:custGeom>
              <a:avLst/>
              <a:gdLst/>
              <a:ahLst/>
              <a:cxnLst/>
              <a:rect l="0" t="0" r="0" b="0"/>
              <a:pathLst>
                <a:path w="204977" h="10009">
                  <a:moveTo>
                    <a:pt x="14476" y="6350"/>
                  </a:moveTo>
                  <a:lnTo>
                    <a:pt x="14476" y="6350"/>
                  </a:lnTo>
                  <a:lnTo>
                    <a:pt x="0" y="6350"/>
                  </a:lnTo>
                  <a:lnTo>
                    <a:pt x="37513" y="10008"/>
                  </a:lnTo>
                  <a:lnTo>
                    <a:pt x="75515" y="8446"/>
                  </a:lnTo>
                  <a:lnTo>
                    <a:pt x="98913" y="7041"/>
                  </a:lnTo>
                  <a:lnTo>
                    <a:pt x="124389" y="5400"/>
                  </a:lnTo>
                  <a:lnTo>
                    <a:pt x="169160" y="2400"/>
                  </a:lnTo>
                  <a:lnTo>
                    <a:pt x="204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298"/>
            <p:cNvSpPr/>
            <p:nvPr>
              <p:custDataLst>
                <p:tags r:id="rId69"/>
              </p:custDataLst>
            </p:nvPr>
          </p:nvSpPr>
          <p:spPr>
            <a:xfrm>
              <a:off x="3422650" y="407035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42247" y="51707"/>
                  </a:lnTo>
                  <a:lnTo>
                    <a:pt x="79554" y="91613"/>
                  </a:lnTo>
                  <a:lnTo>
                    <a:pt x="124654" y="137270"/>
                  </a:lnTo>
                  <a:lnTo>
                    <a:pt x="139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299"/>
            <p:cNvSpPr/>
            <p:nvPr>
              <p:custDataLst>
                <p:tags r:id="rId70"/>
              </p:custDataLst>
            </p:nvPr>
          </p:nvSpPr>
          <p:spPr>
            <a:xfrm>
              <a:off x="3346450" y="4038862"/>
              <a:ext cx="101601" cy="171189"/>
            </a:xfrm>
            <a:custGeom>
              <a:avLst/>
              <a:gdLst/>
              <a:ahLst/>
              <a:cxnLst/>
              <a:rect l="0" t="0" r="0" b="0"/>
              <a:pathLst>
                <a:path w="101601" h="171189">
                  <a:moveTo>
                    <a:pt x="101600" y="6088"/>
                  </a:moveTo>
                  <a:lnTo>
                    <a:pt x="101600" y="6088"/>
                  </a:lnTo>
                  <a:lnTo>
                    <a:pt x="101600" y="2717"/>
                  </a:lnTo>
                  <a:lnTo>
                    <a:pt x="100894" y="1724"/>
                  </a:lnTo>
                  <a:lnTo>
                    <a:pt x="99718" y="1062"/>
                  </a:lnTo>
                  <a:lnTo>
                    <a:pt x="92762" y="0"/>
                  </a:lnTo>
                  <a:lnTo>
                    <a:pt x="91475" y="2029"/>
                  </a:lnTo>
                  <a:lnTo>
                    <a:pt x="83351" y="42385"/>
                  </a:lnTo>
                  <a:lnTo>
                    <a:pt x="67290" y="82768"/>
                  </a:lnTo>
                  <a:lnTo>
                    <a:pt x="34105" y="130197"/>
                  </a:lnTo>
                  <a:lnTo>
                    <a:pt x="13583" y="159041"/>
                  </a:lnTo>
                  <a:lnTo>
                    <a:pt x="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300"/>
            <p:cNvSpPr/>
            <p:nvPr>
              <p:custDataLst>
                <p:tags r:id="rId71"/>
              </p:custDataLst>
            </p:nvPr>
          </p:nvSpPr>
          <p:spPr>
            <a:xfrm>
              <a:off x="3467100" y="394335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88900" y="0"/>
                  </a:moveTo>
                  <a:lnTo>
                    <a:pt x="88900" y="0"/>
                  </a:lnTo>
                  <a:lnTo>
                    <a:pt x="62860" y="43351"/>
                  </a:lnTo>
                  <a:lnTo>
                    <a:pt x="39400" y="87477"/>
                  </a:lnTo>
                  <a:lnTo>
                    <a:pt x="16691" y="134183"/>
                  </a:lnTo>
                  <a:lnTo>
                    <a:pt x="3506" y="17887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301"/>
            <p:cNvSpPr/>
            <p:nvPr>
              <p:custDataLst>
                <p:tags r:id="rId72"/>
              </p:custDataLst>
            </p:nvPr>
          </p:nvSpPr>
          <p:spPr>
            <a:xfrm>
              <a:off x="3340100" y="39370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0"/>
                  </a:moveTo>
                  <a:lnTo>
                    <a:pt x="0" y="0"/>
                  </a:lnTo>
                  <a:lnTo>
                    <a:pt x="33213" y="38988"/>
                  </a:lnTo>
                  <a:lnTo>
                    <a:pt x="65815" y="81009"/>
                  </a:lnTo>
                  <a:lnTo>
                    <a:pt x="100169" y="124349"/>
                  </a:lnTo>
                  <a:lnTo>
                    <a:pt x="124694" y="162903"/>
                  </a:lnTo>
                  <a:lnTo>
                    <a:pt x="152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889"/>
          <p:cNvGrpSpPr/>
          <p:nvPr/>
        </p:nvGrpSpPr>
        <p:grpSpPr>
          <a:xfrm>
            <a:off x="4168313" y="3886200"/>
            <a:ext cx="1299038" cy="296046"/>
            <a:chOff x="4168313" y="3886200"/>
            <a:chExt cx="1299038" cy="296046"/>
          </a:xfrm>
        </p:grpSpPr>
        <p:sp>
          <p:nvSpPr>
            <p:cNvPr id="506" name="SMARTInkShape-4302"/>
            <p:cNvSpPr/>
            <p:nvPr>
              <p:custDataLst>
                <p:tags r:id="rId58"/>
              </p:custDataLst>
            </p:nvPr>
          </p:nvSpPr>
          <p:spPr>
            <a:xfrm>
              <a:off x="5303000" y="3886200"/>
              <a:ext cx="76556" cy="285132"/>
            </a:xfrm>
            <a:custGeom>
              <a:avLst/>
              <a:gdLst/>
              <a:ahLst/>
              <a:cxnLst/>
              <a:rect l="0" t="0" r="0" b="0"/>
              <a:pathLst>
                <a:path w="76556" h="285132">
                  <a:moveTo>
                    <a:pt x="43700" y="0"/>
                  </a:moveTo>
                  <a:lnTo>
                    <a:pt x="43700" y="0"/>
                  </a:lnTo>
                  <a:lnTo>
                    <a:pt x="38631" y="39693"/>
                  </a:lnTo>
                  <a:lnTo>
                    <a:pt x="34861" y="69852"/>
                  </a:lnTo>
                  <a:lnTo>
                    <a:pt x="30835" y="111949"/>
                  </a:lnTo>
                  <a:lnTo>
                    <a:pt x="27398" y="159116"/>
                  </a:lnTo>
                  <a:lnTo>
                    <a:pt x="25872" y="203598"/>
                  </a:lnTo>
                  <a:lnTo>
                    <a:pt x="27073" y="239360"/>
                  </a:lnTo>
                  <a:lnTo>
                    <a:pt x="30666" y="265838"/>
                  </a:lnTo>
                  <a:lnTo>
                    <a:pt x="36966" y="279957"/>
                  </a:lnTo>
                  <a:lnTo>
                    <a:pt x="40623" y="283299"/>
                  </a:lnTo>
                  <a:lnTo>
                    <a:pt x="44470" y="284822"/>
                  </a:lnTo>
                  <a:lnTo>
                    <a:pt x="48447" y="285131"/>
                  </a:lnTo>
                  <a:lnTo>
                    <a:pt x="58510" y="277949"/>
                  </a:lnTo>
                  <a:lnTo>
                    <a:pt x="64157" y="272082"/>
                  </a:lnTo>
                  <a:lnTo>
                    <a:pt x="75474" y="240229"/>
                  </a:lnTo>
                  <a:lnTo>
                    <a:pt x="76555" y="206254"/>
                  </a:lnTo>
                  <a:lnTo>
                    <a:pt x="70297" y="186448"/>
                  </a:lnTo>
                  <a:lnTo>
                    <a:pt x="60460" y="169649"/>
                  </a:lnTo>
                  <a:lnTo>
                    <a:pt x="29518" y="138874"/>
                  </a:lnTo>
                  <a:lnTo>
                    <a:pt x="16372" y="130832"/>
                  </a:lnTo>
                  <a:lnTo>
                    <a:pt x="4950" y="127430"/>
                  </a:lnTo>
                  <a:lnTo>
                    <a:pt x="3051" y="125875"/>
                  </a:lnTo>
                  <a:lnTo>
                    <a:pt x="0" y="121682"/>
                  </a:lnTo>
                  <a:lnTo>
                    <a:pt x="6214" y="117585"/>
                  </a:lnTo>
                  <a:lnTo>
                    <a:pt x="43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03"/>
            <p:cNvSpPr/>
            <p:nvPr>
              <p:custDataLst>
                <p:tags r:id="rId59"/>
              </p:custDataLst>
            </p:nvPr>
          </p:nvSpPr>
          <p:spPr>
            <a:xfrm>
              <a:off x="4737100" y="3994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304"/>
            <p:cNvSpPr/>
            <p:nvPr>
              <p:custDataLst>
                <p:tags r:id="rId60"/>
              </p:custDataLst>
            </p:nvPr>
          </p:nvSpPr>
          <p:spPr>
            <a:xfrm>
              <a:off x="4730750" y="40703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059" y="5083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305"/>
            <p:cNvSpPr/>
            <p:nvPr>
              <p:custDataLst>
                <p:tags r:id="rId61"/>
              </p:custDataLst>
            </p:nvPr>
          </p:nvSpPr>
          <p:spPr>
            <a:xfrm>
              <a:off x="5448300" y="4051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306"/>
            <p:cNvSpPr/>
            <p:nvPr>
              <p:custDataLst>
                <p:tags r:id="rId62"/>
              </p:custDataLst>
            </p:nvPr>
          </p:nvSpPr>
          <p:spPr>
            <a:xfrm>
              <a:off x="4641073" y="4027646"/>
              <a:ext cx="70628" cy="123649"/>
            </a:xfrm>
            <a:custGeom>
              <a:avLst/>
              <a:gdLst/>
              <a:ahLst/>
              <a:cxnLst/>
              <a:rect l="0" t="0" r="0" b="0"/>
              <a:pathLst>
                <a:path w="70628" h="123649">
                  <a:moveTo>
                    <a:pt x="70627" y="30004"/>
                  </a:moveTo>
                  <a:lnTo>
                    <a:pt x="70627" y="30004"/>
                  </a:lnTo>
                  <a:lnTo>
                    <a:pt x="69921" y="19865"/>
                  </a:lnTo>
                  <a:lnTo>
                    <a:pt x="67256" y="12327"/>
                  </a:lnTo>
                  <a:lnTo>
                    <a:pt x="61838" y="6155"/>
                  </a:lnTo>
                  <a:lnTo>
                    <a:pt x="58418" y="3522"/>
                  </a:lnTo>
                  <a:lnTo>
                    <a:pt x="48973" y="595"/>
                  </a:lnTo>
                  <a:lnTo>
                    <a:pt x="37719" y="0"/>
                  </a:lnTo>
                  <a:lnTo>
                    <a:pt x="25663" y="2087"/>
                  </a:lnTo>
                  <a:lnTo>
                    <a:pt x="15130" y="9130"/>
                  </a:lnTo>
                  <a:lnTo>
                    <a:pt x="10345" y="13971"/>
                  </a:lnTo>
                  <a:lnTo>
                    <a:pt x="7862" y="18610"/>
                  </a:lnTo>
                  <a:lnTo>
                    <a:pt x="6912" y="23113"/>
                  </a:lnTo>
                  <a:lnTo>
                    <a:pt x="8945" y="38075"/>
                  </a:lnTo>
                  <a:lnTo>
                    <a:pt x="15897" y="55914"/>
                  </a:lnTo>
                  <a:lnTo>
                    <a:pt x="36510" y="87675"/>
                  </a:lnTo>
                  <a:lnTo>
                    <a:pt x="35943" y="94676"/>
                  </a:lnTo>
                  <a:lnTo>
                    <a:pt x="32634" y="102491"/>
                  </a:lnTo>
                  <a:lnTo>
                    <a:pt x="22838" y="114119"/>
                  </a:lnTo>
                  <a:lnTo>
                    <a:pt x="15050" y="119835"/>
                  </a:lnTo>
                  <a:lnTo>
                    <a:pt x="6886" y="122846"/>
                  </a:lnTo>
                  <a:lnTo>
                    <a:pt x="2733" y="123648"/>
                  </a:lnTo>
                  <a:lnTo>
                    <a:pt x="669" y="122773"/>
                  </a:lnTo>
                  <a:lnTo>
                    <a:pt x="0" y="120778"/>
                  </a:lnTo>
                  <a:lnTo>
                    <a:pt x="777" y="112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307"/>
            <p:cNvSpPr/>
            <p:nvPr>
              <p:custDataLst>
                <p:tags r:id="rId63"/>
              </p:custDataLst>
            </p:nvPr>
          </p:nvSpPr>
          <p:spPr>
            <a:xfrm>
              <a:off x="4168313" y="4028187"/>
              <a:ext cx="224777" cy="154059"/>
            </a:xfrm>
            <a:custGeom>
              <a:avLst/>
              <a:gdLst/>
              <a:ahLst/>
              <a:cxnLst/>
              <a:rect l="0" t="0" r="0" b="0"/>
              <a:pathLst>
                <a:path w="224777" h="154059">
                  <a:moveTo>
                    <a:pt x="60787" y="23113"/>
                  </a:moveTo>
                  <a:lnTo>
                    <a:pt x="60787" y="23113"/>
                  </a:lnTo>
                  <a:lnTo>
                    <a:pt x="51998" y="9298"/>
                  </a:lnTo>
                  <a:lnTo>
                    <a:pt x="48577" y="5436"/>
                  </a:lnTo>
                  <a:lnTo>
                    <a:pt x="39133" y="1145"/>
                  </a:lnTo>
                  <a:lnTo>
                    <a:pt x="33650" y="0"/>
                  </a:lnTo>
                  <a:lnTo>
                    <a:pt x="27879" y="1355"/>
                  </a:lnTo>
                  <a:lnTo>
                    <a:pt x="15822" y="8504"/>
                  </a:lnTo>
                  <a:lnTo>
                    <a:pt x="7171" y="22499"/>
                  </a:lnTo>
                  <a:lnTo>
                    <a:pt x="1680" y="41890"/>
                  </a:lnTo>
                  <a:lnTo>
                    <a:pt x="0" y="79868"/>
                  </a:lnTo>
                  <a:lnTo>
                    <a:pt x="8517" y="116835"/>
                  </a:lnTo>
                  <a:lnTo>
                    <a:pt x="18506" y="136969"/>
                  </a:lnTo>
                  <a:lnTo>
                    <a:pt x="35646" y="149680"/>
                  </a:lnTo>
                  <a:lnTo>
                    <a:pt x="46143" y="154058"/>
                  </a:lnTo>
                  <a:lnTo>
                    <a:pt x="72858" y="153278"/>
                  </a:lnTo>
                  <a:lnTo>
                    <a:pt x="102136" y="144465"/>
                  </a:lnTo>
                  <a:lnTo>
                    <a:pt x="129258" y="128787"/>
                  </a:lnTo>
                  <a:lnTo>
                    <a:pt x="165956" y="87026"/>
                  </a:lnTo>
                  <a:lnTo>
                    <a:pt x="186062" y="61843"/>
                  </a:lnTo>
                  <a:lnTo>
                    <a:pt x="186636" y="59517"/>
                  </a:lnTo>
                  <a:lnTo>
                    <a:pt x="184903" y="57965"/>
                  </a:lnTo>
                  <a:lnTo>
                    <a:pt x="177333" y="56242"/>
                  </a:lnTo>
                  <a:lnTo>
                    <a:pt x="166913" y="61120"/>
                  </a:lnTo>
                  <a:lnTo>
                    <a:pt x="151028" y="75767"/>
                  </a:lnTo>
                  <a:lnTo>
                    <a:pt x="146348" y="81499"/>
                  </a:lnTo>
                  <a:lnTo>
                    <a:pt x="141147" y="97275"/>
                  </a:lnTo>
                  <a:lnTo>
                    <a:pt x="139760" y="106421"/>
                  </a:lnTo>
                  <a:lnTo>
                    <a:pt x="141658" y="114635"/>
                  </a:lnTo>
                  <a:lnTo>
                    <a:pt x="151293" y="129406"/>
                  </a:lnTo>
                  <a:lnTo>
                    <a:pt x="164982" y="139263"/>
                  </a:lnTo>
                  <a:lnTo>
                    <a:pt x="172584" y="142880"/>
                  </a:lnTo>
                  <a:lnTo>
                    <a:pt x="188556" y="145016"/>
                  </a:lnTo>
                  <a:lnTo>
                    <a:pt x="196766" y="144599"/>
                  </a:lnTo>
                  <a:lnTo>
                    <a:pt x="211533" y="138490"/>
                  </a:lnTo>
                  <a:lnTo>
                    <a:pt x="218434" y="133897"/>
                  </a:lnTo>
                  <a:lnTo>
                    <a:pt x="222329" y="128719"/>
                  </a:lnTo>
                  <a:lnTo>
                    <a:pt x="224221" y="123150"/>
                  </a:lnTo>
                  <a:lnTo>
                    <a:pt x="224776" y="117320"/>
                  </a:lnTo>
                  <a:lnTo>
                    <a:pt x="217867" y="103318"/>
                  </a:lnTo>
                  <a:lnTo>
                    <a:pt x="200487" y="8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308"/>
            <p:cNvSpPr/>
            <p:nvPr>
              <p:custDataLst>
                <p:tags r:id="rId64"/>
              </p:custDataLst>
            </p:nvPr>
          </p:nvSpPr>
          <p:spPr>
            <a:xfrm>
              <a:off x="4445883" y="4051494"/>
              <a:ext cx="100718" cy="126807"/>
            </a:xfrm>
            <a:custGeom>
              <a:avLst/>
              <a:gdLst/>
              <a:ahLst/>
              <a:cxnLst/>
              <a:rect l="0" t="0" r="0" b="0"/>
              <a:pathLst>
                <a:path w="100718" h="126807">
                  <a:moveTo>
                    <a:pt x="5467" y="50606"/>
                  </a:moveTo>
                  <a:lnTo>
                    <a:pt x="5467" y="50606"/>
                  </a:lnTo>
                  <a:lnTo>
                    <a:pt x="5467" y="43864"/>
                  </a:lnTo>
                  <a:lnTo>
                    <a:pt x="3585" y="38673"/>
                  </a:lnTo>
                  <a:lnTo>
                    <a:pt x="0" y="32961"/>
                  </a:lnTo>
                  <a:lnTo>
                    <a:pt x="1391" y="34062"/>
                  </a:lnTo>
                  <a:lnTo>
                    <a:pt x="2749" y="35343"/>
                  </a:lnTo>
                  <a:lnTo>
                    <a:pt x="10000" y="54020"/>
                  </a:lnTo>
                  <a:lnTo>
                    <a:pt x="16952" y="96925"/>
                  </a:lnTo>
                  <a:lnTo>
                    <a:pt x="23528" y="121437"/>
                  </a:lnTo>
                  <a:lnTo>
                    <a:pt x="23857" y="121814"/>
                  </a:lnTo>
                  <a:lnTo>
                    <a:pt x="24430" y="101916"/>
                  </a:lnTo>
                  <a:lnTo>
                    <a:pt x="21120" y="65652"/>
                  </a:lnTo>
                  <a:lnTo>
                    <a:pt x="19043" y="25901"/>
                  </a:lnTo>
                  <a:lnTo>
                    <a:pt x="21797" y="4167"/>
                  </a:lnTo>
                  <a:lnTo>
                    <a:pt x="24114" y="1302"/>
                  </a:lnTo>
                  <a:lnTo>
                    <a:pt x="27071" y="97"/>
                  </a:lnTo>
                  <a:lnTo>
                    <a:pt x="30453" y="0"/>
                  </a:lnTo>
                  <a:lnTo>
                    <a:pt x="37974" y="3655"/>
                  </a:lnTo>
                  <a:lnTo>
                    <a:pt x="52023" y="17409"/>
                  </a:lnTo>
                  <a:lnTo>
                    <a:pt x="62141" y="32324"/>
                  </a:lnTo>
                  <a:lnTo>
                    <a:pt x="80185" y="77527"/>
                  </a:lnTo>
                  <a:lnTo>
                    <a:pt x="100717" y="12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309"/>
            <p:cNvSpPr/>
            <p:nvPr>
              <p:custDataLst>
                <p:tags r:id="rId65"/>
              </p:custDataLst>
            </p:nvPr>
          </p:nvSpPr>
          <p:spPr>
            <a:xfrm>
              <a:off x="4813300" y="4003479"/>
              <a:ext cx="48893" cy="127747"/>
            </a:xfrm>
            <a:custGeom>
              <a:avLst/>
              <a:gdLst/>
              <a:ahLst/>
              <a:cxnLst/>
              <a:rect l="0" t="0" r="0" b="0"/>
              <a:pathLst>
                <a:path w="48893" h="127747">
                  <a:moveTo>
                    <a:pt x="44450" y="3371"/>
                  </a:moveTo>
                  <a:lnTo>
                    <a:pt x="44450" y="3371"/>
                  </a:lnTo>
                  <a:lnTo>
                    <a:pt x="34337" y="0"/>
                  </a:lnTo>
                  <a:lnTo>
                    <a:pt x="23727" y="2108"/>
                  </a:lnTo>
                  <a:lnTo>
                    <a:pt x="13368" y="7748"/>
                  </a:lnTo>
                  <a:lnTo>
                    <a:pt x="6412" y="14959"/>
                  </a:lnTo>
                  <a:lnTo>
                    <a:pt x="4980" y="19563"/>
                  </a:lnTo>
                  <a:lnTo>
                    <a:pt x="5271" y="30323"/>
                  </a:lnTo>
                  <a:lnTo>
                    <a:pt x="11515" y="42160"/>
                  </a:lnTo>
                  <a:lnTo>
                    <a:pt x="44360" y="85962"/>
                  </a:lnTo>
                  <a:lnTo>
                    <a:pt x="48892" y="104983"/>
                  </a:lnTo>
                  <a:lnTo>
                    <a:pt x="47411" y="110623"/>
                  </a:lnTo>
                  <a:lnTo>
                    <a:pt x="40120" y="120655"/>
                  </a:lnTo>
                  <a:lnTo>
                    <a:pt x="29826" y="126052"/>
                  </a:lnTo>
                  <a:lnTo>
                    <a:pt x="18900" y="127746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310"/>
            <p:cNvSpPr/>
            <p:nvPr>
              <p:custDataLst>
                <p:tags r:id="rId66"/>
              </p:custDataLst>
            </p:nvPr>
          </p:nvSpPr>
          <p:spPr>
            <a:xfrm>
              <a:off x="4947533" y="3898900"/>
              <a:ext cx="30868" cy="230326"/>
            </a:xfrm>
            <a:custGeom>
              <a:avLst/>
              <a:gdLst/>
              <a:ahLst/>
              <a:cxnLst/>
              <a:rect l="0" t="0" r="0" b="0"/>
              <a:pathLst>
                <a:path w="30868" h="230326">
                  <a:moveTo>
                    <a:pt x="5467" y="0"/>
                  </a:moveTo>
                  <a:lnTo>
                    <a:pt x="5467" y="0"/>
                  </a:lnTo>
                  <a:lnTo>
                    <a:pt x="2096" y="36628"/>
                  </a:lnTo>
                  <a:lnTo>
                    <a:pt x="0" y="81408"/>
                  </a:lnTo>
                  <a:lnTo>
                    <a:pt x="1391" y="118496"/>
                  </a:lnTo>
                  <a:lnTo>
                    <a:pt x="5066" y="156382"/>
                  </a:lnTo>
                  <a:lnTo>
                    <a:pt x="14363" y="201950"/>
                  </a:lnTo>
                  <a:lnTo>
                    <a:pt x="21900" y="224545"/>
                  </a:lnTo>
                  <a:lnTo>
                    <a:pt x="26411" y="230325"/>
                  </a:lnTo>
                  <a:lnTo>
                    <a:pt x="27897" y="229045"/>
                  </a:lnTo>
                  <a:lnTo>
                    <a:pt x="3086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311"/>
            <p:cNvSpPr/>
            <p:nvPr>
              <p:custDataLst>
                <p:tags r:id="rId67"/>
              </p:custDataLst>
            </p:nvPr>
          </p:nvSpPr>
          <p:spPr>
            <a:xfrm>
              <a:off x="4928483" y="4010304"/>
              <a:ext cx="303918" cy="133407"/>
            </a:xfrm>
            <a:custGeom>
              <a:avLst/>
              <a:gdLst/>
              <a:ahLst/>
              <a:cxnLst/>
              <a:rect l="0" t="0" r="0" b="0"/>
              <a:pathLst>
                <a:path w="303918" h="133407">
                  <a:moveTo>
                    <a:pt x="5467" y="15596"/>
                  </a:moveTo>
                  <a:lnTo>
                    <a:pt x="5467" y="15596"/>
                  </a:lnTo>
                  <a:lnTo>
                    <a:pt x="0" y="15596"/>
                  </a:lnTo>
                  <a:lnTo>
                    <a:pt x="39647" y="15596"/>
                  </a:lnTo>
                  <a:lnTo>
                    <a:pt x="86773" y="15596"/>
                  </a:lnTo>
                  <a:lnTo>
                    <a:pt x="132126" y="15596"/>
                  </a:lnTo>
                  <a:lnTo>
                    <a:pt x="144022" y="15596"/>
                  </a:lnTo>
                  <a:lnTo>
                    <a:pt x="143698" y="14890"/>
                  </a:lnTo>
                  <a:lnTo>
                    <a:pt x="141456" y="12225"/>
                  </a:lnTo>
                  <a:lnTo>
                    <a:pt x="121372" y="669"/>
                  </a:lnTo>
                  <a:lnTo>
                    <a:pt x="117309" y="0"/>
                  </a:lnTo>
                  <a:lnTo>
                    <a:pt x="109032" y="1138"/>
                  </a:lnTo>
                  <a:lnTo>
                    <a:pt x="99810" y="5746"/>
                  </a:lnTo>
                  <a:lnTo>
                    <a:pt x="92609" y="21693"/>
                  </a:lnTo>
                  <a:lnTo>
                    <a:pt x="92748" y="51034"/>
                  </a:lnTo>
                  <a:lnTo>
                    <a:pt x="104187" y="88030"/>
                  </a:lnTo>
                  <a:lnTo>
                    <a:pt x="111902" y="102822"/>
                  </a:lnTo>
                  <a:lnTo>
                    <a:pt x="121916" y="112689"/>
                  </a:lnTo>
                  <a:lnTo>
                    <a:pt x="127549" y="116308"/>
                  </a:lnTo>
                  <a:lnTo>
                    <a:pt x="133422" y="117310"/>
                  </a:lnTo>
                  <a:lnTo>
                    <a:pt x="145591" y="114659"/>
                  </a:lnTo>
                  <a:lnTo>
                    <a:pt x="156174" y="106897"/>
                  </a:lnTo>
                  <a:lnTo>
                    <a:pt x="196723" y="66372"/>
                  </a:lnTo>
                  <a:lnTo>
                    <a:pt x="202889" y="62858"/>
                  </a:lnTo>
                  <a:lnTo>
                    <a:pt x="205520" y="63331"/>
                  </a:lnTo>
                  <a:lnTo>
                    <a:pt x="210326" y="67621"/>
                  </a:lnTo>
                  <a:lnTo>
                    <a:pt x="212932" y="74231"/>
                  </a:lnTo>
                  <a:lnTo>
                    <a:pt x="220005" y="116796"/>
                  </a:lnTo>
                  <a:lnTo>
                    <a:pt x="226562" y="133406"/>
                  </a:lnTo>
                  <a:lnTo>
                    <a:pt x="227653" y="132942"/>
                  </a:lnTo>
                  <a:lnTo>
                    <a:pt x="230745" y="128662"/>
                  </a:lnTo>
                  <a:lnTo>
                    <a:pt x="235511" y="87801"/>
                  </a:lnTo>
                  <a:lnTo>
                    <a:pt x="246190" y="40207"/>
                  </a:lnTo>
                  <a:lnTo>
                    <a:pt x="253801" y="24652"/>
                  </a:lnTo>
                  <a:lnTo>
                    <a:pt x="257806" y="19517"/>
                  </a:lnTo>
                  <a:lnTo>
                    <a:pt x="261888" y="16799"/>
                  </a:lnTo>
                  <a:lnTo>
                    <a:pt x="266020" y="15692"/>
                  </a:lnTo>
                  <a:lnTo>
                    <a:pt x="270185" y="15660"/>
                  </a:lnTo>
                  <a:lnTo>
                    <a:pt x="274373" y="18461"/>
                  </a:lnTo>
                  <a:lnTo>
                    <a:pt x="287010" y="36592"/>
                  </a:lnTo>
                  <a:lnTo>
                    <a:pt x="300159" y="70204"/>
                  </a:lnTo>
                  <a:lnTo>
                    <a:pt x="303917" y="110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890"/>
          <p:cNvGrpSpPr/>
          <p:nvPr/>
        </p:nvGrpSpPr>
        <p:grpSpPr>
          <a:xfrm>
            <a:off x="2301230" y="4495800"/>
            <a:ext cx="2243328" cy="418792"/>
            <a:chOff x="2301230" y="4495800"/>
            <a:chExt cx="2243328" cy="418792"/>
          </a:xfrm>
        </p:grpSpPr>
        <p:sp>
          <p:nvSpPr>
            <p:cNvPr id="517" name="SMARTInkShape-4312"/>
            <p:cNvSpPr/>
            <p:nvPr>
              <p:custDataLst>
                <p:tags r:id="rId43"/>
              </p:custDataLst>
            </p:nvPr>
          </p:nvSpPr>
          <p:spPr>
            <a:xfrm>
              <a:off x="4111429" y="465455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20331"/>
                  </a:lnTo>
                  <a:lnTo>
                    <a:pt x="4645" y="16561"/>
                  </a:lnTo>
                  <a:lnTo>
                    <a:pt x="31113" y="8393"/>
                  </a:lnTo>
                  <a:lnTo>
                    <a:pt x="67957" y="280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313"/>
            <p:cNvSpPr/>
            <p:nvPr>
              <p:custDataLst>
                <p:tags r:id="rId44"/>
              </p:custDataLst>
            </p:nvPr>
          </p:nvSpPr>
          <p:spPr>
            <a:xfrm>
              <a:off x="4133850" y="47307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4532" y="13191"/>
                  </a:lnTo>
                  <a:lnTo>
                    <a:pt x="80787" y="50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314"/>
            <p:cNvSpPr/>
            <p:nvPr>
              <p:custDataLst>
                <p:tags r:id="rId45"/>
              </p:custDataLst>
            </p:nvPr>
          </p:nvSpPr>
          <p:spPr>
            <a:xfrm>
              <a:off x="3829050" y="4495800"/>
              <a:ext cx="82118" cy="298451"/>
            </a:xfrm>
            <a:custGeom>
              <a:avLst/>
              <a:gdLst/>
              <a:ahLst/>
              <a:cxnLst/>
              <a:rect l="0" t="0" r="0" b="0"/>
              <a:pathLst>
                <a:path w="82118" h="2984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4485" y="45190"/>
                  </a:lnTo>
                  <a:lnTo>
                    <a:pt x="50529" y="86532"/>
                  </a:lnTo>
                  <a:lnTo>
                    <a:pt x="66202" y="118892"/>
                  </a:lnTo>
                  <a:lnTo>
                    <a:pt x="77871" y="154441"/>
                  </a:lnTo>
                  <a:lnTo>
                    <a:pt x="82117" y="189525"/>
                  </a:lnTo>
                  <a:lnTo>
                    <a:pt x="80240" y="222522"/>
                  </a:lnTo>
                  <a:lnTo>
                    <a:pt x="72351" y="251299"/>
                  </a:lnTo>
                  <a:lnTo>
                    <a:pt x="59908" y="272555"/>
                  </a:lnTo>
                  <a:lnTo>
                    <a:pt x="46381" y="286941"/>
                  </a:lnTo>
                  <a:lnTo>
                    <a:pt x="254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315"/>
            <p:cNvSpPr/>
            <p:nvPr>
              <p:custDataLst>
                <p:tags r:id="rId46"/>
              </p:custDataLst>
            </p:nvPr>
          </p:nvSpPr>
          <p:spPr>
            <a:xfrm>
              <a:off x="3501541" y="4502150"/>
              <a:ext cx="117960" cy="38101"/>
            </a:xfrm>
            <a:custGeom>
              <a:avLst/>
              <a:gdLst/>
              <a:ahLst/>
              <a:cxnLst/>
              <a:rect l="0" t="0" r="0" b="0"/>
              <a:pathLst>
                <a:path w="1179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2325"/>
                  </a:lnTo>
                  <a:lnTo>
                    <a:pt x="1563" y="25891"/>
                  </a:lnTo>
                  <a:lnTo>
                    <a:pt x="8372" y="20208"/>
                  </a:lnTo>
                  <a:lnTo>
                    <a:pt x="21276" y="15331"/>
                  </a:lnTo>
                  <a:lnTo>
                    <a:pt x="57013" y="8618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316"/>
            <p:cNvSpPr/>
            <p:nvPr>
              <p:custDataLst>
                <p:tags r:id="rId47"/>
              </p:custDataLst>
            </p:nvPr>
          </p:nvSpPr>
          <p:spPr>
            <a:xfrm>
              <a:off x="3598630" y="4603750"/>
              <a:ext cx="65321" cy="190501"/>
            </a:xfrm>
            <a:custGeom>
              <a:avLst/>
              <a:gdLst/>
              <a:ahLst/>
              <a:cxnLst/>
              <a:rect l="0" t="0" r="0" b="0"/>
              <a:pathLst>
                <a:path w="65321" h="190501">
                  <a:moveTo>
                    <a:pt x="65320" y="0"/>
                  </a:moveTo>
                  <a:lnTo>
                    <a:pt x="65320" y="0"/>
                  </a:lnTo>
                  <a:lnTo>
                    <a:pt x="59545" y="7186"/>
                  </a:lnTo>
                  <a:lnTo>
                    <a:pt x="41555" y="44812"/>
                  </a:lnTo>
                  <a:lnTo>
                    <a:pt x="25823" y="84930"/>
                  </a:lnTo>
                  <a:lnTo>
                    <a:pt x="11127" y="125824"/>
                  </a:lnTo>
                  <a:lnTo>
                    <a:pt x="0" y="166019"/>
                  </a:lnTo>
                  <a:lnTo>
                    <a:pt x="182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317"/>
            <p:cNvSpPr/>
            <p:nvPr>
              <p:custDataLst>
                <p:tags r:id="rId48"/>
              </p:custDataLst>
            </p:nvPr>
          </p:nvSpPr>
          <p:spPr>
            <a:xfrm>
              <a:off x="3543300" y="4591050"/>
              <a:ext cx="127001" cy="171451"/>
            </a:xfrm>
            <a:custGeom>
              <a:avLst/>
              <a:gdLst/>
              <a:ahLst/>
              <a:cxnLst/>
              <a:rect l="0" t="0" r="0" b="0"/>
              <a:pathLst>
                <a:path w="127001" h="171451">
                  <a:moveTo>
                    <a:pt x="0" y="0"/>
                  </a:moveTo>
                  <a:lnTo>
                    <a:pt x="0" y="0"/>
                  </a:lnTo>
                  <a:lnTo>
                    <a:pt x="16606" y="22381"/>
                  </a:lnTo>
                  <a:lnTo>
                    <a:pt x="42635" y="60526"/>
                  </a:lnTo>
                  <a:lnTo>
                    <a:pt x="71194" y="96250"/>
                  </a:lnTo>
                  <a:lnTo>
                    <a:pt x="107735" y="143673"/>
                  </a:lnTo>
                  <a:lnTo>
                    <a:pt x="1270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318"/>
            <p:cNvSpPr/>
            <p:nvPr>
              <p:custDataLst>
                <p:tags r:id="rId49"/>
              </p:custDataLst>
            </p:nvPr>
          </p:nvSpPr>
          <p:spPr>
            <a:xfrm>
              <a:off x="3352488" y="4560183"/>
              <a:ext cx="89213" cy="234068"/>
            </a:xfrm>
            <a:custGeom>
              <a:avLst/>
              <a:gdLst/>
              <a:ahLst/>
              <a:cxnLst/>
              <a:rect l="0" t="0" r="0" b="0"/>
              <a:pathLst>
                <a:path w="89213" h="234068">
                  <a:moveTo>
                    <a:pt x="70162" y="5467"/>
                  </a:moveTo>
                  <a:lnTo>
                    <a:pt x="70162" y="5467"/>
                  </a:lnTo>
                  <a:lnTo>
                    <a:pt x="47018" y="0"/>
                  </a:lnTo>
                  <a:lnTo>
                    <a:pt x="38474" y="3273"/>
                  </a:lnTo>
                  <a:lnTo>
                    <a:pt x="34220" y="6120"/>
                  </a:lnTo>
                  <a:lnTo>
                    <a:pt x="18119" y="26984"/>
                  </a:lnTo>
                  <a:lnTo>
                    <a:pt x="3315" y="68993"/>
                  </a:lnTo>
                  <a:lnTo>
                    <a:pt x="0" y="105432"/>
                  </a:lnTo>
                  <a:lnTo>
                    <a:pt x="2996" y="143735"/>
                  </a:lnTo>
                  <a:lnTo>
                    <a:pt x="13734" y="179573"/>
                  </a:lnTo>
                  <a:lnTo>
                    <a:pt x="29796" y="204909"/>
                  </a:lnTo>
                  <a:lnTo>
                    <a:pt x="48694" y="221108"/>
                  </a:lnTo>
                  <a:lnTo>
                    <a:pt x="8921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319"/>
            <p:cNvSpPr/>
            <p:nvPr>
              <p:custDataLst>
                <p:tags r:id="rId50"/>
              </p:custDataLst>
            </p:nvPr>
          </p:nvSpPr>
          <p:spPr>
            <a:xfrm>
              <a:off x="3141357" y="4629150"/>
              <a:ext cx="77880" cy="146051"/>
            </a:xfrm>
            <a:custGeom>
              <a:avLst/>
              <a:gdLst/>
              <a:ahLst/>
              <a:cxnLst/>
              <a:rect l="0" t="0" r="0" b="0"/>
              <a:pathLst>
                <a:path w="77880" h="146051">
                  <a:moveTo>
                    <a:pt x="20943" y="0"/>
                  </a:moveTo>
                  <a:lnTo>
                    <a:pt x="20943" y="0"/>
                  </a:lnTo>
                  <a:lnTo>
                    <a:pt x="10830" y="3371"/>
                  </a:lnTo>
                  <a:lnTo>
                    <a:pt x="3984" y="8789"/>
                  </a:lnTo>
                  <a:lnTo>
                    <a:pt x="1170" y="12209"/>
                  </a:lnTo>
                  <a:lnTo>
                    <a:pt x="0" y="16606"/>
                  </a:lnTo>
                  <a:lnTo>
                    <a:pt x="581" y="27136"/>
                  </a:lnTo>
                  <a:lnTo>
                    <a:pt x="6954" y="38871"/>
                  </a:lnTo>
                  <a:lnTo>
                    <a:pt x="17548" y="50437"/>
                  </a:lnTo>
                  <a:lnTo>
                    <a:pt x="62310" y="83168"/>
                  </a:lnTo>
                  <a:lnTo>
                    <a:pt x="73666" y="95525"/>
                  </a:lnTo>
                  <a:lnTo>
                    <a:pt x="76553" y="101783"/>
                  </a:lnTo>
                  <a:lnTo>
                    <a:pt x="77879" y="114381"/>
                  </a:lnTo>
                  <a:lnTo>
                    <a:pt x="75833" y="119998"/>
                  </a:lnTo>
                  <a:lnTo>
                    <a:pt x="67916" y="130003"/>
                  </a:lnTo>
                  <a:lnTo>
                    <a:pt x="48188" y="140198"/>
                  </a:lnTo>
                  <a:lnTo>
                    <a:pt x="2094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320"/>
            <p:cNvSpPr/>
            <p:nvPr>
              <p:custDataLst>
                <p:tags r:id="rId51"/>
              </p:custDataLst>
            </p:nvPr>
          </p:nvSpPr>
          <p:spPr>
            <a:xfrm>
              <a:off x="3012432" y="4672347"/>
              <a:ext cx="105419" cy="115554"/>
            </a:xfrm>
            <a:custGeom>
              <a:avLst/>
              <a:gdLst/>
              <a:ahLst/>
              <a:cxnLst/>
              <a:rect l="0" t="0" r="0" b="0"/>
              <a:pathLst>
                <a:path w="105419" h="115554">
                  <a:moveTo>
                    <a:pt x="73668" y="33003"/>
                  </a:moveTo>
                  <a:lnTo>
                    <a:pt x="73668" y="33003"/>
                  </a:lnTo>
                  <a:lnTo>
                    <a:pt x="41880" y="6284"/>
                  </a:lnTo>
                  <a:lnTo>
                    <a:pt x="32259" y="433"/>
                  </a:lnTo>
                  <a:lnTo>
                    <a:pt x="27717" y="0"/>
                  </a:lnTo>
                  <a:lnTo>
                    <a:pt x="18908" y="3283"/>
                  </a:lnTo>
                  <a:lnTo>
                    <a:pt x="6016" y="19807"/>
                  </a:lnTo>
                  <a:lnTo>
                    <a:pt x="0" y="45948"/>
                  </a:lnTo>
                  <a:lnTo>
                    <a:pt x="2357" y="63921"/>
                  </a:lnTo>
                  <a:lnTo>
                    <a:pt x="8107" y="79200"/>
                  </a:lnTo>
                  <a:lnTo>
                    <a:pt x="15367" y="88343"/>
                  </a:lnTo>
                  <a:lnTo>
                    <a:pt x="19278" y="90356"/>
                  </a:lnTo>
                  <a:lnTo>
                    <a:pt x="23297" y="90994"/>
                  </a:lnTo>
                  <a:lnTo>
                    <a:pt x="27388" y="90713"/>
                  </a:lnTo>
                  <a:lnTo>
                    <a:pt x="30820" y="87704"/>
                  </a:lnTo>
                  <a:lnTo>
                    <a:pt x="48114" y="51266"/>
                  </a:lnTo>
                  <a:lnTo>
                    <a:pt x="50282" y="49411"/>
                  </a:lnTo>
                  <a:lnTo>
                    <a:pt x="51727" y="48881"/>
                  </a:lnTo>
                  <a:lnTo>
                    <a:pt x="52691" y="49232"/>
                  </a:lnTo>
                  <a:lnTo>
                    <a:pt x="53333" y="50172"/>
                  </a:lnTo>
                  <a:lnTo>
                    <a:pt x="66785" y="94562"/>
                  </a:lnTo>
                  <a:lnTo>
                    <a:pt x="76253" y="108340"/>
                  </a:lnTo>
                  <a:lnTo>
                    <a:pt x="81741" y="112156"/>
                  </a:lnTo>
                  <a:lnTo>
                    <a:pt x="105418" y="115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321"/>
            <p:cNvSpPr/>
            <p:nvPr>
              <p:custDataLst>
                <p:tags r:id="rId52"/>
              </p:custDataLst>
            </p:nvPr>
          </p:nvSpPr>
          <p:spPr>
            <a:xfrm>
              <a:off x="2910992" y="46418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322"/>
            <p:cNvSpPr/>
            <p:nvPr>
              <p:custDataLst>
                <p:tags r:id="rId53"/>
              </p:custDataLst>
            </p:nvPr>
          </p:nvSpPr>
          <p:spPr>
            <a:xfrm>
              <a:off x="2927350" y="4718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2" y="3766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323"/>
            <p:cNvSpPr/>
            <p:nvPr>
              <p:custDataLst>
                <p:tags r:id="rId54"/>
              </p:custDataLst>
            </p:nvPr>
          </p:nvSpPr>
          <p:spPr>
            <a:xfrm>
              <a:off x="2755900" y="4552950"/>
              <a:ext cx="99119" cy="287836"/>
            </a:xfrm>
            <a:custGeom>
              <a:avLst/>
              <a:gdLst/>
              <a:ahLst/>
              <a:cxnLst/>
              <a:rect l="0" t="0" r="0" b="0"/>
              <a:pathLst>
                <a:path w="99119" h="287836">
                  <a:moveTo>
                    <a:pt x="0" y="0"/>
                  </a:moveTo>
                  <a:lnTo>
                    <a:pt x="0" y="0"/>
                  </a:lnTo>
                  <a:lnTo>
                    <a:pt x="5026" y="35156"/>
                  </a:lnTo>
                  <a:lnTo>
                    <a:pt x="7173" y="65719"/>
                  </a:lnTo>
                  <a:lnTo>
                    <a:pt x="12830" y="105173"/>
                  </a:lnTo>
                  <a:lnTo>
                    <a:pt x="20049" y="150461"/>
                  </a:lnTo>
                  <a:lnTo>
                    <a:pt x="27960" y="196694"/>
                  </a:lnTo>
                  <a:lnTo>
                    <a:pt x="36180" y="238408"/>
                  </a:lnTo>
                  <a:lnTo>
                    <a:pt x="48387" y="284054"/>
                  </a:lnTo>
                  <a:lnTo>
                    <a:pt x="49191" y="286736"/>
                  </a:lnTo>
                  <a:lnTo>
                    <a:pt x="49022" y="287818"/>
                  </a:lnTo>
                  <a:lnTo>
                    <a:pt x="48203" y="287835"/>
                  </a:lnTo>
                  <a:lnTo>
                    <a:pt x="46952" y="287139"/>
                  </a:lnTo>
                  <a:lnTo>
                    <a:pt x="40580" y="250537"/>
                  </a:lnTo>
                  <a:lnTo>
                    <a:pt x="39540" y="212130"/>
                  </a:lnTo>
                  <a:lnTo>
                    <a:pt x="44093" y="184052"/>
                  </a:lnTo>
                  <a:lnTo>
                    <a:pt x="50406" y="173993"/>
                  </a:lnTo>
                  <a:lnTo>
                    <a:pt x="56034" y="169052"/>
                  </a:lnTo>
                  <a:lnTo>
                    <a:pt x="58523" y="167735"/>
                  </a:lnTo>
                  <a:lnTo>
                    <a:pt x="61593" y="167562"/>
                  </a:lnTo>
                  <a:lnTo>
                    <a:pt x="68767" y="169251"/>
                  </a:lnTo>
                  <a:lnTo>
                    <a:pt x="76659" y="176118"/>
                  </a:lnTo>
                  <a:lnTo>
                    <a:pt x="84871" y="188341"/>
                  </a:lnTo>
                  <a:lnTo>
                    <a:pt x="96016" y="217612"/>
                  </a:lnTo>
                  <a:lnTo>
                    <a:pt x="99118" y="235946"/>
                  </a:lnTo>
                  <a:lnTo>
                    <a:pt x="96734" y="249739"/>
                  </a:lnTo>
                  <a:lnTo>
                    <a:pt x="90971" y="259867"/>
                  </a:lnTo>
                  <a:lnTo>
                    <a:pt x="83705" y="266721"/>
                  </a:lnTo>
                  <a:lnTo>
                    <a:pt x="79087" y="268125"/>
                  </a:lnTo>
                  <a:lnTo>
                    <a:pt x="68311" y="267803"/>
                  </a:lnTo>
                  <a:lnTo>
                    <a:pt x="58347" y="263428"/>
                  </a:lnTo>
                  <a:lnTo>
                    <a:pt x="53715" y="260285"/>
                  </a:lnTo>
                  <a:lnTo>
                    <a:pt x="46686" y="251149"/>
                  </a:lnTo>
                  <a:lnTo>
                    <a:pt x="38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324"/>
            <p:cNvSpPr/>
            <p:nvPr>
              <p:custDataLst>
                <p:tags r:id="rId55"/>
              </p:custDataLst>
            </p:nvPr>
          </p:nvSpPr>
          <p:spPr>
            <a:xfrm>
              <a:off x="4406329" y="4622800"/>
              <a:ext cx="138229" cy="164644"/>
            </a:xfrm>
            <a:custGeom>
              <a:avLst/>
              <a:gdLst/>
              <a:ahLst/>
              <a:cxnLst/>
              <a:rect l="0" t="0" r="0" b="0"/>
              <a:pathLst>
                <a:path w="138229" h="164644">
                  <a:moveTo>
                    <a:pt x="83121" y="38100"/>
                  </a:moveTo>
                  <a:lnTo>
                    <a:pt x="83121" y="38100"/>
                  </a:lnTo>
                  <a:lnTo>
                    <a:pt x="62137" y="34442"/>
                  </a:lnTo>
                  <a:lnTo>
                    <a:pt x="44397" y="36004"/>
                  </a:lnTo>
                  <a:lnTo>
                    <a:pt x="17946" y="47592"/>
                  </a:lnTo>
                  <a:lnTo>
                    <a:pt x="6412" y="64191"/>
                  </a:lnTo>
                  <a:lnTo>
                    <a:pt x="345" y="85679"/>
                  </a:lnTo>
                  <a:lnTo>
                    <a:pt x="0" y="109341"/>
                  </a:lnTo>
                  <a:lnTo>
                    <a:pt x="5962" y="130205"/>
                  </a:lnTo>
                  <a:lnTo>
                    <a:pt x="10515" y="139720"/>
                  </a:lnTo>
                  <a:lnTo>
                    <a:pt x="28744" y="154055"/>
                  </a:lnTo>
                  <a:lnTo>
                    <a:pt x="52603" y="163014"/>
                  </a:lnTo>
                  <a:lnTo>
                    <a:pt x="77319" y="164643"/>
                  </a:lnTo>
                  <a:lnTo>
                    <a:pt x="98652" y="159252"/>
                  </a:lnTo>
                  <a:lnTo>
                    <a:pt x="116834" y="149096"/>
                  </a:lnTo>
                  <a:lnTo>
                    <a:pt x="131971" y="135174"/>
                  </a:lnTo>
                  <a:lnTo>
                    <a:pt x="138228" y="110172"/>
                  </a:lnTo>
                  <a:lnTo>
                    <a:pt x="137246" y="79304"/>
                  </a:lnTo>
                  <a:lnTo>
                    <a:pt x="129755" y="49121"/>
                  </a:lnTo>
                  <a:lnTo>
                    <a:pt x="117488" y="28652"/>
                  </a:lnTo>
                  <a:lnTo>
                    <a:pt x="101923" y="15556"/>
                  </a:lnTo>
                  <a:lnTo>
                    <a:pt x="6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325"/>
            <p:cNvSpPr/>
            <p:nvPr>
              <p:custDataLst>
                <p:tags r:id="rId56"/>
              </p:custDataLst>
            </p:nvPr>
          </p:nvSpPr>
          <p:spPr>
            <a:xfrm>
              <a:off x="2381250" y="4706233"/>
              <a:ext cx="38101" cy="132468"/>
            </a:xfrm>
            <a:custGeom>
              <a:avLst/>
              <a:gdLst/>
              <a:ahLst/>
              <a:cxnLst/>
              <a:rect l="0" t="0" r="0" b="0"/>
              <a:pathLst>
                <a:path w="3810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6984"/>
                  </a:lnTo>
                  <a:lnTo>
                    <a:pt x="15901" y="70709"/>
                  </a:lnTo>
                  <a:lnTo>
                    <a:pt x="30082" y="112586"/>
                  </a:lnTo>
                  <a:lnTo>
                    <a:pt x="381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326"/>
            <p:cNvSpPr/>
            <p:nvPr>
              <p:custDataLst>
                <p:tags r:id="rId57"/>
              </p:custDataLst>
            </p:nvPr>
          </p:nvSpPr>
          <p:spPr>
            <a:xfrm>
              <a:off x="2301230" y="4565865"/>
              <a:ext cx="220809" cy="348727"/>
            </a:xfrm>
            <a:custGeom>
              <a:avLst/>
              <a:gdLst/>
              <a:ahLst/>
              <a:cxnLst/>
              <a:rect l="0" t="0" r="0" b="0"/>
              <a:pathLst>
                <a:path w="220809" h="348727">
                  <a:moveTo>
                    <a:pt x="80020" y="44235"/>
                  </a:moveTo>
                  <a:lnTo>
                    <a:pt x="80020" y="44235"/>
                  </a:lnTo>
                  <a:lnTo>
                    <a:pt x="62343" y="12253"/>
                  </a:lnTo>
                  <a:lnTo>
                    <a:pt x="52408" y="3444"/>
                  </a:lnTo>
                  <a:lnTo>
                    <a:pt x="46795" y="108"/>
                  </a:lnTo>
                  <a:lnTo>
                    <a:pt x="41642" y="0"/>
                  </a:lnTo>
                  <a:lnTo>
                    <a:pt x="36796" y="2045"/>
                  </a:lnTo>
                  <a:lnTo>
                    <a:pt x="32154" y="5525"/>
                  </a:lnTo>
                  <a:lnTo>
                    <a:pt x="18879" y="34019"/>
                  </a:lnTo>
                  <a:lnTo>
                    <a:pt x="10278" y="65565"/>
                  </a:lnTo>
                  <a:lnTo>
                    <a:pt x="3162" y="103808"/>
                  </a:lnTo>
                  <a:lnTo>
                    <a:pt x="0" y="146677"/>
                  </a:lnTo>
                  <a:lnTo>
                    <a:pt x="476" y="193481"/>
                  </a:lnTo>
                  <a:lnTo>
                    <a:pt x="5156" y="239683"/>
                  </a:lnTo>
                  <a:lnTo>
                    <a:pt x="16643" y="279032"/>
                  </a:lnTo>
                  <a:lnTo>
                    <a:pt x="38978" y="322806"/>
                  </a:lnTo>
                  <a:lnTo>
                    <a:pt x="57075" y="339259"/>
                  </a:lnTo>
                  <a:lnTo>
                    <a:pt x="66840" y="344634"/>
                  </a:lnTo>
                  <a:lnTo>
                    <a:pt x="90860" y="348726"/>
                  </a:lnTo>
                  <a:lnTo>
                    <a:pt x="117294" y="346075"/>
                  </a:lnTo>
                  <a:lnTo>
                    <a:pt x="143153" y="335490"/>
                  </a:lnTo>
                  <a:lnTo>
                    <a:pt x="178140" y="306922"/>
                  </a:lnTo>
                  <a:lnTo>
                    <a:pt x="196301" y="276225"/>
                  </a:lnTo>
                  <a:lnTo>
                    <a:pt x="210017" y="239770"/>
                  </a:lnTo>
                  <a:lnTo>
                    <a:pt x="218465" y="202400"/>
                  </a:lnTo>
                  <a:lnTo>
                    <a:pt x="220808" y="168387"/>
                  </a:lnTo>
                  <a:lnTo>
                    <a:pt x="217381" y="136103"/>
                  </a:lnTo>
                  <a:lnTo>
                    <a:pt x="206451" y="102940"/>
                  </a:lnTo>
                  <a:lnTo>
                    <a:pt x="174317" y="55906"/>
                  </a:lnTo>
                  <a:lnTo>
                    <a:pt x="140259" y="24175"/>
                  </a:lnTo>
                  <a:lnTo>
                    <a:pt x="120433" y="14152"/>
                  </a:lnTo>
                  <a:lnTo>
                    <a:pt x="111196" y="11480"/>
                  </a:lnTo>
                  <a:lnTo>
                    <a:pt x="103626" y="11814"/>
                  </a:lnTo>
                  <a:lnTo>
                    <a:pt x="80020" y="2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891"/>
          <p:cNvGrpSpPr/>
          <p:nvPr/>
        </p:nvGrpSpPr>
        <p:grpSpPr>
          <a:xfrm>
            <a:off x="2264939" y="5145265"/>
            <a:ext cx="366833" cy="439487"/>
            <a:chOff x="2264939" y="5145265"/>
            <a:chExt cx="366833" cy="439487"/>
          </a:xfrm>
        </p:grpSpPr>
        <p:sp>
          <p:nvSpPr>
            <p:cNvPr id="533" name="SMARTInkShape-4327"/>
            <p:cNvSpPr/>
            <p:nvPr>
              <p:custDataLst>
                <p:tags r:id="rId41"/>
              </p:custDataLst>
            </p:nvPr>
          </p:nvSpPr>
          <p:spPr>
            <a:xfrm>
              <a:off x="2330450" y="5310129"/>
              <a:ext cx="222251" cy="142979"/>
            </a:xfrm>
            <a:custGeom>
              <a:avLst/>
              <a:gdLst/>
              <a:ahLst/>
              <a:cxnLst/>
              <a:rect l="0" t="0" r="0" b="0"/>
              <a:pathLst>
                <a:path w="222251" h="142979">
                  <a:moveTo>
                    <a:pt x="0" y="36571"/>
                  </a:moveTo>
                  <a:lnTo>
                    <a:pt x="0" y="36571"/>
                  </a:lnTo>
                  <a:lnTo>
                    <a:pt x="10845" y="27137"/>
                  </a:lnTo>
                  <a:lnTo>
                    <a:pt x="57325" y="3632"/>
                  </a:lnTo>
                  <a:lnTo>
                    <a:pt x="76252" y="0"/>
                  </a:lnTo>
                  <a:lnTo>
                    <a:pt x="87042" y="2913"/>
                  </a:lnTo>
                  <a:lnTo>
                    <a:pt x="91894" y="5666"/>
                  </a:lnTo>
                  <a:lnTo>
                    <a:pt x="99168" y="18132"/>
                  </a:lnTo>
                  <a:lnTo>
                    <a:pt x="103341" y="36137"/>
                  </a:lnTo>
                  <a:lnTo>
                    <a:pt x="101018" y="69368"/>
                  </a:lnTo>
                  <a:lnTo>
                    <a:pt x="87404" y="116471"/>
                  </a:lnTo>
                  <a:lnTo>
                    <a:pt x="83988" y="130644"/>
                  </a:lnTo>
                  <a:lnTo>
                    <a:pt x="85071" y="136707"/>
                  </a:lnTo>
                  <a:lnTo>
                    <a:pt x="86347" y="139312"/>
                  </a:lnTo>
                  <a:lnTo>
                    <a:pt x="88609" y="141048"/>
                  </a:lnTo>
                  <a:lnTo>
                    <a:pt x="94885" y="142978"/>
                  </a:lnTo>
                  <a:lnTo>
                    <a:pt x="142161" y="137411"/>
                  </a:lnTo>
                  <a:lnTo>
                    <a:pt x="180411" y="129714"/>
                  </a:lnTo>
                  <a:lnTo>
                    <a:pt x="222250" y="11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328"/>
            <p:cNvSpPr/>
            <p:nvPr>
              <p:custDataLst>
                <p:tags r:id="rId42"/>
              </p:custDataLst>
            </p:nvPr>
          </p:nvSpPr>
          <p:spPr>
            <a:xfrm>
              <a:off x="2264939" y="5145265"/>
              <a:ext cx="366833" cy="439487"/>
            </a:xfrm>
            <a:custGeom>
              <a:avLst/>
              <a:gdLst/>
              <a:ahLst/>
              <a:cxnLst/>
              <a:rect l="0" t="0" r="0" b="0"/>
              <a:pathLst>
                <a:path w="366833" h="439487">
                  <a:moveTo>
                    <a:pt x="192511" y="10935"/>
                  </a:moveTo>
                  <a:lnTo>
                    <a:pt x="192511" y="10935"/>
                  </a:lnTo>
                  <a:lnTo>
                    <a:pt x="172938" y="2207"/>
                  </a:lnTo>
                  <a:lnTo>
                    <a:pt x="160529" y="0"/>
                  </a:lnTo>
                  <a:lnTo>
                    <a:pt x="134900" y="5500"/>
                  </a:lnTo>
                  <a:lnTo>
                    <a:pt x="101593" y="29551"/>
                  </a:lnTo>
                  <a:lnTo>
                    <a:pt x="64913" y="70229"/>
                  </a:lnTo>
                  <a:lnTo>
                    <a:pt x="43608" y="105491"/>
                  </a:lnTo>
                  <a:lnTo>
                    <a:pt x="25437" y="147505"/>
                  </a:lnTo>
                  <a:lnTo>
                    <a:pt x="17629" y="172536"/>
                  </a:lnTo>
                  <a:lnTo>
                    <a:pt x="10306" y="199102"/>
                  </a:lnTo>
                  <a:lnTo>
                    <a:pt x="5424" y="224575"/>
                  </a:lnTo>
                  <a:lnTo>
                    <a:pt x="2170" y="249317"/>
                  </a:lnTo>
                  <a:lnTo>
                    <a:pt x="0" y="273572"/>
                  </a:lnTo>
                  <a:lnTo>
                    <a:pt x="5609" y="300327"/>
                  </a:lnTo>
                  <a:lnTo>
                    <a:pt x="16404" y="328746"/>
                  </a:lnTo>
                  <a:lnTo>
                    <a:pt x="30657" y="358276"/>
                  </a:lnTo>
                  <a:lnTo>
                    <a:pt x="63425" y="400493"/>
                  </a:lnTo>
                  <a:lnTo>
                    <a:pt x="99862" y="427489"/>
                  </a:lnTo>
                  <a:lnTo>
                    <a:pt x="139574" y="439486"/>
                  </a:lnTo>
                  <a:lnTo>
                    <a:pt x="180743" y="435413"/>
                  </a:lnTo>
                  <a:lnTo>
                    <a:pt x="222559" y="420431"/>
                  </a:lnTo>
                  <a:lnTo>
                    <a:pt x="264662" y="397309"/>
                  </a:lnTo>
                  <a:lnTo>
                    <a:pt x="301248" y="361163"/>
                  </a:lnTo>
                  <a:lnTo>
                    <a:pt x="331855" y="314759"/>
                  </a:lnTo>
                  <a:lnTo>
                    <a:pt x="343968" y="287567"/>
                  </a:lnTo>
                  <a:lnTo>
                    <a:pt x="354866" y="258856"/>
                  </a:lnTo>
                  <a:lnTo>
                    <a:pt x="361425" y="230543"/>
                  </a:lnTo>
                  <a:lnTo>
                    <a:pt x="365093" y="202497"/>
                  </a:lnTo>
                  <a:lnTo>
                    <a:pt x="366832" y="174626"/>
                  </a:lnTo>
                  <a:lnTo>
                    <a:pt x="365170" y="149696"/>
                  </a:lnTo>
                  <a:lnTo>
                    <a:pt x="355796" y="105061"/>
                  </a:lnTo>
                  <a:lnTo>
                    <a:pt x="334697" y="71584"/>
                  </a:lnTo>
                  <a:lnTo>
                    <a:pt x="304388" y="46357"/>
                  </a:lnTo>
                  <a:lnTo>
                    <a:pt x="265047" y="28089"/>
                  </a:lnTo>
                  <a:lnTo>
                    <a:pt x="221692" y="20441"/>
                  </a:lnTo>
                  <a:lnTo>
                    <a:pt x="154411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892"/>
          <p:cNvGrpSpPr/>
          <p:nvPr/>
        </p:nvGrpSpPr>
        <p:grpSpPr>
          <a:xfrm>
            <a:off x="2993779" y="5137150"/>
            <a:ext cx="966076" cy="355601"/>
            <a:chOff x="2993779" y="5137150"/>
            <a:chExt cx="966076" cy="355601"/>
          </a:xfrm>
        </p:grpSpPr>
        <p:sp>
          <p:nvSpPr>
            <p:cNvPr id="536" name="SMARTInkShape-4329"/>
            <p:cNvSpPr/>
            <p:nvPr>
              <p:custDataLst>
                <p:tags r:id="rId34"/>
              </p:custDataLst>
            </p:nvPr>
          </p:nvSpPr>
          <p:spPr>
            <a:xfrm>
              <a:off x="2993779" y="5318811"/>
              <a:ext cx="79306" cy="173940"/>
            </a:xfrm>
            <a:custGeom>
              <a:avLst/>
              <a:gdLst/>
              <a:ahLst/>
              <a:cxnLst/>
              <a:rect l="0" t="0" r="0" b="0"/>
              <a:pathLst>
                <a:path w="79306" h="173940">
                  <a:moveTo>
                    <a:pt x="73271" y="8839"/>
                  </a:moveTo>
                  <a:lnTo>
                    <a:pt x="73271" y="8839"/>
                  </a:lnTo>
                  <a:lnTo>
                    <a:pt x="43385" y="0"/>
                  </a:lnTo>
                  <a:lnTo>
                    <a:pt x="23024" y="654"/>
                  </a:lnTo>
                  <a:lnTo>
                    <a:pt x="11898" y="5436"/>
                  </a:lnTo>
                  <a:lnTo>
                    <a:pt x="6955" y="8687"/>
                  </a:lnTo>
                  <a:lnTo>
                    <a:pt x="1464" y="16062"/>
                  </a:lnTo>
                  <a:lnTo>
                    <a:pt x="0" y="20004"/>
                  </a:lnTo>
                  <a:lnTo>
                    <a:pt x="1310" y="39036"/>
                  </a:lnTo>
                  <a:lnTo>
                    <a:pt x="10009" y="54481"/>
                  </a:lnTo>
                  <a:lnTo>
                    <a:pt x="46622" y="96485"/>
                  </a:lnTo>
                  <a:lnTo>
                    <a:pt x="78089" y="136702"/>
                  </a:lnTo>
                  <a:lnTo>
                    <a:pt x="79305" y="142764"/>
                  </a:lnTo>
                  <a:lnTo>
                    <a:pt x="76893" y="155144"/>
                  </a:lnTo>
                  <a:lnTo>
                    <a:pt x="73569" y="159998"/>
                  </a:lnTo>
                  <a:lnTo>
                    <a:pt x="54221" y="173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330"/>
            <p:cNvSpPr/>
            <p:nvPr>
              <p:custDataLst>
                <p:tags r:id="rId35"/>
              </p:custDataLst>
            </p:nvPr>
          </p:nvSpPr>
          <p:spPr>
            <a:xfrm>
              <a:off x="3117850" y="5312942"/>
              <a:ext cx="95251" cy="173459"/>
            </a:xfrm>
            <a:custGeom>
              <a:avLst/>
              <a:gdLst/>
              <a:ahLst/>
              <a:cxnLst/>
              <a:rect l="0" t="0" r="0" b="0"/>
              <a:pathLst>
                <a:path w="95251" h="173459">
                  <a:moveTo>
                    <a:pt x="0" y="97258"/>
                  </a:moveTo>
                  <a:lnTo>
                    <a:pt x="0" y="97258"/>
                  </a:lnTo>
                  <a:lnTo>
                    <a:pt x="10845" y="96552"/>
                  </a:lnTo>
                  <a:lnTo>
                    <a:pt x="26026" y="91483"/>
                  </a:lnTo>
                  <a:lnTo>
                    <a:pt x="35321" y="85049"/>
                  </a:lnTo>
                  <a:lnTo>
                    <a:pt x="51858" y="63380"/>
                  </a:lnTo>
                  <a:lnTo>
                    <a:pt x="65564" y="25864"/>
                  </a:lnTo>
                  <a:lnTo>
                    <a:pt x="67945" y="10494"/>
                  </a:lnTo>
                  <a:lnTo>
                    <a:pt x="67169" y="5548"/>
                  </a:lnTo>
                  <a:lnTo>
                    <a:pt x="65240" y="2252"/>
                  </a:lnTo>
                  <a:lnTo>
                    <a:pt x="62544" y="53"/>
                  </a:lnTo>
                  <a:lnTo>
                    <a:pt x="58629" y="0"/>
                  </a:lnTo>
                  <a:lnTo>
                    <a:pt x="48635" y="3702"/>
                  </a:lnTo>
                  <a:lnTo>
                    <a:pt x="31109" y="20463"/>
                  </a:lnTo>
                  <a:lnTo>
                    <a:pt x="19252" y="53416"/>
                  </a:lnTo>
                  <a:lnTo>
                    <a:pt x="18012" y="91088"/>
                  </a:lnTo>
                  <a:lnTo>
                    <a:pt x="25485" y="125690"/>
                  </a:lnTo>
                  <a:lnTo>
                    <a:pt x="43378" y="154915"/>
                  </a:lnTo>
                  <a:lnTo>
                    <a:pt x="52201" y="161095"/>
                  </a:lnTo>
                  <a:lnTo>
                    <a:pt x="95250" y="17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331"/>
            <p:cNvSpPr/>
            <p:nvPr>
              <p:custDataLst>
                <p:tags r:id="rId36"/>
              </p:custDataLst>
            </p:nvPr>
          </p:nvSpPr>
          <p:spPr>
            <a:xfrm>
              <a:off x="3398726" y="5214756"/>
              <a:ext cx="157275" cy="260747"/>
            </a:xfrm>
            <a:custGeom>
              <a:avLst/>
              <a:gdLst/>
              <a:ahLst/>
              <a:cxnLst/>
              <a:rect l="0" t="0" r="0" b="0"/>
              <a:pathLst>
                <a:path w="157275" h="260747">
                  <a:moveTo>
                    <a:pt x="119174" y="17644"/>
                  </a:moveTo>
                  <a:lnTo>
                    <a:pt x="119174" y="17644"/>
                  </a:lnTo>
                  <a:lnTo>
                    <a:pt x="103260" y="8210"/>
                  </a:lnTo>
                  <a:lnTo>
                    <a:pt x="80906" y="1757"/>
                  </a:lnTo>
                  <a:lnTo>
                    <a:pt x="62184" y="0"/>
                  </a:lnTo>
                  <a:lnTo>
                    <a:pt x="42105" y="8626"/>
                  </a:lnTo>
                  <a:lnTo>
                    <a:pt x="31811" y="15865"/>
                  </a:lnTo>
                  <a:lnTo>
                    <a:pt x="14730" y="42723"/>
                  </a:lnTo>
                  <a:lnTo>
                    <a:pt x="2904" y="79591"/>
                  </a:lnTo>
                  <a:lnTo>
                    <a:pt x="0" y="124198"/>
                  </a:lnTo>
                  <a:lnTo>
                    <a:pt x="6706" y="166602"/>
                  </a:lnTo>
                  <a:lnTo>
                    <a:pt x="21211" y="204497"/>
                  </a:lnTo>
                  <a:lnTo>
                    <a:pt x="44120" y="235451"/>
                  </a:lnTo>
                  <a:lnTo>
                    <a:pt x="72646" y="253913"/>
                  </a:lnTo>
                  <a:lnTo>
                    <a:pt x="88155" y="259823"/>
                  </a:lnTo>
                  <a:lnTo>
                    <a:pt x="116677" y="260746"/>
                  </a:lnTo>
                  <a:lnTo>
                    <a:pt x="157274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332"/>
            <p:cNvSpPr/>
            <p:nvPr>
              <p:custDataLst>
                <p:tags r:id="rId37"/>
              </p:custDataLst>
            </p:nvPr>
          </p:nvSpPr>
          <p:spPr>
            <a:xfrm>
              <a:off x="3594100" y="527685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10845" y="12961"/>
                  </a:lnTo>
                  <a:lnTo>
                    <a:pt x="38282" y="53360"/>
                  </a:lnTo>
                  <a:lnTo>
                    <a:pt x="80469" y="98734"/>
                  </a:lnTo>
                  <a:lnTo>
                    <a:pt x="113895" y="134723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333"/>
            <p:cNvSpPr/>
            <p:nvPr>
              <p:custDataLst>
                <p:tags r:id="rId38"/>
              </p:custDataLst>
            </p:nvPr>
          </p:nvSpPr>
          <p:spPr>
            <a:xfrm>
              <a:off x="3657600" y="5277733"/>
              <a:ext cx="69851" cy="176918"/>
            </a:xfrm>
            <a:custGeom>
              <a:avLst/>
              <a:gdLst/>
              <a:ahLst/>
              <a:cxnLst/>
              <a:rect l="0" t="0" r="0" b="0"/>
              <a:pathLst>
                <a:path w="69851" h="176918">
                  <a:moveTo>
                    <a:pt x="69850" y="5467"/>
                  </a:moveTo>
                  <a:lnTo>
                    <a:pt x="69850" y="5467"/>
                  </a:lnTo>
                  <a:lnTo>
                    <a:pt x="57916" y="441"/>
                  </a:lnTo>
                  <a:lnTo>
                    <a:pt x="55544" y="0"/>
                  </a:lnTo>
                  <a:lnTo>
                    <a:pt x="52552" y="1822"/>
                  </a:lnTo>
                  <a:lnTo>
                    <a:pt x="45464" y="9491"/>
                  </a:lnTo>
                  <a:lnTo>
                    <a:pt x="25052" y="47576"/>
                  </a:lnTo>
                  <a:lnTo>
                    <a:pt x="11812" y="87715"/>
                  </a:lnTo>
                  <a:lnTo>
                    <a:pt x="3814" y="129477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334"/>
            <p:cNvSpPr/>
            <p:nvPr>
              <p:custDataLst>
                <p:tags r:id="rId39"/>
              </p:custDataLst>
            </p:nvPr>
          </p:nvSpPr>
          <p:spPr>
            <a:xfrm>
              <a:off x="3578029" y="5156200"/>
              <a:ext cx="174822" cy="5468"/>
            </a:xfrm>
            <a:custGeom>
              <a:avLst/>
              <a:gdLst/>
              <a:ahLst/>
              <a:cxnLst/>
              <a:rect l="0" t="0" r="0" b="0"/>
              <a:pathLst>
                <a:path w="174822" h="5468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7594" y="4364"/>
                  </a:lnTo>
                  <a:lnTo>
                    <a:pt x="70322" y="5467"/>
                  </a:lnTo>
                  <a:lnTo>
                    <a:pt x="110268" y="4077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335"/>
            <p:cNvSpPr/>
            <p:nvPr>
              <p:custDataLst>
                <p:tags r:id="rId40"/>
              </p:custDataLst>
            </p:nvPr>
          </p:nvSpPr>
          <p:spPr>
            <a:xfrm>
              <a:off x="3867150" y="5137150"/>
              <a:ext cx="92705" cy="336551"/>
            </a:xfrm>
            <a:custGeom>
              <a:avLst/>
              <a:gdLst/>
              <a:ahLst/>
              <a:cxnLst/>
              <a:rect l="0" t="0" r="0" b="0"/>
              <a:pathLst>
                <a:path w="92705" h="336551">
                  <a:moveTo>
                    <a:pt x="12700" y="0"/>
                  </a:moveTo>
                  <a:lnTo>
                    <a:pt x="12700" y="0"/>
                  </a:lnTo>
                  <a:lnTo>
                    <a:pt x="19179" y="10844"/>
                  </a:lnTo>
                  <a:lnTo>
                    <a:pt x="52045" y="52175"/>
                  </a:lnTo>
                  <a:lnTo>
                    <a:pt x="74687" y="96050"/>
                  </a:lnTo>
                  <a:lnTo>
                    <a:pt x="86346" y="132059"/>
                  </a:lnTo>
                  <a:lnTo>
                    <a:pt x="92704" y="172288"/>
                  </a:lnTo>
                  <a:lnTo>
                    <a:pt x="88474" y="216037"/>
                  </a:lnTo>
                  <a:lnTo>
                    <a:pt x="75776" y="253826"/>
                  </a:lnTo>
                  <a:lnTo>
                    <a:pt x="50674" y="297223"/>
                  </a:lnTo>
                  <a:lnTo>
                    <a:pt x="33811" y="316249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893"/>
          <p:cNvGrpSpPr/>
          <p:nvPr/>
        </p:nvGrpSpPr>
        <p:grpSpPr>
          <a:xfrm>
            <a:off x="4210050" y="5195183"/>
            <a:ext cx="902856" cy="564268"/>
            <a:chOff x="4210050" y="5195183"/>
            <a:chExt cx="902856" cy="564268"/>
          </a:xfrm>
        </p:grpSpPr>
        <p:sp>
          <p:nvSpPr>
            <p:cNvPr id="544" name="SMARTInkShape-4336"/>
            <p:cNvSpPr/>
            <p:nvPr>
              <p:custDataLst>
                <p:tags r:id="rId27"/>
              </p:custDataLst>
            </p:nvPr>
          </p:nvSpPr>
          <p:spPr>
            <a:xfrm>
              <a:off x="4394200" y="5670550"/>
              <a:ext cx="349251" cy="6351"/>
            </a:xfrm>
            <a:custGeom>
              <a:avLst/>
              <a:gdLst/>
              <a:ahLst/>
              <a:cxnLst/>
              <a:rect l="0" t="0" r="0" b="0"/>
              <a:pathLst>
                <a:path w="3492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8952" y="5418"/>
                  </a:lnTo>
                  <a:lnTo>
                    <a:pt x="83845" y="5935"/>
                  </a:lnTo>
                  <a:lnTo>
                    <a:pt x="129927" y="6166"/>
                  </a:lnTo>
                  <a:lnTo>
                    <a:pt x="154351" y="6227"/>
                  </a:lnTo>
                  <a:lnTo>
                    <a:pt x="179101" y="6268"/>
                  </a:lnTo>
                  <a:lnTo>
                    <a:pt x="204067" y="6295"/>
                  </a:lnTo>
                  <a:lnTo>
                    <a:pt x="250622" y="6326"/>
                  </a:lnTo>
                  <a:lnTo>
                    <a:pt x="291304" y="5633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337"/>
            <p:cNvSpPr/>
            <p:nvPr>
              <p:custDataLst>
                <p:tags r:id="rId28"/>
              </p:custDataLst>
            </p:nvPr>
          </p:nvSpPr>
          <p:spPr>
            <a:xfrm>
              <a:off x="4210050" y="5604861"/>
              <a:ext cx="101601" cy="154590"/>
            </a:xfrm>
            <a:custGeom>
              <a:avLst/>
              <a:gdLst/>
              <a:ahLst/>
              <a:cxnLst/>
              <a:rect l="0" t="0" r="0" b="0"/>
              <a:pathLst>
                <a:path w="101601" h="154590">
                  <a:moveTo>
                    <a:pt x="0" y="21239"/>
                  </a:moveTo>
                  <a:lnTo>
                    <a:pt x="0" y="21239"/>
                  </a:lnTo>
                  <a:lnTo>
                    <a:pt x="14489" y="63872"/>
                  </a:lnTo>
                  <a:lnTo>
                    <a:pt x="21820" y="107948"/>
                  </a:lnTo>
                  <a:lnTo>
                    <a:pt x="24693" y="122850"/>
                  </a:lnTo>
                  <a:lnTo>
                    <a:pt x="24929" y="122141"/>
                  </a:lnTo>
                  <a:lnTo>
                    <a:pt x="25086" y="120257"/>
                  </a:lnTo>
                  <a:lnTo>
                    <a:pt x="19905" y="74724"/>
                  </a:lnTo>
                  <a:lnTo>
                    <a:pt x="22674" y="35832"/>
                  </a:lnTo>
                  <a:lnTo>
                    <a:pt x="27963" y="9883"/>
                  </a:lnTo>
                  <a:lnTo>
                    <a:pt x="31342" y="5202"/>
                  </a:lnTo>
                  <a:lnTo>
                    <a:pt x="35711" y="2081"/>
                  </a:lnTo>
                  <a:lnTo>
                    <a:pt x="40741" y="0"/>
                  </a:lnTo>
                  <a:lnTo>
                    <a:pt x="46210" y="730"/>
                  </a:lnTo>
                  <a:lnTo>
                    <a:pt x="57933" y="7185"/>
                  </a:lnTo>
                  <a:lnTo>
                    <a:pt x="66435" y="22754"/>
                  </a:lnTo>
                  <a:lnTo>
                    <a:pt x="77070" y="57201"/>
                  </a:lnTo>
                  <a:lnTo>
                    <a:pt x="87276" y="96806"/>
                  </a:lnTo>
                  <a:lnTo>
                    <a:pt x="98564" y="143530"/>
                  </a:lnTo>
                  <a:lnTo>
                    <a:pt x="101600" y="15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338"/>
            <p:cNvSpPr/>
            <p:nvPr>
              <p:custDataLst>
                <p:tags r:id="rId29"/>
              </p:custDataLst>
            </p:nvPr>
          </p:nvSpPr>
          <p:spPr>
            <a:xfrm>
              <a:off x="4991512" y="5251450"/>
              <a:ext cx="121394" cy="132649"/>
            </a:xfrm>
            <a:custGeom>
              <a:avLst/>
              <a:gdLst/>
              <a:ahLst/>
              <a:cxnLst/>
              <a:rect l="0" t="0" r="0" b="0"/>
              <a:pathLst>
                <a:path w="121394" h="132649">
                  <a:moveTo>
                    <a:pt x="101188" y="31750"/>
                  </a:moveTo>
                  <a:lnTo>
                    <a:pt x="101188" y="31750"/>
                  </a:lnTo>
                  <a:lnTo>
                    <a:pt x="53625" y="26283"/>
                  </a:lnTo>
                  <a:lnTo>
                    <a:pt x="24457" y="29032"/>
                  </a:lnTo>
                  <a:lnTo>
                    <a:pt x="10406" y="36187"/>
                  </a:lnTo>
                  <a:lnTo>
                    <a:pt x="4683" y="41058"/>
                  </a:lnTo>
                  <a:lnTo>
                    <a:pt x="1574" y="47832"/>
                  </a:lnTo>
                  <a:lnTo>
                    <a:pt x="0" y="64768"/>
                  </a:lnTo>
                  <a:lnTo>
                    <a:pt x="3081" y="94136"/>
                  </a:lnTo>
                  <a:lnTo>
                    <a:pt x="14076" y="110984"/>
                  </a:lnTo>
                  <a:lnTo>
                    <a:pt x="31427" y="124115"/>
                  </a:lnTo>
                  <a:lnTo>
                    <a:pt x="53250" y="132303"/>
                  </a:lnTo>
                  <a:lnTo>
                    <a:pt x="77060" y="132648"/>
                  </a:lnTo>
                  <a:lnTo>
                    <a:pt x="89336" y="130766"/>
                  </a:lnTo>
                  <a:lnTo>
                    <a:pt x="108621" y="121148"/>
                  </a:lnTo>
                  <a:lnTo>
                    <a:pt x="116726" y="114632"/>
                  </a:lnTo>
                  <a:lnTo>
                    <a:pt x="120719" y="105349"/>
                  </a:lnTo>
                  <a:lnTo>
                    <a:pt x="121393" y="81864"/>
                  </a:lnTo>
                  <a:lnTo>
                    <a:pt x="107097" y="44247"/>
                  </a:lnTo>
                  <a:lnTo>
                    <a:pt x="69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339"/>
            <p:cNvSpPr/>
            <p:nvPr>
              <p:custDataLst>
                <p:tags r:id="rId30"/>
              </p:custDataLst>
            </p:nvPr>
          </p:nvSpPr>
          <p:spPr>
            <a:xfrm>
              <a:off x="4667250" y="5607389"/>
              <a:ext cx="46433" cy="133012"/>
            </a:xfrm>
            <a:custGeom>
              <a:avLst/>
              <a:gdLst/>
              <a:ahLst/>
              <a:cxnLst/>
              <a:rect l="0" t="0" r="0" b="0"/>
              <a:pathLst>
                <a:path w="46433" h="133012">
                  <a:moveTo>
                    <a:pt x="31750" y="12361"/>
                  </a:moveTo>
                  <a:lnTo>
                    <a:pt x="31750" y="12361"/>
                  </a:lnTo>
                  <a:lnTo>
                    <a:pt x="14791" y="5453"/>
                  </a:lnTo>
                  <a:lnTo>
                    <a:pt x="8017" y="805"/>
                  </a:lnTo>
                  <a:lnTo>
                    <a:pt x="8167" y="423"/>
                  </a:lnTo>
                  <a:lnTo>
                    <a:pt x="10215" y="0"/>
                  </a:lnTo>
                  <a:lnTo>
                    <a:pt x="22077" y="6503"/>
                  </a:lnTo>
                  <a:lnTo>
                    <a:pt x="35627" y="20738"/>
                  </a:lnTo>
                  <a:lnTo>
                    <a:pt x="45207" y="41732"/>
                  </a:lnTo>
                  <a:lnTo>
                    <a:pt x="46432" y="55754"/>
                  </a:lnTo>
                  <a:lnTo>
                    <a:pt x="43214" y="70452"/>
                  </a:lnTo>
                  <a:lnTo>
                    <a:pt x="23901" y="104870"/>
                  </a:lnTo>
                  <a:lnTo>
                    <a:pt x="0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340"/>
            <p:cNvSpPr/>
            <p:nvPr>
              <p:custDataLst>
                <p:tags r:id="rId31"/>
              </p:custDataLst>
            </p:nvPr>
          </p:nvSpPr>
          <p:spPr>
            <a:xfrm>
              <a:off x="4902653" y="5631920"/>
              <a:ext cx="155149" cy="90856"/>
            </a:xfrm>
            <a:custGeom>
              <a:avLst/>
              <a:gdLst/>
              <a:ahLst/>
              <a:cxnLst/>
              <a:rect l="0" t="0" r="0" b="0"/>
              <a:pathLst>
                <a:path w="155149" h="90856">
                  <a:moveTo>
                    <a:pt x="75747" y="6880"/>
                  </a:moveTo>
                  <a:lnTo>
                    <a:pt x="75747" y="6880"/>
                  </a:lnTo>
                  <a:lnTo>
                    <a:pt x="68839" y="26339"/>
                  </a:lnTo>
                  <a:lnTo>
                    <a:pt x="60999" y="49570"/>
                  </a:lnTo>
                  <a:lnTo>
                    <a:pt x="47859" y="69858"/>
                  </a:lnTo>
                  <a:lnTo>
                    <a:pt x="31197" y="88935"/>
                  </a:lnTo>
                  <a:lnTo>
                    <a:pt x="28409" y="90511"/>
                  </a:lnTo>
                  <a:lnTo>
                    <a:pt x="25844" y="90855"/>
                  </a:lnTo>
                  <a:lnTo>
                    <a:pt x="23428" y="90381"/>
                  </a:lnTo>
                  <a:lnTo>
                    <a:pt x="13286" y="76227"/>
                  </a:lnTo>
                  <a:lnTo>
                    <a:pt x="2992" y="42503"/>
                  </a:lnTo>
                  <a:lnTo>
                    <a:pt x="0" y="17503"/>
                  </a:lnTo>
                  <a:lnTo>
                    <a:pt x="1260" y="16784"/>
                  </a:lnTo>
                  <a:lnTo>
                    <a:pt x="6423" y="17867"/>
                  </a:lnTo>
                  <a:lnTo>
                    <a:pt x="49468" y="51267"/>
                  </a:lnTo>
                  <a:lnTo>
                    <a:pt x="87356" y="70955"/>
                  </a:lnTo>
                  <a:lnTo>
                    <a:pt x="107174" y="75019"/>
                  </a:lnTo>
                  <a:lnTo>
                    <a:pt x="129822" y="69481"/>
                  </a:lnTo>
                  <a:lnTo>
                    <a:pt x="147665" y="58904"/>
                  </a:lnTo>
                  <a:lnTo>
                    <a:pt x="151209" y="54262"/>
                  </a:lnTo>
                  <a:lnTo>
                    <a:pt x="155148" y="43461"/>
                  </a:lnTo>
                  <a:lnTo>
                    <a:pt x="155015" y="31605"/>
                  </a:lnTo>
                  <a:lnTo>
                    <a:pt x="153992" y="25480"/>
                  </a:lnTo>
                  <a:lnTo>
                    <a:pt x="147212" y="14912"/>
                  </a:lnTo>
                  <a:lnTo>
                    <a:pt x="142439" y="10118"/>
                  </a:lnTo>
                  <a:lnTo>
                    <a:pt x="118870" y="0"/>
                  </a:lnTo>
                  <a:lnTo>
                    <a:pt x="110140" y="177"/>
                  </a:lnTo>
                  <a:lnTo>
                    <a:pt x="75747" y="13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341"/>
            <p:cNvSpPr/>
            <p:nvPr>
              <p:custDataLst>
                <p:tags r:id="rId32"/>
              </p:custDataLst>
            </p:nvPr>
          </p:nvSpPr>
          <p:spPr>
            <a:xfrm>
              <a:off x="4720742" y="5195183"/>
              <a:ext cx="109211" cy="195968"/>
            </a:xfrm>
            <a:custGeom>
              <a:avLst/>
              <a:gdLst/>
              <a:ahLst/>
              <a:cxnLst/>
              <a:rect l="0" t="0" r="0" b="0"/>
              <a:pathLst>
                <a:path w="109211" h="195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13150" y="2749"/>
                  </a:lnTo>
                  <a:lnTo>
                    <a:pt x="50531" y="20844"/>
                  </a:lnTo>
                  <a:lnTo>
                    <a:pt x="81360" y="44281"/>
                  </a:lnTo>
                  <a:lnTo>
                    <a:pt x="99810" y="65757"/>
                  </a:lnTo>
                  <a:lnTo>
                    <a:pt x="108011" y="87531"/>
                  </a:lnTo>
                  <a:lnTo>
                    <a:pt x="109210" y="98276"/>
                  </a:lnTo>
                  <a:lnTo>
                    <a:pt x="103016" y="119623"/>
                  </a:lnTo>
                  <a:lnTo>
                    <a:pt x="76044" y="158701"/>
                  </a:lnTo>
                  <a:lnTo>
                    <a:pt x="2905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342"/>
            <p:cNvSpPr/>
            <p:nvPr>
              <p:custDataLst>
                <p:tags r:id="rId33"/>
              </p:custDataLst>
            </p:nvPr>
          </p:nvSpPr>
          <p:spPr>
            <a:xfrm>
              <a:off x="4269848" y="5314950"/>
              <a:ext cx="511703" cy="6089"/>
            </a:xfrm>
            <a:custGeom>
              <a:avLst/>
              <a:gdLst/>
              <a:ahLst/>
              <a:cxnLst/>
              <a:rect l="0" t="0" r="0" b="0"/>
              <a:pathLst>
                <a:path w="511703" h="6089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44325" y="0"/>
                  </a:lnTo>
                  <a:lnTo>
                    <a:pt x="88785" y="0"/>
                  </a:lnTo>
                  <a:lnTo>
                    <a:pt x="115457" y="0"/>
                  </a:lnTo>
                  <a:lnTo>
                    <a:pt x="145938" y="706"/>
                  </a:lnTo>
                  <a:lnTo>
                    <a:pt x="178960" y="1881"/>
                  </a:lnTo>
                  <a:lnTo>
                    <a:pt x="213674" y="3371"/>
                  </a:lnTo>
                  <a:lnTo>
                    <a:pt x="248811" y="4364"/>
                  </a:lnTo>
                  <a:lnTo>
                    <a:pt x="284229" y="5026"/>
                  </a:lnTo>
                  <a:lnTo>
                    <a:pt x="319837" y="5467"/>
                  </a:lnTo>
                  <a:lnTo>
                    <a:pt x="352042" y="5762"/>
                  </a:lnTo>
                  <a:lnTo>
                    <a:pt x="381979" y="5958"/>
                  </a:lnTo>
                  <a:lnTo>
                    <a:pt x="410404" y="6088"/>
                  </a:lnTo>
                  <a:lnTo>
                    <a:pt x="455157" y="4352"/>
                  </a:lnTo>
                  <a:lnTo>
                    <a:pt x="511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2" name="SMARTInkShape-4343"/>
          <p:cNvSpPr/>
          <p:nvPr>
            <p:custDataLst>
              <p:tags r:id="rId2"/>
            </p:custDataLst>
          </p:nvPr>
        </p:nvSpPr>
        <p:spPr>
          <a:xfrm>
            <a:off x="5492750" y="4482162"/>
            <a:ext cx="221412" cy="1149761"/>
          </a:xfrm>
          <a:custGeom>
            <a:avLst/>
            <a:gdLst/>
            <a:ahLst/>
            <a:cxnLst/>
            <a:rect l="0" t="0" r="0" b="0"/>
            <a:pathLst>
              <a:path w="221412" h="1149761">
                <a:moveTo>
                  <a:pt x="44450" y="96188"/>
                </a:moveTo>
                <a:lnTo>
                  <a:pt x="44450" y="96188"/>
                </a:lnTo>
                <a:lnTo>
                  <a:pt x="35722" y="75204"/>
                </a:lnTo>
                <a:lnTo>
                  <a:pt x="32273" y="34384"/>
                </a:lnTo>
                <a:lnTo>
                  <a:pt x="35277" y="14140"/>
                </a:lnTo>
                <a:lnTo>
                  <a:pt x="39745" y="9034"/>
                </a:lnTo>
                <a:lnTo>
                  <a:pt x="54118" y="1479"/>
                </a:lnTo>
                <a:lnTo>
                  <a:pt x="92157" y="0"/>
                </a:lnTo>
                <a:lnTo>
                  <a:pt x="139175" y="14145"/>
                </a:lnTo>
                <a:lnTo>
                  <a:pt x="182113" y="49693"/>
                </a:lnTo>
                <a:lnTo>
                  <a:pt x="199237" y="85637"/>
                </a:lnTo>
                <a:lnTo>
                  <a:pt x="207083" y="127482"/>
                </a:lnTo>
                <a:lnTo>
                  <a:pt x="205867" y="171950"/>
                </a:lnTo>
                <a:lnTo>
                  <a:pt x="198741" y="211939"/>
                </a:lnTo>
                <a:lnTo>
                  <a:pt x="189224" y="247821"/>
                </a:lnTo>
                <a:lnTo>
                  <a:pt x="180290" y="280232"/>
                </a:lnTo>
                <a:lnTo>
                  <a:pt x="171616" y="312982"/>
                </a:lnTo>
                <a:lnTo>
                  <a:pt x="161646" y="347058"/>
                </a:lnTo>
                <a:lnTo>
                  <a:pt x="147807" y="383369"/>
                </a:lnTo>
                <a:lnTo>
                  <a:pt x="132249" y="424437"/>
                </a:lnTo>
                <a:lnTo>
                  <a:pt x="117338" y="468559"/>
                </a:lnTo>
                <a:lnTo>
                  <a:pt x="106008" y="514040"/>
                </a:lnTo>
                <a:lnTo>
                  <a:pt x="101913" y="554481"/>
                </a:lnTo>
                <a:lnTo>
                  <a:pt x="103856" y="591973"/>
                </a:lnTo>
                <a:lnTo>
                  <a:pt x="111775" y="629804"/>
                </a:lnTo>
                <a:lnTo>
                  <a:pt x="124232" y="669665"/>
                </a:lnTo>
                <a:lnTo>
                  <a:pt x="139881" y="711606"/>
                </a:lnTo>
                <a:lnTo>
                  <a:pt x="158595" y="756116"/>
                </a:lnTo>
                <a:lnTo>
                  <a:pt x="168525" y="780262"/>
                </a:lnTo>
                <a:lnTo>
                  <a:pt x="178672" y="805532"/>
                </a:lnTo>
                <a:lnTo>
                  <a:pt x="188965" y="831551"/>
                </a:lnTo>
                <a:lnTo>
                  <a:pt x="197238" y="857362"/>
                </a:lnTo>
                <a:lnTo>
                  <a:pt x="204164" y="883038"/>
                </a:lnTo>
                <a:lnTo>
                  <a:pt x="210193" y="908621"/>
                </a:lnTo>
                <a:lnTo>
                  <a:pt x="214917" y="933438"/>
                </a:lnTo>
                <a:lnTo>
                  <a:pt x="218773" y="957744"/>
                </a:lnTo>
                <a:lnTo>
                  <a:pt x="221411" y="1004035"/>
                </a:lnTo>
                <a:lnTo>
                  <a:pt x="213175" y="1045775"/>
                </a:lnTo>
                <a:lnTo>
                  <a:pt x="196343" y="1079849"/>
                </a:lnTo>
                <a:lnTo>
                  <a:pt x="185929" y="1094862"/>
                </a:lnTo>
                <a:lnTo>
                  <a:pt x="157424" y="1117187"/>
                </a:lnTo>
                <a:lnTo>
                  <a:pt x="122883" y="1133460"/>
                </a:lnTo>
                <a:lnTo>
                  <a:pt x="84012" y="1145396"/>
                </a:lnTo>
                <a:lnTo>
                  <a:pt x="48863" y="1149760"/>
                </a:lnTo>
                <a:lnTo>
                  <a:pt x="21717" y="1148642"/>
                </a:lnTo>
                <a:lnTo>
                  <a:pt x="14478" y="1146368"/>
                </a:lnTo>
                <a:lnTo>
                  <a:pt x="0" y="11375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SMARTInkShape-4344"/>
          <p:cNvSpPr/>
          <p:nvPr>
            <p:custDataLst>
              <p:tags r:id="rId3"/>
            </p:custDataLst>
          </p:nvPr>
        </p:nvSpPr>
        <p:spPr>
          <a:xfrm>
            <a:off x="6051550" y="4895850"/>
            <a:ext cx="1104901" cy="294980"/>
          </a:xfrm>
          <a:custGeom>
            <a:avLst/>
            <a:gdLst/>
            <a:ahLst/>
            <a:cxnLst/>
            <a:rect l="0" t="0" r="0" b="0"/>
            <a:pathLst>
              <a:path w="1104901" h="294980">
                <a:moveTo>
                  <a:pt x="0" y="222250"/>
                </a:moveTo>
                <a:lnTo>
                  <a:pt x="0" y="222250"/>
                </a:lnTo>
                <a:lnTo>
                  <a:pt x="9460" y="174752"/>
                </a:lnTo>
                <a:lnTo>
                  <a:pt x="11740" y="164590"/>
                </a:lnTo>
                <a:lnTo>
                  <a:pt x="14177" y="164759"/>
                </a:lnTo>
                <a:lnTo>
                  <a:pt x="22528" y="170593"/>
                </a:lnTo>
                <a:lnTo>
                  <a:pt x="40773" y="211863"/>
                </a:lnTo>
                <a:lnTo>
                  <a:pt x="57235" y="251785"/>
                </a:lnTo>
                <a:lnTo>
                  <a:pt x="66831" y="275358"/>
                </a:lnTo>
                <a:lnTo>
                  <a:pt x="73481" y="283761"/>
                </a:lnTo>
                <a:lnTo>
                  <a:pt x="90279" y="294979"/>
                </a:lnTo>
                <a:lnTo>
                  <a:pt x="122674" y="289146"/>
                </a:lnTo>
                <a:lnTo>
                  <a:pt x="143165" y="281664"/>
                </a:lnTo>
                <a:lnTo>
                  <a:pt x="172349" y="267504"/>
                </a:lnTo>
                <a:lnTo>
                  <a:pt x="207327" y="248891"/>
                </a:lnTo>
                <a:lnTo>
                  <a:pt x="246169" y="227311"/>
                </a:lnTo>
                <a:lnTo>
                  <a:pt x="297462" y="200224"/>
                </a:lnTo>
                <a:lnTo>
                  <a:pt x="357058" y="169466"/>
                </a:lnTo>
                <a:lnTo>
                  <a:pt x="422190" y="136261"/>
                </a:lnTo>
                <a:lnTo>
                  <a:pt x="493831" y="107774"/>
                </a:lnTo>
                <a:lnTo>
                  <a:pt x="569816" y="82432"/>
                </a:lnTo>
                <a:lnTo>
                  <a:pt x="648694" y="59188"/>
                </a:lnTo>
                <a:lnTo>
                  <a:pt x="722446" y="40870"/>
                </a:lnTo>
                <a:lnTo>
                  <a:pt x="792780" y="25836"/>
                </a:lnTo>
                <a:lnTo>
                  <a:pt x="860837" y="12990"/>
                </a:lnTo>
                <a:lnTo>
                  <a:pt x="918202" y="5838"/>
                </a:lnTo>
                <a:lnTo>
                  <a:pt x="968440" y="2481"/>
                </a:lnTo>
                <a:lnTo>
                  <a:pt x="1013927" y="1654"/>
                </a:lnTo>
                <a:lnTo>
                  <a:pt x="1044251" y="1102"/>
                </a:lnTo>
                <a:lnTo>
                  <a:pt x="1104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SMARTInkShape-4345"/>
          <p:cNvSpPr/>
          <p:nvPr>
            <p:custDataLst>
              <p:tags r:id="rId4"/>
            </p:custDataLst>
          </p:nvPr>
        </p:nvSpPr>
        <p:spPr>
          <a:xfrm>
            <a:off x="7500233" y="1552640"/>
            <a:ext cx="205789" cy="923861"/>
          </a:xfrm>
          <a:custGeom>
            <a:avLst/>
            <a:gdLst/>
            <a:ahLst/>
            <a:cxnLst/>
            <a:rect l="0" t="0" r="0" b="0"/>
            <a:pathLst>
              <a:path w="205789" h="923861">
                <a:moveTo>
                  <a:pt x="5467" y="9460"/>
                </a:moveTo>
                <a:lnTo>
                  <a:pt x="5467" y="9460"/>
                </a:lnTo>
                <a:lnTo>
                  <a:pt x="0" y="3993"/>
                </a:lnTo>
                <a:lnTo>
                  <a:pt x="12862" y="0"/>
                </a:lnTo>
                <a:lnTo>
                  <a:pt x="44660" y="1091"/>
                </a:lnTo>
                <a:lnTo>
                  <a:pt x="88733" y="15996"/>
                </a:lnTo>
                <a:lnTo>
                  <a:pt x="130798" y="51770"/>
                </a:lnTo>
                <a:lnTo>
                  <a:pt x="153363" y="87766"/>
                </a:lnTo>
                <a:lnTo>
                  <a:pt x="168565" y="130340"/>
                </a:lnTo>
                <a:lnTo>
                  <a:pt x="170618" y="177485"/>
                </a:lnTo>
                <a:lnTo>
                  <a:pt x="166367" y="201910"/>
                </a:lnTo>
                <a:lnTo>
                  <a:pt x="159301" y="226660"/>
                </a:lnTo>
                <a:lnTo>
                  <a:pt x="150356" y="251627"/>
                </a:lnTo>
                <a:lnTo>
                  <a:pt x="129129" y="298182"/>
                </a:lnTo>
                <a:lnTo>
                  <a:pt x="106289" y="342392"/>
                </a:lnTo>
                <a:lnTo>
                  <a:pt x="84378" y="385560"/>
                </a:lnTo>
                <a:lnTo>
                  <a:pt x="68526" y="426382"/>
                </a:lnTo>
                <a:lnTo>
                  <a:pt x="59599" y="465692"/>
                </a:lnTo>
                <a:lnTo>
                  <a:pt x="60335" y="504330"/>
                </a:lnTo>
                <a:lnTo>
                  <a:pt x="69128" y="544550"/>
                </a:lnTo>
                <a:lnTo>
                  <a:pt x="83855" y="585239"/>
                </a:lnTo>
                <a:lnTo>
                  <a:pt x="104512" y="624489"/>
                </a:lnTo>
                <a:lnTo>
                  <a:pt x="129685" y="663101"/>
                </a:lnTo>
                <a:lnTo>
                  <a:pt x="156630" y="700017"/>
                </a:lnTo>
                <a:lnTo>
                  <a:pt x="182717" y="732887"/>
                </a:lnTo>
                <a:lnTo>
                  <a:pt x="199016" y="765841"/>
                </a:lnTo>
                <a:lnTo>
                  <a:pt x="205788" y="798596"/>
                </a:lnTo>
                <a:lnTo>
                  <a:pt x="201743" y="829617"/>
                </a:lnTo>
                <a:lnTo>
                  <a:pt x="187245" y="857985"/>
                </a:lnTo>
                <a:lnTo>
                  <a:pt x="177453" y="871477"/>
                </a:lnTo>
                <a:lnTo>
                  <a:pt x="149638" y="892112"/>
                </a:lnTo>
                <a:lnTo>
                  <a:pt x="116815" y="906928"/>
                </a:lnTo>
                <a:lnTo>
                  <a:pt x="72247" y="918529"/>
                </a:lnTo>
                <a:lnTo>
                  <a:pt x="49917" y="923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7" name="SMARTInkShape-Group897"/>
          <p:cNvGrpSpPr/>
          <p:nvPr/>
        </p:nvGrpSpPr>
        <p:grpSpPr>
          <a:xfrm>
            <a:off x="7994650" y="2032000"/>
            <a:ext cx="171451" cy="107951"/>
            <a:chOff x="7994650" y="2032000"/>
            <a:chExt cx="171451" cy="107951"/>
          </a:xfrm>
        </p:grpSpPr>
        <p:sp>
          <p:nvSpPr>
            <p:cNvPr id="555" name="SMARTInkShape-4346"/>
            <p:cNvSpPr/>
            <p:nvPr>
              <p:custDataLst>
                <p:tags r:id="rId25"/>
              </p:custDataLst>
            </p:nvPr>
          </p:nvSpPr>
          <p:spPr>
            <a:xfrm>
              <a:off x="7994650" y="20320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0" y="0"/>
                  </a:lnTo>
                  <a:lnTo>
                    <a:pt x="45189" y="0"/>
                  </a:lnTo>
                  <a:lnTo>
                    <a:pt x="84650" y="0"/>
                  </a:lnTo>
                  <a:lnTo>
                    <a:pt x="125740" y="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347"/>
            <p:cNvSpPr/>
            <p:nvPr>
              <p:custDataLst>
                <p:tags r:id="rId26"/>
              </p:custDataLst>
            </p:nvPr>
          </p:nvSpPr>
          <p:spPr>
            <a:xfrm>
              <a:off x="7994650" y="21272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9329"/>
                  </a:lnTo>
                  <a:lnTo>
                    <a:pt x="83505" y="7233"/>
                  </a:lnTo>
                  <a:lnTo>
                    <a:pt x="117546" y="486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898"/>
          <p:cNvGrpSpPr/>
          <p:nvPr/>
        </p:nvGrpSpPr>
        <p:grpSpPr>
          <a:xfrm>
            <a:off x="8683796" y="1745848"/>
            <a:ext cx="2342257" cy="838603"/>
            <a:chOff x="8683796" y="1745848"/>
            <a:chExt cx="2342257" cy="838603"/>
          </a:xfrm>
        </p:grpSpPr>
        <p:sp>
          <p:nvSpPr>
            <p:cNvPr id="558" name="SMARTInkShape-4348"/>
            <p:cNvSpPr/>
            <p:nvPr>
              <p:custDataLst>
                <p:tags r:id="rId5"/>
              </p:custDataLst>
            </p:nvPr>
          </p:nvSpPr>
          <p:spPr>
            <a:xfrm>
              <a:off x="10809045" y="1925196"/>
              <a:ext cx="100256" cy="60411"/>
            </a:xfrm>
            <a:custGeom>
              <a:avLst/>
              <a:gdLst/>
              <a:ahLst/>
              <a:cxnLst/>
              <a:rect l="0" t="0" r="0" b="0"/>
              <a:pathLst>
                <a:path w="100256" h="60411">
                  <a:moveTo>
                    <a:pt x="36755" y="11554"/>
                  </a:moveTo>
                  <a:lnTo>
                    <a:pt x="36755" y="11554"/>
                  </a:lnTo>
                  <a:lnTo>
                    <a:pt x="36753" y="6087"/>
                  </a:lnTo>
                  <a:lnTo>
                    <a:pt x="36753" y="12207"/>
                  </a:lnTo>
                  <a:lnTo>
                    <a:pt x="22941" y="37876"/>
                  </a:lnTo>
                  <a:lnTo>
                    <a:pt x="10272" y="55794"/>
                  </a:lnTo>
                  <a:lnTo>
                    <a:pt x="5462" y="59438"/>
                  </a:lnTo>
                  <a:lnTo>
                    <a:pt x="3192" y="60410"/>
                  </a:lnTo>
                  <a:lnTo>
                    <a:pt x="1681" y="60353"/>
                  </a:lnTo>
                  <a:lnTo>
                    <a:pt x="673" y="59609"/>
                  </a:lnTo>
                  <a:lnTo>
                    <a:pt x="0" y="58407"/>
                  </a:lnTo>
                  <a:lnTo>
                    <a:pt x="3017" y="53309"/>
                  </a:lnTo>
                  <a:lnTo>
                    <a:pt x="42817" y="7556"/>
                  </a:lnTo>
                  <a:lnTo>
                    <a:pt x="56503" y="1432"/>
                  </a:lnTo>
                  <a:lnTo>
                    <a:pt x="62701" y="0"/>
                  </a:lnTo>
                  <a:lnTo>
                    <a:pt x="69689" y="1245"/>
                  </a:lnTo>
                  <a:lnTo>
                    <a:pt x="73526" y="2564"/>
                  </a:lnTo>
                  <a:lnTo>
                    <a:pt x="79674" y="7794"/>
                  </a:lnTo>
                  <a:lnTo>
                    <a:pt x="100255" y="433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349"/>
            <p:cNvSpPr/>
            <p:nvPr>
              <p:custDataLst>
                <p:tags r:id="rId6"/>
              </p:custDataLst>
            </p:nvPr>
          </p:nvSpPr>
          <p:spPr>
            <a:xfrm>
              <a:off x="10979150" y="1981200"/>
              <a:ext cx="46903" cy="247651"/>
            </a:xfrm>
            <a:custGeom>
              <a:avLst/>
              <a:gdLst/>
              <a:ahLst/>
              <a:cxnLst/>
              <a:rect l="0" t="0" r="0" b="0"/>
              <a:pathLst>
                <a:path w="46903" h="24765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9433" y="2117"/>
                  </a:lnTo>
                  <a:lnTo>
                    <a:pt x="27754" y="33257"/>
                  </a:lnTo>
                  <a:lnTo>
                    <a:pt x="41777" y="75941"/>
                  </a:lnTo>
                  <a:lnTo>
                    <a:pt x="46789" y="112538"/>
                  </a:lnTo>
                  <a:lnTo>
                    <a:pt x="46902" y="150206"/>
                  </a:lnTo>
                  <a:lnTo>
                    <a:pt x="35064" y="197768"/>
                  </a:lnTo>
                  <a:lnTo>
                    <a:pt x="1270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350"/>
            <p:cNvSpPr/>
            <p:nvPr>
              <p:custDataLst>
                <p:tags r:id="rId7"/>
              </p:custDataLst>
            </p:nvPr>
          </p:nvSpPr>
          <p:spPr>
            <a:xfrm>
              <a:off x="10149065" y="2330450"/>
              <a:ext cx="595136" cy="12542"/>
            </a:xfrm>
            <a:custGeom>
              <a:avLst/>
              <a:gdLst/>
              <a:ahLst/>
              <a:cxnLst/>
              <a:rect l="0" t="0" r="0" b="0"/>
              <a:pathLst>
                <a:path w="595136" h="12542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2" y="6467"/>
                  </a:lnTo>
                  <a:lnTo>
                    <a:pt x="5500" y="9460"/>
                  </a:lnTo>
                  <a:lnTo>
                    <a:pt x="45376" y="12273"/>
                  </a:lnTo>
                  <a:lnTo>
                    <a:pt x="77749" y="11805"/>
                  </a:lnTo>
                  <a:lnTo>
                    <a:pt x="122709" y="9245"/>
                  </a:lnTo>
                  <a:lnTo>
                    <a:pt x="151774" y="8280"/>
                  </a:lnTo>
                  <a:lnTo>
                    <a:pt x="184553" y="7636"/>
                  </a:lnTo>
                  <a:lnTo>
                    <a:pt x="219813" y="7208"/>
                  </a:lnTo>
                  <a:lnTo>
                    <a:pt x="258136" y="7627"/>
                  </a:lnTo>
                  <a:lnTo>
                    <a:pt x="298504" y="8612"/>
                  </a:lnTo>
                  <a:lnTo>
                    <a:pt x="340230" y="9975"/>
                  </a:lnTo>
                  <a:lnTo>
                    <a:pt x="378631" y="10883"/>
                  </a:lnTo>
                  <a:lnTo>
                    <a:pt x="414815" y="11489"/>
                  </a:lnTo>
                  <a:lnTo>
                    <a:pt x="449523" y="11892"/>
                  </a:lnTo>
                  <a:lnTo>
                    <a:pt x="479010" y="12162"/>
                  </a:lnTo>
                  <a:lnTo>
                    <a:pt x="505017" y="12341"/>
                  </a:lnTo>
                  <a:lnTo>
                    <a:pt x="547322" y="12541"/>
                  </a:lnTo>
                  <a:lnTo>
                    <a:pt x="583474" y="11241"/>
                  </a:lnTo>
                  <a:lnTo>
                    <a:pt x="588069" y="8905"/>
                  </a:lnTo>
                  <a:lnTo>
                    <a:pt x="5951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351"/>
            <p:cNvSpPr/>
            <p:nvPr>
              <p:custDataLst>
                <p:tags r:id="rId8"/>
              </p:custDataLst>
            </p:nvPr>
          </p:nvSpPr>
          <p:spPr>
            <a:xfrm>
              <a:off x="10464798" y="2426594"/>
              <a:ext cx="137704" cy="157857"/>
            </a:xfrm>
            <a:custGeom>
              <a:avLst/>
              <a:gdLst/>
              <a:ahLst/>
              <a:cxnLst/>
              <a:rect l="0" t="0" r="0" b="0"/>
              <a:pathLst>
                <a:path w="137704" h="157857">
                  <a:moveTo>
                    <a:pt x="2" y="30856"/>
                  </a:moveTo>
                  <a:lnTo>
                    <a:pt x="2" y="30856"/>
                  </a:lnTo>
                  <a:lnTo>
                    <a:pt x="0" y="25389"/>
                  </a:lnTo>
                  <a:lnTo>
                    <a:pt x="0" y="28138"/>
                  </a:lnTo>
                  <a:lnTo>
                    <a:pt x="10128" y="68260"/>
                  </a:lnTo>
                  <a:lnTo>
                    <a:pt x="11233" y="90543"/>
                  </a:lnTo>
                  <a:lnTo>
                    <a:pt x="7133" y="104742"/>
                  </a:lnTo>
                  <a:lnTo>
                    <a:pt x="7578" y="104808"/>
                  </a:lnTo>
                  <a:lnTo>
                    <a:pt x="9954" y="102999"/>
                  </a:lnTo>
                  <a:lnTo>
                    <a:pt x="28041" y="64280"/>
                  </a:lnTo>
                  <a:lnTo>
                    <a:pt x="51324" y="20054"/>
                  </a:lnTo>
                  <a:lnTo>
                    <a:pt x="63734" y="5829"/>
                  </a:lnTo>
                  <a:lnTo>
                    <a:pt x="70006" y="2177"/>
                  </a:lnTo>
                  <a:lnTo>
                    <a:pt x="82621" y="0"/>
                  </a:lnTo>
                  <a:lnTo>
                    <a:pt x="95283" y="3266"/>
                  </a:lnTo>
                  <a:lnTo>
                    <a:pt x="101623" y="6113"/>
                  </a:lnTo>
                  <a:lnTo>
                    <a:pt x="120658" y="26974"/>
                  </a:lnTo>
                  <a:lnTo>
                    <a:pt x="132961" y="62240"/>
                  </a:lnTo>
                  <a:lnTo>
                    <a:pt x="137703" y="103968"/>
                  </a:lnTo>
                  <a:lnTo>
                    <a:pt x="127002" y="157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352"/>
            <p:cNvSpPr/>
            <p:nvPr>
              <p:custDataLst>
                <p:tags r:id="rId9"/>
              </p:custDataLst>
            </p:nvPr>
          </p:nvSpPr>
          <p:spPr>
            <a:xfrm>
              <a:off x="10802258" y="2025231"/>
              <a:ext cx="118091" cy="271739"/>
            </a:xfrm>
            <a:custGeom>
              <a:avLst/>
              <a:gdLst/>
              <a:ahLst/>
              <a:cxnLst/>
              <a:rect l="0" t="0" r="0" b="0"/>
              <a:pathLst>
                <a:path w="118091" h="271739">
                  <a:moveTo>
                    <a:pt x="37192" y="63919"/>
                  </a:moveTo>
                  <a:lnTo>
                    <a:pt x="37192" y="63919"/>
                  </a:lnTo>
                  <a:lnTo>
                    <a:pt x="30449" y="67290"/>
                  </a:lnTo>
                  <a:lnTo>
                    <a:pt x="19515" y="79499"/>
                  </a:lnTo>
                  <a:lnTo>
                    <a:pt x="10709" y="103264"/>
                  </a:lnTo>
                  <a:lnTo>
                    <a:pt x="7002" y="139390"/>
                  </a:lnTo>
                  <a:lnTo>
                    <a:pt x="2531" y="181374"/>
                  </a:lnTo>
                  <a:lnTo>
                    <a:pt x="111" y="221722"/>
                  </a:lnTo>
                  <a:lnTo>
                    <a:pt x="0" y="260321"/>
                  </a:lnTo>
                  <a:lnTo>
                    <a:pt x="4584" y="271738"/>
                  </a:lnTo>
                  <a:lnTo>
                    <a:pt x="8738" y="233318"/>
                  </a:lnTo>
                  <a:lnTo>
                    <a:pt x="14198" y="197769"/>
                  </a:lnTo>
                  <a:lnTo>
                    <a:pt x="22033" y="154452"/>
                  </a:lnTo>
                  <a:lnTo>
                    <a:pt x="32571" y="109330"/>
                  </a:lnTo>
                  <a:lnTo>
                    <a:pt x="42430" y="70931"/>
                  </a:lnTo>
                  <a:lnTo>
                    <a:pt x="55911" y="29073"/>
                  </a:lnTo>
                  <a:lnTo>
                    <a:pt x="65267" y="12448"/>
                  </a:lnTo>
                  <a:lnTo>
                    <a:pt x="76480" y="2708"/>
                  </a:lnTo>
                  <a:lnTo>
                    <a:pt x="81729" y="534"/>
                  </a:lnTo>
                  <a:lnTo>
                    <a:pt x="91324" y="0"/>
                  </a:lnTo>
                  <a:lnTo>
                    <a:pt x="100290" y="5877"/>
                  </a:lnTo>
                  <a:lnTo>
                    <a:pt x="104658" y="10408"/>
                  </a:lnTo>
                  <a:lnTo>
                    <a:pt x="114176" y="37010"/>
                  </a:lnTo>
                  <a:lnTo>
                    <a:pt x="118090" y="68332"/>
                  </a:lnTo>
                  <a:lnTo>
                    <a:pt x="113365" y="85636"/>
                  </a:lnTo>
                  <a:lnTo>
                    <a:pt x="109141" y="93214"/>
                  </a:lnTo>
                  <a:lnTo>
                    <a:pt x="95040" y="105396"/>
                  </a:lnTo>
                  <a:lnTo>
                    <a:pt x="67268" y="118307"/>
                  </a:lnTo>
                  <a:lnTo>
                    <a:pt x="37192" y="1274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353"/>
            <p:cNvSpPr/>
            <p:nvPr>
              <p:custDataLst>
                <p:tags r:id="rId10"/>
              </p:custDataLst>
            </p:nvPr>
          </p:nvSpPr>
          <p:spPr>
            <a:xfrm>
              <a:off x="10668000" y="21145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877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354"/>
            <p:cNvSpPr/>
            <p:nvPr>
              <p:custDataLst>
                <p:tags r:id="rId11"/>
              </p:custDataLst>
            </p:nvPr>
          </p:nvSpPr>
          <p:spPr>
            <a:xfrm>
              <a:off x="10610850" y="202565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6350" y="0"/>
                  </a:moveTo>
                  <a:lnTo>
                    <a:pt x="6350" y="0"/>
                  </a:lnTo>
                  <a:lnTo>
                    <a:pt x="6348" y="43351"/>
                  </a:lnTo>
                  <a:lnTo>
                    <a:pt x="6348" y="85360"/>
                  </a:lnTo>
                  <a:lnTo>
                    <a:pt x="4469" y="13035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355"/>
            <p:cNvSpPr/>
            <p:nvPr>
              <p:custDataLst>
                <p:tags r:id="rId12"/>
              </p:custDataLst>
            </p:nvPr>
          </p:nvSpPr>
          <p:spPr>
            <a:xfrm>
              <a:off x="10465683" y="1997498"/>
              <a:ext cx="126118" cy="193253"/>
            </a:xfrm>
            <a:custGeom>
              <a:avLst/>
              <a:gdLst/>
              <a:ahLst/>
              <a:cxnLst/>
              <a:rect l="0" t="0" r="0" b="0"/>
              <a:pathLst>
                <a:path w="126118" h="193253">
                  <a:moveTo>
                    <a:pt x="126117" y="9102"/>
                  </a:moveTo>
                  <a:lnTo>
                    <a:pt x="126117" y="9102"/>
                  </a:lnTo>
                  <a:lnTo>
                    <a:pt x="108440" y="264"/>
                  </a:lnTo>
                  <a:lnTo>
                    <a:pt x="98506" y="0"/>
                  </a:lnTo>
                  <a:lnTo>
                    <a:pt x="71507" y="5579"/>
                  </a:lnTo>
                  <a:lnTo>
                    <a:pt x="47299" y="21542"/>
                  </a:lnTo>
                  <a:lnTo>
                    <a:pt x="25623" y="50888"/>
                  </a:lnTo>
                  <a:lnTo>
                    <a:pt x="5793" y="93136"/>
                  </a:lnTo>
                  <a:lnTo>
                    <a:pt x="0" y="134660"/>
                  </a:lnTo>
                  <a:lnTo>
                    <a:pt x="5153" y="155217"/>
                  </a:lnTo>
                  <a:lnTo>
                    <a:pt x="9492" y="163662"/>
                  </a:lnTo>
                  <a:lnTo>
                    <a:pt x="27481" y="176808"/>
                  </a:lnTo>
                  <a:lnTo>
                    <a:pt x="62617" y="193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356"/>
            <p:cNvSpPr/>
            <p:nvPr>
              <p:custDataLst>
                <p:tags r:id="rId13"/>
              </p:custDataLst>
            </p:nvPr>
          </p:nvSpPr>
          <p:spPr>
            <a:xfrm>
              <a:off x="10236284" y="1892600"/>
              <a:ext cx="114217" cy="91765"/>
            </a:xfrm>
            <a:custGeom>
              <a:avLst/>
              <a:gdLst/>
              <a:ahLst/>
              <a:cxnLst/>
              <a:rect l="0" t="0" r="0" b="0"/>
              <a:pathLst>
                <a:path w="114217" h="91765">
                  <a:moveTo>
                    <a:pt x="12616" y="37800"/>
                  </a:moveTo>
                  <a:lnTo>
                    <a:pt x="12616" y="37800"/>
                  </a:lnTo>
                  <a:lnTo>
                    <a:pt x="12616" y="14067"/>
                  </a:lnTo>
                  <a:lnTo>
                    <a:pt x="9245" y="23007"/>
                  </a:lnTo>
                  <a:lnTo>
                    <a:pt x="3156" y="66062"/>
                  </a:lnTo>
                  <a:lnTo>
                    <a:pt x="199" y="91764"/>
                  </a:lnTo>
                  <a:lnTo>
                    <a:pt x="105" y="91415"/>
                  </a:lnTo>
                  <a:lnTo>
                    <a:pt x="0" y="87264"/>
                  </a:lnTo>
                  <a:lnTo>
                    <a:pt x="26652" y="40617"/>
                  </a:lnTo>
                  <a:lnTo>
                    <a:pt x="53872" y="4417"/>
                  </a:lnTo>
                  <a:lnTo>
                    <a:pt x="57758" y="1434"/>
                  </a:lnTo>
                  <a:lnTo>
                    <a:pt x="61056" y="150"/>
                  </a:lnTo>
                  <a:lnTo>
                    <a:pt x="63959" y="0"/>
                  </a:lnTo>
                  <a:lnTo>
                    <a:pt x="74787" y="3160"/>
                  </a:lnTo>
                  <a:lnTo>
                    <a:pt x="82816" y="12291"/>
                  </a:lnTo>
                  <a:lnTo>
                    <a:pt x="106015" y="57398"/>
                  </a:lnTo>
                  <a:lnTo>
                    <a:pt x="114216" y="8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357"/>
            <p:cNvSpPr/>
            <p:nvPr>
              <p:custDataLst>
                <p:tags r:id="rId14"/>
              </p:custDataLst>
            </p:nvPr>
          </p:nvSpPr>
          <p:spPr>
            <a:xfrm>
              <a:off x="10217156" y="2033301"/>
              <a:ext cx="142278" cy="280806"/>
            </a:xfrm>
            <a:custGeom>
              <a:avLst/>
              <a:gdLst/>
              <a:ahLst/>
              <a:cxnLst/>
              <a:rect l="0" t="0" r="0" b="0"/>
              <a:pathLst>
                <a:path w="142278" h="280806">
                  <a:moveTo>
                    <a:pt x="12694" y="68549"/>
                  </a:moveTo>
                  <a:lnTo>
                    <a:pt x="12694" y="68549"/>
                  </a:lnTo>
                  <a:lnTo>
                    <a:pt x="7227" y="68549"/>
                  </a:lnTo>
                  <a:lnTo>
                    <a:pt x="5690" y="106125"/>
                  </a:lnTo>
                  <a:lnTo>
                    <a:pt x="1995" y="140831"/>
                  </a:lnTo>
                  <a:lnTo>
                    <a:pt x="587" y="182786"/>
                  </a:lnTo>
                  <a:lnTo>
                    <a:pt x="170" y="227829"/>
                  </a:lnTo>
                  <a:lnTo>
                    <a:pt x="16" y="272150"/>
                  </a:lnTo>
                  <a:lnTo>
                    <a:pt x="0" y="280805"/>
                  </a:lnTo>
                  <a:lnTo>
                    <a:pt x="3365" y="247501"/>
                  </a:lnTo>
                  <a:lnTo>
                    <a:pt x="6902" y="215581"/>
                  </a:lnTo>
                  <a:lnTo>
                    <a:pt x="11531" y="174113"/>
                  </a:lnTo>
                  <a:lnTo>
                    <a:pt x="14740" y="150214"/>
                  </a:lnTo>
                  <a:lnTo>
                    <a:pt x="22070" y="104139"/>
                  </a:lnTo>
                  <a:lnTo>
                    <a:pt x="30030" y="69550"/>
                  </a:lnTo>
                  <a:lnTo>
                    <a:pt x="43918" y="45710"/>
                  </a:lnTo>
                  <a:lnTo>
                    <a:pt x="69688" y="22271"/>
                  </a:lnTo>
                  <a:lnTo>
                    <a:pt x="100308" y="1709"/>
                  </a:lnTo>
                  <a:lnTo>
                    <a:pt x="106384" y="0"/>
                  </a:lnTo>
                  <a:lnTo>
                    <a:pt x="111841" y="272"/>
                  </a:lnTo>
                  <a:lnTo>
                    <a:pt x="116892" y="1864"/>
                  </a:lnTo>
                  <a:lnTo>
                    <a:pt x="128150" y="13041"/>
                  </a:lnTo>
                  <a:lnTo>
                    <a:pt x="134114" y="20960"/>
                  </a:lnTo>
                  <a:lnTo>
                    <a:pt x="140743" y="42930"/>
                  </a:lnTo>
                  <a:lnTo>
                    <a:pt x="142277" y="67746"/>
                  </a:lnTo>
                  <a:lnTo>
                    <a:pt x="138255" y="90535"/>
                  </a:lnTo>
                  <a:lnTo>
                    <a:pt x="126120" y="110541"/>
                  </a:lnTo>
                  <a:lnTo>
                    <a:pt x="117944" y="119827"/>
                  </a:lnTo>
                  <a:lnTo>
                    <a:pt x="95688" y="132026"/>
                  </a:lnTo>
                  <a:lnTo>
                    <a:pt x="70040" y="137683"/>
                  </a:lnTo>
                  <a:lnTo>
                    <a:pt x="19044" y="132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358"/>
            <p:cNvSpPr/>
            <p:nvPr>
              <p:custDataLst>
                <p:tags r:id="rId15"/>
              </p:custDataLst>
            </p:nvPr>
          </p:nvSpPr>
          <p:spPr>
            <a:xfrm>
              <a:off x="10026650" y="1821746"/>
              <a:ext cx="920751" cy="693711"/>
            </a:xfrm>
            <a:custGeom>
              <a:avLst/>
              <a:gdLst/>
              <a:ahLst/>
              <a:cxnLst/>
              <a:rect l="0" t="0" r="0" b="0"/>
              <a:pathLst>
                <a:path w="920751" h="693711">
                  <a:moveTo>
                    <a:pt x="0" y="610304"/>
                  </a:moveTo>
                  <a:lnTo>
                    <a:pt x="0" y="610304"/>
                  </a:lnTo>
                  <a:lnTo>
                    <a:pt x="3370" y="649028"/>
                  </a:lnTo>
                  <a:lnTo>
                    <a:pt x="6087" y="691077"/>
                  </a:lnTo>
                  <a:lnTo>
                    <a:pt x="6880" y="693080"/>
                  </a:lnTo>
                  <a:lnTo>
                    <a:pt x="8115" y="693710"/>
                  </a:lnTo>
                  <a:lnTo>
                    <a:pt x="9643" y="693425"/>
                  </a:lnTo>
                  <a:lnTo>
                    <a:pt x="22968" y="647103"/>
                  </a:lnTo>
                  <a:lnTo>
                    <a:pt x="32081" y="603376"/>
                  </a:lnTo>
                  <a:lnTo>
                    <a:pt x="35499" y="573935"/>
                  </a:lnTo>
                  <a:lnTo>
                    <a:pt x="38482" y="541608"/>
                  </a:lnTo>
                  <a:lnTo>
                    <a:pt x="39767" y="501712"/>
                  </a:lnTo>
                  <a:lnTo>
                    <a:pt x="39917" y="456771"/>
                  </a:lnTo>
                  <a:lnTo>
                    <a:pt x="39312" y="408465"/>
                  </a:lnTo>
                  <a:lnTo>
                    <a:pt x="39613" y="360739"/>
                  </a:lnTo>
                  <a:lnTo>
                    <a:pt x="40521" y="313400"/>
                  </a:lnTo>
                  <a:lnTo>
                    <a:pt x="41829" y="266318"/>
                  </a:lnTo>
                  <a:lnTo>
                    <a:pt x="43408" y="227874"/>
                  </a:lnTo>
                  <a:lnTo>
                    <a:pt x="45166" y="195190"/>
                  </a:lnTo>
                  <a:lnTo>
                    <a:pt x="47044" y="166344"/>
                  </a:lnTo>
                  <a:lnTo>
                    <a:pt x="51012" y="124887"/>
                  </a:lnTo>
                  <a:lnTo>
                    <a:pt x="55331" y="85477"/>
                  </a:lnTo>
                  <a:lnTo>
                    <a:pt x="62511" y="39698"/>
                  </a:lnTo>
                  <a:lnTo>
                    <a:pt x="63413" y="33090"/>
                  </a:lnTo>
                  <a:lnTo>
                    <a:pt x="66846" y="36013"/>
                  </a:lnTo>
                  <a:lnTo>
                    <a:pt x="68514" y="39445"/>
                  </a:lnTo>
                  <a:lnTo>
                    <a:pt x="68959" y="41348"/>
                  </a:lnTo>
                  <a:lnTo>
                    <a:pt x="75099" y="45344"/>
                  </a:lnTo>
                  <a:lnTo>
                    <a:pt x="79700" y="47397"/>
                  </a:lnTo>
                  <a:lnTo>
                    <a:pt x="106400" y="50287"/>
                  </a:lnTo>
                  <a:lnTo>
                    <a:pt x="142302" y="45319"/>
                  </a:lnTo>
                  <a:lnTo>
                    <a:pt x="164719" y="41030"/>
                  </a:lnTo>
                  <a:lnTo>
                    <a:pt x="193070" y="36761"/>
                  </a:lnTo>
                  <a:lnTo>
                    <a:pt x="225373" y="32503"/>
                  </a:lnTo>
                  <a:lnTo>
                    <a:pt x="260315" y="28253"/>
                  </a:lnTo>
                  <a:lnTo>
                    <a:pt x="299838" y="24009"/>
                  </a:lnTo>
                  <a:lnTo>
                    <a:pt x="342414" y="19768"/>
                  </a:lnTo>
                  <a:lnTo>
                    <a:pt x="387025" y="15530"/>
                  </a:lnTo>
                  <a:lnTo>
                    <a:pt x="435114" y="11294"/>
                  </a:lnTo>
                  <a:lnTo>
                    <a:pt x="485512" y="7058"/>
                  </a:lnTo>
                  <a:lnTo>
                    <a:pt x="537459" y="2823"/>
                  </a:lnTo>
                  <a:lnTo>
                    <a:pt x="586907" y="706"/>
                  </a:lnTo>
                  <a:lnTo>
                    <a:pt x="634688" y="0"/>
                  </a:lnTo>
                  <a:lnTo>
                    <a:pt x="681358" y="234"/>
                  </a:lnTo>
                  <a:lnTo>
                    <a:pt x="722350" y="1096"/>
                  </a:lnTo>
                  <a:lnTo>
                    <a:pt x="759554" y="2377"/>
                  </a:lnTo>
                  <a:lnTo>
                    <a:pt x="794236" y="3936"/>
                  </a:lnTo>
                  <a:lnTo>
                    <a:pt x="823707" y="6386"/>
                  </a:lnTo>
                  <a:lnTo>
                    <a:pt x="849705" y="9431"/>
                  </a:lnTo>
                  <a:lnTo>
                    <a:pt x="889174" y="15166"/>
                  </a:lnTo>
                  <a:lnTo>
                    <a:pt x="920750" y="197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359"/>
            <p:cNvSpPr/>
            <p:nvPr>
              <p:custDataLst>
                <p:tags r:id="rId16"/>
              </p:custDataLst>
            </p:nvPr>
          </p:nvSpPr>
          <p:spPr>
            <a:xfrm>
              <a:off x="9767183" y="2268350"/>
              <a:ext cx="113418" cy="123421"/>
            </a:xfrm>
            <a:custGeom>
              <a:avLst/>
              <a:gdLst/>
              <a:ahLst/>
              <a:cxnLst/>
              <a:rect l="0" t="0" r="0" b="0"/>
              <a:pathLst>
                <a:path w="113418" h="123421">
                  <a:moveTo>
                    <a:pt x="5467" y="36700"/>
                  </a:moveTo>
                  <a:lnTo>
                    <a:pt x="5467" y="36700"/>
                  </a:lnTo>
                  <a:lnTo>
                    <a:pt x="2096" y="33329"/>
                  </a:lnTo>
                  <a:lnTo>
                    <a:pt x="0" y="21120"/>
                  </a:lnTo>
                  <a:lnTo>
                    <a:pt x="1391" y="13783"/>
                  </a:lnTo>
                  <a:lnTo>
                    <a:pt x="2749" y="10838"/>
                  </a:lnTo>
                  <a:lnTo>
                    <a:pt x="8020" y="5686"/>
                  </a:lnTo>
                  <a:lnTo>
                    <a:pt x="11404" y="3324"/>
                  </a:lnTo>
                  <a:lnTo>
                    <a:pt x="26276" y="0"/>
                  </a:lnTo>
                  <a:lnTo>
                    <a:pt x="37998" y="4866"/>
                  </a:lnTo>
                  <a:lnTo>
                    <a:pt x="44088" y="9128"/>
                  </a:lnTo>
                  <a:lnTo>
                    <a:pt x="52735" y="21388"/>
                  </a:lnTo>
                  <a:lnTo>
                    <a:pt x="56029" y="28609"/>
                  </a:lnTo>
                  <a:lnTo>
                    <a:pt x="57808" y="44158"/>
                  </a:lnTo>
                  <a:lnTo>
                    <a:pt x="54837" y="61181"/>
                  </a:lnTo>
                  <a:lnTo>
                    <a:pt x="41262" y="89187"/>
                  </a:lnTo>
                  <a:lnTo>
                    <a:pt x="16815" y="120696"/>
                  </a:lnTo>
                  <a:lnTo>
                    <a:pt x="16559" y="122331"/>
                  </a:lnTo>
                  <a:lnTo>
                    <a:pt x="17095" y="123420"/>
                  </a:lnTo>
                  <a:lnTo>
                    <a:pt x="23335" y="122750"/>
                  </a:lnTo>
                  <a:lnTo>
                    <a:pt x="65807" y="109572"/>
                  </a:lnTo>
                  <a:lnTo>
                    <a:pt x="113417" y="9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360"/>
            <p:cNvSpPr/>
            <p:nvPr>
              <p:custDataLst>
                <p:tags r:id="rId17"/>
              </p:custDataLst>
            </p:nvPr>
          </p:nvSpPr>
          <p:spPr>
            <a:xfrm>
              <a:off x="9677400" y="2120900"/>
              <a:ext cx="146051" cy="260351"/>
            </a:xfrm>
            <a:custGeom>
              <a:avLst/>
              <a:gdLst/>
              <a:ahLst/>
              <a:cxnLst/>
              <a:rect l="0" t="0" r="0" b="0"/>
              <a:pathLst>
                <a:path w="146051" h="260351">
                  <a:moveTo>
                    <a:pt x="146050" y="0"/>
                  </a:moveTo>
                  <a:lnTo>
                    <a:pt x="146050" y="0"/>
                  </a:lnTo>
                  <a:lnTo>
                    <a:pt x="110582" y="39232"/>
                  </a:lnTo>
                  <a:lnTo>
                    <a:pt x="81449" y="82180"/>
                  </a:lnTo>
                  <a:lnTo>
                    <a:pt x="61599" y="117663"/>
                  </a:lnTo>
                  <a:lnTo>
                    <a:pt x="43369" y="156952"/>
                  </a:lnTo>
                  <a:lnTo>
                    <a:pt x="27742" y="194170"/>
                  </a:lnTo>
                  <a:lnTo>
                    <a:pt x="10806" y="23556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361"/>
            <p:cNvSpPr/>
            <p:nvPr>
              <p:custDataLst>
                <p:tags r:id="rId18"/>
              </p:custDataLst>
            </p:nvPr>
          </p:nvSpPr>
          <p:spPr>
            <a:xfrm>
              <a:off x="9591561" y="2127250"/>
              <a:ext cx="130290" cy="133351"/>
            </a:xfrm>
            <a:custGeom>
              <a:avLst/>
              <a:gdLst/>
              <a:ahLst/>
              <a:cxnLst/>
              <a:rect l="0" t="0" r="0" b="0"/>
              <a:pathLst>
                <a:path w="130290" h="133351">
                  <a:moveTo>
                    <a:pt x="130289" y="0"/>
                  </a:moveTo>
                  <a:lnTo>
                    <a:pt x="130289" y="0"/>
                  </a:lnTo>
                  <a:lnTo>
                    <a:pt x="126918" y="24419"/>
                  </a:lnTo>
                  <a:lnTo>
                    <a:pt x="112978" y="60040"/>
                  </a:lnTo>
                  <a:lnTo>
                    <a:pt x="84510" y="93103"/>
                  </a:lnTo>
                  <a:lnTo>
                    <a:pt x="67610" y="105585"/>
                  </a:lnTo>
                  <a:lnTo>
                    <a:pt x="48338" y="113484"/>
                  </a:lnTo>
                  <a:lnTo>
                    <a:pt x="31780" y="113702"/>
                  </a:lnTo>
                  <a:lnTo>
                    <a:pt x="18066" y="109095"/>
                  </a:lnTo>
                  <a:lnTo>
                    <a:pt x="7269" y="102344"/>
                  </a:lnTo>
                  <a:lnTo>
                    <a:pt x="1530" y="94640"/>
                  </a:lnTo>
                  <a:lnTo>
                    <a:pt x="0" y="90610"/>
                  </a:lnTo>
                  <a:lnTo>
                    <a:pt x="391" y="87218"/>
                  </a:lnTo>
                  <a:lnTo>
                    <a:pt x="2063" y="84251"/>
                  </a:lnTo>
                  <a:lnTo>
                    <a:pt x="4588" y="81567"/>
                  </a:lnTo>
                  <a:lnTo>
                    <a:pt x="11158" y="78586"/>
                  </a:lnTo>
                  <a:lnTo>
                    <a:pt x="14883" y="77790"/>
                  </a:lnTo>
                  <a:lnTo>
                    <a:pt x="33615" y="80042"/>
                  </a:lnTo>
                  <a:lnTo>
                    <a:pt x="73509" y="101061"/>
                  </a:lnTo>
                  <a:lnTo>
                    <a:pt x="87414" y="109827"/>
                  </a:lnTo>
                  <a:lnTo>
                    <a:pt x="93594" y="118427"/>
                  </a:lnTo>
                  <a:lnTo>
                    <a:pt x="98539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362"/>
            <p:cNvSpPr/>
            <p:nvPr>
              <p:custDataLst>
                <p:tags r:id="rId19"/>
              </p:custDataLst>
            </p:nvPr>
          </p:nvSpPr>
          <p:spPr>
            <a:xfrm>
              <a:off x="9335274" y="1962150"/>
              <a:ext cx="211344" cy="234951"/>
            </a:xfrm>
            <a:custGeom>
              <a:avLst/>
              <a:gdLst/>
              <a:ahLst/>
              <a:cxnLst/>
              <a:rect l="0" t="0" r="0" b="0"/>
              <a:pathLst>
                <a:path w="211344" h="234951">
                  <a:moveTo>
                    <a:pt x="50026" y="0"/>
                  </a:moveTo>
                  <a:lnTo>
                    <a:pt x="50026" y="0"/>
                  </a:lnTo>
                  <a:lnTo>
                    <a:pt x="24276" y="1881"/>
                  </a:lnTo>
                  <a:lnTo>
                    <a:pt x="9270" y="5467"/>
                  </a:lnTo>
                  <a:lnTo>
                    <a:pt x="20155" y="6089"/>
                  </a:lnTo>
                  <a:lnTo>
                    <a:pt x="54737" y="2901"/>
                  </a:lnTo>
                  <a:lnTo>
                    <a:pt x="100733" y="860"/>
                  </a:lnTo>
                  <a:lnTo>
                    <a:pt x="143366" y="255"/>
                  </a:lnTo>
                  <a:lnTo>
                    <a:pt x="188513" y="756"/>
                  </a:lnTo>
                  <a:lnTo>
                    <a:pt x="202357" y="3393"/>
                  </a:lnTo>
                  <a:lnTo>
                    <a:pt x="206614" y="6496"/>
                  </a:lnTo>
                  <a:lnTo>
                    <a:pt x="209450" y="10680"/>
                  </a:lnTo>
                  <a:lnTo>
                    <a:pt x="211343" y="15587"/>
                  </a:lnTo>
                  <a:lnTo>
                    <a:pt x="210485" y="21680"/>
                  </a:lnTo>
                  <a:lnTo>
                    <a:pt x="203892" y="35976"/>
                  </a:lnTo>
                  <a:lnTo>
                    <a:pt x="166499" y="74631"/>
                  </a:lnTo>
                  <a:lnTo>
                    <a:pt x="126477" y="112816"/>
                  </a:lnTo>
                  <a:lnTo>
                    <a:pt x="84043" y="147100"/>
                  </a:lnTo>
                  <a:lnTo>
                    <a:pt x="45762" y="177484"/>
                  </a:lnTo>
                  <a:lnTo>
                    <a:pt x="12469" y="201465"/>
                  </a:lnTo>
                  <a:lnTo>
                    <a:pt x="1841" y="213049"/>
                  </a:lnTo>
                  <a:lnTo>
                    <a:pt x="389" y="216514"/>
                  </a:lnTo>
                  <a:lnTo>
                    <a:pt x="0" y="218426"/>
                  </a:lnTo>
                  <a:lnTo>
                    <a:pt x="1858" y="220406"/>
                  </a:lnTo>
                  <a:lnTo>
                    <a:pt x="9567" y="224488"/>
                  </a:lnTo>
                  <a:lnTo>
                    <a:pt x="55430" y="228059"/>
                  </a:lnTo>
                  <a:lnTo>
                    <a:pt x="96077" y="230321"/>
                  </a:lnTo>
                  <a:lnTo>
                    <a:pt x="140573" y="234036"/>
                  </a:lnTo>
                  <a:lnTo>
                    <a:pt x="189726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363"/>
            <p:cNvSpPr/>
            <p:nvPr>
              <p:custDataLst>
                <p:tags r:id="rId20"/>
              </p:custDataLst>
            </p:nvPr>
          </p:nvSpPr>
          <p:spPr>
            <a:xfrm>
              <a:off x="8972550" y="214630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12700"/>
                  </a:moveTo>
                  <a:lnTo>
                    <a:pt x="0" y="12700"/>
                  </a:lnTo>
                  <a:lnTo>
                    <a:pt x="42995" y="10818"/>
                  </a:lnTo>
                  <a:lnTo>
                    <a:pt x="74847" y="8336"/>
                  </a:lnTo>
                  <a:lnTo>
                    <a:pt x="110172" y="7233"/>
                  </a:lnTo>
                  <a:lnTo>
                    <a:pt x="145155" y="4861"/>
                  </a:lnTo>
                  <a:lnTo>
                    <a:pt x="179520" y="2160"/>
                  </a:lnTo>
                  <a:lnTo>
                    <a:pt x="224954" y="64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364"/>
            <p:cNvSpPr/>
            <p:nvPr>
              <p:custDataLst>
                <p:tags r:id="rId21"/>
              </p:custDataLst>
            </p:nvPr>
          </p:nvSpPr>
          <p:spPr>
            <a:xfrm>
              <a:off x="9112250" y="189865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25400" y="0"/>
                  </a:lnTo>
                  <a:lnTo>
                    <a:pt x="20331" y="5775"/>
                  </a:lnTo>
                  <a:lnTo>
                    <a:pt x="16561" y="12209"/>
                  </a:lnTo>
                  <a:lnTo>
                    <a:pt x="13843" y="27136"/>
                  </a:lnTo>
                  <a:lnTo>
                    <a:pt x="12220" y="62693"/>
                  </a:lnTo>
                  <a:lnTo>
                    <a:pt x="8403" y="101753"/>
                  </a:lnTo>
                  <a:lnTo>
                    <a:pt x="6253" y="143195"/>
                  </a:lnTo>
                  <a:lnTo>
                    <a:pt x="962" y="19031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365"/>
            <p:cNvSpPr/>
            <p:nvPr>
              <p:custDataLst>
                <p:tags r:id="rId22"/>
              </p:custDataLst>
            </p:nvPr>
          </p:nvSpPr>
          <p:spPr>
            <a:xfrm>
              <a:off x="9080500" y="2000250"/>
              <a:ext cx="88901" cy="5594"/>
            </a:xfrm>
            <a:custGeom>
              <a:avLst/>
              <a:gdLst/>
              <a:ahLst/>
              <a:cxnLst/>
              <a:rect l="0" t="0" r="0" b="0"/>
              <a:pathLst>
                <a:path w="88901" h="5594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7136" y="5467"/>
                  </a:lnTo>
                  <a:lnTo>
                    <a:pt x="70644" y="559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366"/>
            <p:cNvSpPr/>
            <p:nvPr>
              <p:custDataLst>
                <p:tags r:id="rId23"/>
              </p:custDataLst>
            </p:nvPr>
          </p:nvSpPr>
          <p:spPr>
            <a:xfrm>
              <a:off x="8683796" y="1745848"/>
              <a:ext cx="110955" cy="114703"/>
            </a:xfrm>
            <a:custGeom>
              <a:avLst/>
              <a:gdLst/>
              <a:ahLst/>
              <a:cxnLst/>
              <a:rect l="0" t="0" r="0" b="0"/>
              <a:pathLst>
                <a:path w="110955" h="114703">
                  <a:moveTo>
                    <a:pt x="28404" y="57552"/>
                  </a:moveTo>
                  <a:lnTo>
                    <a:pt x="28404" y="57552"/>
                  </a:lnTo>
                  <a:lnTo>
                    <a:pt x="28404" y="51280"/>
                  </a:lnTo>
                  <a:lnTo>
                    <a:pt x="13477" y="95984"/>
                  </a:lnTo>
                  <a:lnTo>
                    <a:pt x="7205" y="108058"/>
                  </a:lnTo>
                  <a:lnTo>
                    <a:pt x="5804" y="109567"/>
                  </a:lnTo>
                  <a:lnTo>
                    <a:pt x="4871" y="109868"/>
                  </a:lnTo>
                  <a:lnTo>
                    <a:pt x="4248" y="109362"/>
                  </a:lnTo>
                  <a:lnTo>
                    <a:pt x="0" y="101909"/>
                  </a:lnTo>
                  <a:lnTo>
                    <a:pt x="24" y="90907"/>
                  </a:lnTo>
                  <a:lnTo>
                    <a:pt x="12527" y="50735"/>
                  </a:lnTo>
                  <a:lnTo>
                    <a:pt x="30311" y="12565"/>
                  </a:lnTo>
                  <a:lnTo>
                    <a:pt x="38894" y="2751"/>
                  </a:lnTo>
                  <a:lnTo>
                    <a:pt x="43157" y="556"/>
                  </a:lnTo>
                  <a:lnTo>
                    <a:pt x="51661" y="0"/>
                  </a:lnTo>
                  <a:lnTo>
                    <a:pt x="64379" y="3654"/>
                  </a:lnTo>
                  <a:lnTo>
                    <a:pt x="70969" y="14783"/>
                  </a:lnTo>
                  <a:lnTo>
                    <a:pt x="87553" y="60021"/>
                  </a:lnTo>
                  <a:lnTo>
                    <a:pt x="105950" y="105244"/>
                  </a:lnTo>
                  <a:lnTo>
                    <a:pt x="110954" y="114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367"/>
            <p:cNvSpPr/>
            <p:nvPr>
              <p:custDataLst>
                <p:tags r:id="rId24"/>
              </p:custDataLst>
            </p:nvPr>
          </p:nvSpPr>
          <p:spPr>
            <a:xfrm>
              <a:off x="8693150" y="1937741"/>
              <a:ext cx="147120" cy="370811"/>
            </a:xfrm>
            <a:custGeom>
              <a:avLst/>
              <a:gdLst/>
              <a:ahLst/>
              <a:cxnLst/>
              <a:rect l="0" t="0" r="0" b="0"/>
              <a:pathLst>
                <a:path w="147120" h="370811">
                  <a:moveTo>
                    <a:pt x="19050" y="138709"/>
                  </a:moveTo>
                  <a:lnTo>
                    <a:pt x="19050" y="138709"/>
                  </a:lnTo>
                  <a:lnTo>
                    <a:pt x="19050" y="121032"/>
                  </a:lnTo>
                  <a:lnTo>
                    <a:pt x="19755" y="118458"/>
                  </a:lnTo>
                  <a:lnTo>
                    <a:pt x="20931" y="116741"/>
                  </a:lnTo>
                  <a:lnTo>
                    <a:pt x="24517" y="113987"/>
                  </a:lnTo>
                  <a:lnTo>
                    <a:pt x="28509" y="123623"/>
                  </a:lnTo>
                  <a:lnTo>
                    <a:pt x="31815" y="166826"/>
                  </a:lnTo>
                  <a:lnTo>
                    <a:pt x="35924" y="214146"/>
                  </a:lnTo>
                  <a:lnTo>
                    <a:pt x="37133" y="252200"/>
                  </a:lnTo>
                  <a:lnTo>
                    <a:pt x="37670" y="288868"/>
                  </a:lnTo>
                  <a:lnTo>
                    <a:pt x="36091" y="333719"/>
                  </a:lnTo>
                  <a:lnTo>
                    <a:pt x="32002" y="370810"/>
                  </a:lnTo>
                  <a:lnTo>
                    <a:pt x="27436" y="344221"/>
                  </a:lnTo>
                  <a:lnTo>
                    <a:pt x="26303" y="312362"/>
                  </a:lnTo>
                  <a:lnTo>
                    <a:pt x="26002" y="289050"/>
                  </a:lnTo>
                  <a:lnTo>
                    <a:pt x="25802" y="261514"/>
                  </a:lnTo>
                  <a:lnTo>
                    <a:pt x="25667" y="231162"/>
                  </a:lnTo>
                  <a:lnTo>
                    <a:pt x="26990" y="201756"/>
                  </a:lnTo>
                  <a:lnTo>
                    <a:pt x="29282" y="172979"/>
                  </a:lnTo>
                  <a:lnTo>
                    <a:pt x="32221" y="144622"/>
                  </a:lnTo>
                  <a:lnTo>
                    <a:pt x="41130" y="101826"/>
                  </a:lnTo>
                  <a:lnTo>
                    <a:pt x="58047" y="55814"/>
                  </a:lnTo>
                  <a:lnTo>
                    <a:pt x="70954" y="32722"/>
                  </a:lnTo>
                  <a:lnTo>
                    <a:pt x="98472" y="4414"/>
                  </a:lnTo>
                  <a:lnTo>
                    <a:pt x="103749" y="496"/>
                  </a:lnTo>
                  <a:lnTo>
                    <a:pt x="109382" y="0"/>
                  </a:lnTo>
                  <a:lnTo>
                    <a:pt x="121286" y="5094"/>
                  </a:lnTo>
                  <a:lnTo>
                    <a:pt x="131752" y="18176"/>
                  </a:lnTo>
                  <a:lnTo>
                    <a:pt x="140398" y="37867"/>
                  </a:lnTo>
                  <a:lnTo>
                    <a:pt x="147119" y="81392"/>
                  </a:lnTo>
                  <a:lnTo>
                    <a:pt x="143938" y="116057"/>
                  </a:lnTo>
                  <a:lnTo>
                    <a:pt x="127474" y="161160"/>
                  </a:lnTo>
                  <a:lnTo>
                    <a:pt x="97976" y="194593"/>
                  </a:lnTo>
                  <a:lnTo>
                    <a:pt x="76471" y="205880"/>
                  </a:lnTo>
                  <a:lnTo>
                    <a:pt x="55859" y="209485"/>
                  </a:lnTo>
                  <a:lnTo>
                    <a:pt x="37291" y="206383"/>
                  </a:lnTo>
                  <a:lnTo>
                    <a:pt x="21513" y="194657"/>
                  </a:lnTo>
                  <a:lnTo>
                    <a:pt x="0" y="170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128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MARTInkShape-4368"/>
          <p:cNvSpPr/>
          <p:nvPr>
            <p:custDataLst>
              <p:tags r:id="rId1"/>
            </p:custDataLst>
          </p:nvPr>
        </p:nvSpPr>
        <p:spPr>
          <a:xfrm>
            <a:off x="2847779" y="5473707"/>
            <a:ext cx="8568445" cy="1117523"/>
          </a:xfrm>
          <a:custGeom>
            <a:avLst/>
            <a:gdLst/>
            <a:ahLst/>
            <a:cxnLst/>
            <a:rect l="0" t="0" r="0" b="0"/>
            <a:pathLst>
              <a:path w="8568445" h="1117523">
                <a:moveTo>
                  <a:pt x="3371" y="190493"/>
                </a:moveTo>
                <a:lnTo>
                  <a:pt x="3371" y="190493"/>
                </a:lnTo>
                <a:lnTo>
                  <a:pt x="0" y="200606"/>
                </a:lnTo>
                <a:lnTo>
                  <a:pt x="4321" y="239759"/>
                </a:lnTo>
                <a:lnTo>
                  <a:pt x="10002" y="281996"/>
                </a:lnTo>
                <a:lnTo>
                  <a:pt x="14079" y="322883"/>
                </a:lnTo>
                <a:lnTo>
                  <a:pt x="16154" y="348604"/>
                </a:lnTo>
                <a:lnTo>
                  <a:pt x="18243" y="376332"/>
                </a:lnTo>
                <a:lnTo>
                  <a:pt x="19636" y="407520"/>
                </a:lnTo>
                <a:lnTo>
                  <a:pt x="20564" y="441010"/>
                </a:lnTo>
                <a:lnTo>
                  <a:pt x="21183" y="476037"/>
                </a:lnTo>
                <a:lnTo>
                  <a:pt x="20890" y="512088"/>
                </a:lnTo>
                <a:lnTo>
                  <a:pt x="19989" y="548823"/>
                </a:lnTo>
                <a:lnTo>
                  <a:pt x="18683" y="586013"/>
                </a:lnTo>
                <a:lnTo>
                  <a:pt x="17812" y="621390"/>
                </a:lnTo>
                <a:lnTo>
                  <a:pt x="17232" y="655558"/>
                </a:lnTo>
                <a:lnTo>
                  <a:pt x="16845" y="688920"/>
                </a:lnTo>
                <a:lnTo>
                  <a:pt x="16587" y="719628"/>
                </a:lnTo>
                <a:lnTo>
                  <a:pt x="16415" y="748566"/>
                </a:lnTo>
                <a:lnTo>
                  <a:pt x="16300" y="776325"/>
                </a:lnTo>
                <a:lnTo>
                  <a:pt x="15518" y="802591"/>
                </a:lnTo>
                <a:lnTo>
                  <a:pt x="14292" y="827864"/>
                </a:lnTo>
                <a:lnTo>
                  <a:pt x="12458" y="873820"/>
                </a:lnTo>
                <a:lnTo>
                  <a:pt x="13995" y="910708"/>
                </a:lnTo>
                <a:lnTo>
                  <a:pt x="15456" y="949128"/>
                </a:lnTo>
                <a:lnTo>
                  <a:pt x="22631" y="978385"/>
                </a:lnTo>
                <a:lnTo>
                  <a:pt x="29805" y="990576"/>
                </a:lnTo>
                <a:lnTo>
                  <a:pt x="33694" y="994814"/>
                </a:lnTo>
                <a:lnTo>
                  <a:pt x="52650" y="1004151"/>
                </a:lnTo>
                <a:lnTo>
                  <a:pt x="99549" y="999124"/>
                </a:lnTo>
                <a:lnTo>
                  <a:pt x="142562" y="992729"/>
                </a:lnTo>
                <a:lnTo>
                  <a:pt x="174359" y="988485"/>
                </a:lnTo>
                <a:lnTo>
                  <a:pt x="211069" y="986128"/>
                </a:lnTo>
                <a:lnTo>
                  <a:pt x="253020" y="985081"/>
                </a:lnTo>
                <a:lnTo>
                  <a:pt x="277048" y="984803"/>
                </a:lnTo>
                <a:lnTo>
                  <a:pt x="302239" y="984615"/>
                </a:lnTo>
                <a:lnTo>
                  <a:pt x="328911" y="985196"/>
                </a:lnTo>
                <a:lnTo>
                  <a:pt x="356570" y="986291"/>
                </a:lnTo>
                <a:lnTo>
                  <a:pt x="384887" y="987724"/>
                </a:lnTo>
                <a:lnTo>
                  <a:pt x="416465" y="988680"/>
                </a:lnTo>
                <a:lnTo>
                  <a:pt x="450217" y="989317"/>
                </a:lnTo>
                <a:lnTo>
                  <a:pt x="485418" y="989743"/>
                </a:lnTo>
                <a:lnTo>
                  <a:pt x="524408" y="990027"/>
                </a:lnTo>
                <a:lnTo>
                  <a:pt x="565923" y="990216"/>
                </a:lnTo>
                <a:lnTo>
                  <a:pt x="609123" y="990341"/>
                </a:lnTo>
                <a:lnTo>
                  <a:pt x="654855" y="991131"/>
                </a:lnTo>
                <a:lnTo>
                  <a:pt x="702278" y="992362"/>
                </a:lnTo>
                <a:lnTo>
                  <a:pt x="750825" y="993889"/>
                </a:lnTo>
                <a:lnTo>
                  <a:pt x="800829" y="994907"/>
                </a:lnTo>
                <a:lnTo>
                  <a:pt x="851804" y="995586"/>
                </a:lnTo>
                <a:lnTo>
                  <a:pt x="903426" y="996038"/>
                </a:lnTo>
                <a:lnTo>
                  <a:pt x="957597" y="996340"/>
                </a:lnTo>
                <a:lnTo>
                  <a:pt x="1013466" y="996541"/>
                </a:lnTo>
                <a:lnTo>
                  <a:pt x="1070467" y="996676"/>
                </a:lnTo>
                <a:lnTo>
                  <a:pt x="1128224" y="997470"/>
                </a:lnTo>
                <a:lnTo>
                  <a:pt x="1186484" y="998706"/>
                </a:lnTo>
                <a:lnTo>
                  <a:pt x="1245080" y="1000235"/>
                </a:lnTo>
                <a:lnTo>
                  <a:pt x="1304605" y="1001254"/>
                </a:lnTo>
                <a:lnTo>
                  <a:pt x="1364749" y="1001933"/>
                </a:lnTo>
                <a:lnTo>
                  <a:pt x="1425307" y="1002386"/>
                </a:lnTo>
                <a:lnTo>
                  <a:pt x="1487550" y="1002690"/>
                </a:lnTo>
                <a:lnTo>
                  <a:pt x="1550918" y="1002890"/>
                </a:lnTo>
                <a:lnTo>
                  <a:pt x="1615036" y="1003024"/>
                </a:lnTo>
                <a:lnTo>
                  <a:pt x="1678948" y="1003819"/>
                </a:lnTo>
                <a:lnTo>
                  <a:pt x="1742722" y="1005056"/>
                </a:lnTo>
                <a:lnTo>
                  <a:pt x="1806405" y="1006584"/>
                </a:lnTo>
                <a:lnTo>
                  <a:pt x="1869321" y="1007604"/>
                </a:lnTo>
                <a:lnTo>
                  <a:pt x="1931727" y="1008283"/>
                </a:lnTo>
                <a:lnTo>
                  <a:pt x="1993791" y="1008736"/>
                </a:lnTo>
                <a:lnTo>
                  <a:pt x="2057040" y="1009744"/>
                </a:lnTo>
                <a:lnTo>
                  <a:pt x="2121079" y="1011122"/>
                </a:lnTo>
                <a:lnTo>
                  <a:pt x="2185643" y="1012745"/>
                </a:lnTo>
                <a:lnTo>
                  <a:pt x="2249852" y="1014533"/>
                </a:lnTo>
                <a:lnTo>
                  <a:pt x="2313825" y="1016431"/>
                </a:lnTo>
                <a:lnTo>
                  <a:pt x="2377640" y="1018402"/>
                </a:lnTo>
                <a:lnTo>
                  <a:pt x="2440645" y="1020421"/>
                </a:lnTo>
                <a:lnTo>
                  <a:pt x="2503109" y="1022472"/>
                </a:lnTo>
                <a:lnTo>
                  <a:pt x="2565213" y="1024546"/>
                </a:lnTo>
                <a:lnTo>
                  <a:pt x="2628488" y="1025929"/>
                </a:lnTo>
                <a:lnTo>
                  <a:pt x="2692543" y="1026850"/>
                </a:lnTo>
                <a:lnTo>
                  <a:pt x="2757119" y="1027464"/>
                </a:lnTo>
                <a:lnTo>
                  <a:pt x="2820630" y="1028580"/>
                </a:lnTo>
                <a:lnTo>
                  <a:pt x="2883433" y="1030029"/>
                </a:lnTo>
                <a:lnTo>
                  <a:pt x="2945762" y="1031700"/>
                </a:lnTo>
                <a:lnTo>
                  <a:pt x="3007071" y="1034226"/>
                </a:lnTo>
                <a:lnTo>
                  <a:pt x="3067699" y="1037320"/>
                </a:lnTo>
                <a:lnTo>
                  <a:pt x="3127873" y="1040795"/>
                </a:lnTo>
                <a:lnTo>
                  <a:pt x="3186333" y="1043816"/>
                </a:lnTo>
                <a:lnTo>
                  <a:pt x="3243652" y="1046536"/>
                </a:lnTo>
                <a:lnTo>
                  <a:pt x="3300207" y="1049055"/>
                </a:lnTo>
                <a:lnTo>
                  <a:pt x="3357667" y="1052144"/>
                </a:lnTo>
                <a:lnTo>
                  <a:pt x="3415729" y="1055617"/>
                </a:lnTo>
                <a:lnTo>
                  <a:pt x="3474193" y="1059342"/>
                </a:lnTo>
                <a:lnTo>
                  <a:pt x="3532220" y="1063237"/>
                </a:lnTo>
                <a:lnTo>
                  <a:pt x="3589953" y="1067244"/>
                </a:lnTo>
                <a:lnTo>
                  <a:pt x="3647492" y="1071326"/>
                </a:lnTo>
                <a:lnTo>
                  <a:pt x="3704902" y="1074754"/>
                </a:lnTo>
                <a:lnTo>
                  <a:pt x="3762225" y="1077744"/>
                </a:lnTo>
                <a:lnTo>
                  <a:pt x="3819490" y="1080444"/>
                </a:lnTo>
                <a:lnTo>
                  <a:pt x="3878128" y="1082949"/>
                </a:lnTo>
                <a:lnTo>
                  <a:pt x="3937681" y="1085324"/>
                </a:lnTo>
                <a:lnTo>
                  <a:pt x="3997845" y="1087613"/>
                </a:lnTo>
                <a:lnTo>
                  <a:pt x="4057708" y="1089846"/>
                </a:lnTo>
                <a:lnTo>
                  <a:pt x="4117374" y="1092039"/>
                </a:lnTo>
                <a:lnTo>
                  <a:pt x="4176906" y="1094208"/>
                </a:lnTo>
                <a:lnTo>
                  <a:pt x="4236350" y="1095652"/>
                </a:lnTo>
                <a:lnTo>
                  <a:pt x="4295735" y="1096615"/>
                </a:lnTo>
                <a:lnTo>
                  <a:pt x="4355082" y="1097259"/>
                </a:lnTo>
                <a:lnTo>
                  <a:pt x="4413694" y="1098392"/>
                </a:lnTo>
                <a:lnTo>
                  <a:pt x="4471819" y="1099853"/>
                </a:lnTo>
                <a:lnTo>
                  <a:pt x="4529620" y="1101534"/>
                </a:lnTo>
                <a:lnTo>
                  <a:pt x="4587204" y="1103359"/>
                </a:lnTo>
                <a:lnTo>
                  <a:pt x="4644643" y="1105281"/>
                </a:lnTo>
                <a:lnTo>
                  <a:pt x="4701985" y="1107268"/>
                </a:lnTo>
                <a:lnTo>
                  <a:pt x="4760673" y="1108594"/>
                </a:lnTo>
                <a:lnTo>
                  <a:pt x="4820262" y="1109476"/>
                </a:lnTo>
                <a:lnTo>
                  <a:pt x="4880449" y="1110066"/>
                </a:lnTo>
                <a:lnTo>
                  <a:pt x="4940329" y="1110458"/>
                </a:lnTo>
                <a:lnTo>
                  <a:pt x="5000004" y="1110720"/>
                </a:lnTo>
                <a:lnTo>
                  <a:pt x="5059543" y="1110894"/>
                </a:lnTo>
                <a:lnTo>
                  <a:pt x="5118286" y="1111010"/>
                </a:lnTo>
                <a:lnTo>
                  <a:pt x="5176497" y="1111088"/>
                </a:lnTo>
                <a:lnTo>
                  <a:pt x="5234356" y="1111140"/>
                </a:lnTo>
                <a:lnTo>
                  <a:pt x="5290566" y="1111879"/>
                </a:lnTo>
                <a:lnTo>
                  <a:pt x="5345679" y="1113080"/>
                </a:lnTo>
                <a:lnTo>
                  <a:pt x="5400059" y="1114583"/>
                </a:lnTo>
                <a:lnTo>
                  <a:pt x="5453246" y="1115586"/>
                </a:lnTo>
                <a:lnTo>
                  <a:pt x="5505638" y="1116256"/>
                </a:lnTo>
                <a:lnTo>
                  <a:pt x="5557499" y="1116702"/>
                </a:lnTo>
                <a:lnTo>
                  <a:pt x="5610417" y="1116998"/>
                </a:lnTo>
                <a:lnTo>
                  <a:pt x="5664041" y="1117196"/>
                </a:lnTo>
                <a:lnTo>
                  <a:pt x="5718134" y="1117328"/>
                </a:lnTo>
                <a:lnTo>
                  <a:pt x="5773246" y="1117416"/>
                </a:lnTo>
                <a:lnTo>
                  <a:pt x="5829039" y="1117474"/>
                </a:lnTo>
                <a:lnTo>
                  <a:pt x="5885284" y="1117514"/>
                </a:lnTo>
                <a:lnTo>
                  <a:pt x="5940417" y="1116835"/>
                </a:lnTo>
                <a:lnTo>
                  <a:pt x="5994813" y="1115677"/>
                </a:lnTo>
                <a:lnTo>
                  <a:pt x="6048716" y="1114199"/>
                </a:lnTo>
                <a:lnTo>
                  <a:pt x="6102995" y="1113213"/>
                </a:lnTo>
                <a:lnTo>
                  <a:pt x="6157523" y="1112556"/>
                </a:lnTo>
                <a:lnTo>
                  <a:pt x="6212224" y="1112119"/>
                </a:lnTo>
                <a:lnTo>
                  <a:pt x="6266328" y="1112531"/>
                </a:lnTo>
                <a:lnTo>
                  <a:pt x="6320037" y="1113514"/>
                </a:lnTo>
                <a:lnTo>
                  <a:pt x="6373481" y="1114874"/>
                </a:lnTo>
                <a:lnTo>
                  <a:pt x="6424633" y="1115780"/>
                </a:lnTo>
                <a:lnTo>
                  <a:pt x="6474257" y="1116385"/>
                </a:lnTo>
                <a:lnTo>
                  <a:pt x="6522864" y="1116788"/>
                </a:lnTo>
                <a:lnTo>
                  <a:pt x="6572196" y="1117056"/>
                </a:lnTo>
                <a:lnTo>
                  <a:pt x="6622022" y="1117235"/>
                </a:lnTo>
                <a:lnTo>
                  <a:pt x="6672171" y="1117354"/>
                </a:lnTo>
                <a:lnTo>
                  <a:pt x="6722537" y="1117434"/>
                </a:lnTo>
                <a:lnTo>
                  <a:pt x="6773048" y="1117487"/>
                </a:lnTo>
                <a:lnTo>
                  <a:pt x="6823658" y="1117522"/>
                </a:lnTo>
                <a:lnTo>
                  <a:pt x="6873622" y="1116840"/>
                </a:lnTo>
                <a:lnTo>
                  <a:pt x="6923162" y="1115680"/>
                </a:lnTo>
                <a:lnTo>
                  <a:pt x="6972413" y="1114202"/>
                </a:lnTo>
                <a:lnTo>
                  <a:pt x="7021477" y="1113215"/>
                </a:lnTo>
                <a:lnTo>
                  <a:pt x="7070415" y="1112558"/>
                </a:lnTo>
                <a:lnTo>
                  <a:pt x="7119268" y="1112119"/>
                </a:lnTo>
                <a:lnTo>
                  <a:pt x="7165945" y="1111827"/>
                </a:lnTo>
                <a:lnTo>
                  <a:pt x="7211175" y="1111633"/>
                </a:lnTo>
                <a:lnTo>
                  <a:pt x="7255442" y="1111502"/>
                </a:lnTo>
                <a:lnTo>
                  <a:pt x="7299767" y="1111415"/>
                </a:lnTo>
                <a:lnTo>
                  <a:pt x="7344135" y="1111358"/>
                </a:lnTo>
                <a:lnTo>
                  <a:pt x="7388530" y="1111320"/>
                </a:lnTo>
                <a:lnTo>
                  <a:pt x="7431534" y="1111294"/>
                </a:lnTo>
                <a:lnTo>
                  <a:pt x="7473607" y="1111277"/>
                </a:lnTo>
                <a:lnTo>
                  <a:pt x="7515061" y="1111265"/>
                </a:lnTo>
                <a:lnTo>
                  <a:pt x="7556105" y="1111258"/>
                </a:lnTo>
                <a:lnTo>
                  <a:pt x="7596871" y="1111252"/>
                </a:lnTo>
                <a:lnTo>
                  <a:pt x="7637454" y="1111249"/>
                </a:lnTo>
                <a:lnTo>
                  <a:pt x="7675093" y="1111247"/>
                </a:lnTo>
                <a:lnTo>
                  <a:pt x="7710770" y="1111246"/>
                </a:lnTo>
                <a:lnTo>
                  <a:pt x="7745135" y="1111245"/>
                </a:lnTo>
                <a:lnTo>
                  <a:pt x="7776515" y="1109833"/>
                </a:lnTo>
                <a:lnTo>
                  <a:pt x="7805900" y="1107481"/>
                </a:lnTo>
                <a:lnTo>
                  <a:pt x="7833957" y="1104501"/>
                </a:lnTo>
                <a:lnTo>
                  <a:pt x="7859012" y="1101809"/>
                </a:lnTo>
                <a:lnTo>
                  <a:pt x="7903784" y="1096938"/>
                </a:lnTo>
                <a:lnTo>
                  <a:pt x="7941086" y="1092420"/>
                </a:lnTo>
                <a:lnTo>
                  <a:pt x="7987972" y="1084028"/>
                </a:lnTo>
                <a:lnTo>
                  <a:pt x="8028674" y="1074486"/>
                </a:lnTo>
                <a:lnTo>
                  <a:pt x="8065666" y="1065309"/>
                </a:lnTo>
                <a:lnTo>
                  <a:pt x="8106397" y="1049566"/>
                </a:lnTo>
                <a:lnTo>
                  <a:pt x="8152464" y="1027093"/>
                </a:lnTo>
                <a:lnTo>
                  <a:pt x="8195398" y="1003602"/>
                </a:lnTo>
                <a:lnTo>
                  <a:pt x="8229676" y="984617"/>
                </a:lnTo>
                <a:lnTo>
                  <a:pt x="8267961" y="958773"/>
                </a:lnTo>
                <a:lnTo>
                  <a:pt x="8308494" y="927767"/>
                </a:lnTo>
                <a:lnTo>
                  <a:pt x="8350028" y="892821"/>
                </a:lnTo>
                <a:lnTo>
                  <a:pt x="8392004" y="854240"/>
                </a:lnTo>
                <a:lnTo>
                  <a:pt x="8432770" y="811458"/>
                </a:lnTo>
                <a:lnTo>
                  <a:pt x="8451543" y="787209"/>
                </a:lnTo>
                <a:lnTo>
                  <a:pt x="8469703" y="761871"/>
                </a:lnTo>
                <a:lnTo>
                  <a:pt x="8486041" y="736511"/>
                </a:lnTo>
                <a:lnTo>
                  <a:pt x="8501168" y="711139"/>
                </a:lnTo>
                <a:lnTo>
                  <a:pt x="8515486" y="685757"/>
                </a:lnTo>
                <a:lnTo>
                  <a:pt x="8527852" y="661074"/>
                </a:lnTo>
                <a:lnTo>
                  <a:pt x="8538921" y="636858"/>
                </a:lnTo>
                <a:lnTo>
                  <a:pt x="8549121" y="612952"/>
                </a:lnTo>
                <a:lnTo>
                  <a:pt x="8556626" y="588550"/>
                </a:lnTo>
                <a:lnTo>
                  <a:pt x="8562336" y="563814"/>
                </a:lnTo>
                <a:lnTo>
                  <a:pt x="8566848" y="538857"/>
                </a:lnTo>
                <a:lnTo>
                  <a:pt x="8568444" y="514457"/>
                </a:lnTo>
                <a:lnTo>
                  <a:pt x="8568097" y="490431"/>
                </a:lnTo>
                <a:lnTo>
                  <a:pt x="8563243" y="443743"/>
                </a:lnTo>
                <a:lnTo>
                  <a:pt x="8554028" y="399474"/>
                </a:lnTo>
                <a:lnTo>
                  <a:pt x="8540999" y="358162"/>
                </a:lnTo>
                <a:lnTo>
                  <a:pt x="8525093" y="320751"/>
                </a:lnTo>
                <a:lnTo>
                  <a:pt x="8496306" y="277301"/>
                </a:lnTo>
                <a:lnTo>
                  <a:pt x="8465435" y="247337"/>
                </a:lnTo>
                <a:lnTo>
                  <a:pt x="8433945" y="230305"/>
                </a:lnTo>
                <a:lnTo>
                  <a:pt x="8391699" y="223835"/>
                </a:lnTo>
                <a:lnTo>
                  <a:pt x="8346013" y="222557"/>
                </a:lnTo>
                <a:lnTo>
                  <a:pt x="8305428" y="218965"/>
                </a:lnTo>
                <a:lnTo>
                  <a:pt x="8258752" y="213432"/>
                </a:lnTo>
                <a:lnTo>
                  <a:pt x="8222086" y="205627"/>
                </a:lnTo>
                <a:lnTo>
                  <a:pt x="8182273" y="195809"/>
                </a:lnTo>
                <a:lnTo>
                  <a:pt x="8141060" y="186741"/>
                </a:lnTo>
                <a:lnTo>
                  <a:pt x="8097341" y="176125"/>
                </a:lnTo>
                <a:lnTo>
                  <a:pt x="8049922" y="164352"/>
                </a:lnTo>
                <a:lnTo>
                  <a:pt x="8023450" y="158249"/>
                </a:lnTo>
                <a:lnTo>
                  <a:pt x="7995923" y="152064"/>
                </a:lnTo>
                <a:lnTo>
                  <a:pt x="7967694" y="145823"/>
                </a:lnTo>
                <a:lnTo>
                  <a:pt x="7938998" y="139547"/>
                </a:lnTo>
                <a:lnTo>
                  <a:pt x="7909987" y="133245"/>
                </a:lnTo>
                <a:lnTo>
                  <a:pt x="7878655" y="126928"/>
                </a:lnTo>
                <a:lnTo>
                  <a:pt x="7845772" y="120600"/>
                </a:lnTo>
                <a:lnTo>
                  <a:pt x="7811855" y="114264"/>
                </a:lnTo>
                <a:lnTo>
                  <a:pt x="7776543" y="107924"/>
                </a:lnTo>
                <a:lnTo>
                  <a:pt x="7740303" y="101579"/>
                </a:lnTo>
                <a:lnTo>
                  <a:pt x="7703443" y="95234"/>
                </a:lnTo>
                <a:lnTo>
                  <a:pt x="7666168" y="90299"/>
                </a:lnTo>
                <a:lnTo>
                  <a:pt x="7628620" y="86302"/>
                </a:lnTo>
                <a:lnTo>
                  <a:pt x="7590886" y="82933"/>
                </a:lnTo>
                <a:lnTo>
                  <a:pt x="7553030" y="79981"/>
                </a:lnTo>
                <a:lnTo>
                  <a:pt x="7515095" y="77307"/>
                </a:lnTo>
                <a:lnTo>
                  <a:pt x="7477103" y="74819"/>
                </a:lnTo>
                <a:lnTo>
                  <a:pt x="7437665" y="71749"/>
                </a:lnTo>
                <a:lnTo>
                  <a:pt x="7397261" y="68292"/>
                </a:lnTo>
                <a:lnTo>
                  <a:pt x="7356214" y="64575"/>
                </a:lnTo>
                <a:lnTo>
                  <a:pt x="7315443" y="62099"/>
                </a:lnTo>
                <a:lnTo>
                  <a:pt x="7274857" y="60446"/>
                </a:lnTo>
                <a:lnTo>
                  <a:pt x="7234394" y="59346"/>
                </a:lnTo>
                <a:lnTo>
                  <a:pt x="7194719" y="58611"/>
                </a:lnTo>
                <a:lnTo>
                  <a:pt x="7155569" y="58122"/>
                </a:lnTo>
                <a:lnTo>
                  <a:pt x="7116770" y="57795"/>
                </a:lnTo>
                <a:lnTo>
                  <a:pt x="7077498" y="57578"/>
                </a:lnTo>
                <a:lnTo>
                  <a:pt x="7037911" y="57433"/>
                </a:lnTo>
                <a:lnTo>
                  <a:pt x="6998115" y="57337"/>
                </a:lnTo>
                <a:lnTo>
                  <a:pt x="6958178" y="56566"/>
                </a:lnTo>
                <a:lnTo>
                  <a:pt x="6918147" y="55347"/>
                </a:lnTo>
                <a:lnTo>
                  <a:pt x="6878055" y="53829"/>
                </a:lnTo>
                <a:lnTo>
                  <a:pt x="6838627" y="53522"/>
                </a:lnTo>
                <a:lnTo>
                  <a:pt x="6799642" y="54023"/>
                </a:lnTo>
                <a:lnTo>
                  <a:pt x="6760952" y="55064"/>
                </a:lnTo>
                <a:lnTo>
                  <a:pt x="6721752" y="55757"/>
                </a:lnTo>
                <a:lnTo>
                  <a:pt x="6682214" y="56219"/>
                </a:lnTo>
                <a:lnTo>
                  <a:pt x="6642449" y="56527"/>
                </a:lnTo>
                <a:lnTo>
                  <a:pt x="6602536" y="56028"/>
                </a:lnTo>
                <a:lnTo>
                  <a:pt x="6562519" y="54987"/>
                </a:lnTo>
                <a:lnTo>
                  <a:pt x="6522436" y="53589"/>
                </a:lnTo>
                <a:lnTo>
                  <a:pt x="6483015" y="53363"/>
                </a:lnTo>
                <a:lnTo>
                  <a:pt x="6444034" y="53917"/>
                </a:lnTo>
                <a:lnTo>
                  <a:pt x="6405345" y="54993"/>
                </a:lnTo>
                <a:lnTo>
                  <a:pt x="6365442" y="55709"/>
                </a:lnTo>
                <a:lnTo>
                  <a:pt x="6324730" y="56187"/>
                </a:lnTo>
                <a:lnTo>
                  <a:pt x="6283477" y="56506"/>
                </a:lnTo>
                <a:lnTo>
                  <a:pt x="6243273" y="56719"/>
                </a:lnTo>
                <a:lnTo>
                  <a:pt x="6203772" y="56860"/>
                </a:lnTo>
                <a:lnTo>
                  <a:pt x="6164740" y="56954"/>
                </a:lnTo>
                <a:lnTo>
                  <a:pt x="6126017" y="57017"/>
                </a:lnTo>
                <a:lnTo>
                  <a:pt x="6087500" y="57059"/>
                </a:lnTo>
                <a:lnTo>
                  <a:pt x="6049124" y="57087"/>
                </a:lnTo>
                <a:lnTo>
                  <a:pt x="6010135" y="57107"/>
                </a:lnTo>
                <a:lnTo>
                  <a:pt x="5970736" y="57119"/>
                </a:lnTo>
                <a:lnTo>
                  <a:pt x="5931064" y="57127"/>
                </a:lnTo>
                <a:lnTo>
                  <a:pt x="5891212" y="56426"/>
                </a:lnTo>
                <a:lnTo>
                  <a:pt x="5851237" y="55254"/>
                </a:lnTo>
                <a:lnTo>
                  <a:pt x="5811181" y="53767"/>
                </a:lnTo>
                <a:lnTo>
                  <a:pt x="5771072" y="52070"/>
                </a:lnTo>
                <a:lnTo>
                  <a:pt x="5730928" y="50233"/>
                </a:lnTo>
                <a:lnTo>
                  <a:pt x="5690759" y="48303"/>
                </a:lnTo>
                <a:lnTo>
                  <a:pt x="5650574" y="46311"/>
                </a:lnTo>
                <a:lnTo>
                  <a:pt x="5610378" y="44277"/>
                </a:lnTo>
                <a:lnTo>
                  <a:pt x="5570177" y="42216"/>
                </a:lnTo>
                <a:lnTo>
                  <a:pt x="5529263" y="40136"/>
                </a:lnTo>
                <a:lnTo>
                  <a:pt x="5487877" y="38045"/>
                </a:lnTo>
                <a:lnTo>
                  <a:pt x="5446175" y="35943"/>
                </a:lnTo>
                <a:lnTo>
                  <a:pt x="5404968" y="34543"/>
                </a:lnTo>
                <a:lnTo>
                  <a:pt x="5364091" y="33610"/>
                </a:lnTo>
                <a:lnTo>
                  <a:pt x="5323435" y="32987"/>
                </a:lnTo>
                <a:lnTo>
                  <a:pt x="5282925" y="31867"/>
                </a:lnTo>
                <a:lnTo>
                  <a:pt x="5242512" y="30414"/>
                </a:lnTo>
                <a:lnTo>
                  <a:pt x="5202165" y="28740"/>
                </a:lnTo>
                <a:lnTo>
                  <a:pt x="5161861" y="26919"/>
                </a:lnTo>
                <a:lnTo>
                  <a:pt x="5121586" y="24999"/>
                </a:lnTo>
                <a:lnTo>
                  <a:pt x="5081332" y="23014"/>
                </a:lnTo>
                <a:lnTo>
                  <a:pt x="5041088" y="20985"/>
                </a:lnTo>
                <a:lnTo>
                  <a:pt x="5000855" y="18927"/>
                </a:lnTo>
                <a:lnTo>
                  <a:pt x="4960627" y="16849"/>
                </a:lnTo>
                <a:lnTo>
                  <a:pt x="4921813" y="14758"/>
                </a:lnTo>
                <a:lnTo>
                  <a:pt x="4883944" y="12659"/>
                </a:lnTo>
                <a:lnTo>
                  <a:pt x="4846703" y="10554"/>
                </a:lnTo>
                <a:lnTo>
                  <a:pt x="4808470" y="9150"/>
                </a:lnTo>
                <a:lnTo>
                  <a:pt x="4769575" y="8215"/>
                </a:lnTo>
                <a:lnTo>
                  <a:pt x="4730241" y="7591"/>
                </a:lnTo>
                <a:lnTo>
                  <a:pt x="4691317" y="7175"/>
                </a:lnTo>
                <a:lnTo>
                  <a:pt x="4652668" y="6898"/>
                </a:lnTo>
                <a:lnTo>
                  <a:pt x="4614203" y="6713"/>
                </a:lnTo>
                <a:lnTo>
                  <a:pt x="4575859" y="5884"/>
                </a:lnTo>
                <a:lnTo>
                  <a:pt x="4537596" y="4626"/>
                </a:lnTo>
                <a:lnTo>
                  <a:pt x="4499386" y="3081"/>
                </a:lnTo>
                <a:lnTo>
                  <a:pt x="4461214" y="2053"/>
                </a:lnTo>
                <a:lnTo>
                  <a:pt x="4423067" y="1366"/>
                </a:lnTo>
                <a:lnTo>
                  <a:pt x="4384935" y="908"/>
                </a:lnTo>
                <a:lnTo>
                  <a:pt x="4347519" y="603"/>
                </a:lnTo>
                <a:lnTo>
                  <a:pt x="4310579" y="400"/>
                </a:lnTo>
                <a:lnTo>
                  <a:pt x="4273961" y="264"/>
                </a:lnTo>
                <a:lnTo>
                  <a:pt x="4237553" y="174"/>
                </a:lnTo>
                <a:lnTo>
                  <a:pt x="4201286" y="114"/>
                </a:lnTo>
                <a:lnTo>
                  <a:pt x="4165115" y="72"/>
                </a:lnTo>
                <a:lnTo>
                  <a:pt x="4126888" y="46"/>
                </a:lnTo>
                <a:lnTo>
                  <a:pt x="4087294" y="29"/>
                </a:lnTo>
                <a:lnTo>
                  <a:pt x="4046786" y="17"/>
                </a:lnTo>
                <a:lnTo>
                  <a:pt x="4007082" y="9"/>
                </a:lnTo>
                <a:lnTo>
                  <a:pt x="3967910" y="3"/>
                </a:lnTo>
                <a:lnTo>
                  <a:pt x="3929097" y="0"/>
                </a:lnTo>
                <a:lnTo>
                  <a:pt x="3889816" y="703"/>
                </a:lnTo>
                <a:lnTo>
                  <a:pt x="3850224" y="1877"/>
                </a:lnTo>
                <a:lnTo>
                  <a:pt x="3810422" y="3366"/>
                </a:lnTo>
                <a:lnTo>
                  <a:pt x="3770482" y="5064"/>
                </a:lnTo>
                <a:lnTo>
                  <a:pt x="3730450" y="6901"/>
                </a:lnTo>
                <a:lnTo>
                  <a:pt x="3690357" y="8832"/>
                </a:lnTo>
                <a:lnTo>
                  <a:pt x="3650223" y="11530"/>
                </a:lnTo>
                <a:lnTo>
                  <a:pt x="3610061" y="14741"/>
                </a:lnTo>
                <a:lnTo>
                  <a:pt x="3569880" y="18291"/>
                </a:lnTo>
                <a:lnTo>
                  <a:pt x="3529689" y="22069"/>
                </a:lnTo>
                <a:lnTo>
                  <a:pt x="3489488" y="25999"/>
                </a:lnTo>
                <a:lnTo>
                  <a:pt x="3449282" y="30030"/>
                </a:lnTo>
                <a:lnTo>
                  <a:pt x="3408368" y="33423"/>
                </a:lnTo>
                <a:lnTo>
                  <a:pt x="3366979" y="36391"/>
                </a:lnTo>
                <a:lnTo>
                  <a:pt x="3325278" y="39075"/>
                </a:lnTo>
                <a:lnTo>
                  <a:pt x="3283364" y="41570"/>
                </a:lnTo>
                <a:lnTo>
                  <a:pt x="3241311" y="43938"/>
                </a:lnTo>
                <a:lnTo>
                  <a:pt x="3199164" y="46224"/>
                </a:lnTo>
                <a:lnTo>
                  <a:pt x="3157661" y="48452"/>
                </a:lnTo>
                <a:lnTo>
                  <a:pt x="3116587" y="50643"/>
                </a:lnTo>
                <a:lnTo>
                  <a:pt x="3075798" y="52810"/>
                </a:lnTo>
                <a:lnTo>
                  <a:pt x="3034494" y="55666"/>
                </a:lnTo>
                <a:lnTo>
                  <a:pt x="2992849" y="58980"/>
                </a:lnTo>
                <a:lnTo>
                  <a:pt x="2950972" y="62602"/>
                </a:lnTo>
                <a:lnTo>
                  <a:pt x="2908944" y="65720"/>
                </a:lnTo>
                <a:lnTo>
                  <a:pt x="2866814" y="68505"/>
                </a:lnTo>
                <a:lnTo>
                  <a:pt x="2824617" y="71069"/>
                </a:lnTo>
                <a:lnTo>
                  <a:pt x="2783783" y="72777"/>
                </a:lnTo>
                <a:lnTo>
                  <a:pt x="2743863" y="73915"/>
                </a:lnTo>
                <a:lnTo>
                  <a:pt x="2704549" y="74674"/>
                </a:lnTo>
                <a:lnTo>
                  <a:pt x="2664229" y="75180"/>
                </a:lnTo>
                <a:lnTo>
                  <a:pt x="2623237" y="75518"/>
                </a:lnTo>
                <a:lnTo>
                  <a:pt x="2581798" y="75743"/>
                </a:lnTo>
                <a:lnTo>
                  <a:pt x="2541473" y="75893"/>
                </a:lnTo>
                <a:lnTo>
                  <a:pt x="2501889" y="75994"/>
                </a:lnTo>
                <a:lnTo>
                  <a:pt x="2462800" y="76060"/>
                </a:lnTo>
                <a:lnTo>
                  <a:pt x="2423335" y="76104"/>
                </a:lnTo>
                <a:lnTo>
                  <a:pt x="2383619" y="76134"/>
                </a:lnTo>
                <a:lnTo>
                  <a:pt x="2343736" y="76153"/>
                </a:lnTo>
                <a:lnTo>
                  <a:pt x="2303742" y="76167"/>
                </a:lnTo>
                <a:lnTo>
                  <a:pt x="2263675" y="76176"/>
                </a:lnTo>
                <a:lnTo>
                  <a:pt x="2223556" y="76181"/>
                </a:lnTo>
                <a:lnTo>
                  <a:pt x="2184111" y="75480"/>
                </a:lnTo>
                <a:lnTo>
                  <a:pt x="2145114" y="74307"/>
                </a:lnTo>
                <a:lnTo>
                  <a:pt x="2106416" y="72819"/>
                </a:lnTo>
                <a:lnTo>
                  <a:pt x="2068623" y="71121"/>
                </a:lnTo>
                <a:lnTo>
                  <a:pt x="2031434" y="69284"/>
                </a:lnTo>
                <a:lnTo>
                  <a:pt x="1994646" y="67354"/>
                </a:lnTo>
                <a:lnTo>
                  <a:pt x="1958832" y="66067"/>
                </a:lnTo>
                <a:lnTo>
                  <a:pt x="1923667" y="65209"/>
                </a:lnTo>
                <a:lnTo>
                  <a:pt x="1888935" y="64637"/>
                </a:lnTo>
                <a:lnTo>
                  <a:pt x="1852376" y="64255"/>
                </a:lnTo>
                <a:lnTo>
                  <a:pt x="1814596" y="64001"/>
                </a:lnTo>
                <a:lnTo>
                  <a:pt x="1776004" y="63832"/>
                </a:lnTo>
                <a:lnTo>
                  <a:pt x="1737576" y="63719"/>
                </a:lnTo>
                <a:lnTo>
                  <a:pt x="1699258" y="63644"/>
                </a:lnTo>
                <a:lnTo>
                  <a:pt x="1661012" y="63593"/>
                </a:lnTo>
                <a:lnTo>
                  <a:pt x="1622815" y="64265"/>
                </a:lnTo>
                <a:lnTo>
                  <a:pt x="1584650" y="65419"/>
                </a:lnTo>
                <a:lnTo>
                  <a:pt x="1546507" y="66894"/>
                </a:lnTo>
                <a:lnTo>
                  <a:pt x="1506968" y="67876"/>
                </a:lnTo>
                <a:lnTo>
                  <a:pt x="1466496" y="68533"/>
                </a:lnTo>
                <a:lnTo>
                  <a:pt x="1425404" y="68969"/>
                </a:lnTo>
                <a:lnTo>
                  <a:pt x="1384605" y="69966"/>
                </a:lnTo>
                <a:lnTo>
                  <a:pt x="1343999" y="71336"/>
                </a:lnTo>
                <a:lnTo>
                  <a:pt x="1303523" y="72955"/>
                </a:lnTo>
                <a:lnTo>
                  <a:pt x="1263839" y="74034"/>
                </a:lnTo>
                <a:lnTo>
                  <a:pt x="1224683" y="74754"/>
                </a:lnTo>
                <a:lnTo>
                  <a:pt x="1185878" y="75233"/>
                </a:lnTo>
                <a:lnTo>
                  <a:pt x="1147309" y="76259"/>
                </a:lnTo>
                <a:lnTo>
                  <a:pt x="1108897" y="77648"/>
                </a:lnTo>
                <a:lnTo>
                  <a:pt x="1070588" y="79280"/>
                </a:lnTo>
                <a:lnTo>
                  <a:pt x="1033054" y="81073"/>
                </a:lnTo>
                <a:lnTo>
                  <a:pt x="996038" y="82974"/>
                </a:lnTo>
                <a:lnTo>
                  <a:pt x="959365" y="84947"/>
                </a:lnTo>
                <a:lnTo>
                  <a:pt x="923628" y="86262"/>
                </a:lnTo>
                <a:lnTo>
                  <a:pt x="888515" y="87139"/>
                </a:lnTo>
                <a:lnTo>
                  <a:pt x="853817" y="87724"/>
                </a:lnTo>
                <a:lnTo>
                  <a:pt x="820102" y="88819"/>
                </a:lnTo>
                <a:lnTo>
                  <a:pt x="787041" y="90255"/>
                </a:lnTo>
                <a:lnTo>
                  <a:pt x="754418" y="91918"/>
                </a:lnTo>
                <a:lnTo>
                  <a:pt x="723497" y="93026"/>
                </a:lnTo>
                <a:lnTo>
                  <a:pt x="693711" y="93765"/>
                </a:lnTo>
                <a:lnTo>
                  <a:pt x="664680" y="94258"/>
                </a:lnTo>
                <a:lnTo>
                  <a:pt x="636861" y="95291"/>
                </a:lnTo>
                <a:lnTo>
                  <a:pt x="609847" y="96686"/>
                </a:lnTo>
                <a:lnTo>
                  <a:pt x="583372" y="98322"/>
                </a:lnTo>
                <a:lnTo>
                  <a:pt x="557255" y="99412"/>
                </a:lnTo>
                <a:lnTo>
                  <a:pt x="531377" y="100139"/>
                </a:lnTo>
                <a:lnTo>
                  <a:pt x="505658" y="100624"/>
                </a:lnTo>
                <a:lnTo>
                  <a:pt x="460149" y="103043"/>
                </a:lnTo>
                <a:lnTo>
                  <a:pt x="418755" y="106471"/>
                </a:lnTo>
                <a:lnTo>
                  <a:pt x="379192" y="110346"/>
                </a:lnTo>
                <a:lnTo>
                  <a:pt x="346086" y="116302"/>
                </a:lnTo>
                <a:lnTo>
                  <a:pt x="301766" y="127588"/>
                </a:lnTo>
                <a:lnTo>
                  <a:pt x="259236" y="139869"/>
                </a:lnTo>
                <a:lnTo>
                  <a:pt x="219824" y="152445"/>
                </a:lnTo>
                <a:lnTo>
                  <a:pt x="179453" y="165109"/>
                </a:lnTo>
                <a:lnTo>
                  <a:pt x="138094" y="179679"/>
                </a:lnTo>
                <a:lnTo>
                  <a:pt x="96305" y="196824"/>
                </a:lnTo>
                <a:lnTo>
                  <a:pt x="74416" y="211418"/>
                </a:lnTo>
                <a:lnTo>
                  <a:pt x="54171" y="2349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3" name="SMARTInkShape-Group900"/>
          <p:cNvGrpSpPr/>
          <p:nvPr/>
        </p:nvGrpSpPr>
        <p:grpSpPr>
          <a:xfrm>
            <a:off x="758566" y="548261"/>
            <a:ext cx="547452" cy="296028"/>
            <a:chOff x="758566" y="548261"/>
            <a:chExt cx="547452" cy="296028"/>
          </a:xfrm>
        </p:grpSpPr>
        <p:sp>
          <p:nvSpPr>
            <p:cNvPr id="1238" name="SMARTInkShape-4369"/>
            <p:cNvSpPr/>
            <p:nvPr>
              <p:custDataLst>
                <p:tags r:id="rId262"/>
              </p:custDataLst>
            </p:nvPr>
          </p:nvSpPr>
          <p:spPr>
            <a:xfrm>
              <a:off x="1217599" y="647700"/>
              <a:ext cx="88419" cy="146051"/>
            </a:xfrm>
            <a:custGeom>
              <a:avLst/>
              <a:gdLst/>
              <a:ahLst/>
              <a:cxnLst/>
              <a:rect l="0" t="0" r="0" b="0"/>
              <a:pathLst>
                <a:path w="88419" h="146051">
                  <a:moveTo>
                    <a:pt x="71451" y="0"/>
                  </a:moveTo>
                  <a:lnTo>
                    <a:pt x="71451" y="0"/>
                  </a:lnTo>
                  <a:lnTo>
                    <a:pt x="39663" y="706"/>
                  </a:lnTo>
                  <a:lnTo>
                    <a:pt x="13320" y="8838"/>
                  </a:lnTo>
                  <a:lnTo>
                    <a:pt x="4928" y="16628"/>
                  </a:lnTo>
                  <a:lnTo>
                    <a:pt x="1702" y="21669"/>
                  </a:lnTo>
                  <a:lnTo>
                    <a:pt x="257" y="25735"/>
                  </a:lnTo>
                  <a:lnTo>
                    <a:pt x="0" y="29151"/>
                  </a:lnTo>
                  <a:lnTo>
                    <a:pt x="534" y="32134"/>
                  </a:lnTo>
                  <a:lnTo>
                    <a:pt x="8027" y="43074"/>
                  </a:lnTo>
                  <a:lnTo>
                    <a:pt x="49103" y="67798"/>
                  </a:lnTo>
                  <a:lnTo>
                    <a:pt x="83470" y="89768"/>
                  </a:lnTo>
                  <a:lnTo>
                    <a:pt x="87376" y="96577"/>
                  </a:lnTo>
                  <a:lnTo>
                    <a:pt x="88418" y="100368"/>
                  </a:lnTo>
                  <a:lnTo>
                    <a:pt x="85812" y="110225"/>
                  </a:lnTo>
                  <a:lnTo>
                    <a:pt x="76412" y="125793"/>
                  </a:lnTo>
                  <a:lnTo>
                    <a:pt x="72641" y="130428"/>
                  </a:lnTo>
                  <a:lnTo>
                    <a:pt x="60926" y="137461"/>
                  </a:lnTo>
                  <a:lnTo>
                    <a:pt x="3335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4370"/>
            <p:cNvSpPr/>
            <p:nvPr>
              <p:custDataLst>
                <p:tags r:id="rId263"/>
              </p:custDataLst>
            </p:nvPr>
          </p:nvSpPr>
          <p:spPr>
            <a:xfrm>
              <a:off x="962718" y="806450"/>
              <a:ext cx="173933" cy="37839"/>
            </a:xfrm>
            <a:custGeom>
              <a:avLst/>
              <a:gdLst/>
              <a:ahLst/>
              <a:cxnLst/>
              <a:rect l="0" t="0" r="0" b="0"/>
              <a:pathLst>
                <a:path w="173933" h="37839">
                  <a:moveTo>
                    <a:pt x="15182" y="31750"/>
                  </a:moveTo>
                  <a:lnTo>
                    <a:pt x="15182" y="31750"/>
                  </a:lnTo>
                  <a:lnTo>
                    <a:pt x="3248" y="36776"/>
                  </a:lnTo>
                  <a:lnTo>
                    <a:pt x="0" y="37512"/>
                  </a:lnTo>
                  <a:lnTo>
                    <a:pt x="122" y="37708"/>
                  </a:lnTo>
                  <a:lnTo>
                    <a:pt x="909" y="37838"/>
                  </a:lnTo>
                  <a:lnTo>
                    <a:pt x="35726" y="31281"/>
                  </a:lnTo>
                  <a:lnTo>
                    <a:pt x="73872" y="23771"/>
                  </a:lnTo>
                  <a:lnTo>
                    <a:pt x="117661" y="11255"/>
                  </a:lnTo>
                  <a:lnTo>
                    <a:pt x="164335" y="2417"/>
                  </a:lnTo>
                  <a:lnTo>
                    <a:pt x="173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4371"/>
            <p:cNvSpPr/>
            <p:nvPr>
              <p:custDataLst>
                <p:tags r:id="rId264"/>
              </p:custDataLst>
            </p:nvPr>
          </p:nvSpPr>
          <p:spPr>
            <a:xfrm>
              <a:off x="955559" y="548261"/>
              <a:ext cx="187442" cy="48640"/>
            </a:xfrm>
            <a:custGeom>
              <a:avLst/>
              <a:gdLst/>
              <a:ahLst/>
              <a:cxnLst/>
              <a:rect l="0" t="0" r="0" b="0"/>
              <a:pathLst>
                <a:path w="187442" h="48640">
                  <a:moveTo>
                    <a:pt x="22341" y="48639"/>
                  </a:moveTo>
                  <a:lnTo>
                    <a:pt x="22341" y="48639"/>
                  </a:lnTo>
                  <a:lnTo>
                    <a:pt x="0" y="48639"/>
                  </a:lnTo>
                  <a:lnTo>
                    <a:pt x="16202" y="48639"/>
                  </a:lnTo>
                  <a:lnTo>
                    <a:pt x="57347" y="32725"/>
                  </a:lnTo>
                  <a:lnTo>
                    <a:pt x="97311" y="13193"/>
                  </a:lnTo>
                  <a:lnTo>
                    <a:pt x="134865" y="2702"/>
                  </a:lnTo>
                  <a:lnTo>
                    <a:pt x="155137" y="0"/>
                  </a:lnTo>
                  <a:lnTo>
                    <a:pt x="169791" y="2563"/>
                  </a:lnTo>
                  <a:lnTo>
                    <a:pt x="187441" y="1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4372"/>
            <p:cNvSpPr/>
            <p:nvPr>
              <p:custDataLst>
                <p:tags r:id="rId265"/>
              </p:custDataLst>
            </p:nvPr>
          </p:nvSpPr>
          <p:spPr>
            <a:xfrm>
              <a:off x="1092200" y="628650"/>
              <a:ext cx="12701" cy="184151"/>
            </a:xfrm>
            <a:custGeom>
              <a:avLst/>
              <a:gdLst/>
              <a:ahLst/>
              <a:cxnLst/>
              <a:rect l="0" t="0" r="0" b="0"/>
              <a:pathLst>
                <a:path w="12701" h="184151">
                  <a:moveTo>
                    <a:pt x="0" y="0"/>
                  </a:moveTo>
                  <a:lnTo>
                    <a:pt x="0" y="0"/>
                  </a:lnTo>
                  <a:lnTo>
                    <a:pt x="1881" y="47089"/>
                  </a:lnTo>
                  <a:lnTo>
                    <a:pt x="5026" y="94151"/>
                  </a:lnTo>
                  <a:lnTo>
                    <a:pt x="7839" y="135611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4373"/>
            <p:cNvSpPr/>
            <p:nvPr>
              <p:custDataLst>
                <p:tags r:id="rId266"/>
              </p:custDataLst>
            </p:nvPr>
          </p:nvSpPr>
          <p:spPr>
            <a:xfrm>
              <a:off x="758566" y="560561"/>
              <a:ext cx="174885" cy="276237"/>
            </a:xfrm>
            <a:custGeom>
              <a:avLst/>
              <a:gdLst/>
              <a:ahLst/>
              <a:cxnLst/>
              <a:rect l="0" t="0" r="0" b="0"/>
              <a:pathLst>
                <a:path w="174885" h="276237">
                  <a:moveTo>
                    <a:pt x="136784" y="36339"/>
                  </a:moveTo>
                  <a:lnTo>
                    <a:pt x="136784" y="36339"/>
                  </a:lnTo>
                  <a:lnTo>
                    <a:pt x="136784" y="12574"/>
                  </a:lnTo>
                  <a:lnTo>
                    <a:pt x="135373" y="9207"/>
                  </a:lnTo>
                  <a:lnTo>
                    <a:pt x="130042" y="3584"/>
                  </a:lnTo>
                  <a:lnTo>
                    <a:pt x="121088" y="614"/>
                  </a:lnTo>
                  <a:lnTo>
                    <a:pt x="108641" y="0"/>
                  </a:lnTo>
                  <a:lnTo>
                    <a:pt x="73787" y="7236"/>
                  </a:lnTo>
                  <a:lnTo>
                    <a:pt x="57280" y="15643"/>
                  </a:lnTo>
                  <a:lnTo>
                    <a:pt x="36087" y="37655"/>
                  </a:lnTo>
                  <a:lnTo>
                    <a:pt x="17107" y="71771"/>
                  </a:lnTo>
                  <a:lnTo>
                    <a:pt x="3644" y="118412"/>
                  </a:lnTo>
                  <a:lnTo>
                    <a:pt x="0" y="156307"/>
                  </a:lnTo>
                  <a:lnTo>
                    <a:pt x="2143" y="191023"/>
                  </a:lnTo>
                  <a:lnTo>
                    <a:pt x="9916" y="221504"/>
                  </a:lnTo>
                  <a:lnTo>
                    <a:pt x="25129" y="246811"/>
                  </a:lnTo>
                  <a:lnTo>
                    <a:pt x="45532" y="264173"/>
                  </a:lnTo>
                  <a:lnTo>
                    <a:pt x="56899" y="270778"/>
                  </a:lnTo>
                  <a:lnTo>
                    <a:pt x="82700" y="276236"/>
                  </a:lnTo>
                  <a:lnTo>
                    <a:pt x="109219" y="274899"/>
                  </a:lnTo>
                  <a:lnTo>
                    <a:pt x="151225" y="260556"/>
                  </a:lnTo>
                  <a:lnTo>
                    <a:pt x="174884" y="252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7" name="SMARTInkShape-Group901"/>
          <p:cNvGrpSpPr/>
          <p:nvPr/>
        </p:nvGrpSpPr>
        <p:grpSpPr>
          <a:xfrm>
            <a:off x="1881639" y="594629"/>
            <a:ext cx="353562" cy="182036"/>
            <a:chOff x="1881639" y="594629"/>
            <a:chExt cx="353562" cy="182036"/>
          </a:xfrm>
        </p:grpSpPr>
        <p:sp>
          <p:nvSpPr>
            <p:cNvPr id="1244" name="SMARTInkShape-4374"/>
            <p:cNvSpPr/>
            <p:nvPr>
              <p:custDataLst>
                <p:tags r:id="rId259"/>
              </p:custDataLst>
            </p:nvPr>
          </p:nvSpPr>
          <p:spPr>
            <a:xfrm>
              <a:off x="2120900" y="594629"/>
              <a:ext cx="114301" cy="166053"/>
            </a:xfrm>
            <a:custGeom>
              <a:avLst/>
              <a:gdLst/>
              <a:ahLst/>
              <a:cxnLst/>
              <a:rect l="0" t="0" r="0" b="0"/>
              <a:pathLst>
                <a:path w="114301" h="166053">
                  <a:moveTo>
                    <a:pt x="0" y="72121"/>
                  </a:moveTo>
                  <a:lnTo>
                    <a:pt x="0" y="72121"/>
                  </a:lnTo>
                  <a:lnTo>
                    <a:pt x="14306" y="86427"/>
                  </a:lnTo>
                  <a:lnTo>
                    <a:pt x="20704" y="89062"/>
                  </a:lnTo>
                  <a:lnTo>
                    <a:pt x="24386" y="89765"/>
                  </a:lnTo>
                  <a:lnTo>
                    <a:pt x="32240" y="88665"/>
                  </a:lnTo>
                  <a:lnTo>
                    <a:pt x="36310" y="87383"/>
                  </a:lnTo>
                  <a:lnTo>
                    <a:pt x="44595" y="80315"/>
                  </a:lnTo>
                  <a:lnTo>
                    <a:pt x="52275" y="69413"/>
                  </a:lnTo>
                  <a:lnTo>
                    <a:pt x="59860" y="47408"/>
                  </a:lnTo>
                  <a:lnTo>
                    <a:pt x="61716" y="23720"/>
                  </a:lnTo>
                  <a:lnTo>
                    <a:pt x="59650" y="9687"/>
                  </a:lnTo>
                  <a:lnTo>
                    <a:pt x="57405" y="5098"/>
                  </a:lnTo>
                  <a:lnTo>
                    <a:pt x="54498" y="2039"/>
                  </a:lnTo>
                  <a:lnTo>
                    <a:pt x="51149" y="0"/>
                  </a:lnTo>
                  <a:lnTo>
                    <a:pt x="46799" y="2168"/>
                  </a:lnTo>
                  <a:lnTo>
                    <a:pt x="36322" y="13984"/>
                  </a:lnTo>
                  <a:lnTo>
                    <a:pt x="13760" y="60454"/>
                  </a:lnTo>
                  <a:lnTo>
                    <a:pt x="5096" y="101277"/>
                  </a:lnTo>
                  <a:lnTo>
                    <a:pt x="5322" y="125061"/>
                  </a:lnTo>
                  <a:lnTo>
                    <a:pt x="11538" y="143627"/>
                  </a:lnTo>
                  <a:lnTo>
                    <a:pt x="16159" y="151542"/>
                  </a:lnTo>
                  <a:lnTo>
                    <a:pt x="32582" y="162217"/>
                  </a:lnTo>
                  <a:lnTo>
                    <a:pt x="42888" y="166052"/>
                  </a:lnTo>
                  <a:lnTo>
                    <a:pt x="84361" y="164707"/>
                  </a:lnTo>
                  <a:lnTo>
                    <a:pt x="114300" y="16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4375"/>
            <p:cNvSpPr/>
            <p:nvPr>
              <p:custDataLst>
                <p:tags r:id="rId260"/>
              </p:custDataLst>
            </p:nvPr>
          </p:nvSpPr>
          <p:spPr>
            <a:xfrm>
              <a:off x="2032000" y="635416"/>
              <a:ext cx="57151" cy="121760"/>
            </a:xfrm>
            <a:custGeom>
              <a:avLst/>
              <a:gdLst/>
              <a:ahLst/>
              <a:cxnLst/>
              <a:rect l="0" t="0" r="0" b="0"/>
              <a:pathLst>
                <a:path w="57151" h="121760">
                  <a:moveTo>
                    <a:pt x="0" y="18634"/>
                  </a:moveTo>
                  <a:lnTo>
                    <a:pt x="0" y="18634"/>
                  </a:lnTo>
                  <a:lnTo>
                    <a:pt x="0" y="4328"/>
                  </a:lnTo>
                  <a:lnTo>
                    <a:pt x="706" y="2747"/>
                  </a:lnTo>
                  <a:lnTo>
                    <a:pt x="1881" y="1693"/>
                  </a:lnTo>
                  <a:lnTo>
                    <a:pt x="5069" y="521"/>
                  </a:lnTo>
                  <a:lnTo>
                    <a:pt x="8838" y="0"/>
                  </a:lnTo>
                  <a:lnTo>
                    <a:pt x="14747" y="3532"/>
                  </a:lnTo>
                  <a:lnTo>
                    <a:pt x="33408" y="24039"/>
                  </a:lnTo>
                  <a:lnTo>
                    <a:pt x="39543" y="42909"/>
                  </a:lnTo>
                  <a:lnTo>
                    <a:pt x="43480" y="86145"/>
                  </a:lnTo>
                  <a:lnTo>
                    <a:pt x="38897" y="119962"/>
                  </a:lnTo>
                  <a:lnTo>
                    <a:pt x="37926" y="121464"/>
                  </a:lnTo>
                  <a:lnTo>
                    <a:pt x="36573" y="121759"/>
                  </a:lnTo>
                  <a:lnTo>
                    <a:pt x="34965" y="121251"/>
                  </a:lnTo>
                  <a:lnTo>
                    <a:pt x="25961" y="110422"/>
                  </a:lnTo>
                  <a:lnTo>
                    <a:pt x="21098" y="73582"/>
                  </a:lnTo>
                  <a:lnTo>
                    <a:pt x="26399" y="35934"/>
                  </a:lnTo>
                  <a:lnTo>
                    <a:pt x="33135" y="20914"/>
                  </a:lnTo>
                  <a:lnTo>
                    <a:pt x="36906" y="15920"/>
                  </a:lnTo>
                  <a:lnTo>
                    <a:pt x="40832" y="13297"/>
                  </a:lnTo>
                  <a:lnTo>
                    <a:pt x="44860" y="12254"/>
                  </a:lnTo>
                  <a:lnTo>
                    <a:pt x="57150" y="1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4376"/>
            <p:cNvSpPr/>
            <p:nvPr>
              <p:custDataLst>
                <p:tags r:id="rId261"/>
              </p:custDataLst>
            </p:nvPr>
          </p:nvSpPr>
          <p:spPr>
            <a:xfrm>
              <a:off x="1881639" y="626707"/>
              <a:ext cx="118612" cy="149958"/>
            </a:xfrm>
            <a:custGeom>
              <a:avLst/>
              <a:gdLst/>
              <a:ahLst/>
              <a:cxnLst/>
              <a:rect l="0" t="0" r="0" b="0"/>
              <a:pathLst>
                <a:path w="118612" h="149958">
                  <a:moveTo>
                    <a:pt x="80511" y="65443"/>
                  </a:moveTo>
                  <a:lnTo>
                    <a:pt x="80511" y="65443"/>
                  </a:lnTo>
                  <a:lnTo>
                    <a:pt x="80511" y="62072"/>
                  </a:lnTo>
                  <a:lnTo>
                    <a:pt x="85978" y="38307"/>
                  </a:lnTo>
                  <a:lnTo>
                    <a:pt x="83228" y="23850"/>
                  </a:lnTo>
                  <a:lnTo>
                    <a:pt x="77945" y="10629"/>
                  </a:lnTo>
                  <a:lnTo>
                    <a:pt x="72080" y="3922"/>
                  </a:lnTo>
                  <a:lnTo>
                    <a:pt x="68540" y="1146"/>
                  </a:lnTo>
                  <a:lnTo>
                    <a:pt x="64769" y="0"/>
                  </a:lnTo>
                  <a:lnTo>
                    <a:pt x="56817" y="609"/>
                  </a:lnTo>
                  <a:lnTo>
                    <a:pt x="37664" y="18403"/>
                  </a:lnTo>
                  <a:lnTo>
                    <a:pt x="17486" y="46018"/>
                  </a:lnTo>
                  <a:lnTo>
                    <a:pt x="4844" y="83284"/>
                  </a:lnTo>
                  <a:lnTo>
                    <a:pt x="0" y="115493"/>
                  </a:lnTo>
                  <a:lnTo>
                    <a:pt x="2630" y="132137"/>
                  </a:lnTo>
                  <a:lnTo>
                    <a:pt x="5307" y="139539"/>
                  </a:lnTo>
                  <a:lnTo>
                    <a:pt x="8503" y="144474"/>
                  </a:lnTo>
                  <a:lnTo>
                    <a:pt x="15816" y="149957"/>
                  </a:lnTo>
                  <a:lnTo>
                    <a:pt x="21154" y="149302"/>
                  </a:lnTo>
                  <a:lnTo>
                    <a:pt x="34610" y="142930"/>
                  </a:lnTo>
                  <a:lnTo>
                    <a:pt x="54681" y="120701"/>
                  </a:lnTo>
                  <a:lnTo>
                    <a:pt x="67291" y="88401"/>
                  </a:lnTo>
                  <a:lnTo>
                    <a:pt x="73558" y="42218"/>
                  </a:lnTo>
                  <a:lnTo>
                    <a:pt x="73053" y="41493"/>
                  </a:lnTo>
                  <a:lnTo>
                    <a:pt x="70611" y="46332"/>
                  </a:lnTo>
                  <a:lnTo>
                    <a:pt x="68641" y="64327"/>
                  </a:lnTo>
                  <a:lnTo>
                    <a:pt x="73750" y="100056"/>
                  </a:lnTo>
                  <a:lnTo>
                    <a:pt x="83760" y="124304"/>
                  </a:lnTo>
                  <a:lnTo>
                    <a:pt x="91598" y="133466"/>
                  </a:lnTo>
                  <a:lnTo>
                    <a:pt x="96369" y="135486"/>
                  </a:lnTo>
                  <a:lnTo>
                    <a:pt x="118611" y="135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2" name="SMARTInkShape-Group902"/>
          <p:cNvGrpSpPr/>
          <p:nvPr/>
        </p:nvGrpSpPr>
        <p:grpSpPr>
          <a:xfrm>
            <a:off x="2679700" y="431800"/>
            <a:ext cx="406401" cy="384616"/>
            <a:chOff x="2679700" y="431800"/>
            <a:chExt cx="406401" cy="384616"/>
          </a:xfrm>
        </p:grpSpPr>
        <p:sp>
          <p:nvSpPr>
            <p:cNvPr id="1248" name="SMARTInkShape-4377"/>
            <p:cNvSpPr/>
            <p:nvPr>
              <p:custDataLst>
                <p:tags r:id="rId255"/>
              </p:custDataLst>
            </p:nvPr>
          </p:nvSpPr>
          <p:spPr>
            <a:xfrm>
              <a:off x="2952166" y="609600"/>
              <a:ext cx="133935" cy="57151"/>
            </a:xfrm>
            <a:custGeom>
              <a:avLst/>
              <a:gdLst/>
              <a:ahLst/>
              <a:cxnLst/>
              <a:rect l="0" t="0" r="0" b="0"/>
              <a:pathLst>
                <a:path w="133935" h="57151">
                  <a:moveTo>
                    <a:pt x="57734" y="57150"/>
                  </a:moveTo>
                  <a:lnTo>
                    <a:pt x="57734" y="57150"/>
                  </a:lnTo>
                  <a:lnTo>
                    <a:pt x="37012" y="52124"/>
                  </a:lnTo>
                  <a:lnTo>
                    <a:pt x="21020" y="49311"/>
                  </a:lnTo>
                  <a:lnTo>
                    <a:pt x="766" y="44385"/>
                  </a:lnTo>
                  <a:lnTo>
                    <a:pt x="0" y="42995"/>
                  </a:lnTo>
                  <a:lnTo>
                    <a:pt x="195" y="41363"/>
                  </a:lnTo>
                  <a:lnTo>
                    <a:pt x="13952" y="32325"/>
                  </a:lnTo>
                  <a:lnTo>
                    <a:pt x="49387" y="20710"/>
                  </a:lnTo>
                  <a:lnTo>
                    <a:pt x="81541" y="12497"/>
                  </a:lnTo>
                  <a:lnTo>
                    <a:pt x="133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4378"/>
            <p:cNvSpPr/>
            <p:nvPr>
              <p:custDataLst>
                <p:tags r:id="rId256"/>
              </p:custDataLst>
            </p:nvPr>
          </p:nvSpPr>
          <p:spPr>
            <a:xfrm>
              <a:off x="2978443" y="431800"/>
              <a:ext cx="56858" cy="384616"/>
            </a:xfrm>
            <a:custGeom>
              <a:avLst/>
              <a:gdLst/>
              <a:ahLst/>
              <a:cxnLst/>
              <a:rect l="0" t="0" r="0" b="0"/>
              <a:pathLst>
                <a:path w="56858" h="384616">
                  <a:moveTo>
                    <a:pt x="44157" y="0"/>
                  </a:moveTo>
                  <a:lnTo>
                    <a:pt x="44157" y="0"/>
                  </a:lnTo>
                  <a:lnTo>
                    <a:pt x="37415" y="3371"/>
                  </a:lnTo>
                  <a:lnTo>
                    <a:pt x="26480" y="22322"/>
                  </a:lnTo>
                  <a:lnTo>
                    <a:pt x="17674" y="60393"/>
                  </a:lnTo>
                  <a:lnTo>
                    <a:pt x="10985" y="98808"/>
                  </a:lnTo>
                  <a:lnTo>
                    <a:pt x="4719" y="144104"/>
                  </a:lnTo>
                  <a:lnTo>
                    <a:pt x="3048" y="168036"/>
                  </a:lnTo>
                  <a:lnTo>
                    <a:pt x="1935" y="192457"/>
                  </a:lnTo>
                  <a:lnTo>
                    <a:pt x="1192" y="216499"/>
                  </a:lnTo>
                  <a:lnTo>
                    <a:pt x="367" y="263909"/>
                  </a:lnTo>
                  <a:lnTo>
                    <a:pt x="0" y="303324"/>
                  </a:lnTo>
                  <a:lnTo>
                    <a:pt x="3557" y="349518"/>
                  </a:lnTo>
                  <a:lnTo>
                    <a:pt x="9884" y="371241"/>
                  </a:lnTo>
                  <a:lnTo>
                    <a:pt x="17401" y="383248"/>
                  </a:lnTo>
                  <a:lnTo>
                    <a:pt x="22086" y="384615"/>
                  </a:lnTo>
                  <a:lnTo>
                    <a:pt x="27326" y="383410"/>
                  </a:lnTo>
                  <a:lnTo>
                    <a:pt x="32937" y="380490"/>
                  </a:lnTo>
                  <a:lnTo>
                    <a:pt x="42933" y="367838"/>
                  </a:lnTo>
                  <a:lnTo>
                    <a:pt x="5685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4379"/>
            <p:cNvSpPr/>
            <p:nvPr>
              <p:custDataLst>
                <p:tags r:id="rId257"/>
              </p:custDataLst>
            </p:nvPr>
          </p:nvSpPr>
          <p:spPr>
            <a:xfrm>
              <a:off x="2797381" y="630415"/>
              <a:ext cx="112858" cy="162331"/>
            </a:xfrm>
            <a:custGeom>
              <a:avLst/>
              <a:gdLst/>
              <a:ahLst/>
              <a:cxnLst/>
              <a:rect l="0" t="0" r="0" b="0"/>
              <a:pathLst>
                <a:path w="112858" h="162331">
                  <a:moveTo>
                    <a:pt x="85519" y="10935"/>
                  </a:moveTo>
                  <a:lnTo>
                    <a:pt x="85519" y="10935"/>
                  </a:lnTo>
                  <a:lnTo>
                    <a:pt x="82148" y="4193"/>
                  </a:lnTo>
                  <a:lnTo>
                    <a:pt x="79038" y="2207"/>
                  </a:lnTo>
                  <a:lnTo>
                    <a:pt x="69939" y="0"/>
                  </a:lnTo>
                  <a:lnTo>
                    <a:pt x="52916" y="2129"/>
                  </a:lnTo>
                  <a:lnTo>
                    <a:pt x="27724" y="13970"/>
                  </a:lnTo>
                  <a:lnTo>
                    <a:pt x="13736" y="30628"/>
                  </a:lnTo>
                  <a:lnTo>
                    <a:pt x="4227" y="52143"/>
                  </a:lnTo>
                  <a:lnTo>
                    <a:pt x="0" y="75816"/>
                  </a:lnTo>
                  <a:lnTo>
                    <a:pt x="4363" y="116315"/>
                  </a:lnTo>
                  <a:lnTo>
                    <a:pt x="12760" y="137498"/>
                  </a:lnTo>
                  <a:lnTo>
                    <a:pt x="17963" y="146111"/>
                  </a:lnTo>
                  <a:lnTo>
                    <a:pt x="35033" y="157561"/>
                  </a:lnTo>
                  <a:lnTo>
                    <a:pt x="45512" y="161602"/>
                  </a:lnTo>
                  <a:lnTo>
                    <a:pt x="66562" y="162330"/>
                  </a:lnTo>
                  <a:lnTo>
                    <a:pt x="77114" y="160548"/>
                  </a:lnTo>
                  <a:lnTo>
                    <a:pt x="94484" y="149161"/>
                  </a:lnTo>
                  <a:lnTo>
                    <a:pt x="102079" y="141186"/>
                  </a:lnTo>
                  <a:lnTo>
                    <a:pt x="110518" y="119154"/>
                  </a:lnTo>
                  <a:lnTo>
                    <a:pt x="112857" y="94310"/>
                  </a:lnTo>
                  <a:lnTo>
                    <a:pt x="109194" y="71509"/>
                  </a:lnTo>
                  <a:lnTo>
                    <a:pt x="100980" y="55260"/>
                  </a:lnTo>
                  <a:lnTo>
                    <a:pt x="95826" y="48952"/>
                  </a:lnTo>
                  <a:lnTo>
                    <a:pt x="82574" y="41943"/>
                  </a:lnTo>
                  <a:lnTo>
                    <a:pt x="60119" y="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4380"/>
            <p:cNvSpPr/>
            <p:nvPr>
              <p:custDataLst>
                <p:tags r:id="rId258"/>
              </p:custDataLst>
            </p:nvPr>
          </p:nvSpPr>
          <p:spPr>
            <a:xfrm>
              <a:off x="2679700" y="607752"/>
              <a:ext cx="103360" cy="191623"/>
            </a:xfrm>
            <a:custGeom>
              <a:avLst/>
              <a:gdLst/>
              <a:ahLst/>
              <a:cxnLst/>
              <a:rect l="0" t="0" r="0" b="0"/>
              <a:pathLst>
                <a:path w="103360" h="191623">
                  <a:moveTo>
                    <a:pt x="0" y="46298"/>
                  </a:moveTo>
                  <a:lnTo>
                    <a:pt x="0" y="46298"/>
                  </a:lnTo>
                  <a:lnTo>
                    <a:pt x="3371" y="46298"/>
                  </a:lnTo>
                  <a:lnTo>
                    <a:pt x="6907" y="48179"/>
                  </a:lnTo>
                  <a:lnTo>
                    <a:pt x="8838" y="49669"/>
                  </a:lnTo>
                  <a:lnTo>
                    <a:pt x="14927" y="65249"/>
                  </a:lnTo>
                  <a:lnTo>
                    <a:pt x="23305" y="105937"/>
                  </a:lnTo>
                  <a:lnTo>
                    <a:pt x="29873" y="152858"/>
                  </a:lnTo>
                  <a:lnTo>
                    <a:pt x="30797" y="189656"/>
                  </a:lnTo>
                  <a:lnTo>
                    <a:pt x="29704" y="191259"/>
                  </a:lnTo>
                  <a:lnTo>
                    <a:pt x="28269" y="191622"/>
                  </a:lnTo>
                  <a:lnTo>
                    <a:pt x="24794" y="184499"/>
                  </a:lnTo>
                  <a:lnTo>
                    <a:pt x="21603" y="169810"/>
                  </a:lnTo>
                  <a:lnTo>
                    <a:pt x="19806" y="130950"/>
                  </a:lnTo>
                  <a:lnTo>
                    <a:pt x="19386" y="92623"/>
                  </a:lnTo>
                  <a:lnTo>
                    <a:pt x="24844" y="57244"/>
                  </a:lnTo>
                  <a:lnTo>
                    <a:pt x="37935" y="18967"/>
                  </a:lnTo>
                  <a:lnTo>
                    <a:pt x="42223" y="11144"/>
                  </a:lnTo>
                  <a:lnTo>
                    <a:pt x="47199" y="5929"/>
                  </a:lnTo>
                  <a:lnTo>
                    <a:pt x="58371" y="134"/>
                  </a:lnTo>
                  <a:lnTo>
                    <a:pt x="64314" y="0"/>
                  </a:lnTo>
                  <a:lnTo>
                    <a:pt x="76562" y="3614"/>
                  </a:lnTo>
                  <a:lnTo>
                    <a:pt x="87179" y="15568"/>
                  </a:lnTo>
                  <a:lnTo>
                    <a:pt x="95896" y="33346"/>
                  </a:lnTo>
                  <a:lnTo>
                    <a:pt x="103359" y="67155"/>
                  </a:lnTo>
                  <a:lnTo>
                    <a:pt x="100275" y="114623"/>
                  </a:lnTo>
                  <a:lnTo>
                    <a:pt x="95250" y="147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9" name="SMARTInkShape-Group903"/>
          <p:cNvGrpSpPr/>
          <p:nvPr/>
        </p:nvGrpSpPr>
        <p:grpSpPr>
          <a:xfrm>
            <a:off x="515196" y="618879"/>
            <a:ext cx="4130503" cy="517772"/>
            <a:chOff x="515196" y="618879"/>
            <a:chExt cx="4130503" cy="517772"/>
          </a:xfrm>
        </p:grpSpPr>
        <p:sp>
          <p:nvSpPr>
            <p:cNvPr id="1253" name="SMARTInkShape-4381"/>
            <p:cNvSpPr/>
            <p:nvPr>
              <p:custDataLst>
                <p:tags r:id="rId249"/>
              </p:custDataLst>
            </p:nvPr>
          </p:nvSpPr>
          <p:spPr>
            <a:xfrm>
              <a:off x="3916888" y="691265"/>
              <a:ext cx="369363" cy="307398"/>
            </a:xfrm>
            <a:custGeom>
              <a:avLst/>
              <a:gdLst/>
              <a:ahLst/>
              <a:cxnLst/>
              <a:rect l="0" t="0" r="0" b="0"/>
              <a:pathLst>
                <a:path w="369363" h="307398">
                  <a:moveTo>
                    <a:pt x="96312" y="32635"/>
                  </a:moveTo>
                  <a:lnTo>
                    <a:pt x="96312" y="32635"/>
                  </a:lnTo>
                  <a:lnTo>
                    <a:pt x="78635" y="9491"/>
                  </a:lnTo>
                  <a:lnTo>
                    <a:pt x="66818" y="4710"/>
                  </a:lnTo>
                  <a:lnTo>
                    <a:pt x="59716" y="3435"/>
                  </a:lnTo>
                  <a:lnTo>
                    <a:pt x="52865" y="4702"/>
                  </a:lnTo>
                  <a:lnTo>
                    <a:pt x="39608" y="11753"/>
                  </a:lnTo>
                  <a:lnTo>
                    <a:pt x="16873" y="34366"/>
                  </a:lnTo>
                  <a:lnTo>
                    <a:pt x="2376" y="60037"/>
                  </a:lnTo>
                  <a:lnTo>
                    <a:pt x="0" y="73271"/>
                  </a:lnTo>
                  <a:lnTo>
                    <a:pt x="354" y="78776"/>
                  </a:lnTo>
                  <a:lnTo>
                    <a:pt x="2706" y="82446"/>
                  </a:lnTo>
                  <a:lnTo>
                    <a:pt x="6392" y="84892"/>
                  </a:lnTo>
                  <a:lnTo>
                    <a:pt x="10964" y="86523"/>
                  </a:lnTo>
                  <a:lnTo>
                    <a:pt x="23573" y="84572"/>
                  </a:lnTo>
                  <a:lnTo>
                    <a:pt x="46537" y="73659"/>
                  </a:lnTo>
                  <a:lnTo>
                    <a:pt x="67453" y="57020"/>
                  </a:lnTo>
                  <a:lnTo>
                    <a:pt x="80705" y="44329"/>
                  </a:lnTo>
                  <a:lnTo>
                    <a:pt x="83791" y="42547"/>
                  </a:lnTo>
                  <a:lnTo>
                    <a:pt x="85142" y="42771"/>
                  </a:lnTo>
                  <a:lnTo>
                    <a:pt x="85338" y="44331"/>
                  </a:lnTo>
                  <a:lnTo>
                    <a:pt x="77359" y="81840"/>
                  </a:lnTo>
                  <a:lnTo>
                    <a:pt x="62709" y="122865"/>
                  </a:lnTo>
                  <a:lnTo>
                    <a:pt x="51038" y="156698"/>
                  </a:lnTo>
                  <a:lnTo>
                    <a:pt x="40677" y="194784"/>
                  </a:lnTo>
                  <a:lnTo>
                    <a:pt x="32074" y="233112"/>
                  </a:lnTo>
                  <a:lnTo>
                    <a:pt x="23970" y="278929"/>
                  </a:lnTo>
                  <a:lnTo>
                    <a:pt x="20620" y="307397"/>
                  </a:lnTo>
                  <a:lnTo>
                    <a:pt x="21862" y="306826"/>
                  </a:lnTo>
                  <a:lnTo>
                    <a:pt x="27004" y="300548"/>
                  </a:lnTo>
                  <a:lnTo>
                    <a:pt x="46874" y="257581"/>
                  </a:lnTo>
                  <a:lnTo>
                    <a:pt x="58817" y="225039"/>
                  </a:lnTo>
                  <a:lnTo>
                    <a:pt x="73062" y="183764"/>
                  </a:lnTo>
                  <a:lnTo>
                    <a:pt x="88800" y="138609"/>
                  </a:lnTo>
                  <a:lnTo>
                    <a:pt x="105203" y="95022"/>
                  </a:lnTo>
                  <a:lnTo>
                    <a:pt x="126933" y="47671"/>
                  </a:lnTo>
                  <a:lnTo>
                    <a:pt x="148386" y="2597"/>
                  </a:lnTo>
                  <a:lnTo>
                    <a:pt x="150078" y="615"/>
                  </a:lnTo>
                  <a:lnTo>
                    <a:pt x="151206" y="0"/>
                  </a:lnTo>
                  <a:lnTo>
                    <a:pt x="151958" y="295"/>
                  </a:lnTo>
                  <a:lnTo>
                    <a:pt x="146356" y="44134"/>
                  </a:lnTo>
                  <a:lnTo>
                    <a:pt x="140538" y="81197"/>
                  </a:lnTo>
                  <a:lnTo>
                    <a:pt x="138109" y="110759"/>
                  </a:lnTo>
                  <a:lnTo>
                    <a:pt x="141857" y="129161"/>
                  </a:lnTo>
                  <a:lnTo>
                    <a:pt x="143609" y="132969"/>
                  </a:lnTo>
                  <a:lnTo>
                    <a:pt x="145482" y="133391"/>
                  </a:lnTo>
                  <a:lnTo>
                    <a:pt x="147436" y="131556"/>
                  </a:lnTo>
                  <a:lnTo>
                    <a:pt x="162102" y="101165"/>
                  </a:lnTo>
                  <a:lnTo>
                    <a:pt x="172128" y="60283"/>
                  </a:lnTo>
                  <a:lnTo>
                    <a:pt x="177532" y="38096"/>
                  </a:lnTo>
                  <a:lnTo>
                    <a:pt x="178681" y="37687"/>
                  </a:lnTo>
                  <a:lnTo>
                    <a:pt x="180152" y="38825"/>
                  </a:lnTo>
                  <a:lnTo>
                    <a:pt x="183669" y="44558"/>
                  </a:lnTo>
                  <a:lnTo>
                    <a:pt x="201621" y="81233"/>
                  </a:lnTo>
                  <a:lnTo>
                    <a:pt x="212260" y="92099"/>
                  </a:lnTo>
                  <a:lnTo>
                    <a:pt x="225926" y="97869"/>
                  </a:lnTo>
                  <a:lnTo>
                    <a:pt x="233521" y="99408"/>
                  </a:lnTo>
                  <a:lnTo>
                    <a:pt x="261066" y="94831"/>
                  </a:lnTo>
                  <a:lnTo>
                    <a:pt x="294941" y="84538"/>
                  </a:lnTo>
                  <a:lnTo>
                    <a:pt x="325047" y="62438"/>
                  </a:lnTo>
                  <a:lnTo>
                    <a:pt x="348954" y="34210"/>
                  </a:lnTo>
                  <a:lnTo>
                    <a:pt x="353236" y="23693"/>
                  </a:lnTo>
                  <a:lnTo>
                    <a:pt x="352261" y="19618"/>
                  </a:lnTo>
                  <a:lnTo>
                    <a:pt x="349495" y="16196"/>
                  </a:lnTo>
                  <a:lnTo>
                    <a:pt x="345534" y="13209"/>
                  </a:lnTo>
                  <a:lnTo>
                    <a:pt x="340777" y="11923"/>
                  </a:lnTo>
                  <a:lnTo>
                    <a:pt x="329846" y="12376"/>
                  </a:lnTo>
                  <a:lnTo>
                    <a:pt x="319814" y="18692"/>
                  </a:lnTo>
                  <a:lnTo>
                    <a:pt x="309946" y="30672"/>
                  </a:lnTo>
                  <a:lnTo>
                    <a:pt x="294607" y="61216"/>
                  </a:lnTo>
                  <a:lnTo>
                    <a:pt x="290277" y="84849"/>
                  </a:lnTo>
                  <a:lnTo>
                    <a:pt x="292114" y="105701"/>
                  </a:lnTo>
                  <a:lnTo>
                    <a:pt x="297635" y="122964"/>
                  </a:lnTo>
                  <a:lnTo>
                    <a:pt x="304793" y="135340"/>
                  </a:lnTo>
                  <a:lnTo>
                    <a:pt x="310088" y="139205"/>
                  </a:lnTo>
                  <a:lnTo>
                    <a:pt x="323497" y="143499"/>
                  </a:lnTo>
                  <a:lnTo>
                    <a:pt x="369362" y="140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4382"/>
            <p:cNvSpPr/>
            <p:nvPr>
              <p:custDataLst>
                <p:tags r:id="rId250"/>
              </p:custDataLst>
            </p:nvPr>
          </p:nvSpPr>
          <p:spPr>
            <a:xfrm>
              <a:off x="4413250" y="793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4383"/>
            <p:cNvSpPr/>
            <p:nvPr>
              <p:custDataLst>
                <p:tags r:id="rId251"/>
              </p:custDataLst>
            </p:nvPr>
          </p:nvSpPr>
          <p:spPr>
            <a:xfrm>
              <a:off x="515196" y="984251"/>
              <a:ext cx="4130503" cy="152400"/>
            </a:xfrm>
            <a:custGeom>
              <a:avLst/>
              <a:gdLst/>
              <a:ahLst/>
              <a:cxnLst/>
              <a:rect l="0" t="0" r="0" b="0"/>
              <a:pathLst>
                <a:path w="4130503" h="152400">
                  <a:moveTo>
                    <a:pt x="56304" y="126999"/>
                  </a:moveTo>
                  <a:lnTo>
                    <a:pt x="56304" y="126999"/>
                  </a:lnTo>
                  <a:lnTo>
                    <a:pt x="13387" y="112693"/>
                  </a:lnTo>
                  <a:lnTo>
                    <a:pt x="0" y="109355"/>
                  </a:lnTo>
                  <a:lnTo>
                    <a:pt x="424" y="109592"/>
                  </a:lnTo>
                  <a:lnTo>
                    <a:pt x="20854" y="112591"/>
                  </a:lnTo>
                  <a:lnTo>
                    <a:pt x="59128" y="113540"/>
                  </a:lnTo>
                  <a:lnTo>
                    <a:pt x="88525" y="112382"/>
                  </a:lnTo>
                  <a:lnTo>
                    <a:pt x="123646" y="110199"/>
                  </a:lnTo>
                  <a:lnTo>
                    <a:pt x="162582" y="107332"/>
                  </a:lnTo>
                  <a:lnTo>
                    <a:pt x="211823" y="104010"/>
                  </a:lnTo>
                  <a:lnTo>
                    <a:pt x="267933" y="100384"/>
                  </a:lnTo>
                  <a:lnTo>
                    <a:pt x="328623" y="96556"/>
                  </a:lnTo>
                  <a:lnTo>
                    <a:pt x="398011" y="91887"/>
                  </a:lnTo>
                  <a:lnTo>
                    <a:pt x="473198" y="86657"/>
                  </a:lnTo>
                  <a:lnTo>
                    <a:pt x="552250" y="81055"/>
                  </a:lnTo>
                  <a:lnTo>
                    <a:pt x="640229" y="75908"/>
                  </a:lnTo>
                  <a:lnTo>
                    <a:pt x="734160" y="71066"/>
                  </a:lnTo>
                  <a:lnTo>
                    <a:pt x="832058" y="66427"/>
                  </a:lnTo>
                  <a:lnTo>
                    <a:pt x="936834" y="61923"/>
                  </a:lnTo>
                  <a:lnTo>
                    <a:pt x="1046197" y="57510"/>
                  </a:lnTo>
                  <a:lnTo>
                    <a:pt x="1158616" y="53156"/>
                  </a:lnTo>
                  <a:lnTo>
                    <a:pt x="1277306" y="49548"/>
                  </a:lnTo>
                  <a:lnTo>
                    <a:pt x="1400178" y="46437"/>
                  </a:lnTo>
                  <a:lnTo>
                    <a:pt x="1525836" y="43658"/>
                  </a:lnTo>
                  <a:lnTo>
                    <a:pt x="1654764" y="41099"/>
                  </a:lnTo>
                  <a:lnTo>
                    <a:pt x="1785872" y="38688"/>
                  </a:lnTo>
                  <a:lnTo>
                    <a:pt x="1918433" y="36375"/>
                  </a:lnTo>
                  <a:lnTo>
                    <a:pt x="2052668" y="33422"/>
                  </a:lnTo>
                  <a:lnTo>
                    <a:pt x="2188019" y="30042"/>
                  </a:lnTo>
                  <a:lnTo>
                    <a:pt x="2324114" y="26378"/>
                  </a:lnTo>
                  <a:lnTo>
                    <a:pt x="2457882" y="23229"/>
                  </a:lnTo>
                  <a:lnTo>
                    <a:pt x="2590101" y="20425"/>
                  </a:lnTo>
                  <a:lnTo>
                    <a:pt x="2721285" y="17849"/>
                  </a:lnTo>
                  <a:lnTo>
                    <a:pt x="2848958" y="16133"/>
                  </a:lnTo>
                  <a:lnTo>
                    <a:pt x="2974289" y="14988"/>
                  </a:lnTo>
                  <a:lnTo>
                    <a:pt x="3098061" y="14225"/>
                  </a:lnTo>
                  <a:lnTo>
                    <a:pt x="3215148" y="13011"/>
                  </a:lnTo>
                  <a:lnTo>
                    <a:pt x="3327778" y="11496"/>
                  </a:lnTo>
                  <a:lnTo>
                    <a:pt x="3437436" y="9780"/>
                  </a:lnTo>
                  <a:lnTo>
                    <a:pt x="3538764" y="8636"/>
                  </a:lnTo>
                  <a:lnTo>
                    <a:pt x="3634539" y="7874"/>
                  </a:lnTo>
                  <a:lnTo>
                    <a:pt x="3726609" y="7366"/>
                  </a:lnTo>
                  <a:lnTo>
                    <a:pt x="3805631" y="6321"/>
                  </a:lnTo>
                  <a:lnTo>
                    <a:pt x="3875949" y="4919"/>
                  </a:lnTo>
                  <a:lnTo>
                    <a:pt x="3940467" y="3279"/>
                  </a:lnTo>
                  <a:lnTo>
                    <a:pt x="3992652" y="2186"/>
                  </a:lnTo>
                  <a:lnTo>
                    <a:pt x="4036613" y="1457"/>
                  </a:lnTo>
                  <a:lnTo>
                    <a:pt x="4075094" y="971"/>
                  </a:lnTo>
                  <a:lnTo>
                    <a:pt x="4117849" y="431"/>
                  </a:lnTo>
                  <a:lnTo>
                    <a:pt x="4130502" y="191"/>
                  </a:lnTo>
                  <a:lnTo>
                    <a:pt x="4092046" y="56"/>
                  </a:lnTo>
                  <a:lnTo>
                    <a:pt x="4060543" y="37"/>
                  </a:lnTo>
                  <a:lnTo>
                    <a:pt x="4023313" y="24"/>
                  </a:lnTo>
                  <a:lnTo>
                    <a:pt x="3974504" y="16"/>
                  </a:lnTo>
                  <a:lnTo>
                    <a:pt x="3917976" y="10"/>
                  </a:lnTo>
                  <a:lnTo>
                    <a:pt x="3856302" y="6"/>
                  </a:lnTo>
                  <a:lnTo>
                    <a:pt x="3786258" y="4"/>
                  </a:lnTo>
                  <a:lnTo>
                    <a:pt x="3710634" y="2"/>
                  </a:lnTo>
                  <a:lnTo>
                    <a:pt x="3631291" y="1"/>
                  </a:lnTo>
                  <a:lnTo>
                    <a:pt x="3543823" y="0"/>
                  </a:lnTo>
                  <a:lnTo>
                    <a:pt x="3450939" y="0"/>
                  </a:lnTo>
                  <a:lnTo>
                    <a:pt x="3354444" y="0"/>
                  </a:lnTo>
                  <a:lnTo>
                    <a:pt x="3252719" y="705"/>
                  </a:lnTo>
                  <a:lnTo>
                    <a:pt x="3147509" y="1881"/>
                  </a:lnTo>
                  <a:lnTo>
                    <a:pt x="3039973" y="3370"/>
                  </a:lnTo>
                  <a:lnTo>
                    <a:pt x="2926656" y="5774"/>
                  </a:lnTo>
                  <a:lnTo>
                    <a:pt x="2809483" y="8788"/>
                  </a:lnTo>
                  <a:lnTo>
                    <a:pt x="2689740" y="12208"/>
                  </a:lnTo>
                  <a:lnTo>
                    <a:pt x="2566167" y="16605"/>
                  </a:lnTo>
                  <a:lnTo>
                    <a:pt x="2440041" y="21653"/>
                  </a:lnTo>
                  <a:lnTo>
                    <a:pt x="2312212" y="27135"/>
                  </a:lnTo>
                  <a:lnTo>
                    <a:pt x="2181837" y="34318"/>
                  </a:lnTo>
                  <a:lnTo>
                    <a:pt x="2049765" y="42634"/>
                  </a:lnTo>
                  <a:lnTo>
                    <a:pt x="1916561" y="51705"/>
                  </a:lnTo>
                  <a:lnTo>
                    <a:pt x="1782603" y="61281"/>
                  </a:lnTo>
                  <a:lnTo>
                    <a:pt x="1648142" y="71193"/>
                  </a:lnTo>
                  <a:lnTo>
                    <a:pt x="1513346" y="81328"/>
                  </a:lnTo>
                  <a:lnTo>
                    <a:pt x="1383971" y="91613"/>
                  </a:lnTo>
                  <a:lnTo>
                    <a:pt x="1258210" y="101997"/>
                  </a:lnTo>
                  <a:lnTo>
                    <a:pt x="1134858" y="112448"/>
                  </a:lnTo>
                  <a:lnTo>
                    <a:pt x="1020168" y="121531"/>
                  </a:lnTo>
                  <a:lnTo>
                    <a:pt x="911252" y="129704"/>
                  </a:lnTo>
                  <a:lnTo>
                    <a:pt x="806186" y="137269"/>
                  </a:lnTo>
                  <a:lnTo>
                    <a:pt x="736142" y="142312"/>
                  </a:lnTo>
                  <a:lnTo>
                    <a:pt x="596054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4384"/>
            <p:cNvSpPr/>
            <p:nvPr>
              <p:custDataLst>
                <p:tags r:id="rId252"/>
              </p:custDataLst>
            </p:nvPr>
          </p:nvSpPr>
          <p:spPr>
            <a:xfrm>
              <a:off x="3860800" y="618879"/>
              <a:ext cx="22709" cy="47872"/>
            </a:xfrm>
            <a:custGeom>
              <a:avLst/>
              <a:gdLst/>
              <a:ahLst/>
              <a:cxnLst/>
              <a:rect l="0" t="0" r="0" b="0"/>
              <a:pathLst>
                <a:path w="22709" h="47872">
                  <a:moveTo>
                    <a:pt x="19050" y="47871"/>
                  </a:moveTo>
                  <a:lnTo>
                    <a:pt x="19050" y="47871"/>
                  </a:lnTo>
                  <a:lnTo>
                    <a:pt x="22708" y="20276"/>
                  </a:lnTo>
                  <a:lnTo>
                    <a:pt x="21146" y="8325"/>
                  </a:lnTo>
                  <a:lnTo>
                    <a:pt x="19036" y="4574"/>
                  </a:lnTo>
                  <a:lnTo>
                    <a:pt x="16218" y="2073"/>
                  </a:lnTo>
                  <a:lnTo>
                    <a:pt x="12929" y="406"/>
                  </a:lnTo>
                  <a:lnTo>
                    <a:pt x="10030" y="0"/>
                  </a:lnTo>
                  <a:lnTo>
                    <a:pt x="0" y="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4385"/>
            <p:cNvSpPr/>
            <p:nvPr>
              <p:custDataLst>
                <p:tags r:id="rId253"/>
              </p:custDataLst>
            </p:nvPr>
          </p:nvSpPr>
          <p:spPr>
            <a:xfrm>
              <a:off x="3848100" y="6921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2117"/>
                  </a:lnTo>
                  <a:lnTo>
                    <a:pt x="5909" y="473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4386"/>
            <p:cNvSpPr/>
            <p:nvPr>
              <p:custDataLst>
                <p:tags r:id="rId254"/>
              </p:custDataLst>
            </p:nvPr>
          </p:nvSpPr>
          <p:spPr>
            <a:xfrm>
              <a:off x="3579092" y="660661"/>
              <a:ext cx="211859" cy="159858"/>
            </a:xfrm>
            <a:custGeom>
              <a:avLst/>
              <a:gdLst/>
              <a:ahLst/>
              <a:cxnLst/>
              <a:rect l="0" t="0" r="0" b="0"/>
              <a:pathLst>
                <a:path w="211859" h="159858">
                  <a:moveTo>
                    <a:pt x="21358" y="6089"/>
                  </a:moveTo>
                  <a:lnTo>
                    <a:pt x="21358" y="6089"/>
                  </a:lnTo>
                  <a:lnTo>
                    <a:pt x="21358" y="0"/>
                  </a:lnTo>
                  <a:lnTo>
                    <a:pt x="21358" y="3187"/>
                  </a:lnTo>
                  <a:lnTo>
                    <a:pt x="3467" y="49284"/>
                  </a:lnTo>
                  <a:lnTo>
                    <a:pt x="0" y="71853"/>
                  </a:lnTo>
                  <a:lnTo>
                    <a:pt x="2722" y="107654"/>
                  </a:lnTo>
                  <a:lnTo>
                    <a:pt x="12857" y="139507"/>
                  </a:lnTo>
                  <a:lnTo>
                    <a:pt x="23224" y="155697"/>
                  </a:lnTo>
                  <a:lnTo>
                    <a:pt x="30363" y="159450"/>
                  </a:lnTo>
                  <a:lnTo>
                    <a:pt x="47703" y="159857"/>
                  </a:lnTo>
                  <a:lnTo>
                    <a:pt x="55855" y="155873"/>
                  </a:lnTo>
                  <a:lnTo>
                    <a:pt x="70557" y="142039"/>
                  </a:lnTo>
                  <a:lnTo>
                    <a:pt x="83991" y="111046"/>
                  </a:lnTo>
                  <a:lnTo>
                    <a:pt x="92440" y="71681"/>
                  </a:lnTo>
                  <a:lnTo>
                    <a:pt x="97109" y="30201"/>
                  </a:lnTo>
                  <a:lnTo>
                    <a:pt x="97258" y="29924"/>
                  </a:lnTo>
                  <a:lnTo>
                    <a:pt x="98256" y="75141"/>
                  </a:lnTo>
                  <a:lnTo>
                    <a:pt x="100924" y="91342"/>
                  </a:lnTo>
                  <a:lnTo>
                    <a:pt x="108227" y="106068"/>
                  </a:lnTo>
                  <a:lnTo>
                    <a:pt x="122356" y="122496"/>
                  </a:lnTo>
                  <a:lnTo>
                    <a:pt x="126790" y="126027"/>
                  </a:lnTo>
                  <a:lnTo>
                    <a:pt x="131157" y="127675"/>
                  </a:lnTo>
                  <a:lnTo>
                    <a:pt x="139772" y="127626"/>
                  </a:lnTo>
                  <a:lnTo>
                    <a:pt x="150187" y="121489"/>
                  </a:lnTo>
                  <a:lnTo>
                    <a:pt x="155927" y="116889"/>
                  </a:lnTo>
                  <a:lnTo>
                    <a:pt x="164187" y="102370"/>
                  </a:lnTo>
                  <a:lnTo>
                    <a:pt x="171867" y="74418"/>
                  </a:lnTo>
                  <a:lnTo>
                    <a:pt x="171791" y="71397"/>
                  </a:lnTo>
                  <a:lnTo>
                    <a:pt x="171036" y="70089"/>
                  </a:lnTo>
                  <a:lnTo>
                    <a:pt x="169827" y="69922"/>
                  </a:lnTo>
                  <a:lnTo>
                    <a:pt x="169020" y="71928"/>
                  </a:lnTo>
                  <a:lnTo>
                    <a:pt x="157324" y="119204"/>
                  </a:lnTo>
                  <a:lnTo>
                    <a:pt x="155483" y="127956"/>
                  </a:lnTo>
                  <a:lnTo>
                    <a:pt x="155225" y="128256"/>
                  </a:lnTo>
                  <a:lnTo>
                    <a:pt x="155052" y="127750"/>
                  </a:lnTo>
                  <a:lnTo>
                    <a:pt x="151577" y="81589"/>
                  </a:lnTo>
                  <a:lnTo>
                    <a:pt x="159425" y="43982"/>
                  </a:lnTo>
                  <a:lnTo>
                    <a:pt x="173274" y="15435"/>
                  </a:lnTo>
                  <a:lnTo>
                    <a:pt x="181304" y="6715"/>
                  </a:lnTo>
                  <a:lnTo>
                    <a:pt x="187225" y="2839"/>
                  </a:lnTo>
                  <a:lnTo>
                    <a:pt x="190497" y="3923"/>
                  </a:lnTo>
                  <a:lnTo>
                    <a:pt x="197896" y="10771"/>
                  </a:lnTo>
                  <a:lnTo>
                    <a:pt x="206623" y="29897"/>
                  </a:lnTo>
                  <a:lnTo>
                    <a:pt x="211169" y="74963"/>
                  </a:lnTo>
                  <a:lnTo>
                    <a:pt x="211797" y="117864"/>
                  </a:lnTo>
                  <a:lnTo>
                    <a:pt x="211858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1" name="SMARTInkShape-Group904"/>
          <p:cNvGrpSpPr/>
          <p:nvPr/>
        </p:nvGrpSpPr>
        <p:grpSpPr>
          <a:xfrm>
            <a:off x="832733" y="1460500"/>
            <a:ext cx="4057726" cy="572867"/>
            <a:chOff x="832733" y="1460500"/>
            <a:chExt cx="4057726" cy="572867"/>
          </a:xfrm>
        </p:grpSpPr>
        <p:sp>
          <p:nvSpPr>
            <p:cNvPr id="1260" name="SMARTInkShape-4387"/>
            <p:cNvSpPr/>
            <p:nvPr>
              <p:custDataLst>
                <p:tags r:id="rId218"/>
              </p:custDataLst>
            </p:nvPr>
          </p:nvSpPr>
          <p:spPr>
            <a:xfrm>
              <a:off x="4266390" y="1679998"/>
              <a:ext cx="77011" cy="83223"/>
            </a:xfrm>
            <a:custGeom>
              <a:avLst/>
              <a:gdLst/>
              <a:ahLst/>
              <a:cxnLst/>
              <a:rect l="0" t="0" r="0" b="0"/>
              <a:pathLst>
                <a:path w="77011" h="83223">
                  <a:moveTo>
                    <a:pt x="77010" y="9102"/>
                  </a:moveTo>
                  <a:lnTo>
                    <a:pt x="77010" y="9102"/>
                  </a:lnTo>
                  <a:lnTo>
                    <a:pt x="66871" y="8396"/>
                  </a:lnTo>
                  <a:lnTo>
                    <a:pt x="56053" y="4032"/>
                  </a:lnTo>
                  <a:lnTo>
                    <a:pt x="50528" y="263"/>
                  </a:lnTo>
                  <a:lnTo>
                    <a:pt x="41956" y="0"/>
                  </a:lnTo>
                  <a:lnTo>
                    <a:pt x="31796" y="2940"/>
                  </a:lnTo>
                  <a:lnTo>
                    <a:pt x="22578" y="8950"/>
                  </a:lnTo>
                  <a:lnTo>
                    <a:pt x="9455" y="23639"/>
                  </a:lnTo>
                  <a:lnTo>
                    <a:pt x="0" y="44767"/>
                  </a:lnTo>
                  <a:lnTo>
                    <a:pt x="686" y="58820"/>
                  </a:lnTo>
                  <a:lnTo>
                    <a:pt x="5693" y="70710"/>
                  </a:lnTo>
                  <a:lnTo>
                    <a:pt x="12622" y="78346"/>
                  </a:lnTo>
                  <a:lnTo>
                    <a:pt x="22288" y="82211"/>
                  </a:lnTo>
                  <a:lnTo>
                    <a:pt x="33639" y="83222"/>
                  </a:lnTo>
                  <a:lnTo>
                    <a:pt x="50519" y="79825"/>
                  </a:lnTo>
                  <a:lnTo>
                    <a:pt x="57710" y="76283"/>
                  </a:lnTo>
                  <a:lnTo>
                    <a:pt x="59910" y="72939"/>
                  </a:lnTo>
                  <a:lnTo>
                    <a:pt x="63006" y="58826"/>
                  </a:lnTo>
                  <a:lnTo>
                    <a:pt x="63731" y="49781"/>
                  </a:lnTo>
                  <a:lnTo>
                    <a:pt x="5161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4388"/>
            <p:cNvSpPr/>
            <p:nvPr>
              <p:custDataLst>
                <p:tags r:id="rId219"/>
              </p:custDataLst>
            </p:nvPr>
          </p:nvSpPr>
          <p:spPr>
            <a:xfrm>
              <a:off x="1761642" y="1709459"/>
              <a:ext cx="90862" cy="300924"/>
            </a:xfrm>
            <a:custGeom>
              <a:avLst/>
              <a:gdLst/>
              <a:ahLst/>
              <a:cxnLst/>
              <a:rect l="0" t="0" r="0" b="0"/>
              <a:pathLst>
                <a:path w="90862" h="300924">
                  <a:moveTo>
                    <a:pt x="3658" y="11391"/>
                  </a:moveTo>
                  <a:lnTo>
                    <a:pt x="3658" y="11391"/>
                  </a:lnTo>
                  <a:lnTo>
                    <a:pt x="287" y="11391"/>
                  </a:lnTo>
                  <a:lnTo>
                    <a:pt x="0" y="10685"/>
                  </a:lnTo>
                  <a:lnTo>
                    <a:pt x="1562" y="8020"/>
                  </a:lnTo>
                  <a:lnTo>
                    <a:pt x="2966" y="7027"/>
                  </a:lnTo>
                  <a:lnTo>
                    <a:pt x="6408" y="5924"/>
                  </a:lnTo>
                  <a:lnTo>
                    <a:pt x="48463" y="49"/>
                  </a:lnTo>
                  <a:lnTo>
                    <a:pt x="59555" y="0"/>
                  </a:lnTo>
                  <a:lnTo>
                    <a:pt x="66836" y="2330"/>
                  </a:lnTo>
                  <a:lnTo>
                    <a:pt x="68354" y="6056"/>
                  </a:lnTo>
                  <a:lnTo>
                    <a:pt x="67120" y="24078"/>
                  </a:lnTo>
                  <a:lnTo>
                    <a:pt x="61581" y="43137"/>
                  </a:lnTo>
                  <a:lnTo>
                    <a:pt x="37087" y="87591"/>
                  </a:lnTo>
                  <a:lnTo>
                    <a:pt x="31437" y="104759"/>
                  </a:lnTo>
                  <a:lnTo>
                    <a:pt x="30644" y="109620"/>
                  </a:lnTo>
                  <a:lnTo>
                    <a:pt x="31526" y="114271"/>
                  </a:lnTo>
                  <a:lnTo>
                    <a:pt x="46874" y="139535"/>
                  </a:lnTo>
                  <a:lnTo>
                    <a:pt x="76936" y="174495"/>
                  </a:lnTo>
                  <a:lnTo>
                    <a:pt x="86832" y="198320"/>
                  </a:lnTo>
                  <a:lnTo>
                    <a:pt x="90861" y="243480"/>
                  </a:lnTo>
                  <a:lnTo>
                    <a:pt x="88684" y="277949"/>
                  </a:lnTo>
                  <a:lnTo>
                    <a:pt x="85742" y="285052"/>
                  </a:lnTo>
                  <a:lnTo>
                    <a:pt x="76829" y="294825"/>
                  </a:lnTo>
                  <a:lnTo>
                    <a:pt x="65812" y="299640"/>
                  </a:lnTo>
                  <a:lnTo>
                    <a:pt x="59911" y="300923"/>
                  </a:lnTo>
                  <a:lnTo>
                    <a:pt x="45828" y="298587"/>
                  </a:lnTo>
                  <a:lnTo>
                    <a:pt x="38121" y="295988"/>
                  </a:lnTo>
                  <a:lnTo>
                    <a:pt x="32278" y="291434"/>
                  </a:lnTo>
                  <a:lnTo>
                    <a:pt x="23904" y="278847"/>
                  </a:lnTo>
                  <a:lnTo>
                    <a:pt x="18594" y="259265"/>
                  </a:lnTo>
                  <a:lnTo>
                    <a:pt x="21115" y="246440"/>
                  </a:lnTo>
                  <a:lnTo>
                    <a:pt x="27644" y="233685"/>
                  </a:lnTo>
                  <a:lnTo>
                    <a:pt x="60808" y="189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4389"/>
            <p:cNvSpPr/>
            <p:nvPr>
              <p:custDataLst>
                <p:tags r:id="rId220"/>
              </p:custDataLst>
            </p:nvPr>
          </p:nvSpPr>
          <p:spPr>
            <a:xfrm>
              <a:off x="2902169" y="1521202"/>
              <a:ext cx="126782" cy="298250"/>
            </a:xfrm>
            <a:custGeom>
              <a:avLst/>
              <a:gdLst/>
              <a:ahLst/>
              <a:cxnLst/>
              <a:rect l="0" t="0" r="0" b="0"/>
              <a:pathLst>
                <a:path w="126782" h="298250">
                  <a:moveTo>
                    <a:pt x="114081" y="40898"/>
                  </a:moveTo>
                  <a:lnTo>
                    <a:pt x="114081" y="40898"/>
                  </a:lnTo>
                  <a:lnTo>
                    <a:pt x="107174" y="23938"/>
                  </a:lnTo>
                  <a:lnTo>
                    <a:pt x="92882" y="7154"/>
                  </a:lnTo>
                  <a:lnTo>
                    <a:pt x="83183" y="717"/>
                  </a:lnTo>
                  <a:lnTo>
                    <a:pt x="79371" y="0"/>
                  </a:lnTo>
                  <a:lnTo>
                    <a:pt x="71373" y="1084"/>
                  </a:lnTo>
                  <a:lnTo>
                    <a:pt x="63114" y="7681"/>
                  </a:lnTo>
                  <a:lnTo>
                    <a:pt x="42944" y="35904"/>
                  </a:lnTo>
                  <a:lnTo>
                    <a:pt x="34913" y="71952"/>
                  </a:lnTo>
                  <a:lnTo>
                    <a:pt x="33034" y="105265"/>
                  </a:lnTo>
                  <a:lnTo>
                    <a:pt x="34315" y="142883"/>
                  </a:lnTo>
                  <a:lnTo>
                    <a:pt x="41941" y="180769"/>
                  </a:lnTo>
                  <a:lnTo>
                    <a:pt x="48622" y="216892"/>
                  </a:lnTo>
                  <a:lnTo>
                    <a:pt x="58232" y="261437"/>
                  </a:lnTo>
                  <a:lnTo>
                    <a:pt x="67379" y="295030"/>
                  </a:lnTo>
                  <a:lnTo>
                    <a:pt x="67424" y="297808"/>
                  </a:lnTo>
                  <a:lnTo>
                    <a:pt x="66748" y="298249"/>
                  </a:lnTo>
                  <a:lnTo>
                    <a:pt x="57224" y="285447"/>
                  </a:lnTo>
                  <a:lnTo>
                    <a:pt x="41754" y="247327"/>
                  </a:lnTo>
                  <a:lnTo>
                    <a:pt x="25110" y="206557"/>
                  </a:lnTo>
                  <a:lnTo>
                    <a:pt x="16683" y="195663"/>
                  </a:lnTo>
                  <a:lnTo>
                    <a:pt x="523" y="187288"/>
                  </a:lnTo>
                  <a:lnTo>
                    <a:pt x="276" y="187880"/>
                  </a:lnTo>
                  <a:lnTo>
                    <a:pt x="0" y="190420"/>
                  </a:lnTo>
                  <a:lnTo>
                    <a:pt x="7405" y="192019"/>
                  </a:lnTo>
                  <a:lnTo>
                    <a:pt x="21514" y="191318"/>
                  </a:lnTo>
                  <a:lnTo>
                    <a:pt x="63184" y="181252"/>
                  </a:lnTo>
                  <a:lnTo>
                    <a:pt x="105595" y="172260"/>
                  </a:lnTo>
                  <a:lnTo>
                    <a:pt x="126781" y="167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4390"/>
            <p:cNvSpPr/>
            <p:nvPr>
              <p:custDataLst>
                <p:tags r:id="rId221"/>
              </p:custDataLst>
            </p:nvPr>
          </p:nvSpPr>
          <p:spPr>
            <a:xfrm>
              <a:off x="3044891" y="1643182"/>
              <a:ext cx="174560" cy="155022"/>
            </a:xfrm>
            <a:custGeom>
              <a:avLst/>
              <a:gdLst/>
              <a:ahLst/>
              <a:cxnLst/>
              <a:rect l="0" t="0" r="0" b="0"/>
              <a:pathLst>
                <a:path w="174560" h="155022">
                  <a:moveTo>
                    <a:pt x="28509" y="52268"/>
                  </a:moveTo>
                  <a:lnTo>
                    <a:pt x="28509" y="52268"/>
                  </a:lnTo>
                  <a:lnTo>
                    <a:pt x="31880" y="52268"/>
                  </a:lnTo>
                  <a:lnTo>
                    <a:pt x="40718" y="48897"/>
                  </a:lnTo>
                  <a:lnTo>
                    <a:pt x="46400" y="39716"/>
                  </a:lnTo>
                  <a:lnTo>
                    <a:pt x="56579" y="9249"/>
                  </a:lnTo>
                  <a:lnTo>
                    <a:pt x="55566" y="1869"/>
                  </a:lnTo>
                  <a:lnTo>
                    <a:pt x="53603" y="324"/>
                  </a:lnTo>
                  <a:lnTo>
                    <a:pt x="50882" y="0"/>
                  </a:lnTo>
                  <a:lnTo>
                    <a:pt x="47658" y="489"/>
                  </a:lnTo>
                  <a:lnTo>
                    <a:pt x="26265" y="18033"/>
                  </a:lnTo>
                  <a:lnTo>
                    <a:pt x="7697" y="42203"/>
                  </a:lnTo>
                  <a:lnTo>
                    <a:pt x="0" y="70609"/>
                  </a:lnTo>
                  <a:lnTo>
                    <a:pt x="1090" y="101368"/>
                  </a:lnTo>
                  <a:lnTo>
                    <a:pt x="7856" y="116659"/>
                  </a:lnTo>
                  <a:lnTo>
                    <a:pt x="12624" y="122712"/>
                  </a:lnTo>
                  <a:lnTo>
                    <a:pt x="25447" y="129438"/>
                  </a:lnTo>
                  <a:lnTo>
                    <a:pt x="32817" y="131231"/>
                  </a:lnTo>
                  <a:lnTo>
                    <a:pt x="46651" y="129461"/>
                  </a:lnTo>
                  <a:lnTo>
                    <a:pt x="72780" y="116826"/>
                  </a:lnTo>
                  <a:lnTo>
                    <a:pt x="83698" y="103303"/>
                  </a:lnTo>
                  <a:lnTo>
                    <a:pt x="91843" y="86945"/>
                  </a:lnTo>
                  <a:lnTo>
                    <a:pt x="97501" y="52653"/>
                  </a:lnTo>
                  <a:lnTo>
                    <a:pt x="100127" y="27476"/>
                  </a:lnTo>
                  <a:lnTo>
                    <a:pt x="103804" y="16797"/>
                  </a:lnTo>
                  <a:lnTo>
                    <a:pt x="104811" y="15920"/>
                  </a:lnTo>
                  <a:lnTo>
                    <a:pt x="107812" y="14947"/>
                  </a:lnTo>
                  <a:lnTo>
                    <a:pt x="116839" y="17770"/>
                  </a:lnTo>
                  <a:lnTo>
                    <a:pt x="131821" y="29816"/>
                  </a:lnTo>
                  <a:lnTo>
                    <a:pt x="137925" y="44641"/>
                  </a:lnTo>
                  <a:lnTo>
                    <a:pt x="141844" y="82903"/>
                  </a:lnTo>
                  <a:lnTo>
                    <a:pt x="142619" y="123021"/>
                  </a:lnTo>
                  <a:lnTo>
                    <a:pt x="142784" y="152759"/>
                  </a:lnTo>
                  <a:lnTo>
                    <a:pt x="141381" y="154540"/>
                  </a:lnTo>
                  <a:lnTo>
                    <a:pt x="139035" y="155021"/>
                  </a:lnTo>
                  <a:lnTo>
                    <a:pt x="136060" y="154637"/>
                  </a:lnTo>
                  <a:lnTo>
                    <a:pt x="133370" y="151558"/>
                  </a:lnTo>
                  <a:lnTo>
                    <a:pt x="128501" y="140612"/>
                  </a:lnTo>
                  <a:lnTo>
                    <a:pt x="125164" y="108469"/>
                  </a:lnTo>
                  <a:lnTo>
                    <a:pt x="134288" y="64295"/>
                  </a:lnTo>
                  <a:lnTo>
                    <a:pt x="144667" y="43267"/>
                  </a:lnTo>
                  <a:lnTo>
                    <a:pt x="160528" y="25377"/>
                  </a:lnTo>
                  <a:lnTo>
                    <a:pt x="174559" y="1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SMARTInkShape-4391"/>
            <p:cNvSpPr/>
            <p:nvPr>
              <p:custDataLst>
                <p:tags r:id="rId222"/>
              </p:custDataLst>
            </p:nvPr>
          </p:nvSpPr>
          <p:spPr>
            <a:xfrm>
              <a:off x="1340112" y="1766444"/>
              <a:ext cx="94989" cy="121066"/>
            </a:xfrm>
            <a:custGeom>
              <a:avLst/>
              <a:gdLst/>
              <a:ahLst/>
              <a:cxnLst/>
              <a:rect l="0" t="0" r="0" b="0"/>
              <a:pathLst>
                <a:path w="94989" h="121066">
                  <a:moveTo>
                    <a:pt x="6088" y="11556"/>
                  </a:moveTo>
                  <a:lnTo>
                    <a:pt x="6088" y="11556"/>
                  </a:lnTo>
                  <a:lnTo>
                    <a:pt x="2717" y="8185"/>
                  </a:lnTo>
                  <a:lnTo>
                    <a:pt x="1062" y="4648"/>
                  </a:lnTo>
                  <a:lnTo>
                    <a:pt x="0" y="0"/>
                  </a:lnTo>
                  <a:lnTo>
                    <a:pt x="1736" y="1246"/>
                  </a:lnTo>
                  <a:lnTo>
                    <a:pt x="32650" y="37558"/>
                  </a:lnTo>
                  <a:lnTo>
                    <a:pt x="55236" y="76011"/>
                  </a:lnTo>
                  <a:lnTo>
                    <a:pt x="78448" y="120786"/>
                  </a:lnTo>
                  <a:lnTo>
                    <a:pt x="78317" y="121065"/>
                  </a:lnTo>
                  <a:lnTo>
                    <a:pt x="77524" y="120545"/>
                  </a:lnTo>
                  <a:lnTo>
                    <a:pt x="71182" y="108867"/>
                  </a:lnTo>
                  <a:lnTo>
                    <a:pt x="61052" y="74099"/>
                  </a:lnTo>
                  <a:lnTo>
                    <a:pt x="61493" y="47883"/>
                  </a:lnTo>
                  <a:lnTo>
                    <a:pt x="66225" y="34522"/>
                  </a:lnTo>
                  <a:lnTo>
                    <a:pt x="69463" y="28983"/>
                  </a:lnTo>
                  <a:lnTo>
                    <a:pt x="73032" y="25291"/>
                  </a:lnTo>
                  <a:lnTo>
                    <a:pt x="80761" y="21188"/>
                  </a:lnTo>
                  <a:lnTo>
                    <a:pt x="94988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4392"/>
            <p:cNvSpPr/>
            <p:nvPr>
              <p:custDataLst>
                <p:tags r:id="rId223"/>
              </p:custDataLst>
            </p:nvPr>
          </p:nvSpPr>
          <p:spPr>
            <a:xfrm>
              <a:off x="1214158" y="1798556"/>
              <a:ext cx="70966" cy="105564"/>
            </a:xfrm>
            <a:custGeom>
              <a:avLst/>
              <a:gdLst/>
              <a:ahLst/>
              <a:cxnLst/>
              <a:rect l="0" t="0" r="0" b="0"/>
              <a:pathLst>
                <a:path w="70966" h="105564">
                  <a:moveTo>
                    <a:pt x="30442" y="30244"/>
                  </a:moveTo>
                  <a:lnTo>
                    <a:pt x="30442" y="30244"/>
                  </a:lnTo>
                  <a:lnTo>
                    <a:pt x="33813" y="26873"/>
                  </a:lnTo>
                  <a:lnTo>
                    <a:pt x="35468" y="23336"/>
                  </a:lnTo>
                  <a:lnTo>
                    <a:pt x="35909" y="21406"/>
                  </a:lnTo>
                  <a:lnTo>
                    <a:pt x="33159" y="11946"/>
                  </a:lnTo>
                  <a:lnTo>
                    <a:pt x="25213" y="0"/>
                  </a:lnTo>
                  <a:lnTo>
                    <a:pt x="20827" y="1045"/>
                  </a:lnTo>
                  <a:lnTo>
                    <a:pt x="17682" y="2311"/>
                  </a:lnTo>
                  <a:lnTo>
                    <a:pt x="12306" y="9363"/>
                  </a:lnTo>
                  <a:lnTo>
                    <a:pt x="3106" y="34508"/>
                  </a:lnTo>
                  <a:lnTo>
                    <a:pt x="0" y="58397"/>
                  </a:lnTo>
                  <a:lnTo>
                    <a:pt x="3036" y="73095"/>
                  </a:lnTo>
                  <a:lnTo>
                    <a:pt x="12679" y="91389"/>
                  </a:lnTo>
                  <a:lnTo>
                    <a:pt x="20431" y="99753"/>
                  </a:lnTo>
                  <a:lnTo>
                    <a:pt x="28580" y="103470"/>
                  </a:lnTo>
                  <a:lnTo>
                    <a:pt x="41101" y="105563"/>
                  </a:lnTo>
                  <a:lnTo>
                    <a:pt x="53748" y="102812"/>
                  </a:lnTo>
                  <a:lnTo>
                    <a:pt x="60320" y="97539"/>
                  </a:lnTo>
                  <a:lnTo>
                    <a:pt x="70289" y="82656"/>
                  </a:lnTo>
                  <a:lnTo>
                    <a:pt x="70965" y="72588"/>
                  </a:lnTo>
                  <a:lnTo>
                    <a:pt x="65650" y="48878"/>
                  </a:lnTo>
                  <a:lnTo>
                    <a:pt x="58084" y="38291"/>
                  </a:lnTo>
                  <a:lnTo>
                    <a:pt x="40040" y="21426"/>
                  </a:lnTo>
                  <a:lnTo>
                    <a:pt x="35178" y="19269"/>
                  </a:lnTo>
                  <a:lnTo>
                    <a:pt x="34305" y="19400"/>
                  </a:lnTo>
                  <a:lnTo>
                    <a:pt x="34428" y="20192"/>
                  </a:lnTo>
                  <a:lnTo>
                    <a:pt x="36792" y="2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SMARTInkShape-4393"/>
            <p:cNvSpPr/>
            <p:nvPr>
              <p:custDataLst>
                <p:tags r:id="rId224"/>
              </p:custDataLst>
            </p:nvPr>
          </p:nvSpPr>
          <p:spPr>
            <a:xfrm>
              <a:off x="4622800" y="1536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0211" y="4744"/>
                  </a:lnTo>
                  <a:lnTo>
                    <a:pt x="6185" y="21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4394"/>
            <p:cNvSpPr/>
            <p:nvPr>
              <p:custDataLst>
                <p:tags r:id="rId225"/>
              </p:custDataLst>
            </p:nvPr>
          </p:nvSpPr>
          <p:spPr>
            <a:xfrm>
              <a:off x="4656677" y="1460500"/>
              <a:ext cx="85891" cy="287849"/>
            </a:xfrm>
            <a:custGeom>
              <a:avLst/>
              <a:gdLst/>
              <a:ahLst/>
              <a:cxnLst/>
              <a:rect l="0" t="0" r="0" b="0"/>
              <a:pathLst>
                <a:path w="85891" h="287849">
                  <a:moveTo>
                    <a:pt x="80423" y="0"/>
                  </a:moveTo>
                  <a:lnTo>
                    <a:pt x="80423" y="0"/>
                  </a:lnTo>
                  <a:lnTo>
                    <a:pt x="85890" y="0"/>
                  </a:lnTo>
                  <a:lnTo>
                    <a:pt x="83324" y="45466"/>
                  </a:lnTo>
                  <a:lnTo>
                    <a:pt x="71170" y="92964"/>
                  </a:lnTo>
                  <a:lnTo>
                    <a:pt x="63845" y="130688"/>
                  </a:lnTo>
                  <a:lnTo>
                    <a:pt x="58944" y="169561"/>
                  </a:lnTo>
                  <a:lnTo>
                    <a:pt x="56766" y="205653"/>
                  </a:lnTo>
                  <a:lnTo>
                    <a:pt x="55539" y="250964"/>
                  </a:lnTo>
                  <a:lnTo>
                    <a:pt x="58547" y="277716"/>
                  </a:lnTo>
                  <a:lnTo>
                    <a:pt x="61998" y="285707"/>
                  </a:lnTo>
                  <a:lnTo>
                    <a:pt x="63907" y="287838"/>
                  </a:lnTo>
                  <a:lnTo>
                    <a:pt x="65884" y="287848"/>
                  </a:lnTo>
                  <a:lnTo>
                    <a:pt x="67908" y="286443"/>
                  </a:lnTo>
                  <a:lnTo>
                    <a:pt x="72039" y="280414"/>
                  </a:lnTo>
                  <a:lnTo>
                    <a:pt x="76226" y="270678"/>
                  </a:lnTo>
                  <a:lnTo>
                    <a:pt x="75809" y="246555"/>
                  </a:lnTo>
                  <a:lnTo>
                    <a:pt x="69200" y="230936"/>
                  </a:lnTo>
                  <a:lnTo>
                    <a:pt x="57796" y="216938"/>
                  </a:lnTo>
                  <a:lnTo>
                    <a:pt x="25493" y="194468"/>
                  </a:lnTo>
                  <a:lnTo>
                    <a:pt x="0" y="184754"/>
                  </a:lnTo>
                  <a:lnTo>
                    <a:pt x="703" y="183847"/>
                  </a:lnTo>
                  <a:lnTo>
                    <a:pt x="9138" y="179200"/>
                  </a:lnTo>
                  <a:lnTo>
                    <a:pt x="6137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4395"/>
            <p:cNvSpPr/>
            <p:nvPr>
              <p:custDataLst>
                <p:tags r:id="rId226"/>
              </p:custDataLst>
            </p:nvPr>
          </p:nvSpPr>
          <p:spPr>
            <a:xfrm>
              <a:off x="4721693" y="1601066"/>
              <a:ext cx="168766" cy="357807"/>
            </a:xfrm>
            <a:custGeom>
              <a:avLst/>
              <a:gdLst/>
              <a:ahLst/>
              <a:cxnLst/>
              <a:rect l="0" t="0" r="0" b="0"/>
              <a:pathLst>
                <a:path w="168766" h="357807">
                  <a:moveTo>
                    <a:pt x="66207" y="24534"/>
                  </a:moveTo>
                  <a:lnTo>
                    <a:pt x="66207" y="24534"/>
                  </a:lnTo>
                  <a:lnTo>
                    <a:pt x="80513" y="10228"/>
                  </a:lnTo>
                  <a:lnTo>
                    <a:pt x="93964" y="3519"/>
                  </a:lnTo>
                  <a:lnTo>
                    <a:pt x="113108" y="0"/>
                  </a:lnTo>
                  <a:lnTo>
                    <a:pt x="129023" y="96"/>
                  </a:lnTo>
                  <a:lnTo>
                    <a:pt x="135988" y="2619"/>
                  </a:lnTo>
                  <a:lnTo>
                    <a:pt x="138128" y="4280"/>
                  </a:lnTo>
                  <a:lnTo>
                    <a:pt x="140505" y="8006"/>
                  </a:lnTo>
                  <a:lnTo>
                    <a:pt x="139728" y="9988"/>
                  </a:lnTo>
                  <a:lnTo>
                    <a:pt x="116602" y="29576"/>
                  </a:lnTo>
                  <a:lnTo>
                    <a:pt x="112504" y="32128"/>
                  </a:lnTo>
                  <a:lnTo>
                    <a:pt x="109771" y="35241"/>
                  </a:lnTo>
                  <a:lnTo>
                    <a:pt x="106736" y="42463"/>
                  </a:lnTo>
                  <a:lnTo>
                    <a:pt x="109149" y="52258"/>
                  </a:lnTo>
                  <a:lnTo>
                    <a:pt x="120323" y="69673"/>
                  </a:lnTo>
                  <a:lnTo>
                    <a:pt x="143062" y="101262"/>
                  </a:lnTo>
                  <a:lnTo>
                    <a:pt x="154909" y="141264"/>
                  </a:lnTo>
                  <a:lnTo>
                    <a:pt x="166259" y="188864"/>
                  </a:lnTo>
                  <a:lnTo>
                    <a:pt x="168765" y="225746"/>
                  </a:lnTo>
                  <a:lnTo>
                    <a:pt x="166822" y="264245"/>
                  </a:lnTo>
                  <a:lnTo>
                    <a:pt x="161254" y="300170"/>
                  </a:lnTo>
                  <a:lnTo>
                    <a:pt x="148432" y="327426"/>
                  </a:lnTo>
                  <a:lnTo>
                    <a:pt x="140073" y="338645"/>
                  </a:lnTo>
                  <a:lnTo>
                    <a:pt x="117616" y="352993"/>
                  </a:lnTo>
                  <a:lnTo>
                    <a:pt x="104713" y="357806"/>
                  </a:lnTo>
                  <a:lnTo>
                    <a:pt x="77206" y="357510"/>
                  </a:lnTo>
                  <a:lnTo>
                    <a:pt x="49929" y="349618"/>
                  </a:lnTo>
                  <a:lnTo>
                    <a:pt x="26046" y="336703"/>
                  </a:lnTo>
                  <a:lnTo>
                    <a:pt x="9317" y="319674"/>
                  </a:lnTo>
                  <a:lnTo>
                    <a:pt x="2879" y="310194"/>
                  </a:lnTo>
                  <a:lnTo>
                    <a:pt x="0" y="301757"/>
                  </a:lnTo>
                  <a:lnTo>
                    <a:pt x="563" y="286739"/>
                  </a:lnTo>
                  <a:lnTo>
                    <a:pt x="13043" y="273008"/>
                  </a:lnTo>
                  <a:lnTo>
                    <a:pt x="55158" y="251497"/>
                  </a:lnTo>
                  <a:lnTo>
                    <a:pt x="117007" y="227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SMARTInkShape-4396"/>
            <p:cNvSpPr/>
            <p:nvPr>
              <p:custDataLst>
                <p:tags r:id="rId227"/>
              </p:custDataLst>
            </p:nvPr>
          </p:nvSpPr>
          <p:spPr>
            <a:xfrm>
              <a:off x="1936750" y="1549400"/>
              <a:ext cx="19051" cy="286335"/>
            </a:xfrm>
            <a:custGeom>
              <a:avLst/>
              <a:gdLst/>
              <a:ahLst/>
              <a:cxnLst/>
              <a:rect l="0" t="0" r="0" b="0"/>
              <a:pathLst>
                <a:path w="19051" h="28633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7526"/>
                  </a:lnTo>
                  <a:lnTo>
                    <a:pt x="10984" y="29512"/>
                  </a:lnTo>
                  <a:lnTo>
                    <a:pt x="12361" y="75287"/>
                  </a:lnTo>
                  <a:lnTo>
                    <a:pt x="12549" y="108720"/>
                  </a:lnTo>
                  <a:lnTo>
                    <a:pt x="12633" y="145687"/>
                  </a:lnTo>
                  <a:lnTo>
                    <a:pt x="12670" y="180931"/>
                  </a:lnTo>
                  <a:lnTo>
                    <a:pt x="14568" y="215410"/>
                  </a:lnTo>
                  <a:lnTo>
                    <a:pt x="17722" y="259029"/>
                  </a:lnTo>
                  <a:lnTo>
                    <a:pt x="18875" y="286334"/>
                  </a:lnTo>
                  <a:lnTo>
                    <a:pt x="190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4397"/>
            <p:cNvSpPr/>
            <p:nvPr>
              <p:custDataLst>
                <p:tags r:id="rId228"/>
              </p:custDataLst>
            </p:nvPr>
          </p:nvSpPr>
          <p:spPr>
            <a:xfrm>
              <a:off x="1956563" y="1670311"/>
              <a:ext cx="69088" cy="152140"/>
            </a:xfrm>
            <a:custGeom>
              <a:avLst/>
              <a:gdLst/>
              <a:ahLst/>
              <a:cxnLst/>
              <a:rect l="0" t="0" r="0" b="0"/>
              <a:pathLst>
                <a:path w="69088" h="152140">
                  <a:moveTo>
                    <a:pt x="69087" y="6089"/>
                  </a:moveTo>
                  <a:lnTo>
                    <a:pt x="69087" y="6089"/>
                  </a:lnTo>
                  <a:lnTo>
                    <a:pt x="63620" y="622"/>
                  </a:lnTo>
                  <a:lnTo>
                    <a:pt x="59627" y="0"/>
                  </a:lnTo>
                  <a:lnTo>
                    <a:pt x="50605" y="6559"/>
                  </a:lnTo>
                  <a:lnTo>
                    <a:pt x="21150" y="43905"/>
                  </a:lnTo>
                  <a:lnTo>
                    <a:pt x="3098" y="82191"/>
                  </a:lnTo>
                  <a:lnTo>
                    <a:pt x="0" y="95832"/>
                  </a:lnTo>
                  <a:lnTo>
                    <a:pt x="3339" y="102654"/>
                  </a:lnTo>
                  <a:lnTo>
                    <a:pt x="13610" y="115161"/>
                  </a:lnTo>
                  <a:lnTo>
                    <a:pt x="29605" y="128489"/>
                  </a:lnTo>
                  <a:lnTo>
                    <a:pt x="41684" y="145385"/>
                  </a:lnTo>
                  <a:lnTo>
                    <a:pt x="43687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4398"/>
            <p:cNvSpPr/>
            <p:nvPr>
              <p:custDataLst>
                <p:tags r:id="rId229"/>
              </p:custDataLst>
            </p:nvPr>
          </p:nvSpPr>
          <p:spPr>
            <a:xfrm>
              <a:off x="2076450" y="1702323"/>
              <a:ext cx="111676" cy="331044"/>
            </a:xfrm>
            <a:custGeom>
              <a:avLst/>
              <a:gdLst/>
              <a:ahLst/>
              <a:cxnLst/>
              <a:rect l="0" t="0" r="0" b="0"/>
              <a:pathLst>
                <a:path w="111676" h="331044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5056" y="654"/>
                  </a:lnTo>
                  <a:lnTo>
                    <a:pt x="2717" y="0"/>
                  </a:lnTo>
                  <a:lnTo>
                    <a:pt x="2517" y="1237"/>
                  </a:lnTo>
                  <a:lnTo>
                    <a:pt x="4176" y="6374"/>
                  </a:lnTo>
                  <a:lnTo>
                    <a:pt x="4063" y="43650"/>
                  </a:lnTo>
                  <a:lnTo>
                    <a:pt x="12414" y="62895"/>
                  </a:lnTo>
                  <a:lnTo>
                    <a:pt x="19864" y="71877"/>
                  </a:lnTo>
                  <a:lnTo>
                    <a:pt x="27878" y="77516"/>
                  </a:lnTo>
                  <a:lnTo>
                    <a:pt x="36144" y="80022"/>
                  </a:lnTo>
                  <a:lnTo>
                    <a:pt x="44521" y="79254"/>
                  </a:lnTo>
                  <a:lnTo>
                    <a:pt x="48731" y="78062"/>
                  </a:lnTo>
                  <a:lnTo>
                    <a:pt x="64768" y="62900"/>
                  </a:lnTo>
                  <a:lnTo>
                    <a:pt x="79011" y="37562"/>
                  </a:lnTo>
                  <a:lnTo>
                    <a:pt x="84951" y="20639"/>
                  </a:lnTo>
                  <a:lnTo>
                    <a:pt x="84856" y="17818"/>
                  </a:lnTo>
                  <a:lnTo>
                    <a:pt x="84088" y="15938"/>
                  </a:lnTo>
                  <a:lnTo>
                    <a:pt x="82869" y="16095"/>
                  </a:lnTo>
                  <a:lnTo>
                    <a:pt x="79634" y="20033"/>
                  </a:lnTo>
                  <a:lnTo>
                    <a:pt x="76878" y="46315"/>
                  </a:lnTo>
                  <a:lnTo>
                    <a:pt x="77106" y="83832"/>
                  </a:lnTo>
                  <a:lnTo>
                    <a:pt x="79660" y="114344"/>
                  </a:lnTo>
                  <a:lnTo>
                    <a:pt x="86910" y="150483"/>
                  </a:lnTo>
                  <a:lnTo>
                    <a:pt x="96482" y="189357"/>
                  </a:lnTo>
                  <a:lnTo>
                    <a:pt x="105440" y="227802"/>
                  </a:lnTo>
                  <a:lnTo>
                    <a:pt x="111675" y="275032"/>
                  </a:lnTo>
                  <a:lnTo>
                    <a:pt x="106780" y="312467"/>
                  </a:lnTo>
                  <a:lnTo>
                    <a:pt x="102937" y="320320"/>
                  </a:lnTo>
                  <a:lnTo>
                    <a:pt x="98258" y="325556"/>
                  </a:lnTo>
                  <a:lnTo>
                    <a:pt x="93022" y="329046"/>
                  </a:lnTo>
                  <a:lnTo>
                    <a:pt x="79678" y="331043"/>
                  </a:lnTo>
                  <a:lnTo>
                    <a:pt x="72169" y="330587"/>
                  </a:lnTo>
                  <a:lnTo>
                    <a:pt x="48116" y="319834"/>
                  </a:lnTo>
                  <a:lnTo>
                    <a:pt x="29857" y="303242"/>
                  </a:lnTo>
                  <a:lnTo>
                    <a:pt x="18881" y="284920"/>
                  </a:lnTo>
                  <a:lnTo>
                    <a:pt x="14531" y="266086"/>
                  </a:lnTo>
                  <a:lnTo>
                    <a:pt x="17277" y="255318"/>
                  </a:lnTo>
                  <a:lnTo>
                    <a:pt x="25400" y="24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4399"/>
            <p:cNvSpPr/>
            <p:nvPr>
              <p:custDataLst>
                <p:tags r:id="rId230"/>
              </p:custDataLst>
            </p:nvPr>
          </p:nvSpPr>
          <p:spPr>
            <a:xfrm>
              <a:off x="2273300" y="17526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18658"/>
                  </a:lnTo>
                  <a:lnTo>
                    <a:pt x="5069" y="16672"/>
                  </a:lnTo>
                  <a:lnTo>
                    <a:pt x="8838" y="14465"/>
                  </a:lnTo>
                  <a:lnTo>
                    <a:pt x="51085" y="9484"/>
                  </a:lnTo>
                  <a:lnTo>
                    <a:pt x="96890" y="802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SMARTInkShape-4400"/>
            <p:cNvSpPr/>
            <p:nvPr>
              <p:custDataLst>
                <p:tags r:id="rId231"/>
              </p:custDataLst>
            </p:nvPr>
          </p:nvSpPr>
          <p:spPr>
            <a:xfrm>
              <a:off x="2547233" y="1524000"/>
              <a:ext cx="24518" cy="299485"/>
            </a:xfrm>
            <a:custGeom>
              <a:avLst/>
              <a:gdLst/>
              <a:ahLst/>
              <a:cxnLst/>
              <a:rect l="0" t="0" r="0" b="0"/>
              <a:pathLst>
                <a:path w="24518" h="299485">
                  <a:moveTo>
                    <a:pt x="5467" y="0"/>
                  </a:moveTo>
                  <a:lnTo>
                    <a:pt x="5467" y="0"/>
                  </a:lnTo>
                  <a:lnTo>
                    <a:pt x="3585" y="41114"/>
                  </a:lnTo>
                  <a:lnTo>
                    <a:pt x="1103" y="71189"/>
                  </a:lnTo>
                  <a:lnTo>
                    <a:pt x="0" y="108075"/>
                  </a:lnTo>
                  <a:lnTo>
                    <a:pt x="1391" y="151750"/>
                  </a:lnTo>
                  <a:lnTo>
                    <a:pt x="4361" y="196561"/>
                  </a:lnTo>
                  <a:lnTo>
                    <a:pt x="8033" y="235292"/>
                  </a:lnTo>
                  <a:lnTo>
                    <a:pt x="14067" y="278717"/>
                  </a:lnTo>
                  <a:lnTo>
                    <a:pt x="16952" y="297072"/>
                  </a:lnTo>
                  <a:lnTo>
                    <a:pt x="18063" y="298942"/>
                  </a:lnTo>
                  <a:lnTo>
                    <a:pt x="19509" y="299484"/>
                  </a:lnTo>
                  <a:lnTo>
                    <a:pt x="2451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SMARTInkShape-4401"/>
            <p:cNvSpPr/>
            <p:nvPr>
              <p:custDataLst>
                <p:tags r:id="rId232"/>
              </p:custDataLst>
            </p:nvPr>
          </p:nvSpPr>
          <p:spPr>
            <a:xfrm>
              <a:off x="2547203" y="1571142"/>
              <a:ext cx="100748" cy="238609"/>
            </a:xfrm>
            <a:custGeom>
              <a:avLst/>
              <a:gdLst/>
              <a:ahLst/>
              <a:cxnLst/>
              <a:rect l="0" t="0" r="0" b="0"/>
              <a:pathLst>
                <a:path w="100748" h="238609">
                  <a:moveTo>
                    <a:pt x="100747" y="3658"/>
                  </a:moveTo>
                  <a:lnTo>
                    <a:pt x="100747" y="3658"/>
                  </a:lnTo>
                  <a:lnTo>
                    <a:pt x="100747" y="0"/>
                  </a:lnTo>
                  <a:lnTo>
                    <a:pt x="100747" y="1562"/>
                  </a:lnTo>
                  <a:lnTo>
                    <a:pt x="98865" y="4608"/>
                  </a:lnTo>
                  <a:lnTo>
                    <a:pt x="62676" y="48416"/>
                  </a:lnTo>
                  <a:lnTo>
                    <a:pt x="37253" y="88098"/>
                  </a:lnTo>
                  <a:lnTo>
                    <a:pt x="13730" y="118201"/>
                  </a:lnTo>
                  <a:lnTo>
                    <a:pt x="0" y="129929"/>
                  </a:lnTo>
                  <a:lnTo>
                    <a:pt x="2771" y="127071"/>
                  </a:lnTo>
                  <a:lnTo>
                    <a:pt x="3680" y="126856"/>
                  </a:lnTo>
                  <a:lnTo>
                    <a:pt x="4285" y="127418"/>
                  </a:lnTo>
                  <a:lnTo>
                    <a:pt x="4689" y="128497"/>
                  </a:lnTo>
                  <a:lnTo>
                    <a:pt x="12000" y="133389"/>
                  </a:lnTo>
                  <a:lnTo>
                    <a:pt x="17324" y="142925"/>
                  </a:lnTo>
                  <a:lnTo>
                    <a:pt x="24159" y="156571"/>
                  </a:lnTo>
                  <a:lnTo>
                    <a:pt x="59477" y="196621"/>
                  </a:lnTo>
                  <a:lnTo>
                    <a:pt x="91011" y="233886"/>
                  </a:lnTo>
                  <a:lnTo>
                    <a:pt x="100747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4402"/>
            <p:cNvSpPr/>
            <p:nvPr>
              <p:custDataLst>
                <p:tags r:id="rId233"/>
              </p:custDataLst>
            </p:nvPr>
          </p:nvSpPr>
          <p:spPr>
            <a:xfrm>
              <a:off x="2730500" y="17018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5467" y="23144"/>
                  </a:lnTo>
                  <a:lnTo>
                    <a:pt x="8115" y="67680"/>
                  </a:lnTo>
                  <a:lnTo>
                    <a:pt x="10662" y="7523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4403"/>
            <p:cNvSpPr/>
            <p:nvPr>
              <p:custDataLst>
                <p:tags r:id="rId234"/>
              </p:custDataLst>
            </p:nvPr>
          </p:nvSpPr>
          <p:spPr>
            <a:xfrm>
              <a:off x="2719206" y="1578426"/>
              <a:ext cx="17645" cy="72575"/>
            </a:xfrm>
            <a:custGeom>
              <a:avLst/>
              <a:gdLst/>
              <a:ahLst/>
              <a:cxnLst/>
              <a:rect l="0" t="0" r="0" b="0"/>
              <a:pathLst>
                <a:path w="17645" h="72575">
                  <a:moveTo>
                    <a:pt x="17644" y="72574"/>
                  </a:moveTo>
                  <a:lnTo>
                    <a:pt x="17644" y="72574"/>
                  </a:lnTo>
                  <a:lnTo>
                    <a:pt x="16233" y="27523"/>
                  </a:lnTo>
                  <a:lnTo>
                    <a:pt x="10902" y="11159"/>
                  </a:lnTo>
                  <a:lnTo>
                    <a:pt x="5710" y="2945"/>
                  </a:lnTo>
                  <a:lnTo>
                    <a:pt x="3338" y="755"/>
                  </a:lnTo>
                  <a:lnTo>
                    <a:pt x="1757" y="0"/>
                  </a:lnTo>
                  <a:lnTo>
                    <a:pt x="703" y="203"/>
                  </a:lnTo>
                  <a:lnTo>
                    <a:pt x="0" y="1043"/>
                  </a:lnTo>
                  <a:lnTo>
                    <a:pt x="1100" y="5740"/>
                  </a:lnTo>
                  <a:lnTo>
                    <a:pt x="4944" y="1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4404"/>
            <p:cNvSpPr/>
            <p:nvPr>
              <p:custDataLst>
                <p:tags r:id="rId235"/>
              </p:custDataLst>
            </p:nvPr>
          </p:nvSpPr>
          <p:spPr>
            <a:xfrm>
              <a:off x="2809714" y="1650380"/>
              <a:ext cx="92237" cy="141090"/>
            </a:xfrm>
            <a:custGeom>
              <a:avLst/>
              <a:gdLst/>
              <a:ahLst/>
              <a:cxnLst/>
              <a:rect l="0" t="0" r="0" b="0"/>
              <a:pathLst>
                <a:path w="92237" h="141090">
                  <a:moveTo>
                    <a:pt x="22386" y="38720"/>
                  </a:moveTo>
                  <a:lnTo>
                    <a:pt x="22386" y="38720"/>
                  </a:lnTo>
                  <a:lnTo>
                    <a:pt x="16919" y="38720"/>
                  </a:lnTo>
                  <a:lnTo>
                    <a:pt x="16625" y="39426"/>
                  </a:lnTo>
                  <a:lnTo>
                    <a:pt x="16297" y="42091"/>
                  </a:lnTo>
                  <a:lnTo>
                    <a:pt x="17622" y="43789"/>
                  </a:lnTo>
                  <a:lnTo>
                    <a:pt x="22856" y="47558"/>
                  </a:lnTo>
                  <a:lnTo>
                    <a:pt x="33736" y="50276"/>
                  </a:lnTo>
                  <a:lnTo>
                    <a:pt x="42525" y="51081"/>
                  </a:lnTo>
                  <a:lnTo>
                    <a:pt x="44984" y="49783"/>
                  </a:lnTo>
                  <a:lnTo>
                    <a:pt x="59534" y="30342"/>
                  </a:lnTo>
                  <a:lnTo>
                    <a:pt x="61262" y="25374"/>
                  </a:lnTo>
                  <a:lnTo>
                    <a:pt x="61301" y="16090"/>
                  </a:lnTo>
                  <a:lnTo>
                    <a:pt x="57086" y="7260"/>
                  </a:lnTo>
                  <a:lnTo>
                    <a:pt x="53986" y="2930"/>
                  </a:lnTo>
                  <a:lnTo>
                    <a:pt x="50508" y="749"/>
                  </a:lnTo>
                  <a:lnTo>
                    <a:pt x="46779" y="0"/>
                  </a:lnTo>
                  <a:lnTo>
                    <a:pt x="42881" y="207"/>
                  </a:lnTo>
                  <a:lnTo>
                    <a:pt x="23911" y="13981"/>
                  </a:lnTo>
                  <a:lnTo>
                    <a:pt x="7159" y="35937"/>
                  </a:lnTo>
                  <a:lnTo>
                    <a:pt x="0" y="63687"/>
                  </a:lnTo>
                  <a:lnTo>
                    <a:pt x="4621" y="94252"/>
                  </a:lnTo>
                  <a:lnTo>
                    <a:pt x="14927" y="122280"/>
                  </a:lnTo>
                  <a:lnTo>
                    <a:pt x="26597" y="134184"/>
                  </a:lnTo>
                  <a:lnTo>
                    <a:pt x="33660" y="138346"/>
                  </a:lnTo>
                  <a:lnTo>
                    <a:pt x="47152" y="141089"/>
                  </a:lnTo>
                  <a:lnTo>
                    <a:pt x="60910" y="139250"/>
                  </a:lnTo>
                  <a:lnTo>
                    <a:pt x="92236" y="12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SMARTInkShape-4405"/>
            <p:cNvSpPr/>
            <p:nvPr>
              <p:custDataLst>
                <p:tags r:id="rId236"/>
              </p:custDataLst>
            </p:nvPr>
          </p:nvSpPr>
          <p:spPr>
            <a:xfrm>
              <a:off x="1644918" y="1562100"/>
              <a:ext cx="69583" cy="288803"/>
            </a:xfrm>
            <a:custGeom>
              <a:avLst/>
              <a:gdLst/>
              <a:ahLst/>
              <a:cxnLst/>
              <a:rect l="0" t="0" r="0" b="0"/>
              <a:pathLst>
                <a:path w="69583" h="288803">
                  <a:moveTo>
                    <a:pt x="12432" y="0"/>
                  </a:moveTo>
                  <a:lnTo>
                    <a:pt x="12432" y="0"/>
                  </a:lnTo>
                  <a:lnTo>
                    <a:pt x="9061" y="0"/>
                  </a:lnTo>
                  <a:lnTo>
                    <a:pt x="8068" y="2117"/>
                  </a:lnTo>
                  <a:lnTo>
                    <a:pt x="6343" y="36628"/>
                  </a:lnTo>
                  <a:lnTo>
                    <a:pt x="2788" y="81408"/>
                  </a:lnTo>
                  <a:lnTo>
                    <a:pt x="1090" y="114733"/>
                  </a:lnTo>
                  <a:lnTo>
                    <a:pt x="336" y="149065"/>
                  </a:lnTo>
                  <a:lnTo>
                    <a:pt x="0" y="185490"/>
                  </a:lnTo>
                  <a:lnTo>
                    <a:pt x="3183" y="231584"/>
                  </a:lnTo>
                  <a:lnTo>
                    <a:pt x="12608" y="275403"/>
                  </a:lnTo>
                  <a:lnTo>
                    <a:pt x="14666" y="280969"/>
                  </a:lnTo>
                  <a:lnTo>
                    <a:pt x="17449" y="284679"/>
                  </a:lnTo>
                  <a:lnTo>
                    <a:pt x="24305" y="288802"/>
                  </a:lnTo>
                  <a:lnTo>
                    <a:pt x="32055" y="288753"/>
                  </a:lnTo>
                  <a:lnTo>
                    <a:pt x="36097" y="287752"/>
                  </a:lnTo>
                  <a:lnTo>
                    <a:pt x="52019" y="276712"/>
                  </a:lnTo>
                  <a:lnTo>
                    <a:pt x="60301" y="268569"/>
                  </a:lnTo>
                  <a:lnTo>
                    <a:pt x="6958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4406"/>
            <p:cNvSpPr/>
            <p:nvPr>
              <p:custDataLst>
                <p:tags r:id="rId237"/>
              </p:custDataLst>
            </p:nvPr>
          </p:nvSpPr>
          <p:spPr>
            <a:xfrm>
              <a:off x="1475892" y="1741775"/>
              <a:ext cx="92559" cy="141705"/>
            </a:xfrm>
            <a:custGeom>
              <a:avLst/>
              <a:gdLst/>
              <a:ahLst/>
              <a:cxnLst/>
              <a:rect l="0" t="0" r="0" b="0"/>
              <a:pathLst>
                <a:path w="92559" h="141705">
                  <a:moveTo>
                    <a:pt x="3658" y="55275"/>
                  </a:moveTo>
                  <a:lnTo>
                    <a:pt x="3658" y="55275"/>
                  </a:lnTo>
                  <a:lnTo>
                    <a:pt x="0" y="55275"/>
                  </a:lnTo>
                  <a:lnTo>
                    <a:pt x="14089" y="54569"/>
                  </a:lnTo>
                  <a:lnTo>
                    <a:pt x="29561" y="49500"/>
                  </a:lnTo>
                  <a:lnTo>
                    <a:pt x="42691" y="39374"/>
                  </a:lnTo>
                  <a:lnTo>
                    <a:pt x="48758" y="31510"/>
                  </a:lnTo>
                  <a:lnTo>
                    <a:pt x="51925" y="21430"/>
                  </a:lnTo>
                  <a:lnTo>
                    <a:pt x="52626" y="11305"/>
                  </a:lnTo>
                  <a:lnTo>
                    <a:pt x="50587" y="4453"/>
                  </a:lnTo>
                  <a:lnTo>
                    <a:pt x="48349" y="2344"/>
                  </a:lnTo>
                  <a:lnTo>
                    <a:pt x="42100" y="0"/>
                  </a:lnTo>
                  <a:lnTo>
                    <a:pt x="38459" y="1491"/>
                  </a:lnTo>
                  <a:lnTo>
                    <a:pt x="30649" y="8793"/>
                  </a:lnTo>
                  <a:lnTo>
                    <a:pt x="14843" y="40867"/>
                  </a:lnTo>
                  <a:lnTo>
                    <a:pt x="7991" y="70840"/>
                  </a:lnTo>
                  <a:lnTo>
                    <a:pt x="11282" y="110691"/>
                  </a:lnTo>
                  <a:lnTo>
                    <a:pt x="12974" y="119736"/>
                  </a:lnTo>
                  <a:lnTo>
                    <a:pt x="16219" y="126471"/>
                  </a:lnTo>
                  <a:lnTo>
                    <a:pt x="25468" y="135836"/>
                  </a:lnTo>
                  <a:lnTo>
                    <a:pt x="34753" y="140469"/>
                  </a:lnTo>
                  <a:lnTo>
                    <a:pt x="39205" y="141704"/>
                  </a:lnTo>
                  <a:lnTo>
                    <a:pt x="55583" y="140072"/>
                  </a:lnTo>
                  <a:lnTo>
                    <a:pt x="65776" y="135061"/>
                  </a:lnTo>
                  <a:lnTo>
                    <a:pt x="92558" y="11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4407"/>
            <p:cNvSpPr/>
            <p:nvPr>
              <p:custDataLst>
                <p:tags r:id="rId238"/>
              </p:custDataLst>
            </p:nvPr>
          </p:nvSpPr>
          <p:spPr>
            <a:xfrm>
              <a:off x="4413366" y="1657350"/>
              <a:ext cx="113447" cy="98404"/>
            </a:xfrm>
            <a:custGeom>
              <a:avLst/>
              <a:gdLst/>
              <a:ahLst/>
              <a:cxnLst/>
              <a:rect l="0" t="0" r="0" b="0"/>
              <a:pathLst>
                <a:path w="113447" h="98404">
                  <a:moveTo>
                    <a:pt x="6234" y="25400"/>
                  </a:moveTo>
                  <a:lnTo>
                    <a:pt x="6234" y="25400"/>
                  </a:lnTo>
                  <a:lnTo>
                    <a:pt x="2863" y="22029"/>
                  </a:lnTo>
                  <a:lnTo>
                    <a:pt x="1208" y="18492"/>
                  </a:lnTo>
                  <a:lnTo>
                    <a:pt x="145" y="13844"/>
                  </a:lnTo>
                  <a:lnTo>
                    <a:pt x="0" y="15090"/>
                  </a:lnTo>
                  <a:lnTo>
                    <a:pt x="1775" y="41306"/>
                  </a:lnTo>
                  <a:lnTo>
                    <a:pt x="11422" y="79444"/>
                  </a:lnTo>
                  <a:lnTo>
                    <a:pt x="18182" y="90812"/>
                  </a:lnTo>
                  <a:lnTo>
                    <a:pt x="25891" y="96805"/>
                  </a:lnTo>
                  <a:lnTo>
                    <a:pt x="29922" y="98403"/>
                  </a:lnTo>
                  <a:lnTo>
                    <a:pt x="38163" y="98298"/>
                  </a:lnTo>
                  <a:lnTo>
                    <a:pt x="42336" y="97282"/>
                  </a:lnTo>
                  <a:lnTo>
                    <a:pt x="48856" y="92390"/>
                  </a:lnTo>
                  <a:lnTo>
                    <a:pt x="51582" y="89110"/>
                  </a:lnTo>
                  <a:lnTo>
                    <a:pt x="54611" y="81703"/>
                  </a:lnTo>
                  <a:lnTo>
                    <a:pt x="56715" y="67752"/>
                  </a:lnTo>
                  <a:lnTo>
                    <a:pt x="56822" y="67746"/>
                  </a:lnTo>
                  <a:lnTo>
                    <a:pt x="56893" y="68447"/>
                  </a:lnTo>
                  <a:lnTo>
                    <a:pt x="57645" y="68915"/>
                  </a:lnTo>
                  <a:lnTo>
                    <a:pt x="60363" y="69434"/>
                  </a:lnTo>
                  <a:lnTo>
                    <a:pt x="61370" y="70984"/>
                  </a:lnTo>
                  <a:lnTo>
                    <a:pt x="62489" y="76469"/>
                  </a:lnTo>
                  <a:lnTo>
                    <a:pt x="64198" y="79201"/>
                  </a:lnTo>
                  <a:lnTo>
                    <a:pt x="73346" y="86418"/>
                  </a:lnTo>
                  <a:lnTo>
                    <a:pt x="93214" y="97318"/>
                  </a:lnTo>
                  <a:lnTo>
                    <a:pt x="97382" y="98040"/>
                  </a:lnTo>
                  <a:lnTo>
                    <a:pt x="105776" y="96960"/>
                  </a:lnTo>
                  <a:lnTo>
                    <a:pt x="108578" y="95685"/>
                  </a:lnTo>
                  <a:lnTo>
                    <a:pt x="110447" y="94129"/>
                  </a:lnTo>
                  <a:lnTo>
                    <a:pt x="111692" y="92386"/>
                  </a:lnTo>
                  <a:lnTo>
                    <a:pt x="113446" y="79820"/>
                  </a:lnTo>
                  <a:lnTo>
                    <a:pt x="108652" y="35372"/>
                  </a:lnTo>
                  <a:lnTo>
                    <a:pt x="107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4408"/>
            <p:cNvSpPr/>
            <p:nvPr>
              <p:custDataLst>
                <p:tags r:id="rId239"/>
              </p:custDataLst>
            </p:nvPr>
          </p:nvSpPr>
          <p:spPr>
            <a:xfrm>
              <a:off x="4616450" y="16637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398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4409"/>
            <p:cNvSpPr/>
            <p:nvPr>
              <p:custDataLst>
                <p:tags r:id="rId240"/>
              </p:custDataLst>
            </p:nvPr>
          </p:nvSpPr>
          <p:spPr>
            <a:xfrm>
              <a:off x="832733" y="1683382"/>
              <a:ext cx="174251" cy="285119"/>
            </a:xfrm>
            <a:custGeom>
              <a:avLst/>
              <a:gdLst/>
              <a:ahLst/>
              <a:cxnLst/>
              <a:rect l="0" t="0" r="0" b="0"/>
              <a:pathLst>
                <a:path w="174251" h="285119">
                  <a:moveTo>
                    <a:pt x="5467" y="62868"/>
                  </a:moveTo>
                  <a:lnTo>
                    <a:pt x="5467" y="62868"/>
                  </a:lnTo>
                  <a:lnTo>
                    <a:pt x="4761" y="52729"/>
                  </a:lnTo>
                  <a:lnTo>
                    <a:pt x="0" y="36385"/>
                  </a:lnTo>
                  <a:lnTo>
                    <a:pt x="2749" y="25937"/>
                  </a:lnTo>
                  <a:lnTo>
                    <a:pt x="9904" y="19878"/>
                  </a:lnTo>
                  <a:lnTo>
                    <a:pt x="53548" y="316"/>
                  </a:lnTo>
                  <a:lnTo>
                    <a:pt x="60804" y="0"/>
                  </a:lnTo>
                  <a:lnTo>
                    <a:pt x="74511" y="5293"/>
                  </a:lnTo>
                  <a:lnTo>
                    <a:pt x="113868" y="33780"/>
                  </a:lnTo>
                  <a:lnTo>
                    <a:pt x="129845" y="51351"/>
                  </a:lnTo>
                  <a:lnTo>
                    <a:pt x="150035" y="89010"/>
                  </a:lnTo>
                  <a:lnTo>
                    <a:pt x="164562" y="131449"/>
                  </a:lnTo>
                  <a:lnTo>
                    <a:pt x="172943" y="173891"/>
                  </a:lnTo>
                  <a:lnTo>
                    <a:pt x="174250" y="220552"/>
                  </a:lnTo>
                  <a:lnTo>
                    <a:pt x="170793" y="240194"/>
                  </a:lnTo>
                  <a:lnTo>
                    <a:pt x="164553" y="253628"/>
                  </a:lnTo>
                  <a:lnTo>
                    <a:pt x="153312" y="264302"/>
                  </a:lnTo>
                  <a:lnTo>
                    <a:pt x="139615" y="272339"/>
                  </a:lnTo>
                  <a:lnTo>
                    <a:pt x="113575" y="277498"/>
                  </a:lnTo>
                  <a:lnTo>
                    <a:pt x="96295" y="280273"/>
                  </a:lnTo>
                  <a:lnTo>
                    <a:pt x="78524" y="284480"/>
                  </a:lnTo>
                  <a:lnTo>
                    <a:pt x="68967" y="285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4410"/>
            <p:cNvSpPr/>
            <p:nvPr>
              <p:custDataLst>
                <p:tags r:id="rId241"/>
              </p:custDataLst>
            </p:nvPr>
          </p:nvSpPr>
          <p:spPr>
            <a:xfrm>
              <a:off x="1054362" y="1803400"/>
              <a:ext cx="107689" cy="130422"/>
            </a:xfrm>
            <a:custGeom>
              <a:avLst/>
              <a:gdLst/>
              <a:ahLst/>
              <a:cxnLst/>
              <a:rect l="0" t="0" r="0" b="0"/>
              <a:pathLst>
                <a:path w="107689" h="130422">
                  <a:moveTo>
                    <a:pt x="6088" y="19050"/>
                  </a:moveTo>
                  <a:lnTo>
                    <a:pt x="6088" y="19050"/>
                  </a:lnTo>
                  <a:lnTo>
                    <a:pt x="0" y="12961"/>
                  </a:lnTo>
                  <a:lnTo>
                    <a:pt x="3186" y="12778"/>
                  </a:lnTo>
                  <a:lnTo>
                    <a:pt x="15341" y="22836"/>
                  </a:lnTo>
                  <a:lnTo>
                    <a:pt x="39544" y="65113"/>
                  </a:lnTo>
                  <a:lnTo>
                    <a:pt x="64038" y="110148"/>
                  </a:lnTo>
                  <a:lnTo>
                    <a:pt x="72804" y="125848"/>
                  </a:lnTo>
                  <a:lnTo>
                    <a:pt x="77602" y="130016"/>
                  </a:lnTo>
                  <a:lnTo>
                    <a:pt x="79164" y="130421"/>
                  </a:lnTo>
                  <a:lnTo>
                    <a:pt x="80206" y="129987"/>
                  </a:lnTo>
                  <a:lnTo>
                    <a:pt x="85248" y="120848"/>
                  </a:lnTo>
                  <a:lnTo>
                    <a:pt x="83165" y="76862"/>
                  </a:lnTo>
                  <a:lnTo>
                    <a:pt x="85832" y="32273"/>
                  </a:lnTo>
                  <a:lnTo>
                    <a:pt x="88789" y="7838"/>
                  </a:lnTo>
                  <a:lnTo>
                    <a:pt x="90150" y="5225"/>
                  </a:lnTo>
                  <a:lnTo>
                    <a:pt x="91763" y="3484"/>
                  </a:lnTo>
                  <a:lnTo>
                    <a:pt x="97317" y="1548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4411"/>
            <p:cNvSpPr/>
            <p:nvPr>
              <p:custDataLst>
                <p:tags r:id="rId242"/>
              </p:custDataLst>
            </p:nvPr>
          </p:nvSpPr>
          <p:spPr>
            <a:xfrm>
              <a:off x="876561" y="1733550"/>
              <a:ext cx="31217" cy="256796"/>
            </a:xfrm>
            <a:custGeom>
              <a:avLst/>
              <a:gdLst/>
              <a:ahLst/>
              <a:cxnLst/>
              <a:rect l="0" t="0" r="0" b="0"/>
              <a:pathLst>
                <a:path w="31217" h="256796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6742"/>
                  </a:lnTo>
                  <a:lnTo>
                    <a:pt x="5566" y="41810"/>
                  </a:lnTo>
                  <a:lnTo>
                    <a:pt x="11971" y="79965"/>
                  </a:lnTo>
                  <a:lnTo>
                    <a:pt x="17640" y="119501"/>
                  </a:lnTo>
                  <a:lnTo>
                    <a:pt x="21806" y="156828"/>
                  </a:lnTo>
                  <a:lnTo>
                    <a:pt x="24151" y="202787"/>
                  </a:lnTo>
                  <a:lnTo>
                    <a:pt x="28380" y="245923"/>
                  </a:lnTo>
                  <a:lnTo>
                    <a:pt x="30875" y="256795"/>
                  </a:lnTo>
                  <a:lnTo>
                    <a:pt x="31080" y="256569"/>
                  </a:lnTo>
                  <a:lnTo>
                    <a:pt x="31216" y="255712"/>
                  </a:lnTo>
                  <a:lnTo>
                    <a:pt x="2513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SMARTInkShape-4412"/>
            <p:cNvSpPr/>
            <p:nvPr>
              <p:custDataLst>
                <p:tags r:id="rId243"/>
              </p:custDataLst>
            </p:nvPr>
          </p:nvSpPr>
          <p:spPr>
            <a:xfrm>
              <a:off x="1598379" y="1708150"/>
              <a:ext cx="154222" cy="38101"/>
            </a:xfrm>
            <a:custGeom>
              <a:avLst/>
              <a:gdLst/>
              <a:ahLst/>
              <a:cxnLst/>
              <a:rect l="0" t="0" r="0" b="0"/>
              <a:pathLst>
                <a:path w="15422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9" y="38100"/>
                  </a:lnTo>
                  <a:lnTo>
                    <a:pt x="149" y="37394"/>
                  </a:lnTo>
                  <a:lnTo>
                    <a:pt x="0" y="36219"/>
                  </a:lnTo>
                  <a:lnTo>
                    <a:pt x="607" y="34729"/>
                  </a:lnTo>
                  <a:lnTo>
                    <a:pt x="11574" y="29261"/>
                  </a:lnTo>
                  <a:lnTo>
                    <a:pt x="48746" y="16729"/>
                  </a:lnTo>
                  <a:lnTo>
                    <a:pt x="90792" y="6728"/>
                  </a:lnTo>
                  <a:lnTo>
                    <a:pt x="133068" y="1329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4413"/>
            <p:cNvSpPr/>
            <p:nvPr>
              <p:custDataLst>
                <p:tags r:id="rId244"/>
              </p:custDataLst>
            </p:nvPr>
          </p:nvSpPr>
          <p:spPr>
            <a:xfrm>
              <a:off x="3308350" y="16827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19460" y="18492"/>
                  </a:lnTo>
                  <a:lnTo>
                    <a:pt x="59739" y="710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4414"/>
            <p:cNvSpPr/>
            <p:nvPr>
              <p:custDataLst>
                <p:tags r:id="rId245"/>
              </p:custDataLst>
            </p:nvPr>
          </p:nvSpPr>
          <p:spPr>
            <a:xfrm>
              <a:off x="3518885" y="1539679"/>
              <a:ext cx="254657" cy="271136"/>
            </a:xfrm>
            <a:custGeom>
              <a:avLst/>
              <a:gdLst/>
              <a:ahLst/>
              <a:cxnLst/>
              <a:rect l="0" t="0" r="0" b="0"/>
              <a:pathLst>
                <a:path w="254657" h="271136">
                  <a:moveTo>
                    <a:pt x="30765" y="3371"/>
                  </a:moveTo>
                  <a:lnTo>
                    <a:pt x="30765" y="3371"/>
                  </a:lnTo>
                  <a:lnTo>
                    <a:pt x="21927" y="3371"/>
                  </a:lnTo>
                  <a:lnTo>
                    <a:pt x="20640" y="2665"/>
                  </a:lnTo>
                  <a:lnTo>
                    <a:pt x="19782" y="1489"/>
                  </a:lnTo>
                  <a:lnTo>
                    <a:pt x="19210" y="0"/>
                  </a:lnTo>
                  <a:lnTo>
                    <a:pt x="18122" y="1124"/>
                  </a:lnTo>
                  <a:lnTo>
                    <a:pt x="9327" y="27168"/>
                  </a:lnTo>
                  <a:lnTo>
                    <a:pt x="6539" y="64201"/>
                  </a:lnTo>
                  <a:lnTo>
                    <a:pt x="4005" y="98610"/>
                  </a:lnTo>
                  <a:lnTo>
                    <a:pt x="1233" y="137422"/>
                  </a:lnTo>
                  <a:lnTo>
                    <a:pt x="0" y="178190"/>
                  </a:lnTo>
                  <a:lnTo>
                    <a:pt x="3216" y="212302"/>
                  </a:lnTo>
                  <a:lnTo>
                    <a:pt x="10054" y="239457"/>
                  </a:lnTo>
                  <a:lnTo>
                    <a:pt x="20149" y="258581"/>
                  </a:lnTo>
                  <a:lnTo>
                    <a:pt x="31691" y="268492"/>
                  </a:lnTo>
                  <a:lnTo>
                    <a:pt x="37732" y="271135"/>
                  </a:lnTo>
                  <a:lnTo>
                    <a:pt x="43171" y="270780"/>
                  </a:lnTo>
                  <a:lnTo>
                    <a:pt x="52977" y="264742"/>
                  </a:lnTo>
                  <a:lnTo>
                    <a:pt x="73172" y="242700"/>
                  </a:lnTo>
                  <a:lnTo>
                    <a:pt x="92881" y="195833"/>
                  </a:lnTo>
                  <a:lnTo>
                    <a:pt x="99087" y="184067"/>
                  </a:lnTo>
                  <a:lnTo>
                    <a:pt x="100302" y="183807"/>
                  </a:lnTo>
                  <a:lnTo>
                    <a:pt x="103533" y="185400"/>
                  </a:lnTo>
                  <a:lnTo>
                    <a:pt x="119065" y="207964"/>
                  </a:lnTo>
                  <a:lnTo>
                    <a:pt x="162738" y="242912"/>
                  </a:lnTo>
                  <a:lnTo>
                    <a:pt x="175498" y="250945"/>
                  </a:lnTo>
                  <a:lnTo>
                    <a:pt x="185872" y="254515"/>
                  </a:lnTo>
                  <a:lnTo>
                    <a:pt x="191320" y="253350"/>
                  </a:lnTo>
                  <a:lnTo>
                    <a:pt x="203017" y="246412"/>
                  </a:lnTo>
                  <a:lnTo>
                    <a:pt x="221503" y="227234"/>
                  </a:lnTo>
                  <a:lnTo>
                    <a:pt x="237014" y="193565"/>
                  </a:lnTo>
                  <a:lnTo>
                    <a:pt x="244257" y="155165"/>
                  </a:lnTo>
                  <a:lnTo>
                    <a:pt x="249828" y="111052"/>
                  </a:lnTo>
                  <a:lnTo>
                    <a:pt x="254656" y="72631"/>
                  </a:lnTo>
                  <a:lnTo>
                    <a:pt x="254599" y="36122"/>
                  </a:lnTo>
                  <a:lnTo>
                    <a:pt x="251838" y="24983"/>
                  </a:lnTo>
                  <a:lnTo>
                    <a:pt x="248964" y="20737"/>
                  </a:lnTo>
                  <a:lnTo>
                    <a:pt x="248198" y="20593"/>
                  </a:lnTo>
                  <a:lnTo>
                    <a:pt x="247687" y="21202"/>
                  </a:lnTo>
                  <a:lnTo>
                    <a:pt x="253015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4415"/>
            <p:cNvSpPr/>
            <p:nvPr>
              <p:custDataLst>
                <p:tags r:id="rId246"/>
              </p:custDataLst>
            </p:nvPr>
          </p:nvSpPr>
          <p:spPr>
            <a:xfrm>
              <a:off x="3850644" y="1682750"/>
              <a:ext cx="80007" cy="90705"/>
            </a:xfrm>
            <a:custGeom>
              <a:avLst/>
              <a:gdLst/>
              <a:ahLst/>
              <a:cxnLst/>
              <a:rect l="0" t="0" r="0" b="0"/>
              <a:pathLst>
                <a:path w="80007" h="90705">
                  <a:moveTo>
                    <a:pt x="80006" y="38100"/>
                  </a:moveTo>
                  <a:lnTo>
                    <a:pt x="80006" y="38100"/>
                  </a:lnTo>
                  <a:lnTo>
                    <a:pt x="76635" y="34729"/>
                  </a:lnTo>
                  <a:lnTo>
                    <a:pt x="73099" y="33074"/>
                  </a:lnTo>
                  <a:lnTo>
                    <a:pt x="71168" y="32633"/>
                  </a:lnTo>
                  <a:lnTo>
                    <a:pt x="67141" y="28379"/>
                  </a:lnTo>
                  <a:lnTo>
                    <a:pt x="63705" y="22491"/>
                  </a:lnTo>
                  <a:lnTo>
                    <a:pt x="62178" y="17522"/>
                  </a:lnTo>
                  <a:lnTo>
                    <a:pt x="61065" y="15914"/>
                  </a:lnTo>
                  <a:lnTo>
                    <a:pt x="59617" y="14843"/>
                  </a:lnTo>
                  <a:lnTo>
                    <a:pt x="55422" y="13652"/>
                  </a:lnTo>
                  <a:lnTo>
                    <a:pt x="48854" y="13123"/>
                  </a:lnTo>
                  <a:lnTo>
                    <a:pt x="37223" y="16196"/>
                  </a:lnTo>
                  <a:lnTo>
                    <a:pt x="21468" y="24946"/>
                  </a:lnTo>
                  <a:lnTo>
                    <a:pt x="6766" y="39847"/>
                  </a:lnTo>
                  <a:lnTo>
                    <a:pt x="1594" y="51577"/>
                  </a:lnTo>
                  <a:lnTo>
                    <a:pt x="0" y="63140"/>
                  </a:lnTo>
                  <a:lnTo>
                    <a:pt x="1644" y="72982"/>
                  </a:lnTo>
                  <a:lnTo>
                    <a:pt x="6608" y="80179"/>
                  </a:lnTo>
                  <a:lnTo>
                    <a:pt x="21293" y="90548"/>
                  </a:lnTo>
                  <a:lnTo>
                    <a:pt x="26047" y="90704"/>
                  </a:lnTo>
                  <a:lnTo>
                    <a:pt x="36975" y="87115"/>
                  </a:lnTo>
                  <a:lnTo>
                    <a:pt x="51655" y="77160"/>
                  </a:lnTo>
                  <a:lnTo>
                    <a:pt x="56822" y="65573"/>
                  </a:lnTo>
                  <a:lnTo>
                    <a:pt x="58413" y="51016"/>
                  </a:lnTo>
                  <a:lnTo>
                    <a:pt x="56768" y="35139"/>
                  </a:lnTo>
                  <a:lnTo>
                    <a:pt x="51804" y="22437"/>
                  </a:lnTo>
                  <a:lnTo>
                    <a:pt x="44839" y="9235"/>
                  </a:lnTo>
                  <a:lnTo>
                    <a:pt x="4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4416"/>
            <p:cNvSpPr/>
            <p:nvPr>
              <p:custDataLst>
                <p:tags r:id="rId247"/>
              </p:custDataLst>
            </p:nvPr>
          </p:nvSpPr>
          <p:spPr>
            <a:xfrm>
              <a:off x="4066648" y="1547579"/>
              <a:ext cx="16403" cy="214236"/>
            </a:xfrm>
            <a:custGeom>
              <a:avLst/>
              <a:gdLst/>
              <a:ahLst/>
              <a:cxnLst/>
              <a:rect l="0" t="0" r="0" b="0"/>
              <a:pathLst>
                <a:path w="16403" h="214236">
                  <a:moveTo>
                    <a:pt x="16402" y="8171"/>
                  </a:moveTo>
                  <a:lnTo>
                    <a:pt x="16402" y="8171"/>
                  </a:lnTo>
                  <a:lnTo>
                    <a:pt x="16402" y="0"/>
                  </a:lnTo>
                  <a:lnTo>
                    <a:pt x="16402" y="607"/>
                  </a:lnTo>
                  <a:lnTo>
                    <a:pt x="6289" y="14945"/>
                  </a:lnTo>
                  <a:lnTo>
                    <a:pt x="0" y="47181"/>
                  </a:lnTo>
                  <a:lnTo>
                    <a:pt x="1508" y="88011"/>
                  </a:lnTo>
                  <a:lnTo>
                    <a:pt x="6423" y="134760"/>
                  </a:lnTo>
                  <a:lnTo>
                    <a:pt x="8976" y="177618"/>
                  </a:lnTo>
                  <a:lnTo>
                    <a:pt x="9957" y="213550"/>
                  </a:lnTo>
                  <a:lnTo>
                    <a:pt x="10695" y="214235"/>
                  </a:lnTo>
                  <a:lnTo>
                    <a:pt x="11891" y="213986"/>
                  </a:lnTo>
                  <a:lnTo>
                    <a:pt x="16402" y="2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4417"/>
            <p:cNvSpPr/>
            <p:nvPr>
              <p:custDataLst>
                <p:tags r:id="rId248"/>
              </p:custDataLst>
            </p:nvPr>
          </p:nvSpPr>
          <p:spPr>
            <a:xfrm>
              <a:off x="4117343" y="1512967"/>
              <a:ext cx="118108" cy="275170"/>
            </a:xfrm>
            <a:custGeom>
              <a:avLst/>
              <a:gdLst/>
              <a:ahLst/>
              <a:cxnLst/>
              <a:rect l="0" t="0" r="0" b="0"/>
              <a:pathLst>
                <a:path w="118108" h="275170">
                  <a:moveTo>
                    <a:pt x="111757" y="23733"/>
                  </a:moveTo>
                  <a:lnTo>
                    <a:pt x="111757" y="23733"/>
                  </a:lnTo>
                  <a:lnTo>
                    <a:pt x="112462" y="9935"/>
                  </a:lnTo>
                  <a:lnTo>
                    <a:pt x="115128" y="3960"/>
                  </a:lnTo>
                  <a:lnTo>
                    <a:pt x="114710" y="2084"/>
                  </a:lnTo>
                  <a:lnTo>
                    <a:pt x="113020" y="834"/>
                  </a:lnTo>
                  <a:lnTo>
                    <a:pt x="110482" y="0"/>
                  </a:lnTo>
                  <a:lnTo>
                    <a:pt x="100137" y="4718"/>
                  </a:lnTo>
                  <a:lnTo>
                    <a:pt x="86837" y="14577"/>
                  </a:lnTo>
                  <a:lnTo>
                    <a:pt x="61052" y="47664"/>
                  </a:lnTo>
                  <a:lnTo>
                    <a:pt x="45698" y="82329"/>
                  </a:lnTo>
                  <a:lnTo>
                    <a:pt x="40769" y="107631"/>
                  </a:lnTo>
                  <a:lnTo>
                    <a:pt x="41962" y="150348"/>
                  </a:lnTo>
                  <a:lnTo>
                    <a:pt x="46784" y="196323"/>
                  </a:lnTo>
                  <a:lnTo>
                    <a:pt x="54734" y="242654"/>
                  </a:lnTo>
                  <a:lnTo>
                    <a:pt x="59728" y="269079"/>
                  </a:lnTo>
                  <a:lnTo>
                    <a:pt x="59432" y="271964"/>
                  </a:lnTo>
                  <a:lnTo>
                    <a:pt x="58529" y="273887"/>
                  </a:lnTo>
                  <a:lnTo>
                    <a:pt x="57222" y="275169"/>
                  </a:lnTo>
                  <a:lnTo>
                    <a:pt x="54939" y="274612"/>
                  </a:lnTo>
                  <a:lnTo>
                    <a:pt x="48640" y="270231"/>
                  </a:lnTo>
                  <a:lnTo>
                    <a:pt x="11413" y="224445"/>
                  </a:lnTo>
                  <a:lnTo>
                    <a:pt x="214" y="216250"/>
                  </a:lnTo>
                  <a:lnTo>
                    <a:pt x="0" y="214872"/>
                  </a:lnTo>
                  <a:lnTo>
                    <a:pt x="1645" y="211460"/>
                  </a:lnTo>
                  <a:lnTo>
                    <a:pt x="8490" y="209473"/>
                  </a:lnTo>
                  <a:lnTo>
                    <a:pt x="50677" y="198659"/>
                  </a:lnTo>
                  <a:lnTo>
                    <a:pt x="90885" y="189102"/>
                  </a:lnTo>
                  <a:lnTo>
                    <a:pt x="118107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8" name="SMARTInkShape-Group905"/>
          <p:cNvGrpSpPr/>
          <p:nvPr/>
        </p:nvGrpSpPr>
        <p:grpSpPr>
          <a:xfrm>
            <a:off x="5186971" y="1441450"/>
            <a:ext cx="936074" cy="279401"/>
            <a:chOff x="5186971" y="1441450"/>
            <a:chExt cx="936074" cy="279401"/>
          </a:xfrm>
        </p:grpSpPr>
        <p:sp>
          <p:nvSpPr>
            <p:cNvPr id="1292" name="SMARTInkShape-4418"/>
            <p:cNvSpPr/>
            <p:nvPr>
              <p:custDataLst>
                <p:tags r:id="rId212"/>
              </p:custDataLst>
            </p:nvPr>
          </p:nvSpPr>
          <p:spPr>
            <a:xfrm>
              <a:off x="5368616" y="1456028"/>
              <a:ext cx="105025" cy="216511"/>
            </a:xfrm>
            <a:custGeom>
              <a:avLst/>
              <a:gdLst/>
              <a:ahLst/>
              <a:cxnLst/>
              <a:rect l="0" t="0" r="0" b="0"/>
              <a:pathLst>
                <a:path w="105025" h="216511">
                  <a:moveTo>
                    <a:pt x="9834" y="67972"/>
                  </a:moveTo>
                  <a:lnTo>
                    <a:pt x="9834" y="67972"/>
                  </a:lnTo>
                  <a:lnTo>
                    <a:pt x="6463" y="67972"/>
                  </a:lnTo>
                  <a:lnTo>
                    <a:pt x="5470" y="70089"/>
                  </a:lnTo>
                  <a:lnTo>
                    <a:pt x="0" y="111310"/>
                  </a:lnTo>
                  <a:lnTo>
                    <a:pt x="2587" y="156025"/>
                  </a:lnTo>
                  <a:lnTo>
                    <a:pt x="3432" y="203116"/>
                  </a:lnTo>
                  <a:lnTo>
                    <a:pt x="3449" y="203929"/>
                  </a:lnTo>
                  <a:lnTo>
                    <a:pt x="3482" y="166381"/>
                  </a:lnTo>
                  <a:lnTo>
                    <a:pt x="4189" y="134992"/>
                  </a:lnTo>
                  <a:lnTo>
                    <a:pt x="6855" y="92820"/>
                  </a:lnTo>
                  <a:lnTo>
                    <a:pt x="14154" y="55262"/>
                  </a:lnTo>
                  <a:lnTo>
                    <a:pt x="24454" y="25634"/>
                  </a:lnTo>
                  <a:lnTo>
                    <a:pt x="36087" y="7763"/>
                  </a:lnTo>
                  <a:lnTo>
                    <a:pt x="41447" y="3138"/>
                  </a:lnTo>
                  <a:lnTo>
                    <a:pt x="46432" y="760"/>
                  </a:lnTo>
                  <a:lnTo>
                    <a:pt x="55732" y="0"/>
                  </a:lnTo>
                  <a:lnTo>
                    <a:pt x="64570" y="2014"/>
                  </a:lnTo>
                  <a:lnTo>
                    <a:pt x="84221" y="17228"/>
                  </a:lnTo>
                  <a:lnTo>
                    <a:pt x="101176" y="53093"/>
                  </a:lnTo>
                  <a:lnTo>
                    <a:pt x="105024" y="99468"/>
                  </a:lnTo>
                  <a:lnTo>
                    <a:pt x="101695" y="145586"/>
                  </a:lnTo>
                  <a:lnTo>
                    <a:pt x="90643" y="171847"/>
                  </a:lnTo>
                  <a:lnTo>
                    <a:pt x="73972" y="193161"/>
                  </a:lnTo>
                  <a:lnTo>
                    <a:pt x="54802" y="207337"/>
                  </a:lnTo>
                  <a:lnTo>
                    <a:pt x="27548" y="216510"/>
                  </a:lnTo>
                  <a:lnTo>
                    <a:pt x="20938" y="215681"/>
                  </a:lnTo>
                  <a:lnTo>
                    <a:pt x="15825" y="213011"/>
                  </a:lnTo>
                  <a:lnTo>
                    <a:pt x="11711" y="209115"/>
                  </a:lnTo>
                  <a:lnTo>
                    <a:pt x="10379" y="204400"/>
                  </a:lnTo>
                  <a:lnTo>
                    <a:pt x="16184" y="18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4419"/>
            <p:cNvSpPr/>
            <p:nvPr>
              <p:custDataLst>
                <p:tags r:id="rId213"/>
              </p:custDataLst>
            </p:nvPr>
          </p:nvSpPr>
          <p:spPr>
            <a:xfrm>
              <a:off x="5186971" y="1441450"/>
              <a:ext cx="102580" cy="254718"/>
            </a:xfrm>
            <a:custGeom>
              <a:avLst/>
              <a:gdLst/>
              <a:ahLst/>
              <a:cxnLst/>
              <a:rect l="0" t="0" r="0" b="0"/>
              <a:pathLst>
                <a:path w="102580" h="254718">
                  <a:moveTo>
                    <a:pt x="89879" y="0"/>
                  </a:moveTo>
                  <a:lnTo>
                    <a:pt x="89879" y="0"/>
                  </a:lnTo>
                  <a:lnTo>
                    <a:pt x="64131" y="1881"/>
                  </a:lnTo>
                  <a:lnTo>
                    <a:pt x="57896" y="3371"/>
                  </a:lnTo>
                  <a:lnTo>
                    <a:pt x="35639" y="22322"/>
                  </a:lnTo>
                  <a:lnTo>
                    <a:pt x="14541" y="53651"/>
                  </a:lnTo>
                  <a:lnTo>
                    <a:pt x="5125" y="86875"/>
                  </a:lnTo>
                  <a:lnTo>
                    <a:pt x="0" y="126100"/>
                  </a:lnTo>
                  <a:lnTo>
                    <a:pt x="72" y="164700"/>
                  </a:lnTo>
                  <a:lnTo>
                    <a:pt x="8103" y="199259"/>
                  </a:lnTo>
                  <a:lnTo>
                    <a:pt x="21078" y="228260"/>
                  </a:lnTo>
                  <a:lnTo>
                    <a:pt x="36252" y="248204"/>
                  </a:lnTo>
                  <a:lnTo>
                    <a:pt x="44250" y="252958"/>
                  </a:lnTo>
                  <a:lnTo>
                    <a:pt x="52405" y="254717"/>
                  </a:lnTo>
                  <a:lnTo>
                    <a:pt x="60663" y="254478"/>
                  </a:lnTo>
                  <a:lnTo>
                    <a:pt x="77364" y="246686"/>
                  </a:lnTo>
                  <a:lnTo>
                    <a:pt x="10257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4420"/>
            <p:cNvSpPr/>
            <p:nvPr>
              <p:custDataLst>
                <p:tags r:id="rId214"/>
              </p:custDataLst>
            </p:nvPr>
          </p:nvSpPr>
          <p:spPr>
            <a:xfrm>
              <a:off x="5619856" y="1473200"/>
              <a:ext cx="18945" cy="198533"/>
            </a:xfrm>
            <a:custGeom>
              <a:avLst/>
              <a:gdLst/>
              <a:ahLst/>
              <a:cxnLst/>
              <a:rect l="0" t="0" r="0" b="0"/>
              <a:pathLst>
                <a:path w="18945" h="198533">
                  <a:moveTo>
                    <a:pt x="18944" y="0"/>
                  </a:moveTo>
                  <a:lnTo>
                    <a:pt x="18944" y="0"/>
                  </a:lnTo>
                  <a:lnTo>
                    <a:pt x="15573" y="0"/>
                  </a:lnTo>
                  <a:lnTo>
                    <a:pt x="15799" y="7526"/>
                  </a:lnTo>
                  <a:lnTo>
                    <a:pt x="16841" y="23100"/>
                  </a:lnTo>
                  <a:lnTo>
                    <a:pt x="13461" y="64308"/>
                  </a:lnTo>
                  <a:lnTo>
                    <a:pt x="9922" y="98432"/>
                  </a:lnTo>
                  <a:lnTo>
                    <a:pt x="5997" y="131001"/>
                  </a:lnTo>
                  <a:lnTo>
                    <a:pt x="1702" y="171459"/>
                  </a:lnTo>
                  <a:lnTo>
                    <a:pt x="132" y="198315"/>
                  </a:lnTo>
                  <a:lnTo>
                    <a:pt x="53" y="198532"/>
                  </a:lnTo>
                  <a:lnTo>
                    <a:pt x="0" y="197971"/>
                  </a:lnTo>
                  <a:lnTo>
                    <a:pt x="1894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4421"/>
            <p:cNvSpPr/>
            <p:nvPr>
              <p:custDataLst>
                <p:tags r:id="rId215"/>
              </p:custDataLst>
            </p:nvPr>
          </p:nvSpPr>
          <p:spPr>
            <a:xfrm>
              <a:off x="5658463" y="1482590"/>
              <a:ext cx="90253" cy="179119"/>
            </a:xfrm>
            <a:custGeom>
              <a:avLst/>
              <a:gdLst/>
              <a:ahLst/>
              <a:cxnLst/>
              <a:rect l="0" t="0" r="0" b="0"/>
              <a:pathLst>
                <a:path w="90253" h="179119">
                  <a:moveTo>
                    <a:pt x="69237" y="16010"/>
                  </a:moveTo>
                  <a:lnTo>
                    <a:pt x="69237" y="16010"/>
                  </a:lnTo>
                  <a:lnTo>
                    <a:pt x="78671" y="7282"/>
                  </a:lnTo>
                  <a:lnTo>
                    <a:pt x="90252" y="462"/>
                  </a:lnTo>
                  <a:lnTo>
                    <a:pt x="88890" y="0"/>
                  </a:lnTo>
                  <a:lnTo>
                    <a:pt x="79853" y="1369"/>
                  </a:lnTo>
                  <a:lnTo>
                    <a:pt x="55420" y="13771"/>
                  </a:lnTo>
                  <a:lnTo>
                    <a:pt x="26030" y="37754"/>
                  </a:lnTo>
                  <a:lnTo>
                    <a:pt x="14050" y="53190"/>
                  </a:lnTo>
                  <a:lnTo>
                    <a:pt x="4045" y="77042"/>
                  </a:lnTo>
                  <a:lnTo>
                    <a:pt x="0" y="107564"/>
                  </a:lnTo>
                  <a:lnTo>
                    <a:pt x="8279" y="143243"/>
                  </a:lnTo>
                  <a:lnTo>
                    <a:pt x="21072" y="162129"/>
                  </a:lnTo>
                  <a:lnTo>
                    <a:pt x="38268" y="174389"/>
                  </a:lnTo>
                  <a:lnTo>
                    <a:pt x="50027" y="179118"/>
                  </a:lnTo>
                  <a:lnTo>
                    <a:pt x="52196" y="179077"/>
                  </a:lnTo>
                  <a:lnTo>
                    <a:pt x="53643" y="178343"/>
                  </a:lnTo>
                  <a:lnTo>
                    <a:pt x="56537" y="17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4422"/>
            <p:cNvSpPr/>
            <p:nvPr>
              <p:custDataLst>
                <p:tags r:id="rId216"/>
              </p:custDataLst>
            </p:nvPr>
          </p:nvSpPr>
          <p:spPr>
            <a:xfrm>
              <a:off x="5850659" y="1498600"/>
              <a:ext cx="213592" cy="189519"/>
            </a:xfrm>
            <a:custGeom>
              <a:avLst/>
              <a:gdLst/>
              <a:ahLst/>
              <a:cxnLst/>
              <a:rect l="0" t="0" r="0" b="0"/>
              <a:pathLst>
                <a:path w="213592" h="189519">
                  <a:moveTo>
                    <a:pt x="4041" y="12700"/>
                  </a:moveTo>
                  <a:lnTo>
                    <a:pt x="4041" y="12700"/>
                  </a:lnTo>
                  <a:lnTo>
                    <a:pt x="4041" y="9329"/>
                  </a:lnTo>
                  <a:lnTo>
                    <a:pt x="4746" y="8336"/>
                  </a:lnTo>
                  <a:lnTo>
                    <a:pt x="5922" y="7674"/>
                  </a:lnTo>
                  <a:lnTo>
                    <a:pt x="7412" y="7233"/>
                  </a:lnTo>
                  <a:lnTo>
                    <a:pt x="9110" y="7644"/>
                  </a:lnTo>
                  <a:lnTo>
                    <a:pt x="12880" y="9983"/>
                  </a:lnTo>
                  <a:lnTo>
                    <a:pt x="9379" y="20900"/>
                  </a:lnTo>
                  <a:lnTo>
                    <a:pt x="5484" y="28750"/>
                  </a:lnTo>
                  <a:lnTo>
                    <a:pt x="0" y="66766"/>
                  </a:lnTo>
                  <a:lnTo>
                    <a:pt x="5117" y="107036"/>
                  </a:lnTo>
                  <a:lnTo>
                    <a:pt x="15124" y="147019"/>
                  </a:lnTo>
                  <a:lnTo>
                    <a:pt x="22138" y="159651"/>
                  </a:lnTo>
                  <a:lnTo>
                    <a:pt x="29958" y="166206"/>
                  </a:lnTo>
                  <a:lnTo>
                    <a:pt x="34019" y="167954"/>
                  </a:lnTo>
                  <a:lnTo>
                    <a:pt x="42294" y="168015"/>
                  </a:lnTo>
                  <a:lnTo>
                    <a:pt x="51382" y="164984"/>
                  </a:lnTo>
                  <a:lnTo>
                    <a:pt x="84321" y="148234"/>
                  </a:lnTo>
                  <a:lnTo>
                    <a:pt x="87194" y="147506"/>
                  </a:lnTo>
                  <a:lnTo>
                    <a:pt x="89816" y="148432"/>
                  </a:lnTo>
                  <a:lnTo>
                    <a:pt x="94610" y="153223"/>
                  </a:lnTo>
                  <a:lnTo>
                    <a:pt x="97210" y="160057"/>
                  </a:lnTo>
                  <a:lnTo>
                    <a:pt x="102251" y="179312"/>
                  </a:lnTo>
                  <a:lnTo>
                    <a:pt x="106016" y="185528"/>
                  </a:lnTo>
                  <a:lnTo>
                    <a:pt x="108007" y="187185"/>
                  </a:lnTo>
                  <a:lnTo>
                    <a:pt x="113983" y="189027"/>
                  </a:lnTo>
                  <a:lnTo>
                    <a:pt x="117553" y="189518"/>
                  </a:lnTo>
                  <a:lnTo>
                    <a:pt x="127163" y="184419"/>
                  </a:lnTo>
                  <a:lnTo>
                    <a:pt x="132689" y="180096"/>
                  </a:lnTo>
                  <a:lnTo>
                    <a:pt x="153813" y="145693"/>
                  </a:lnTo>
                  <a:lnTo>
                    <a:pt x="178554" y="100475"/>
                  </a:lnTo>
                  <a:lnTo>
                    <a:pt x="193079" y="60413"/>
                  </a:lnTo>
                  <a:lnTo>
                    <a:pt x="209788" y="17822"/>
                  </a:lnTo>
                  <a:lnTo>
                    <a:pt x="213547" y="6275"/>
                  </a:lnTo>
                  <a:lnTo>
                    <a:pt x="213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4423"/>
            <p:cNvSpPr/>
            <p:nvPr>
              <p:custDataLst>
                <p:tags r:id="rId217"/>
              </p:custDataLst>
            </p:nvPr>
          </p:nvSpPr>
          <p:spPr>
            <a:xfrm>
              <a:off x="6045200" y="1455033"/>
              <a:ext cx="77845" cy="265818"/>
            </a:xfrm>
            <a:custGeom>
              <a:avLst/>
              <a:gdLst/>
              <a:ahLst/>
              <a:cxnLst/>
              <a:rect l="0" t="0" r="0" b="0"/>
              <a:pathLst>
                <a:path w="77845" h="265818">
                  <a:moveTo>
                    <a:pt x="63500" y="5467"/>
                  </a:moveTo>
                  <a:lnTo>
                    <a:pt x="63500" y="5467"/>
                  </a:lnTo>
                  <a:lnTo>
                    <a:pt x="68967" y="0"/>
                  </a:lnTo>
                  <a:lnTo>
                    <a:pt x="74868" y="37451"/>
                  </a:lnTo>
                  <a:lnTo>
                    <a:pt x="77844" y="77895"/>
                  </a:lnTo>
                  <a:lnTo>
                    <a:pt x="71286" y="114092"/>
                  </a:lnTo>
                  <a:lnTo>
                    <a:pt x="61316" y="153699"/>
                  </a:lnTo>
                  <a:lnTo>
                    <a:pt x="49124" y="191998"/>
                  </a:lnTo>
                  <a:lnTo>
                    <a:pt x="27098" y="234537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0" name="SMARTInkShape-Group906"/>
          <p:cNvGrpSpPr/>
          <p:nvPr/>
        </p:nvGrpSpPr>
        <p:grpSpPr>
          <a:xfrm>
            <a:off x="726879" y="1456756"/>
            <a:ext cx="7140772" cy="1026095"/>
            <a:chOff x="726879" y="1456756"/>
            <a:chExt cx="7140772" cy="1026095"/>
          </a:xfrm>
        </p:grpSpPr>
        <p:sp>
          <p:nvSpPr>
            <p:cNvPr id="1299" name="SMARTInkShape-4424"/>
            <p:cNvSpPr/>
            <p:nvPr>
              <p:custDataLst>
                <p:tags r:id="rId201"/>
              </p:custDataLst>
            </p:nvPr>
          </p:nvSpPr>
          <p:spPr>
            <a:xfrm>
              <a:off x="7835900" y="1879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4425"/>
            <p:cNvSpPr/>
            <p:nvPr>
              <p:custDataLst>
                <p:tags r:id="rId202"/>
              </p:custDataLst>
            </p:nvPr>
          </p:nvSpPr>
          <p:spPr>
            <a:xfrm>
              <a:off x="726879" y="1958350"/>
              <a:ext cx="7001072" cy="320848"/>
            </a:xfrm>
            <a:custGeom>
              <a:avLst/>
              <a:gdLst/>
              <a:ahLst/>
              <a:cxnLst/>
              <a:rect l="0" t="0" r="0" b="0"/>
              <a:pathLst>
                <a:path w="7001072" h="320848">
                  <a:moveTo>
                    <a:pt x="3371" y="308600"/>
                  </a:moveTo>
                  <a:lnTo>
                    <a:pt x="3371" y="308600"/>
                  </a:lnTo>
                  <a:lnTo>
                    <a:pt x="0" y="308600"/>
                  </a:lnTo>
                  <a:lnTo>
                    <a:pt x="8017" y="311971"/>
                  </a:lnTo>
                  <a:lnTo>
                    <a:pt x="44023" y="320809"/>
                  </a:lnTo>
                  <a:lnTo>
                    <a:pt x="86585" y="320847"/>
                  </a:lnTo>
                  <a:lnTo>
                    <a:pt x="111764" y="318881"/>
                  </a:lnTo>
                  <a:lnTo>
                    <a:pt x="141955" y="314748"/>
                  </a:lnTo>
                  <a:lnTo>
                    <a:pt x="175488" y="309171"/>
                  </a:lnTo>
                  <a:lnTo>
                    <a:pt x="211249" y="302631"/>
                  </a:lnTo>
                  <a:lnTo>
                    <a:pt x="252729" y="294743"/>
                  </a:lnTo>
                  <a:lnTo>
                    <a:pt x="298020" y="285956"/>
                  </a:lnTo>
                  <a:lnTo>
                    <a:pt x="345854" y="276571"/>
                  </a:lnTo>
                  <a:lnTo>
                    <a:pt x="400321" y="266786"/>
                  </a:lnTo>
                  <a:lnTo>
                    <a:pt x="459210" y="256735"/>
                  </a:lnTo>
                  <a:lnTo>
                    <a:pt x="521047" y="246507"/>
                  </a:lnTo>
                  <a:lnTo>
                    <a:pt x="589083" y="236160"/>
                  </a:lnTo>
                  <a:lnTo>
                    <a:pt x="661251" y="225735"/>
                  </a:lnTo>
                  <a:lnTo>
                    <a:pt x="736174" y="215256"/>
                  </a:lnTo>
                  <a:lnTo>
                    <a:pt x="817167" y="204038"/>
                  </a:lnTo>
                  <a:lnTo>
                    <a:pt x="902208" y="192325"/>
                  </a:lnTo>
                  <a:lnTo>
                    <a:pt x="989945" y="180283"/>
                  </a:lnTo>
                  <a:lnTo>
                    <a:pt x="1085126" y="167317"/>
                  </a:lnTo>
                  <a:lnTo>
                    <a:pt x="1185269" y="153733"/>
                  </a:lnTo>
                  <a:lnTo>
                    <a:pt x="1288719" y="139739"/>
                  </a:lnTo>
                  <a:lnTo>
                    <a:pt x="1397903" y="126881"/>
                  </a:lnTo>
                  <a:lnTo>
                    <a:pt x="1510909" y="114782"/>
                  </a:lnTo>
                  <a:lnTo>
                    <a:pt x="1626463" y="103188"/>
                  </a:lnTo>
                  <a:lnTo>
                    <a:pt x="1745832" y="91931"/>
                  </a:lnTo>
                  <a:lnTo>
                    <a:pt x="1867745" y="80898"/>
                  </a:lnTo>
                  <a:lnTo>
                    <a:pt x="1991354" y="70016"/>
                  </a:lnTo>
                  <a:lnTo>
                    <a:pt x="2118210" y="59938"/>
                  </a:lnTo>
                  <a:lnTo>
                    <a:pt x="2247230" y="50398"/>
                  </a:lnTo>
                  <a:lnTo>
                    <a:pt x="2377694" y="41215"/>
                  </a:lnTo>
                  <a:lnTo>
                    <a:pt x="2511236" y="33682"/>
                  </a:lnTo>
                  <a:lnTo>
                    <a:pt x="2646831" y="27249"/>
                  </a:lnTo>
                  <a:lnTo>
                    <a:pt x="2783794" y="21549"/>
                  </a:lnTo>
                  <a:lnTo>
                    <a:pt x="2920965" y="16338"/>
                  </a:lnTo>
                  <a:lnTo>
                    <a:pt x="3058272" y="11453"/>
                  </a:lnTo>
                  <a:lnTo>
                    <a:pt x="3195671" y="6785"/>
                  </a:lnTo>
                  <a:lnTo>
                    <a:pt x="3335954" y="3674"/>
                  </a:lnTo>
                  <a:lnTo>
                    <a:pt x="3478160" y="1599"/>
                  </a:lnTo>
                  <a:lnTo>
                    <a:pt x="3621647" y="216"/>
                  </a:lnTo>
                  <a:lnTo>
                    <a:pt x="3766694" y="0"/>
                  </a:lnTo>
                  <a:lnTo>
                    <a:pt x="3912781" y="561"/>
                  </a:lnTo>
                  <a:lnTo>
                    <a:pt x="4059561" y="1641"/>
                  </a:lnTo>
                  <a:lnTo>
                    <a:pt x="4206099" y="4477"/>
                  </a:lnTo>
                  <a:lnTo>
                    <a:pt x="4352472" y="8485"/>
                  </a:lnTo>
                  <a:lnTo>
                    <a:pt x="4498738" y="13273"/>
                  </a:lnTo>
                  <a:lnTo>
                    <a:pt x="4643521" y="18582"/>
                  </a:lnTo>
                  <a:lnTo>
                    <a:pt x="4787316" y="24238"/>
                  </a:lnTo>
                  <a:lnTo>
                    <a:pt x="4930450" y="30125"/>
                  </a:lnTo>
                  <a:lnTo>
                    <a:pt x="5069618" y="36167"/>
                  </a:lnTo>
                  <a:lnTo>
                    <a:pt x="5206140" y="42311"/>
                  </a:lnTo>
                  <a:lnTo>
                    <a:pt x="5340901" y="48524"/>
                  </a:lnTo>
                  <a:lnTo>
                    <a:pt x="5473780" y="54783"/>
                  </a:lnTo>
                  <a:lnTo>
                    <a:pt x="5605405" y="61072"/>
                  </a:lnTo>
                  <a:lnTo>
                    <a:pt x="5736193" y="67381"/>
                  </a:lnTo>
                  <a:lnTo>
                    <a:pt x="5859369" y="72999"/>
                  </a:lnTo>
                  <a:lnTo>
                    <a:pt x="5977470" y="78155"/>
                  </a:lnTo>
                  <a:lnTo>
                    <a:pt x="6092187" y="83003"/>
                  </a:lnTo>
                  <a:lnTo>
                    <a:pt x="6201121" y="87646"/>
                  </a:lnTo>
                  <a:lnTo>
                    <a:pt x="6306199" y="92153"/>
                  </a:lnTo>
                  <a:lnTo>
                    <a:pt x="6408706" y="96569"/>
                  </a:lnTo>
                  <a:lnTo>
                    <a:pt x="6502444" y="100924"/>
                  </a:lnTo>
                  <a:lnTo>
                    <a:pt x="6590336" y="105238"/>
                  </a:lnTo>
                  <a:lnTo>
                    <a:pt x="6674331" y="109525"/>
                  </a:lnTo>
                  <a:lnTo>
                    <a:pt x="6747966" y="113794"/>
                  </a:lnTo>
                  <a:lnTo>
                    <a:pt x="6814696" y="118052"/>
                  </a:lnTo>
                  <a:lnTo>
                    <a:pt x="6876820" y="122301"/>
                  </a:lnTo>
                  <a:lnTo>
                    <a:pt x="6918237" y="125134"/>
                  </a:lnTo>
                  <a:lnTo>
                    <a:pt x="7001071" y="13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SMARTInkShape-4426"/>
            <p:cNvSpPr/>
            <p:nvPr>
              <p:custDataLst>
                <p:tags r:id="rId203"/>
              </p:custDataLst>
            </p:nvPr>
          </p:nvSpPr>
          <p:spPr>
            <a:xfrm>
              <a:off x="7842250" y="16764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0" y="0"/>
                  </a:lnTo>
                  <a:lnTo>
                    <a:pt x="254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4427"/>
            <p:cNvSpPr/>
            <p:nvPr>
              <p:custDataLst>
                <p:tags r:id="rId204"/>
              </p:custDataLst>
            </p:nvPr>
          </p:nvSpPr>
          <p:spPr>
            <a:xfrm>
              <a:off x="6556179" y="1511300"/>
              <a:ext cx="9722" cy="235708"/>
            </a:xfrm>
            <a:custGeom>
              <a:avLst/>
              <a:gdLst/>
              <a:ahLst/>
              <a:cxnLst/>
              <a:rect l="0" t="0" r="0" b="0"/>
              <a:pathLst>
                <a:path w="9722" h="235708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6337" y="46332"/>
                  </a:lnTo>
                  <a:lnTo>
                    <a:pt x="8217" y="82916"/>
                  </a:lnTo>
                  <a:lnTo>
                    <a:pt x="9053" y="118931"/>
                  </a:lnTo>
                  <a:lnTo>
                    <a:pt x="9425" y="153047"/>
                  </a:lnTo>
                  <a:lnTo>
                    <a:pt x="9633" y="197904"/>
                  </a:lnTo>
                  <a:lnTo>
                    <a:pt x="9713" y="235707"/>
                  </a:lnTo>
                  <a:lnTo>
                    <a:pt x="972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4428"/>
            <p:cNvSpPr/>
            <p:nvPr>
              <p:custDataLst>
                <p:tags r:id="rId205"/>
              </p:custDataLst>
            </p:nvPr>
          </p:nvSpPr>
          <p:spPr>
            <a:xfrm>
              <a:off x="7191412" y="1606183"/>
              <a:ext cx="98389" cy="118900"/>
            </a:xfrm>
            <a:custGeom>
              <a:avLst/>
              <a:gdLst/>
              <a:ahLst/>
              <a:cxnLst/>
              <a:rect l="0" t="0" r="0" b="0"/>
              <a:pathLst>
                <a:path w="98389" h="118900">
                  <a:moveTo>
                    <a:pt x="15838" y="44817"/>
                  </a:moveTo>
                  <a:lnTo>
                    <a:pt x="15838" y="44817"/>
                  </a:lnTo>
                  <a:lnTo>
                    <a:pt x="15838" y="48188"/>
                  </a:lnTo>
                  <a:lnTo>
                    <a:pt x="16543" y="49181"/>
                  </a:lnTo>
                  <a:lnTo>
                    <a:pt x="17719" y="49843"/>
                  </a:lnTo>
                  <a:lnTo>
                    <a:pt x="19208" y="50284"/>
                  </a:lnTo>
                  <a:lnTo>
                    <a:pt x="20907" y="49873"/>
                  </a:lnTo>
                  <a:lnTo>
                    <a:pt x="34135" y="42251"/>
                  </a:lnTo>
                  <a:lnTo>
                    <a:pt x="39963" y="36386"/>
                  </a:lnTo>
                  <a:lnTo>
                    <a:pt x="52823" y="17752"/>
                  </a:lnTo>
                  <a:lnTo>
                    <a:pt x="53901" y="12662"/>
                  </a:lnTo>
                  <a:lnTo>
                    <a:pt x="53208" y="7858"/>
                  </a:lnTo>
                  <a:lnTo>
                    <a:pt x="51335" y="3245"/>
                  </a:lnTo>
                  <a:lnTo>
                    <a:pt x="48674" y="874"/>
                  </a:lnTo>
                  <a:lnTo>
                    <a:pt x="45490" y="0"/>
                  </a:lnTo>
                  <a:lnTo>
                    <a:pt x="41956" y="122"/>
                  </a:lnTo>
                  <a:lnTo>
                    <a:pt x="23499" y="10407"/>
                  </a:lnTo>
                  <a:lnTo>
                    <a:pt x="6897" y="26860"/>
                  </a:lnTo>
                  <a:lnTo>
                    <a:pt x="1282" y="42716"/>
                  </a:lnTo>
                  <a:lnTo>
                    <a:pt x="0" y="69594"/>
                  </a:lnTo>
                  <a:lnTo>
                    <a:pt x="3860" y="86168"/>
                  </a:lnTo>
                  <a:lnTo>
                    <a:pt x="12631" y="100590"/>
                  </a:lnTo>
                  <a:lnTo>
                    <a:pt x="25466" y="110292"/>
                  </a:lnTo>
                  <a:lnTo>
                    <a:pt x="41284" y="116250"/>
                  </a:lnTo>
                  <a:lnTo>
                    <a:pt x="68612" y="118899"/>
                  </a:lnTo>
                  <a:lnTo>
                    <a:pt x="98388" y="114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4429"/>
            <p:cNvSpPr/>
            <p:nvPr>
              <p:custDataLst>
                <p:tags r:id="rId206"/>
              </p:custDataLst>
            </p:nvPr>
          </p:nvSpPr>
          <p:spPr>
            <a:xfrm>
              <a:off x="6850917" y="1620579"/>
              <a:ext cx="89634" cy="108330"/>
            </a:xfrm>
            <a:custGeom>
              <a:avLst/>
              <a:gdLst/>
              <a:ahLst/>
              <a:cxnLst/>
              <a:rect l="0" t="0" r="0" b="0"/>
              <a:pathLst>
                <a:path w="89634" h="108330">
                  <a:moveTo>
                    <a:pt x="733" y="36771"/>
                  </a:moveTo>
                  <a:lnTo>
                    <a:pt x="733" y="36771"/>
                  </a:lnTo>
                  <a:lnTo>
                    <a:pt x="7213" y="36065"/>
                  </a:lnTo>
                  <a:lnTo>
                    <a:pt x="29965" y="27933"/>
                  </a:lnTo>
                  <a:lnTo>
                    <a:pt x="42947" y="18473"/>
                  </a:lnTo>
                  <a:lnTo>
                    <a:pt x="45104" y="15400"/>
                  </a:lnTo>
                  <a:lnTo>
                    <a:pt x="45836" y="12646"/>
                  </a:lnTo>
                  <a:lnTo>
                    <a:pt x="45619" y="10104"/>
                  </a:lnTo>
                  <a:lnTo>
                    <a:pt x="44062" y="7704"/>
                  </a:lnTo>
                  <a:lnTo>
                    <a:pt x="38569" y="3156"/>
                  </a:lnTo>
                  <a:lnTo>
                    <a:pt x="31425" y="664"/>
                  </a:lnTo>
                  <a:lnTo>
                    <a:pt x="27544" y="0"/>
                  </a:lnTo>
                  <a:lnTo>
                    <a:pt x="23546" y="1674"/>
                  </a:lnTo>
                  <a:lnTo>
                    <a:pt x="15340" y="9178"/>
                  </a:lnTo>
                  <a:lnTo>
                    <a:pt x="2788" y="28674"/>
                  </a:lnTo>
                  <a:lnTo>
                    <a:pt x="0" y="44226"/>
                  </a:lnTo>
                  <a:lnTo>
                    <a:pt x="3959" y="77206"/>
                  </a:lnTo>
                  <a:lnTo>
                    <a:pt x="11339" y="90255"/>
                  </a:lnTo>
                  <a:lnTo>
                    <a:pt x="21674" y="100053"/>
                  </a:lnTo>
                  <a:lnTo>
                    <a:pt x="33323" y="106759"/>
                  </a:lnTo>
                  <a:lnTo>
                    <a:pt x="45557" y="108329"/>
                  </a:lnTo>
                  <a:lnTo>
                    <a:pt x="89633" y="1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4430"/>
            <p:cNvSpPr/>
            <p:nvPr>
              <p:custDataLst>
                <p:tags r:id="rId207"/>
              </p:custDataLst>
            </p:nvPr>
          </p:nvSpPr>
          <p:spPr>
            <a:xfrm>
              <a:off x="7086600" y="1606550"/>
              <a:ext cx="88901" cy="128975"/>
            </a:xfrm>
            <a:custGeom>
              <a:avLst/>
              <a:gdLst/>
              <a:ahLst/>
              <a:cxnLst/>
              <a:rect l="0" t="0" r="0" b="0"/>
              <a:pathLst>
                <a:path w="88901" h="128975">
                  <a:moveTo>
                    <a:pt x="0" y="25400"/>
                  </a:moveTo>
                  <a:lnTo>
                    <a:pt x="0" y="25400"/>
                  </a:lnTo>
                  <a:lnTo>
                    <a:pt x="0" y="15940"/>
                  </a:lnTo>
                  <a:lnTo>
                    <a:pt x="705" y="14860"/>
                  </a:lnTo>
                  <a:lnTo>
                    <a:pt x="1881" y="14140"/>
                  </a:lnTo>
                  <a:lnTo>
                    <a:pt x="3370" y="13660"/>
                  </a:lnTo>
                  <a:lnTo>
                    <a:pt x="15580" y="19726"/>
                  </a:lnTo>
                  <a:lnTo>
                    <a:pt x="34305" y="45263"/>
                  </a:lnTo>
                  <a:lnTo>
                    <a:pt x="49440" y="73462"/>
                  </a:lnTo>
                  <a:lnTo>
                    <a:pt x="54159" y="102749"/>
                  </a:lnTo>
                  <a:lnTo>
                    <a:pt x="51404" y="123342"/>
                  </a:lnTo>
                  <a:lnTo>
                    <a:pt x="49791" y="126678"/>
                  </a:lnTo>
                  <a:lnTo>
                    <a:pt x="48011" y="128902"/>
                  </a:lnTo>
                  <a:lnTo>
                    <a:pt x="45413" y="128974"/>
                  </a:lnTo>
                  <a:lnTo>
                    <a:pt x="38763" y="125290"/>
                  </a:lnTo>
                  <a:lnTo>
                    <a:pt x="36424" y="122332"/>
                  </a:lnTo>
                  <a:lnTo>
                    <a:pt x="33828" y="115283"/>
                  </a:lnTo>
                  <a:lnTo>
                    <a:pt x="32365" y="89896"/>
                  </a:lnTo>
                  <a:lnTo>
                    <a:pt x="42045" y="52193"/>
                  </a:lnTo>
                  <a:lnTo>
                    <a:pt x="58318" y="23226"/>
                  </a:lnTo>
                  <a:lnTo>
                    <a:pt x="70369" y="1196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4431"/>
            <p:cNvSpPr/>
            <p:nvPr>
              <p:custDataLst>
                <p:tags r:id="rId208"/>
              </p:custDataLst>
            </p:nvPr>
          </p:nvSpPr>
          <p:spPr>
            <a:xfrm>
              <a:off x="6961040" y="1640065"/>
              <a:ext cx="71903" cy="91472"/>
            </a:xfrm>
            <a:custGeom>
              <a:avLst/>
              <a:gdLst/>
              <a:ahLst/>
              <a:cxnLst/>
              <a:rect l="0" t="0" r="0" b="0"/>
              <a:pathLst>
                <a:path w="71903" h="91472">
                  <a:moveTo>
                    <a:pt x="62060" y="10935"/>
                  </a:moveTo>
                  <a:lnTo>
                    <a:pt x="62060" y="10935"/>
                  </a:lnTo>
                  <a:lnTo>
                    <a:pt x="58689" y="4193"/>
                  </a:lnTo>
                  <a:lnTo>
                    <a:pt x="56285" y="2207"/>
                  </a:lnTo>
                  <a:lnTo>
                    <a:pt x="49851" y="0"/>
                  </a:lnTo>
                  <a:lnTo>
                    <a:pt x="34924" y="2129"/>
                  </a:lnTo>
                  <a:lnTo>
                    <a:pt x="17096" y="13970"/>
                  </a:lnTo>
                  <a:lnTo>
                    <a:pt x="1779" y="34255"/>
                  </a:lnTo>
                  <a:lnTo>
                    <a:pt x="0" y="41298"/>
                  </a:lnTo>
                  <a:lnTo>
                    <a:pt x="1787" y="54769"/>
                  </a:lnTo>
                  <a:lnTo>
                    <a:pt x="14097" y="74252"/>
                  </a:lnTo>
                  <a:lnTo>
                    <a:pt x="25220" y="83291"/>
                  </a:lnTo>
                  <a:lnTo>
                    <a:pt x="37220" y="88954"/>
                  </a:lnTo>
                  <a:lnTo>
                    <a:pt x="49610" y="91471"/>
                  </a:lnTo>
                  <a:lnTo>
                    <a:pt x="60290" y="90708"/>
                  </a:lnTo>
                  <a:lnTo>
                    <a:pt x="65113" y="89517"/>
                  </a:lnTo>
                  <a:lnTo>
                    <a:pt x="68329" y="86606"/>
                  </a:lnTo>
                  <a:lnTo>
                    <a:pt x="71902" y="77728"/>
                  </a:lnTo>
                  <a:lnTo>
                    <a:pt x="71607" y="66726"/>
                  </a:lnTo>
                  <a:lnTo>
                    <a:pt x="70542" y="60829"/>
                  </a:lnTo>
                  <a:lnTo>
                    <a:pt x="58929" y="42417"/>
                  </a:lnTo>
                  <a:lnTo>
                    <a:pt x="42522" y="22302"/>
                  </a:lnTo>
                  <a:lnTo>
                    <a:pt x="3666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4432"/>
            <p:cNvSpPr/>
            <p:nvPr>
              <p:custDataLst>
                <p:tags r:id="rId209"/>
              </p:custDataLst>
            </p:nvPr>
          </p:nvSpPr>
          <p:spPr>
            <a:xfrm>
              <a:off x="7341909" y="1613783"/>
              <a:ext cx="151092" cy="138818"/>
            </a:xfrm>
            <a:custGeom>
              <a:avLst/>
              <a:gdLst/>
              <a:ahLst/>
              <a:cxnLst/>
              <a:rect l="0" t="0" r="0" b="0"/>
              <a:pathLst>
                <a:path w="151092" h="138818">
                  <a:moveTo>
                    <a:pt x="11391" y="5467"/>
                  </a:moveTo>
                  <a:lnTo>
                    <a:pt x="11391" y="5467"/>
                  </a:lnTo>
                  <a:lnTo>
                    <a:pt x="11391" y="0"/>
                  </a:lnTo>
                  <a:lnTo>
                    <a:pt x="8020" y="6121"/>
                  </a:lnTo>
                  <a:lnTo>
                    <a:pt x="5924" y="16871"/>
                  </a:lnTo>
                  <a:lnTo>
                    <a:pt x="1747" y="62570"/>
                  </a:lnTo>
                  <a:lnTo>
                    <a:pt x="0" y="91692"/>
                  </a:lnTo>
                  <a:lnTo>
                    <a:pt x="4237" y="104903"/>
                  </a:lnTo>
                  <a:lnTo>
                    <a:pt x="4505" y="104919"/>
                  </a:lnTo>
                  <a:lnTo>
                    <a:pt x="19325" y="62198"/>
                  </a:lnTo>
                  <a:lnTo>
                    <a:pt x="45675" y="16699"/>
                  </a:lnTo>
                  <a:lnTo>
                    <a:pt x="57689" y="4327"/>
                  </a:lnTo>
                  <a:lnTo>
                    <a:pt x="63248" y="1432"/>
                  </a:lnTo>
                  <a:lnTo>
                    <a:pt x="65012" y="2072"/>
                  </a:lnTo>
                  <a:lnTo>
                    <a:pt x="66188" y="3909"/>
                  </a:lnTo>
                  <a:lnTo>
                    <a:pt x="67495" y="11125"/>
                  </a:lnTo>
                  <a:lnTo>
                    <a:pt x="66453" y="36871"/>
                  </a:lnTo>
                  <a:lnTo>
                    <a:pt x="64790" y="49058"/>
                  </a:lnTo>
                  <a:lnTo>
                    <a:pt x="67907" y="66067"/>
                  </a:lnTo>
                  <a:lnTo>
                    <a:pt x="68825" y="66328"/>
                  </a:lnTo>
                  <a:lnTo>
                    <a:pt x="71725" y="64737"/>
                  </a:lnTo>
                  <a:lnTo>
                    <a:pt x="116871" y="21884"/>
                  </a:lnTo>
                  <a:lnTo>
                    <a:pt x="129061" y="18173"/>
                  </a:lnTo>
                  <a:lnTo>
                    <a:pt x="134288" y="18171"/>
                  </a:lnTo>
                  <a:lnTo>
                    <a:pt x="137772" y="19581"/>
                  </a:lnTo>
                  <a:lnTo>
                    <a:pt x="140095" y="21932"/>
                  </a:lnTo>
                  <a:lnTo>
                    <a:pt x="143381" y="30423"/>
                  </a:lnTo>
                  <a:lnTo>
                    <a:pt x="149936" y="77907"/>
                  </a:lnTo>
                  <a:lnTo>
                    <a:pt x="147794" y="121580"/>
                  </a:lnTo>
                  <a:lnTo>
                    <a:pt x="15109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4433"/>
            <p:cNvSpPr/>
            <p:nvPr>
              <p:custDataLst>
                <p:tags r:id="rId210"/>
              </p:custDataLst>
            </p:nvPr>
          </p:nvSpPr>
          <p:spPr>
            <a:xfrm>
              <a:off x="1333500" y="2163906"/>
              <a:ext cx="6369051" cy="318945"/>
            </a:xfrm>
            <a:custGeom>
              <a:avLst/>
              <a:gdLst/>
              <a:ahLst/>
              <a:cxnLst/>
              <a:rect l="0" t="0" r="0" b="0"/>
              <a:pathLst>
                <a:path w="6369051" h="318945">
                  <a:moveTo>
                    <a:pt x="0" y="318944"/>
                  </a:moveTo>
                  <a:lnTo>
                    <a:pt x="0" y="318944"/>
                  </a:lnTo>
                  <a:lnTo>
                    <a:pt x="28222" y="313300"/>
                  </a:lnTo>
                  <a:lnTo>
                    <a:pt x="50565" y="308831"/>
                  </a:lnTo>
                  <a:lnTo>
                    <a:pt x="81688" y="303030"/>
                  </a:lnTo>
                  <a:lnTo>
                    <a:pt x="118664" y="296340"/>
                  </a:lnTo>
                  <a:lnTo>
                    <a:pt x="159543" y="289058"/>
                  </a:lnTo>
                  <a:lnTo>
                    <a:pt x="210784" y="279970"/>
                  </a:lnTo>
                  <a:lnTo>
                    <a:pt x="268934" y="269678"/>
                  </a:lnTo>
                  <a:lnTo>
                    <a:pt x="331689" y="258583"/>
                  </a:lnTo>
                  <a:lnTo>
                    <a:pt x="405276" y="244837"/>
                  </a:lnTo>
                  <a:lnTo>
                    <a:pt x="486084" y="229323"/>
                  </a:lnTo>
                  <a:lnTo>
                    <a:pt x="571706" y="212630"/>
                  </a:lnTo>
                  <a:lnTo>
                    <a:pt x="664770" y="195857"/>
                  </a:lnTo>
                  <a:lnTo>
                    <a:pt x="762797" y="179030"/>
                  </a:lnTo>
                  <a:lnTo>
                    <a:pt x="864131" y="162168"/>
                  </a:lnTo>
                  <a:lnTo>
                    <a:pt x="971904" y="145988"/>
                  </a:lnTo>
                  <a:lnTo>
                    <a:pt x="1083969" y="130262"/>
                  </a:lnTo>
                  <a:lnTo>
                    <a:pt x="1198896" y="114839"/>
                  </a:lnTo>
                  <a:lnTo>
                    <a:pt x="1317847" y="101735"/>
                  </a:lnTo>
                  <a:lnTo>
                    <a:pt x="1439482" y="90177"/>
                  </a:lnTo>
                  <a:lnTo>
                    <a:pt x="1562904" y="79649"/>
                  </a:lnTo>
                  <a:lnTo>
                    <a:pt x="1691048" y="70514"/>
                  </a:lnTo>
                  <a:lnTo>
                    <a:pt x="1822337" y="62308"/>
                  </a:lnTo>
                  <a:lnTo>
                    <a:pt x="1955725" y="54720"/>
                  </a:lnTo>
                  <a:lnTo>
                    <a:pt x="2094038" y="47544"/>
                  </a:lnTo>
                  <a:lnTo>
                    <a:pt x="2235637" y="40644"/>
                  </a:lnTo>
                  <a:lnTo>
                    <a:pt x="2379425" y="33927"/>
                  </a:lnTo>
                  <a:lnTo>
                    <a:pt x="2525377" y="27333"/>
                  </a:lnTo>
                  <a:lnTo>
                    <a:pt x="2672774" y="20820"/>
                  </a:lnTo>
                  <a:lnTo>
                    <a:pt x="2821132" y="14361"/>
                  </a:lnTo>
                  <a:lnTo>
                    <a:pt x="2972250" y="9350"/>
                  </a:lnTo>
                  <a:lnTo>
                    <a:pt x="3125205" y="5303"/>
                  </a:lnTo>
                  <a:lnTo>
                    <a:pt x="3279387" y="1900"/>
                  </a:lnTo>
                  <a:lnTo>
                    <a:pt x="3430858" y="337"/>
                  </a:lnTo>
                  <a:lnTo>
                    <a:pt x="3580521" y="0"/>
                  </a:lnTo>
                  <a:lnTo>
                    <a:pt x="3728981" y="482"/>
                  </a:lnTo>
                  <a:lnTo>
                    <a:pt x="3875226" y="2213"/>
                  </a:lnTo>
                  <a:lnTo>
                    <a:pt x="4019995" y="4779"/>
                  </a:lnTo>
                  <a:lnTo>
                    <a:pt x="4163780" y="7901"/>
                  </a:lnTo>
                  <a:lnTo>
                    <a:pt x="4301265" y="12098"/>
                  </a:lnTo>
                  <a:lnTo>
                    <a:pt x="4434549" y="17014"/>
                  </a:lnTo>
                  <a:lnTo>
                    <a:pt x="4565032" y="22407"/>
                  </a:lnTo>
                  <a:lnTo>
                    <a:pt x="4692239" y="28119"/>
                  </a:lnTo>
                  <a:lnTo>
                    <a:pt x="4817258" y="34044"/>
                  </a:lnTo>
                  <a:lnTo>
                    <a:pt x="4940822" y="40111"/>
                  </a:lnTo>
                  <a:lnTo>
                    <a:pt x="5061299" y="46272"/>
                  </a:lnTo>
                  <a:lnTo>
                    <a:pt x="5179715" y="52496"/>
                  </a:lnTo>
                  <a:lnTo>
                    <a:pt x="5296760" y="58762"/>
                  </a:lnTo>
                  <a:lnTo>
                    <a:pt x="5406540" y="65056"/>
                  </a:lnTo>
                  <a:lnTo>
                    <a:pt x="5511476" y="71369"/>
                  </a:lnTo>
                  <a:lnTo>
                    <a:pt x="5613184" y="77694"/>
                  </a:lnTo>
                  <a:lnTo>
                    <a:pt x="5707800" y="84027"/>
                  </a:lnTo>
                  <a:lnTo>
                    <a:pt x="5797690" y="90366"/>
                  </a:lnTo>
                  <a:lnTo>
                    <a:pt x="5884426" y="96709"/>
                  </a:lnTo>
                  <a:lnTo>
                    <a:pt x="5962712" y="101642"/>
                  </a:lnTo>
                  <a:lnTo>
                    <a:pt x="6035363" y="105637"/>
                  </a:lnTo>
                  <a:lnTo>
                    <a:pt x="6104258" y="109006"/>
                  </a:lnTo>
                  <a:lnTo>
                    <a:pt x="6164300" y="111252"/>
                  </a:lnTo>
                  <a:lnTo>
                    <a:pt x="6218439" y="112749"/>
                  </a:lnTo>
                  <a:lnTo>
                    <a:pt x="6268643" y="113747"/>
                  </a:lnTo>
                  <a:lnTo>
                    <a:pt x="6302112" y="114413"/>
                  </a:lnTo>
                  <a:lnTo>
                    <a:pt x="6369050" y="11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4434"/>
            <p:cNvSpPr/>
            <p:nvPr>
              <p:custDataLst>
                <p:tags r:id="rId211"/>
              </p:custDataLst>
            </p:nvPr>
          </p:nvSpPr>
          <p:spPr>
            <a:xfrm>
              <a:off x="6451600" y="1456756"/>
              <a:ext cx="349251" cy="293011"/>
            </a:xfrm>
            <a:custGeom>
              <a:avLst/>
              <a:gdLst/>
              <a:ahLst/>
              <a:cxnLst/>
              <a:rect l="0" t="0" r="0" b="0"/>
              <a:pathLst>
                <a:path w="349251" h="293011">
                  <a:moveTo>
                    <a:pt x="0" y="86294"/>
                  </a:moveTo>
                  <a:lnTo>
                    <a:pt x="0" y="86294"/>
                  </a:lnTo>
                  <a:lnTo>
                    <a:pt x="38282" y="71547"/>
                  </a:lnTo>
                  <a:lnTo>
                    <a:pt x="75548" y="58406"/>
                  </a:lnTo>
                  <a:lnTo>
                    <a:pt x="106955" y="47088"/>
                  </a:lnTo>
                  <a:lnTo>
                    <a:pt x="142080" y="35003"/>
                  </a:lnTo>
                  <a:lnTo>
                    <a:pt x="178858" y="24457"/>
                  </a:lnTo>
                  <a:lnTo>
                    <a:pt x="225855" y="10587"/>
                  </a:lnTo>
                  <a:lnTo>
                    <a:pt x="263647" y="0"/>
                  </a:lnTo>
                  <a:lnTo>
                    <a:pt x="274280" y="434"/>
                  </a:lnTo>
                  <a:lnTo>
                    <a:pt x="278103" y="1537"/>
                  </a:lnTo>
                  <a:lnTo>
                    <a:pt x="280651" y="4389"/>
                  </a:lnTo>
                  <a:lnTo>
                    <a:pt x="283484" y="13203"/>
                  </a:lnTo>
                  <a:lnTo>
                    <a:pt x="278544" y="59831"/>
                  </a:lnTo>
                  <a:lnTo>
                    <a:pt x="272797" y="104324"/>
                  </a:lnTo>
                  <a:lnTo>
                    <a:pt x="268704" y="139463"/>
                  </a:lnTo>
                  <a:lnTo>
                    <a:pt x="264533" y="176247"/>
                  </a:lnTo>
                  <a:lnTo>
                    <a:pt x="262209" y="211880"/>
                  </a:lnTo>
                  <a:lnTo>
                    <a:pt x="260901" y="256149"/>
                  </a:lnTo>
                  <a:lnTo>
                    <a:pt x="262395" y="281495"/>
                  </a:lnTo>
                  <a:lnTo>
                    <a:pt x="265850" y="293010"/>
                  </a:lnTo>
                  <a:lnTo>
                    <a:pt x="271601" y="275006"/>
                  </a:lnTo>
                  <a:lnTo>
                    <a:pt x="287350" y="230590"/>
                  </a:lnTo>
                  <a:lnTo>
                    <a:pt x="289989" y="224509"/>
                  </a:lnTo>
                  <a:lnTo>
                    <a:pt x="291398" y="222887"/>
                  </a:lnTo>
                  <a:lnTo>
                    <a:pt x="294845" y="221085"/>
                  </a:lnTo>
                  <a:lnTo>
                    <a:pt x="296752" y="222016"/>
                  </a:lnTo>
                  <a:lnTo>
                    <a:pt x="300753" y="226813"/>
                  </a:lnTo>
                  <a:lnTo>
                    <a:pt x="310482" y="245755"/>
                  </a:lnTo>
                  <a:lnTo>
                    <a:pt x="330556" y="268142"/>
                  </a:lnTo>
                  <a:lnTo>
                    <a:pt x="333965" y="270321"/>
                  </a:lnTo>
                  <a:lnTo>
                    <a:pt x="337648" y="271067"/>
                  </a:lnTo>
                  <a:lnTo>
                    <a:pt x="349250" y="270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4" name="SMARTInkShape-Group907"/>
          <p:cNvGrpSpPr/>
          <p:nvPr/>
        </p:nvGrpSpPr>
        <p:grpSpPr>
          <a:xfrm>
            <a:off x="1771650" y="2781969"/>
            <a:ext cx="514351" cy="475582"/>
            <a:chOff x="1771650" y="2781969"/>
            <a:chExt cx="514351" cy="475582"/>
          </a:xfrm>
        </p:grpSpPr>
        <p:sp>
          <p:nvSpPr>
            <p:cNvPr id="1311" name="SMARTInkShape-4435"/>
            <p:cNvSpPr/>
            <p:nvPr>
              <p:custDataLst>
                <p:tags r:id="rId198"/>
              </p:custDataLst>
            </p:nvPr>
          </p:nvSpPr>
          <p:spPr>
            <a:xfrm>
              <a:off x="2127781" y="2791468"/>
              <a:ext cx="158220" cy="466083"/>
            </a:xfrm>
            <a:custGeom>
              <a:avLst/>
              <a:gdLst/>
              <a:ahLst/>
              <a:cxnLst/>
              <a:rect l="0" t="0" r="0" b="0"/>
              <a:pathLst>
                <a:path w="158220" h="466083">
                  <a:moveTo>
                    <a:pt x="158219" y="34282"/>
                  </a:moveTo>
                  <a:lnTo>
                    <a:pt x="158219" y="34282"/>
                  </a:lnTo>
                  <a:lnTo>
                    <a:pt x="158219" y="14509"/>
                  </a:lnTo>
                  <a:lnTo>
                    <a:pt x="156808" y="11928"/>
                  </a:lnTo>
                  <a:lnTo>
                    <a:pt x="148080" y="4924"/>
                  </a:lnTo>
                  <a:lnTo>
                    <a:pt x="140542" y="538"/>
                  </a:lnTo>
                  <a:lnTo>
                    <a:pt x="130607" y="0"/>
                  </a:lnTo>
                  <a:lnTo>
                    <a:pt x="111232" y="5545"/>
                  </a:lnTo>
                  <a:lnTo>
                    <a:pt x="95708" y="14454"/>
                  </a:lnTo>
                  <a:lnTo>
                    <a:pt x="79401" y="30173"/>
                  </a:lnTo>
                  <a:lnTo>
                    <a:pt x="54354" y="72341"/>
                  </a:lnTo>
                  <a:lnTo>
                    <a:pt x="35621" y="118225"/>
                  </a:lnTo>
                  <a:lnTo>
                    <a:pt x="25687" y="145277"/>
                  </a:lnTo>
                  <a:lnTo>
                    <a:pt x="17654" y="175306"/>
                  </a:lnTo>
                  <a:lnTo>
                    <a:pt x="10887" y="207320"/>
                  </a:lnTo>
                  <a:lnTo>
                    <a:pt x="4964" y="240658"/>
                  </a:lnTo>
                  <a:lnTo>
                    <a:pt x="1721" y="271349"/>
                  </a:lnTo>
                  <a:lnTo>
                    <a:pt x="265" y="300277"/>
                  </a:lnTo>
                  <a:lnTo>
                    <a:pt x="0" y="328029"/>
                  </a:lnTo>
                  <a:lnTo>
                    <a:pt x="7231" y="372034"/>
                  </a:lnTo>
                  <a:lnTo>
                    <a:pt x="13110" y="390683"/>
                  </a:lnTo>
                  <a:lnTo>
                    <a:pt x="32813" y="417049"/>
                  </a:lnTo>
                  <a:lnTo>
                    <a:pt x="71673" y="443793"/>
                  </a:lnTo>
                  <a:lnTo>
                    <a:pt x="113769" y="46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4436"/>
            <p:cNvSpPr/>
            <p:nvPr>
              <p:custDataLst>
                <p:tags r:id="rId199"/>
              </p:custDataLst>
            </p:nvPr>
          </p:nvSpPr>
          <p:spPr>
            <a:xfrm>
              <a:off x="1892561" y="3003550"/>
              <a:ext cx="94990" cy="184383"/>
            </a:xfrm>
            <a:custGeom>
              <a:avLst/>
              <a:gdLst/>
              <a:ahLst/>
              <a:cxnLst/>
              <a:rect l="0" t="0" r="0" b="0"/>
              <a:pathLst>
                <a:path w="94990" h="184383">
                  <a:moveTo>
                    <a:pt x="6089" y="50800"/>
                  </a:moveTo>
                  <a:lnTo>
                    <a:pt x="6089" y="50800"/>
                  </a:lnTo>
                  <a:lnTo>
                    <a:pt x="2718" y="50800"/>
                  </a:lnTo>
                  <a:lnTo>
                    <a:pt x="1725" y="50094"/>
                  </a:lnTo>
                  <a:lnTo>
                    <a:pt x="1063" y="48918"/>
                  </a:lnTo>
                  <a:lnTo>
                    <a:pt x="0" y="41962"/>
                  </a:lnTo>
                  <a:lnTo>
                    <a:pt x="1324" y="40674"/>
                  </a:lnTo>
                  <a:lnTo>
                    <a:pt x="9224" y="38863"/>
                  </a:lnTo>
                  <a:lnTo>
                    <a:pt x="14068" y="38439"/>
                  </a:lnTo>
                  <a:lnTo>
                    <a:pt x="27503" y="44943"/>
                  </a:lnTo>
                  <a:lnTo>
                    <a:pt x="44889" y="62549"/>
                  </a:lnTo>
                  <a:lnTo>
                    <a:pt x="56704" y="92381"/>
                  </a:lnTo>
                  <a:lnTo>
                    <a:pt x="61243" y="139682"/>
                  </a:lnTo>
                  <a:lnTo>
                    <a:pt x="56076" y="176202"/>
                  </a:lnTo>
                  <a:lnTo>
                    <a:pt x="54231" y="180968"/>
                  </a:lnTo>
                  <a:lnTo>
                    <a:pt x="52295" y="183440"/>
                  </a:lnTo>
                  <a:lnTo>
                    <a:pt x="50298" y="184382"/>
                  </a:lnTo>
                  <a:lnTo>
                    <a:pt x="48262" y="184304"/>
                  </a:lnTo>
                  <a:lnTo>
                    <a:pt x="44118" y="176692"/>
                  </a:lnTo>
                  <a:lnTo>
                    <a:pt x="42025" y="170712"/>
                  </a:lnTo>
                  <a:lnTo>
                    <a:pt x="42450" y="135326"/>
                  </a:lnTo>
                  <a:lnTo>
                    <a:pt x="45298" y="101302"/>
                  </a:lnTo>
                  <a:lnTo>
                    <a:pt x="49621" y="66190"/>
                  </a:lnTo>
                  <a:lnTo>
                    <a:pt x="60693" y="28706"/>
                  </a:lnTo>
                  <a:lnTo>
                    <a:pt x="71280" y="13699"/>
                  </a:lnTo>
                  <a:lnTo>
                    <a:pt x="81159" y="6089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4437"/>
            <p:cNvSpPr/>
            <p:nvPr>
              <p:custDataLst>
                <p:tags r:id="rId200"/>
              </p:custDataLst>
            </p:nvPr>
          </p:nvSpPr>
          <p:spPr>
            <a:xfrm>
              <a:off x="1771650" y="2781969"/>
              <a:ext cx="133031" cy="459172"/>
            </a:xfrm>
            <a:custGeom>
              <a:avLst/>
              <a:gdLst/>
              <a:ahLst/>
              <a:cxnLst/>
              <a:rect l="0" t="0" r="0" b="0"/>
              <a:pathLst>
                <a:path w="133031" h="459172">
                  <a:moveTo>
                    <a:pt x="12700" y="119981"/>
                  </a:moveTo>
                  <a:lnTo>
                    <a:pt x="12700" y="119981"/>
                  </a:lnTo>
                  <a:lnTo>
                    <a:pt x="16071" y="119981"/>
                  </a:lnTo>
                  <a:lnTo>
                    <a:pt x="17064" y="121392"/>
                  </a:lnTo>
                  <a:lnTo>
                    <a:pt x="27811" y="159948"/>
                  </a:lnTo>
                  <a:lnTo>
                    <a:pt x="27212" y="202379"/>
                  </a:lnTo>
                  <a:lnTo>
                    <a:pt x="26205" y="242680"/>
                  </a:lnTo>
                  <a:lnTo>
                    <a:pt x="25758" y="288108"/>
                  </a:lnTo>
                  <a:lnTo>
                    <a:pt x="25559" y="334169"/>
                  </a:lnTo>
                  <a:lnTo>
                    <a:pt x="27352" y="372985"/>
                  </a:lnTo>
                  <a:lnTo>
                    <a:pt x="30447" y="416960"/>
                  </a:lnTo>
                  <a:lnTo>
                    <a:pt x="31674" y="459171"/>
                  </a:lnTo>
                  <a:lnTo>
                    <a:pt x="32405" y="458291"/>
                  </a:lnTo>
                  <a:lnTo>
                    <a:pt x="35098" y="451669"/>
                  </a:lnTo>
                  <a:lnTo>
                    <a:pt x="36802" y="410728"/>
                  </a:lnTo>
                  <a:lnTo>
                    <a:pt x="34465" y="371264"/>
                  </a:lnTo>
                  <a:lnTo>
                    <a:pt x="32855" y="346064"/>
                  </a:lnTo>
                  <a:lnTo>
                    <a:pt x="31075" y="317975"/>
                  </a:lnTo>
                  <a:lnTo>
                    <a:pt x="29183" y="287960"/>
                  </a:lnTo>
                  <a:lnTo>
                    <a:pt x="28628" y="257367"/>
                  </a:lnTo>
                  <a:lnTo>
                    <a:pt x="28963" y="226388"/>
                  </a:lnTo>
                  <a:lnTo>
                    <a:pt x="29892" y="195153"/>
                  </a:lnTo>
                  <a:lnTo>
                    <a:pt x="31217" y="167273"/>
                  </a:lnTo>
                  <a:lnTo>
                    <a:pt x="32806" y="141632"/>
                  </a:lnTo>
                  <a:lnTo>
                    <a:pt x="37158" y="97148"/>
                  </a:lnTo>
                  <a:lnTo>
                    <a:pt x="48247" y="49716"/>
                  </a:lnTo>
                  <a:lnTo>
                    <a:pt x="68718" y="11452"/>
                  </a:lnTo>
                  <a:lnTo>
                    <a:pt x="73329" y="5295"/>
                  </a:lnTo>
                  <a:lnTo>
                    <a:pt x="77814" y="1896"/>
                  </a:lnTo>
                  <a:lnTo>
                    <a:pt x="82215" y="335"/>
                  </a:lnTo>
                  <a:lnTo>
                    <a:pt x="86560" y="0"/>
                  </a:lnTo>
                  <a:lnTo>
                    <a:pt x="109530" y="43352"/>
                  </a:lnTo>
                  <a:lnTo>
                    <a:pt x="122999" y="81691"/>
                  </a:lnTo>
                  <a:lnTo>
                    <a:pt x="131572" y="117074"/>
                  </a:lnTo>
                  <a:lnTo>
                    <a:pt x="133030" y="144560"/>
                  </a:lnTo>
                  <a:lnTo>
                    <a:pt x="127563" y="166653"/>
                  </a:lnTo>
                  <a:lnTo>
                    <a:pt x="123142" y="176496"/>
                  </a:lnTo>
                  <a:lnTo>
                    <a:pt x="96694" y="203832"/>
                  </a:lnTo>
                  <a:lnTo>
                    <a:pt x="62046" y="219693"/>
                  </a:lnTo>
                  <a:lnTo>
                    <a:pt x="16646" y="226304"/>
                  </a:lnTo>
                  <a:lnTo>
                    <a:pt x="0" y="227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0" name="SMARTInkShape-Group908"/>
          <p:cNvGrpSpPr/>
          <p:nvPr/>
        </p:nvGrpSpPr>
        <p:grpSpPr>
          <a:xfrm>
            <a:off x="2535630" y="2695680"/>
            <a:ext cx="628868" cy="644421"/>
            <a:chOff x="2535630" y="2695680"/>
            <a:chExt cx="628868" cy="644421"/>
          </a:xfrm>
        </p:grpSpPr>
        <p:sp>
          <p:nvSpPr>
            <p:cNvPr id="1315" name="SMARTInkShape-4438"/>
            <p:cNvSpPr/>
            <p:nvPr>
              <p:custDataLst>
                <p:tags r:id="rId193"/>
              </p:custDataLst>
            </p:nvPr>
          </p:nvSpPr>
          <p:spPr>
            <a:xfrm>
              <a:off x="2846240" y="2894873"/>
              <a:ext cx="97641" cy="231456"/>
            </a:xfrm>
            <a:custGeom>
              <a:avLst/>
              <a:gdLst/>
              <a:ahLst/>
              <a:cxnLst/>
              <a:rect l="0" t="0" r="0" b="0"/>
              <a:pathLst>
                <a:path w="97641" h="231456">
                  <a:moveTo>
                    <a:pt x="11260" y="38827"/>
                  </a:moveTo>
                  <a:lnTo>
                    <a:pt x="11260" y="38827"/>
                  </a:lnTo>
                  <a:lnTo>
                    <a:pt x="7889" y="38827"/>
                  </a:lnTo>
                  <a:lnTo>
                    <a:pt x="6896" y="40238"/>
                  </a:lnTo>
                  <a:lnTo>
                    <a:pt x="0" y="87161"/>
                  </a:lnTo>
                  <a:lnTo>
                    <a:pt x="868" y="126290"/>
                  </a:lnTo>
                  <a:lnTo>
                    <a:pt x="3713" y="171751"/>
                  </a:lnTo>
                  <a:lnTo>
                    <a:pt x="8044" y="217876"/>
                  </a:lnTo>
                  <a:lnTo>
                    <a:pt x="10625" y="231455"/>
                  </a:lnTo>
                  <a:lnTo>
                    <a:pt x="10836" y="231451"/>
                  </a:lnTo>
                  <a:lnTo>
                    <a:pt x="11222" y="187450"/>
                  </a:lnTo>
                  <a:lnTo>
                    <a:pt x="11243" y="153565"/>
                  </a:lnTo>
                  <a:lnTo>
                    <a:pt x="11253" y="112635"/>
                  </a:lnTo>
                  <a:lnTo>
                    <a:pt x="15020" y="77980"/>
                  </a:lnTo>
                  <a:lnTo>
                    <a:pt x="22809" y="50584"/>
                  </a:lnTo>
                  <a:lnTo>
                    <a:pt x="52048" y="11996"/>
                  </a:lnTo>
                  <a:lnTo>
                    <a:pt x="65836" y="695"/>
                  </a:lnTo>
                  <a:lnTo>
                    <a:pt x="70222" y="0"/>
                  </a:lnTo>
                  <a:lnTo>
                    <a:pt x="74557" y="948"/>
                  </a:lnTo>
                  <a:lnTo>
                    <a:pt x="78858" y="2991"/>
                  </a:lnTo>
                  <a:lnTo>
                    <a:pt x="91653" y="19350"/>
                  </a:lnTo>
                  <a:lnTo>
                    <a:pt x="97640" y="48814"/>
                  </a:lnTo>
                  <a:lnTo>
                    <a:pt x="89300" y="84355"/>
                  </a:lnTo>
                  <a:lnTo>
                    <a:pt x="66682" y="114954"/>
                  </a:lnTo>
                  <a:lnTo>
                    <a:pt x="17610" y="153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4439"/>
            <p:cNvSpPr/>
            <p:nvPr>
              <p:custDataLst>
                <p:tags r:id="rId194"/>
              </p:custDataLst>
            </p:nvPr>
          </p:nvSpPr>
          <p:spPr>
            <a:xfrm>
              <a:off x="2674310" y="2921155"/>
              <a:ext cx="132391" cy="98770"/>
            </a:xfrm>
            <a:custGeom>
              <a:avLst/>
              <a:gdLst/>
              <a:ahLst/>
              <a:cxnLst/>
              <a:rect l="0" t="0" r="0" b="0"/>
              <a:pathLst>
                <a:path w="132391" h="98770">
                  <a:moveTo>
                    <a:pt x="11740" y="12545"/>
                  </a:moveTo>
                  <a:lnTo>
                    <a:pt x="11740" y="12545"/>
                  </a:lnTo>
                  <a:lnTo>
                    <a:pt x="11740" y="5803"/>
                  </a:lnTo>
                  <a:lnTo>
                    <a:pt x="11034" y="3817"/>
                  </a:lnTo>
                  <a:lnTo>
                    <a:pt x="9858" y="2493"/>
                  </a:lnTo>
                  <a:lnTo>
                    <a:pt x="6273" y="368"/>
                  </a:lnTo>
                  <a:lnTo>
                    <a:pt x="2280" y="0"/>
                  </a:lnTo>
                  <a:lnTo>
                    <a:pt x="1200" y="654"/>
                  </a:lnTo>
                  <a:lnTo>
                    <a:pt x="480" y="1795"/>
                  </a:lnTo>
                  <a:lnTo>
                    <a:pt x="0" y="3262"/>
                  </a:lnTo>
                  <a:lnTo>
                    <a:pt x="1048" y="35320"/>
                  </a:lnTo>
                  <a:lnTo>
                    <a:pt x="10594" y="82180"/>
                  </a:lnTo>
                  <a:lnTo>
                    <a:pt x="17345" y="92412"/>
                  </a:lnTo>
                  <a:lnTo>
                    <a:pt x="23168" y="97431"/>
                  </a:lnTo>
                  <a:lnTo>
                    <a:pt x="25709" y="98769"/>
                  </a:lnTo>
                  <a:lnTo>
                    <a:pt x="28814" y="98250"/>
                  </a:lnTo>
                  <a:lnTo>
                    <a:pt x="36027" y="93910"/>
                  </a:lnTo>
                  <a:lnTo>
                    <a:pt x="42054" y="83515"/>
                  </a:lnTo>
                  <a:lnTo>
                    <a:pt x="54182" y="41249"/>
                  </a:lnTo>
                  <a:lnTo>
                    <a:pt x="55595" y="31868"/>
                  </a:lnTo>
                  <a:lnTo>
                    <a:pt x="55793" y="31777"/>
                  </a:lnTo>
                  <a:lnTo>
                    <a:pt x="81396" y="74528"/>
                  </a:lnTo>
                  <a:lnTo>
                    <a:pt x="96114" y="91274"/>
                  </a:lnTo>
                  <a:lnTo>
                    <a:pt x="105919" y="96925"/>
                  </a:lnTo>
                  <a:lnTo>
                    <a:pt x="110509" y="98431"/>
                  </a:lnTo>
                  <a:lnTo>
                    <a:pt x="119373" y="98224"/>
                  </a:lnTo>
                  <a:lnTo>
                    <a:pt x="132390" y="9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4440"/>
            <p:cNvSpPr/>
            <p:nvPr>
              <p:custDataLst>
                <p:tags r:id="rId195"/>
              </p:custDataLst>
            </p:nvPr>
          </p:nvSpPr>
          <p:spPr>
            <a:xfrm>
              <a:off x="2535630" y="2872043"/>
              <a:ext cx="88571" cy="177858"/>
            </a:xfrm>
            <a:custGeom>
              <a:avLst/>
              <a:gdLst/>
              <a:ahLst/>
              <a:cxnLst/>
              <a:rect l="0" t="0" r="0" b="0"/>
              <a:pathLst>
                <a:path w="88571" h="177858">
                  <a:moveTo>
                    <a:pt x="80570" y="17207"/>
                  </a:moveTo>
                  <a:lnTo>
                    <a:pt x="80570" y="17207"/>
                  </a:lnTo>
                  <a:lnTo>
                    <a:pt x="80570" y="11740"/>
                  </a:lnTo>
                  <a:lnTo>
                    <a:pt x="71136" y="2304"/>
                  </a:lnTo>
                  <a:lnTo>
                    <a:pt x="66264" y="0"/>
                  </a:lnTo>
                  <a:lnTo>
                    <a:pt x="52813" y="2074"/>
                  </a:lnTo>
                  <a:lnTo>
                    <a:pt x="35421" y="13899"/>
                  </a:lnTo>
                  <a:lnTo>
                    <a:pt x="8041" y="41126"/>
                  </a:lnTo>
                  <a:lnTo>
                    <a:pt x="2474" y="50415"/>
                  </a:lnTo>
                  <a:lnTo>
                    <a:pt x="0" y="59248"/>
                  </a:lnTo>
                  <a:lnTo>
                    <a:pt x="751" y="62873"/>
                  </a:lnTo>
                  <a:lnTo>
                    <a:pt x="5349" y="68783"/>
                  </a:lnTo>
                  <a:lnTo>
                    <a:pt x="46911" y="95793"/>
                  </a:lnTo>
                  <a:lnTo>
                    <a:pt x="69891" y="113164"/>
                  </a:lnTo>
                  <a:lnTo>
                    <a:pt x="86927" y="134625"/>
                  </a:lnTo>
                  <a:lnTo>
                    <a:pt x="88570" y="145593"/>
                  </a:lnTo>
                  <a:lnTo>
                    <a:pt x="88020" y="151481"/>
                  </a:lnTo>
                  <a:lnTo>
                    <a:pt x="83646" y="161786"/>
                  </a:lnTo>
                  <a:lnTo>
                    <a:pt x="80504" y="166510"/>
                  </a:lnTo>
                  <a:lnTo>
                    <a:pt x="71368" y="173640"/>
                  </a:lnTo>
                  <a:lnTo>
                    <a:pt x="65969" y="176528"/>
                  </a:lnTo>
                  <a:lnTo>
                    <a:pt x="54325" y="177857"/>
                  </a:lnTo>
                  <a:lnTo>
                    <a:pt x="42800" y="175391"/>
                  </a:lnTo>
                  <a:lnTo>
                    <a:pt x="32974" y="169591"/>
                  </a:lnTo>
                  <a:lnTo>
                    <a:pt x="30495" y="165363"/>
                  </a:lnTo>
                  <a:lnTo>
                    <a:pt x="29770" y="144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4441"/>
            <p:cNvSpPr/>
            <p:nvPr>
              <p:custDataLst>
                <p:tags r:id="rId196"/>
              </p:custDataLst>
            </p:nvPr>
          </p:nvSpPr>
          <p:spPr>
            <a:xfrm>
              <a:off x="3127179" y="2695680"/>
              <a:ext cx="37319" cy="644421"/>
            </a:xfrm>
            <a:custGeom>
              <a:avLst/>
              <a:gdLst/>
              <a:ahLst/>
              <a:cxnLst/>
              <a:rect l="0" t="0" r="0" b="0"/>
              <a:pathLst>
                <a:path w="37319" h="644421">
                  <a:moveTo>
                    <a:pt x="3371" y="9420"/>
                  </a:moveTo>
                  <a:lnTo>
                    <a:pt x="3371" y="9420"/>
                  </a:lnTo>
                  <a:lnTo>
                    <a:pt x="3371" y="0"/>
                  </a:lnTo>
                  <a:lnTo>
                    <a:pt x="3371" y="1235"/>
                  </a:lnTo>
                  <a:lnTo>
                    <a:pt x="0" y="9268"/>
                  </a:lnTo>
                  <a:lnTo>
                    <a:pt x="1275" y="44183"/>
                  </a:lnTo>
                  <a:lnTo>
                    <a:pt x="4321" y="90251"/>
                  </a:lnTo>
                  <a:lnTo>
                    <a:pt x="6120" y="118341"/>
                  </a:lnTo>
                  <a:lnTo>
                    <a:pt x="8026" y="151884"/>
                  </a:lnTo>
                  <a:lnTo>
                    <a:pt x="10002" y="189063"/>
                  </a:lnTo>
                  <a:lnTo>
                    <a:pt x="12025" y="228665"/>
                  </a:lnTo>
                  <a:lnTo>
                    <a:pt x="14079" y="269883"/>
                  </a:lnTo>
                  <a:lnTo>
                    <a:pt x="16154" y="312179"/>
                  </a:lnTo>
                  <a:lnTo>
                    <a:pt x="18243" y="355192"/>
                  </a:lnTo>
                  <a:lnTo>
                    <a:pt x="21047" y="395862"/>
                  </a:lnTo>
                  <a:lnTo>
                    <a:pt x="24327" y="434971"/>
                  </a:lnTo>
                  <a:lnTo>
                    <a:pt x="27925" y="473037"/>
                  </a:lnTo>
                  <a:lnTo>
                    <a:pt x="31029" y="506176"/>
                  </a:lnTo>
                  <a:lnTo>
                    <a:pt x="33804" y="536030"/>
                  </a:lnTo>
                  <a:lnTo>
                    <a:pt x="36360" y="563693"/>
                  </a:lnTo>
                  <a:lnTo>
                    <a:pt x="37318" y="601956"/>
                  </a:lnTo>
                  <a:lnTo>
                    <a:pt x="35121" y="64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4442"/>
            <p:cNvSpPr/>
            <p:nvPr>
              <p:custDataLst>
                <p:tags r:id="rId197"/>
              </p:custDataLst>
            </p:nvPr>
          </p:nvSpPr>
          <p:spPr>
            <a:xfrm>
              <a:off x="2680583" y="3233234"/>
              <a:ext cx="164218" cy="106867"/>
            </a:xfrm>
            <a:custGeom>
              <a:avLst/>
              <a:gdLst/>
              <a:ahLst/>
              <a:cxnLst/>
              <a:rect l="0" t="0" r="0" b="0"/>
              <a:pathLst>
                <a:path w="164218" h="106867">
                  <a:moveTo>
                    <a:pt x="5467" y="30666"/>
                  </a:moveTo>
                  <a:lnTo>
                    <a:pt x="5467" y="30666"/>
                  </a:lnTo>
                  <a:lnTo>
                    <a:pt x="1103" y="20527"/>
                  </a:lnTo>
                  <a:lnTo>
                    <a:pt x="0" y="12989"/>
                  </a:lnTo>
                  <a:lnTo>
                    <a:pt x="411" y="10415"/>
                  </a:lnTo>
                  <a:lnTo>
                    <a:pt x="1391" y="8699"/>
                  </a:lnTo>
                  <a:lnTo>
                    <a:pt x="8033" y="2573"/>
                  </a:lnTo>
                  <a:lnTo>
                    <a:pt x="13898" y="541"/>
                  </a:lnTo>
                  <a:lnTo>
                    <a:pt x="17438" y="0"/>
                  </a:lnTo>
                  <a:lnTo>
                    <a:pt x="25134" y="1279"/>
                  </a:lnTo>
                  <a:lnTo>
                    <a:pt x="29161" y="2608"/>
                  </a:lnTo>
                  <a:lnTo>
                    <a:pt x="54493" y="24314"/>
                  </a:lnTo>
                  <a:lnTo>
                    <a:pt x="65121" y="37015"/>
                  </a:lnTo>
                  <a:lnTo>
                    <a:pt x="68904" y="51597"/>
                  </a:lnTo>
                  <a:lnTo>
                    <a:pt x="67528" y="67485"/>
                  </a:lnTo>
                  <a:lnTo>
                    <a:pt x="58820" y="90180"/>
                  </a:lnTo>
                  <a:lnTo>
                    <a:pt x="51286" y="98979"/>
                  </a:lnTo>
                  <a:lnTo>
                    <a:pt x="45117" y="103361"/>
                  </a:lnTo>
                  <a:lnTo>
                    <a:pt x="42483" y="104529"/>
                  </a:lnTo>
                  <a:lnTo>
                    <a:pt x="40022" y="103897"/>
                  </a:lnTo>
                  <a:lnTo>
                    <a:pt x="35406" y="99432"/>
                  </a:lnTo>
                  <a:lnTo>
                    <a:pt x="32885" y="94624"/>
                  </a:lnTo>
                  <a:lnTo>
                    <a:pt x="32212" y="92354"/>
                  </a:lnTo>
                  <a:lnTo>
                    <a:pt x="35228" y="84189"/>
                  </a:lnTo>
                  <a:lnTo>
                    <a:pt x="42683" y="73504"/>
                  </a:lnTo>
                  <a:lnTo>
                    <a:pt x="82202" y="41944"/>
                  </a:lnTo>
                  <a:lnTo>
                    <a:pt x="108296" y="24453"/>
                  </a:lnTo>
                  <a:lnTo>
                    <a:pt x="113963" y="17322"/>
                  </a:lnTo>
                  <a:lnTo>
                    <a:pt x="114487" y="15420"/>
                  </a:lnTo>
                  <a:lnTo>
                    <a:pt x="114130" y="14152"/>
                  </a:lnTo>
                  <a:lnTo>
                    <a:pt x="106886" y="8996"/>
                  </a:lnTo>
                  <a:lnTo>
                    <a:pt x="104124" y="9164"/>
                  </a:lnTo>
                  <a:lnTo>
                    <a:pt x="101577" y="10687"/>
                  </a:lnTo>
                  <a:lnTo>
                    <a:pt x="99174" y="13113"/>
                  </a:lnTo>
                  <a:lnTo>
                    <a:pt x="92420" y="26641"/>
                  </a:lnTo>
                  <a:lnTo>
                    <a:pt x="93737" y="39931"/>
                  </a:lnTo>
                  <a:lnTo>
                    <a:pt x="104293" y="63280"/>
                  </a:lnTo>
                  <a:lnTo>
                    <a:pt x="126824" y="93082"/>
                  </a:lnTo>
                  <a:lnTo>
                    <a:pt x="141012" y="100740"/>
                  </a:lnTo>
                  <a:lnTo>
                    <a:pt x="164217" y="106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5" name="SMARTInkShape-Group909"/>
          <p:cNvGrpSpPr/>
          <p:nvPr/>
        </p:nvGrpSpPr>
        <p:grpSpPr>
          <a:xfrm>
            <a:off x="3410105" y="2646371"/>
            <a:ext cx="253846" cy="617530"/>
            <a:chOff x="3410105" y="2646371"/>
            <a:chExt cx="253846" cy="617530"/>
          </a:xfrm>
        </p:grpSpPr>
        <p:sp>
          <p:nvSpPr>
            <p:cNvPr id="1321" name="SMARTInkShape-4443"/>
            <p:cNvSpPr/>
            <p:nvPr>
              <p:custDataLst>
                <p:tags r:id="rId189"/>
              </p:custDataLst>
            </p:nvPr>
          </p:nvSpPr>
          <p:spPr>
            <a:xfrm>
              <a:off x="3518015" y="2646371"/>
              <a:ext cx="145936" cy="141280"/>
            </a:xfrm>
            <a:custGeom>
              <a:avLst/>
              <a:gdLst/>
              <a:ahLst/>
              <a:cxnLst/>
              <a:rect l="0" t="0" r="0" b="0"/>
              <a:pathLst>
                <a:path w="145936" h="141280">
                  <a:moveTo>
                    <a:pt x="37985" y="33329"/>
                  </a:moveTo>
                  <a:lnTo>
                    <a:pt x="37985" y="33329"/>
                  </a:lnTo>
                  <a:lnTo>
                    <a:pt x="27050" y="27862"/>
                  </a:lnTo>
                  <a:lnTo>
                    <a:pt x="19066" y="40724"/>
                  </a:lnTo>
                  <a:lnTo>
                    <a:pt x="8795" y="79083"/>
                  </a:lnTo>
                  <a:lnTo>
                    <a:pt x="144" y="125629"/>
                  </a:lnTo>
                  <a:lnTo>
                    <a:pt x="0" y="124210"/>
                  </a:lnTo>
                  <a:lnTo>
                    <a:pt x="17572" y="80308"/>
                  </a:lnTo>
                  <a:lnTo>
                    <a:pt x="33112" y="41526"/>
                  </a:lnTo>
                  <a:lnTo>
                    <a:pt x="47752" y="12239"/>
                  </a:lnTo>
                  <a:lnTo>
                    <a:pt x="56672" y="2789"/>
                  </a:lnTo>
                  <a:lnTo>
                    <a:pt x="61026" y="269"/>
                  </a:lnTo>
                  <a:lnTo>
                    <a:pt x="66046" y="0"/>
                  </a:lnTo>
                  <a:lnTo>
                    <a:pt x="77267" y="3464"/>
                  </a:lnTo>
                  <a:lnTo>
                    <a:pt x="95485" y="23461"/>
                  </a:lnTo>
                  <a:lnTo>
                    <a:pt x="119899" y="66893"/>
                  </a:lnTo>
                  <a:lnTo>
                    <a:pt x="145935" y="141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4444"/>
            <p:cNvSpPr/>
            <p:nvPr>
              <p:custDataLst>
                <p:tags r:id="rId190"/>
              </p:custDataLst>
            </p:nvPr>
          </p:nvSpPr>
          <p:spPr>
            <a:xfrm>
              <a:off x="3422650" y="3022600"/>
              <a:ext cx="139701" cy="57151"/>
            </a:xfrm>
            <a:custGeom>
              <a:avLst/>
              <a:gdLst/>
              <a:ahLst/>
              <a:cxnLst/>
              <a:rect l="0" t="0" r="0" b="0"/>
              <a:pathLst>
                <a:path w="1397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8789" y="52124"/>
                  </a:lnTo>
                  <a:lnTo>
                    <a:pt x="19772" y="49311"/>
                  </a:lnTo>
                  <a:lnTo>
                    <a:pt x="63973" y="31061"/>
                  </a:lnTo>
                  <a:lnTo>
                    <a:pt x="101740" y="1696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4445"/>
            <p:cNvSpPr/>
            <p:nvPr>
              <p:custDataLst>
                <p:tags r:id="rId191"/>
              </p:custDataLst>
            </p:nvPr>
          </p:nvSpPr>
          <p:spPr>
            <a:xfrm>
              <a:off x="3410105" y="2857500"/>
              <a:ext cx="215746" cy="95251"/>
            </a:xfrm>
            <a:custGeom>
              <a:avLst/>
              <a:gdLst/>
              <a:ahLst/>
              <a:cxnLst/>
              <a:rect l="0" t="0" r="0" b="0"/>
              <a:pathLst>
                <a:path w="215746" h="95251">
                  <a:moveTo>
                    <a:pt x="12545" y="95250"/>
                  </a:moveTo>
                  <a:lnTo>
                    <a:pt x="12545" y="95250"/>
                  </a:lnTo>
                  <a:lnTo>
                    <a:pt x="1610" y="89783"/>
                  </a:lnTo>
                  <a:lnTo>
                    <a:pt x="1022" y="88783"/>
                  </a:lnTo>
                  <a:lnTo>
                    <a:pt x="78" y="82109"/>
                  </a:lnTo>
                  <a:lnTo>
                    <a:pt x="0" y="80139"/>
                  </a:lnTo>
                  <a:lnTo>
                    <a:pt x="7440" y="74187"/>
                  </a:lnTo>
                  <a:lnTo>
                    <a:pt x="48696" y="52127"/>
                  </a:lnTo>
                  <a:lnTo>
                    <a:pt x="82704" y="38690"/>
                  </a:lnTo>
                  <a:lnTo>
                    <a:pt x="119221" y="26368"/>
                  </a:lnTo>
                  <a:lnTo>
                    <a:pt x="165430" y="12203"/>
                  </a:lnTo>
                  <a:lnTo>
                    <a:pt x="215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4446"/>
            <p:cNvSpPr/>
            <p:nvPr>
              <p:custDataLst>
                <p:tags r:id="rId192"/>
              </p:custDataLst>
            </p:nvPr>
          </p:nvSpPr>
          <p:spPr>
            <a:xfrm>
              <a:off x="3442092" y="2896483"/>
              <a:ext cx="18659" cy="367418"/>
            </a:xfrm>
            <a:custGeom>
              <a:avLst/>
              <a:gdLst/>
              <a:ahLst/>
              <a:cxnLst/>
              <a:rect l="0" t="0" r="0" b="0"/>
              <a:pathLst>
                <a:path w="18659" h="367418">
                  <a:moveTo>
                    <a:pt x="5958" y="5467"/>
                  </a:moveTo>
                  <a:lnTo>
                    <a:pt x="5958" y="5467"/>
                  </a:lnTo>
                  <a:lnTo>
                    <a:pt x="5958" y="0"/>
                  </a:lnTo>
                  <a:lnTo>
                    <a:pt x="2587" y="9492"/>
                  </a:lnTo>
                  <a:lnTo>
                    <a:pt x="491" y="42565"/>
                  </a:lnTo>
                  <a:lnTo>
                    <a:pt x="0" y="77929"/>
                  </a:lnTo>
                  <a:lnTo>
                    <a:pt x="1193" y="119517"/>
                  </a:lnTo>
                  <a:lnTo>
                    <a:pt x="6427" y="163871"/>
                  </a:lnTo>
                  <a:lnTo>
                    <a:pt x="11575" y="209454"/>
                  </a:lnTo>
                  <a:lnTo>
                    <a:pt x="15511" y="254172"/>
                  </a:lnTo>
                  <a:lnTo>
                    <a:pt x="17259" y="295214"/>
                  </a:lnTo>
                  <a:lnTo>
                    <a:pt x="18243" y="337165"/>
                  </a:lnTo>
                  <a:lnTo>
                    <a:pt x="18658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0" name="SMARTInkShape-Group910"/>
          <p:cNvGrpSpPr/>
          <p:nvPr/>
        </p:nvGrpSpPr>
        <p:grpSpPr>
          <a:xfrm>
            <a:off x="3742988" y="2870203"/>
            <a:ext cx="924263" cy="401509"/>
            <a:chOff x="3742988" y="2870203"/>
            <a:chExt cx="924263" cy="401509"/>
          </a:xfrm>
        </p:grpSpPr>
        <p:sp>
          <p:nvSpPr>
            <p:cNvPr id="1326" name="SMARTInkShape-4447"/>
            <p:cNvSpPr/>
            <p:nvPr>
              <p:custDataLst>
                <p:tags r:id="rId185"/>
              </p:custDataLst>
            </p:nvPr>
          </p:nvSpPr>
          <p:spPr>
            <a:xfrm>
              <a:off x="4496323" y="3105150"/>
              <a:ext cx="170928" cy="6351"/>
            </a:xfrm>
            <a:custGeom>
              <a:avLst/>
              <a:gdLst/>
              <a:ahLst/>
              <a:cxnLst/>
              <a:rect l="0" t="0" r="0" b="0"/>
              <a:pathLst>
                <a:path w="170928" h="6351">
                  <a:moveTo>
                    <a:pt x="12177" y="6350"/>
                  </a:moveTo>
                  <a:lnTo>
                    <a:pt x="12177" y="6350"/>
                  </a:lnTo>
                  <a:lnTo>
                    <a:pt x="1242" y="6350"/>
                  </a:lnTo>
                  <a:lnTo>
                    <a:pt x="654" y="5644"/>
                  </a:lnTo>
                  <a:lnTo>
                    <a:pt x="0" y="2979"/>
                  </a:lnTo>
                  <a:lnTo>
                    <a:pt x="1237" y="2691"/>
                  </a:lnTo>
                  <a:lnTo>
                    <a:pt x="42806" y="6074"/>
                  </a:lnTo>
                  <a:lnTo>
                    <a:pt x="86039" y="6296"/>
                  </a:lnTo>
                  <a:lnTo>
                    <a:pt x="132240" y="4461"/>
                  </a:lnTo>
                  <a:lnTo>
                    <a:pt x="170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4448"/>
            <p:cNvSpPr/>
            <p:nvPr>
              <p:custDataLst>
                <p:tags r:id="rId186"/>
              </p:custDataLst>
            </p:nvPr>
          </p:nvSpPr>
          <p:spPr>
            <a:xfrm>
              <a:off x="4238142" y="2890133"/>
              <a:ext cx="88243" cy="348368"/>
            </a:xfrm>
            <a:custGeom>
              <a:avLst/>
              <a:gdLst/>
              <a:ahLst/>
              <a:cxnLst/>
              <a:rect l="0" t="0" r="0" b="0"/>
              <a:pathLst>
                <a:path w="88243" h="3483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6489" y="3273"/>
                  </a:lnTo>
                  <a:lnTo>
                    <a:pt x="27893" y="26984"/>
                  </a:lnTo>
                  <a:lnTo>
                    <a:pt x="54505" y="65621"/>
                  </a:lnTo>
                  <a:lnTo>
                    <a:pt x="70707" y="102287"/>
                  </a:lnTo>
                  <a:lnTo>
                    <a:pt x="82847" y="145159"/>
                  </a:lnTo>
                  <a:lnTo>
                    <a:pt x="88242" y="192436"/>
                  </a:lnTo>
                  <a:lnTo>
                    <a:pt x="83114" y="237907"/>
                  </a:lnTo>
                  <a:lnTo>
                    <a:pt x="72133" y="278107"/>
                  </a:lnTo>
                  <a:lnTo>
                    <a:pt x="54051" y="318455"/>
                  </a:lnTo>
                  <a:lnTo>
                    <a:pt x="29058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4449"/>
            <p:cNvSpPr/>
            <p:nvPr>
              <p:custDataLst>
                <p:tags r:id="rId187"/>
              </p:custDataLst>
            </p:nvPr>
          </p:nvSpPr>
          <p:spPr>
            <a:xfrm>
              <a:off x="3968750" y="3022861"/>
              <a:ext cx="184151" cy="159721"/>
            </a:xfrm>
            <a:custGeom>
              <a:avLst/>
              <a:gdLst/>
              <a:ahLst/>
              <a:cxnLst/>
              <a:rect l="0" t="0" r="0" b="0"/>
              <a:pathLst>
                <a:path w="184151" h="159721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12209" y="3188"/>
                  </a:lnTo>
                  <a:lnTo>
                    <a:pt x="42868" y="30253"/>
                  </a:lnTo>
                  <a:lnTo>
                    <a:pt x="63031" y="56915"/>
                  </a:lnTo>
                  <a:lnTo>
                    <a:pt x="68466" y="78773"/>
                  </a:lnTo>
                  <a:lnTo>
                    <a:pt x="67118" y="101187"/>
                  </a:lnTo>
                  <a:lnTo>
                    <a:pt x="54459" y="128968"/>
                  </a:lnTo>
                  <a:lnTo>
                    <a:pt x="31786" y="157554"/>
                  </a:lnTo>
                  <a:lnTo>
                    <a:pt x="28952" y="159277"/>
                  </a:lnTo>
                  <a:lnTo>
                    <a:pt x="26357" y="159720"/>
                  </a:lnTo>
                  <a:lnTo>
                    <a:pt x="23921" y="159310"/>
                  </a:lnTo>
                  <a:lnTo>
                    <a:pt x="19333" y="155090"/>
                  </a:lnTo>
                  <a:lnTo>
                    <a:pt x="17122" y="151990"/>
                  </a:lnTo>
                  <a:lnTo>
                    <a:pt x="16547" y="141019"/>
                  </a:lnTo>
                  <a:lnTo>
                    <a:pt x="22071" y="118976"/>
                  </a:lnTo>
                  <a:lnTo>
                    <a:pt x="30270" y="103533"/>
                  </a:lnTo>
                  <a:lnTo>
                    <a:pt x="73992" y="63432"/>
                  </a:lnTo>
                  <a:lnTo>
                    <a:pt x="120172" y="24656"/>
                  </a:lnTo>
                  <a:lnTo>
                    <a:pt x="124977" y="20527"/>
                  </a:lnTo>
                  <a:lnTo>
                    <a:pt x="125651" y="20653"/>
                  </a:lnTo>
                  <a:lnTo>
                    <a:pt x="126101" y="21443"/>
                  </a:lnTo>
                  <a:lnTo>
                    <a:pt x="126400" y="22675"/>
                  </a:lnTo>
                  <a:lnTo>
                    <a:pt x="116013" y="69114"/>
                  </a:lnTo>
                  <a:lnTo>
                    <a:pt x="118178" y="96338"/>
                  </a:lnTo>
                  <a:lnTo>
                    <a:pt x="126659" y="118907"/>
                  </a:lnTo>
                  <a:lnTo>
                    <a:pt x="131006" y="123634"/>
                  </a:lnTo>
                  <a:lnTo>
                    <a:pt x="141481" y="128887"/>
                  </a:lnTo>
                  <a:lnTo>
                    <a:pt x="156954" y="127459"/>
                  </a:lnTo>
                  <a:lnTo>
                    <a:pt x="18415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SMARTInkShape-4450"/>
            <p:cNvSpPr/>
            <p:nvPr>
              <p:custDataLst>
                <p:tags r:id="rId188"/>
              </p:custDataLst>
            </p:nvPr>
          </p:nvSpPr>
          <p:spPr>
            <a:xfrm>
              <a:off x="3742988" y="2870203"/>
              <a:ext cx="149563" cy="401509"/>
            </a:xfrm>
            <a:custGeom>
              <a:avLst/>
              <a:gdLst/>
              <a:ahLst/>
              <a:cxnLst/>
              <a:rect l="0" t="0" r="0" b="0"/>
              <a:pathLst>
                <a:path w="149563" h="401509">
                  <a:moveTo>
                    <a:pt x="98762" y="50797"/>
                  </a:moveTo>
                  <a:lnTo>
                    <a:pt x="98762" y="50797"/>
                  </a:lnTo>
                  <a:lnTo>
                    <a:pt x="98056" y="21025"/>
                  </a:lnTo>
                  <a:lnTo>
                    <a:pt x="93692" y="10618"/>
                  </a:lnTo>
                  <a:lnTo>
                    <a:pt x="86091" y="37"/>
                  </a:lnTo>
                  <a:lnTo>
                    <a:pt x="77226" y="0"/>
                  </a:lnTo>
                  <a:lnTo>
                    <a:pt x="73198" y="1880"/>
                  </a:lnTo>
                  <a:lnTo>
                    <a:pt x="71137" y="3369"/>
                  </a:lnTo>
                  <a:lnTo>
                    <a:pt x="62051" y="17309"/>
                  </a:lnTo>
                  <a:lnTo>
                    <a:pt x="39983" y="60541"/>
                  </a:lnTo>
                  <a:lnTo>
                    <a:pt x="22079" y="102995"/>
                  </a:lnTo>
                  <a:lnTo>
                    <a:pt x="11529" y="134909"/>
                  </a:lnTo>
                  <a:lnTo>
                    <a:pt x="3547" y="168613"/>
                  </a:lnTo>
                  <a:lnTo>
                    <a:pt x="0" y="204760"/>
                  </a:lnTo>
                  <a:lnTo>
                    <a:pt x="2186" y="243873"/>
                  </a:lnTo>
                  <a:lnTo>
                    <a:pt x="8567" y="283364"/>
                  </a:lnTo>
                  <a:lnTo>
                    <a:pt x="18459" y="319730"/>
                  </a:lnTo>
                  <a:lnTo>
                    <a:pt x="35555" y="349064"/>
                  </a:lnTo>
                  <a:lnTo>
                    <a:pt x="77652" y="389898"/>
                  </a:lnTo>
                  <a:lnTo>
                    <a:pt x="96906" y="399064"/>
                  </a:lnTo>
                  <a:lnTo>
                    <a:pt x="105991" y="401508"/>
                  </a:lnTo>
                  <a:lnTo>
                    <a:pt x="123612" y="400461"/>
                  </a:lnTo>
                  <a:lnTo>
                    <a:pt x="149562" y="39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8" name="SMARTInkShape-Group911"/>
          <p:cNvGrpSpPr/>
          <p:nvPr/>
        </p:nvGrpSpPr>
        <p:grpSpPr>
          <a:xfrm>
            <a:off x="5061833" y="2681106"/>
            <a:ext cx="998319" cy="614545"/>
            <a:chOff x="5061833" y="2681106"/>
            <a:chExt cx="998319" cy="614545"/>
          </a:xfrm>
        </p:grpSpPr>
        <p:sp>
          <p:nvSpPr>
            <p:cNvPr id="1331" name="SMARTInkShape-4451"/>
            <p:cNvSpPr/>
            <p:nvPr>
              <p:custDataLst>
                <p:tags r:id="rId178"/>
              </p:custDataLst>
            </p:nvPr>
          </p:nvSpPr>
          <p:spPr>
            <a:xfrm>
              <a:off x="5797550" y="2855925"/>
              <a:ext cx="117949" cy="280976"/>
            </a:xfrm>
            <a:custGeom>
              <a:avLst/>
              <a:gdLst/>
              <a:ahLst/>
              <a:cxnLst/>
              <a:rect l="0" t="0" r="0" b="0"/>
              <a:pathLst>
                <a:path w="117949" h="280976">
                  <a:moveTo>
                    <a:pt x="0" y="26975"/>
                  </a:moveTo>
                  <a:lnTo>
                    <a:pt x="0" y="26975"/>
                  </a:lnTo>
                  <a:lnTo>
                    <a:pt x="0" y="1734"/>
                  </a:lnTo>
                  <a:lnTo>
                    <a:pt x="705" y="270"/>
                  </a:lnTo>
                  <a:lnTo>
                    <a:pt x="1881" y="0"/>
                  </a:lnTo>
                  <a:lnTo>
                    <a:pt x="3371" y="525"/>
                  </a:lnTo>
                  <a:lnTo>
                    <a:pt x="48183" y="46949"/>
                  </a:lnTo>
                  <a:lnTo>
                    <a:pt x="71509" y="79362"/>
                  </a:lnTo>
                  <a:lnTo>
                    <a:pt x="93871" y="117285"/>
                  </a:lnTo>
                  <a:lnTo>
                    <a:pt x="110864" y="157659"/>
                  </a:lnTo>
                  <a:lnTo>
                    <a:pt x="117948" y="191595"/>
                  </a:lnTo>
                  <a:lnTo>
                    <a:pt x="116627" y="220084"/>
                  </a:lnTo>
                  <a:lnTo>
                    <a:pt x="101426" y="253839"/>
                  </a:lnTo>
                  <a:lnTo>
                    <a:pt x="82550" y="2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SMARTInkShape-4452"/>
            <p:cNvSpPr/>
            <p:nvPr>
              <p:custDataLst>
                <p:tags r:id="rId179"/>
              </p:custDataLst>
            </p:nvPr>
          </p:nvSpPr>
          <p:spPr>
            <a:xfrm>
              <a:off x="5506333" y="2979295"/>
              <a:ext cx="183268" cy="144990"/>
            </a:xfrm>
            <a:custGeom>
              <a:avLst/>
              <a:gdLst/>
              <a:ahLst/>
              <a:cxnLst/>
              <a:rect l="0" t="0" r="0" b="0"/>
              <a:pathLst>
                <a:path w="183268" h="144990">
                  <a:moveTo>
                    <a:pt x="5467" y="11555"/>
                  </a:moveTo>
                  <a:lnTo>
                    <a:pt x="5467" y="11555"/>
                  </a:lnTo>
                  <a:lnTo>
                    <a:pt x="2096" y="8184"/>
                  </a:lnTo>
                  <a:lnTo>
                    <a:pt x="441" y="4648"/>
                  </a:lnTo>
                  <a:lnTo>
                    <a:pt x="0" y="2717"/>
                  </a:lnTo>
                  <a:lnTo>
                    <a:pt x="411" y="1429"/>
                  </a:lnTo>
                  <a:lnTo>
                    <a:pt x="1390" y="571"/>
                  </a:lnTo>
                  <a:lnTo>
                    <a:pt x="2749" y="0"/>
                  </a:lnTo>
                  <a:lnTo>
                    <a:pt x="14775" y="2565"/>
                  </a:lnTo>
                  <a:lnTo>
                    <a:pt x="35114" y="17906"/>
                  </a:lnTo>
                  <a:lnTo>
                    <a:pt x="52273" y="43697"/>
                  </a:lnTo>
                  <a:lnTo>
                    <a:pt x="59552" y="77053"/>
                  </a:lnTo>
                  <a:lnTo>
                    <a:pt x="57492" y="97580"/>
                  </a:lnTo>
                  <a:lnTo>
                    <a:pt x="54967" y="107004"/>
                  </a:lnTo>
                  <a:lnTo>
                    <a:pt x="44635" y="123121"/>
                  </a:lnTo>
                  <a:lnTo>
                    <a:pt x="21749" y="143973"/>
                  </a:lnTo>
                  <a:lnTo>
                    <a:pt x="17733" y="144989"/>
                  </a:lnTo>
                  <a:lnTo>
                    <a:pt x="14350" y="144256"/>
                  </a:lnTo>
                  <a:lnTo>
                    <a:pt x="11389" y="142356"/>
                  </a:lnTo>
                  <a:lnTo>
                    <a:pt x="10826" y="138266"/>
                  </a:lnTo>
                  <a:lnTo>
                    <a:pt x="17481" y="117616"/>
                  </a:lnTo>
                  <a:lnTo>
                    <a:pt x="40217" y="75309"/>
                  </a:lnTo>
                  <a:lnTo>
                    <a:pt x="56189" y="55412"/>
                  </a:lnTo>
                  <a:lnTo>
                    <a:pt x="83604" y="34428"/>
                  </a:lnTo>
                  <a:lnTo>
                    <a:pt x="106900" y="24383"/>
                  </a:lnTo>
                  <a:lnTo>
                    <a:pt x="109072" y="22224"/>
                  </a:lnTo>
                  <a:lnTo>
                    <a:pt x="110521" y="21490"/>
                  </a:lnTo>
                  <a:lnTo>
                    <a:pt x="111486" y="21706"/>
                  </a:lnTo>
                  <a:lnTo>
                    <a:pt x="112130" y="22555"/>
                  </a:lnTo>
                  <a:lnTo>
                    <a:pt x="103921" y="62424"/>
                  </a:lnTo>
                  <a:lnTo>
                    <a:pt x="107232" y="89735"/>
                  </a:lnTo>
                  <a:lnTo>
                    <a:pt x="113255" y="104863"/>
                  </a:lnTo>
                  <a:lnTo>
                    <a:pt x="124399" y="116760"/>
                  </a:lnTo>
                  <a:lnTo>
                    <a:pt x="131322" y="121908"/>
                  </a:lnTo>
                  <a:lnTo>
                    <a:pt x="150302" y="125747"/>
                  </a:lnTo>
                  <a:lnTo>
                    <a:pt x="183267" y="12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4453"/>
            <p:cNvSpPr/>
            <p:nvPr>
              <p:custDataLst>
                <p:tags r:id="rId180"/>
              </p:custDataLst>
            </p:nvPr>
          </p:nvSpPr>
          <p:spPr>
            <a:xfrm>
              <a:off x="5323067" y="2892688"/>
              <a:ext cx="176034" cy="263294"/>
            </a:xfrm>
            <a:custGeom>
              <a:avLst/>
              <a:gdLst/>
              <a:ahLst/>
              <a:cxnLst/>
              <a:rect l="0" t="0" r="0" b="0"/>
              <a:pathLst>
                <a:path w="176034" h="263294">
                  <a:moveTo>
                    <a:pt x="176033" y="15612"/>
                  </a:moveTo>
                  <a:lnTo>
                    <a:pt x="176033" y="15612"/>
                  </a:lnTo>
                  <a:lnTo>
                    <a:pt x="172662" y="8870"/>
                  </a:lnTo>
                  <a:lnTo>
                    <a:pt x="170964" y="6884"/>
                  </a:lnTo>
                  <a:lnTo>
                    <a:pt x="157735" y="64"/>
                  </a:lnTo>
                  <a:lnTo>
                    <a:pt x="150027" y="0"/>
                  </a:lnTo>
                  <a:lnTo>
                    <a:pt x="126838" y="9079"/>
                  </a:lnTo>
                  <a:lnTo>
                    <a:pt x="96546" y="30531"/>
                  </a:lnTo>
                  <a:lnTo>
                    <a:pt x="57388" y="76085"/>
                  </a:lnTo>
                  <a:lnTo>
                    <a:pt x="32755" y="116102"/>
                  </a:lnTo>
                  <a:lnTo>
                    <a:pt x="12870" y="158347"/>
                  </a:lnTo>
                  <a:lnTo>
                    <a:pt x="1681" y="198288"/>
                  </a:lnTo>
                  <a:lnTo>
                    <a:pt x="0" y="227800"/>
                  </a:lnTo>
                  <a:lnTo>
                    <a:pt x="1528" y="239620"/>
                  </a:lnTo>
                  <a:lnTo>
                    <a:pt x="6074" y="248206"/>
                  </a:lnTo>
                  <a:lnTo>
                    <a:pt x="20534" y="259628"/>
                  </a:lnTo>
                  <a:lnTo>
                    <a:pt x="40599" y="263293"/>
                  </a:lnTo>
                  <a:lnTo>
                    <a:pt x="74433" y="26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4454"/>
            <p:cNvSpPr/>
            <p:nvPr>
              <p:custDataLst>
                <p:tags r:id="rId181"/>
              </p:custDataLst>
            </p:nvPr>
          </p:nvSpPr>
          <p:spPr>
            <a:xfrm>
              <a:off x="5073650" y="302260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1" y="50243"/>
                  </a:lnTo>
                  <a:lnTo>
                    <a:pt x="6481" y="45613"/>
                  </a:lnTo>
                  <a:lnTo>
                    <a:pt x="21675" y="35779"/>
                  </a:lnTo>
                  <a:lnTo>
                    <a:pt x="57381" y="25778"/>
                  </a:lnTo>
                  <a:lnTo>
                    <a:pt x="104625" y="170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4455"/>
            <p:cNvSpPr/>
            <p:nvPr>
              <p:custDataLst>
                <p:tags r:id="rId182"/>
              </p:custDataLst>
            </p:nvPr>
          </p:nvSpPr>
          <p:spPr>
            <a:xfrm>
              <a:off x="5061833" y="2882900"/>
              <a:ext cx="164218" cy="76201"/>
            </a:xfrm>
            <a:custGeom>
              <a:avLst/>
              <a:gdLst/>
              <a:ahLst/>
              <a:cxnLst/>
              <a:rect l="0" t="0" r="0" b="0"/>
              <a:pathLst>
                <a:path w="164218" h="76201">
                  <a:moveTo>
                    <a:pt x="5467" y="76200"/>
                  </a:moveTo>
                  <a:lnTo>
                    <a:pt x="5467" y="76200"/>
                  </a:lnTo>
                  <a:lnTo>
                    <a:pt x="2096" y="72829"/>
                  </a:lnTo>
                  <a:lnTo>
                    <a:pt x="441" y="67411"/>
                  </a:lnTo>
                  <a:lnTo>
                    <a:pt x="0" y="63991"/>
                  </a:lnTo>
                  <a:lnTo>
                    <a:pt x="2750" y="52435"/>
                  </a:lnTo>
                  <a:lnTo>
                    <a:pt x="11785" y="44236"/>
                  </a:lnTo>
                  <a:lnTo>
                    <a:pt x="47324" y="24103"/>
                  </a:lnTo>
                  <a:lnTo>
                    <a:pt x="89522" y="9337"/>
                  </a:lnTo>
                  <a:lnTo>
                    <a:pt x="133365" y="184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4456"/>
            <p:cNvSpPr/>
            <p:nvPr>
              <p:custDataLst>
                <p:tags r:id="rId183"/>
              </p:custDataLst>
            </p:nvPr>
          </p:nvSpPr>
          <p:spPr>
            <a:xfrm>
              <a:off x="5068599" y="2940933"/>
              <a:ext cx="24102" cy="251464"/>
            </a:xfrm>
            <a:custGeom>
              <a:avLst/>
              <a:gdLst/>
              <a:ahLst/>
              <a:cxnLst/>
              <a:rect l="0" t="0" r="0" b="0"/>
              <a:pathLst>
                <a:path w="24102" h="251464">
                  <a:moveTo>
                    <a:pt x="24101" y="5467"/>
                  </a:moveTo>
                  <a:lnTo>
                    <a:pt x="24101" y="5467"/>
                  </a:lnTo>
                  <a:lnTo>
                    <a:pt x="24101" y="0"/>
                  </a:lnTo>
                  <a:lnTo>
                    <a:pt x="24101" y="43226"/>
                  </a:lnTo>
                  <a:lnTo>
                    <a:pt x="24101" y="74460"/>
                  </a:lnTo>
                  <a:lnTo>
                    <a:pt x="20338" y="111390"/>
                  </a:lnTo>
                  <a:lnTo>
                    <a:pt x="14667" y="150616"/>
                  </a:lnTo>
                  <a:lnTo>
                    <a:pt x="9795" y="189217"/>
                  </a:lnTo>
                  <a:lnTo>
                    <a:pt x="3086" y="229794"/>
                  </a:lnTo>
                  <a:lnTo>
                    <a:pt x="0" y="249577"/>
                  </a:lnTo>
                  <a:lnTo>
                    <a:pt x="273" y="251463"/>
                  </a:lnTo>
                  <a:lnTo>
                    <a:pt x="1160" y="251308"/>
                  </a:lnTo>
                  <a:lnTo>
                    <a:pt x="505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4457"/>
            <p:cNvSpPr/>
            <p:nvPr>
              <p:custDataLst>
                <p:tags r:id="rId184"/>
              </p:custDataLst>
            </p:nvPr>
          </p:nvSpPr>
          <p:spPr>
            <a:xfrm>
              <a:off x="6026150" y="2681106"/>
              <a:ext cx="34002" cy="614545"/>
            </a:xfrm>
            <a:custGeom>
              <a:avLst/>
              <a:gdLst/>
              <a:ahLst/>
              <a:cxnLst/>
              <a:rect l="0" t="0" r="0" b="0"/>
              <a:pathLst>
                <a:path w="34002" h="614545">
                  <a:moveTo>
                    <a:pt x="0" y="17644"/>
                  </a:moveTo>
                  <a:lnTo>
                    <a:pt x="0" y="17644"/>
                  </a:lnTo>
                  <a:lnTo>
                    <a:pt x="5026" y="5710"/>
                  </a:lnTo>
                  <a:lnTo>
                    <a:pt x="5467" y="3338"/>
                  </a:lnTo>
                  <a:lnTo>
                    <a:pt x="6467" y="1757"/>
                  </a:lnTo>
                  <a:lnTo>
                    <a:pt x="7840" y="703"/>
                  </a:lnTo>
                  <a:lnTo>
                    <a:pt x="9460" y="0"/>
                  </a:lnTo>
                  <a:lnTo>
                    <a:pt x="11245" y="942"/>
                  </a:lnTo>
                  <a:lnTo>
                    <a:pt x="17835" y="10422"/>
                  </a:lnTo>
                  <a:lnTo>
                    <a:pt x="27705" y="31889"/>
                  </a:lnTo>
                  <a:lnTo>
                    <a:pt x="34001" y="67961"/>
                  </a:lnTo>
                  <a:lnTo>
                    <a:pt x="33220" y="105388"/>
                  </a:lnTo>
                  <a:lnTo>
                    <a:pt x="32024" y="129763"/>
                  </a:lnTo>
                  <a:lnTo>
                    <a:pt x="30522" y="157301"/>
                  </a:lnTo>
                  <a:lnTo>
                    <a:pt x="28815" y="186949"/>
                  </a:lnTo>
                  <a:lnTo>
                    <a:pt x="26265" y="221530"/>
                  </a:lnTo>
                  <a:lnTo>
                    <a:pt x="23154" y="259402"/>
                  </a:lnTo>
                  <a:lnTo>
                    <a:pt x="19669" y="299466"/>
                  </a:lnTo>
                  <a:lnTo>
                    <a:pt x="17347" y="339581"/>
                  </a:lnTo>
                  <a:lnTo>
                    <a:pt x="15798" y="379729"/>
                  </a:lnTo>
                  <a:lnTo>
                    <a:pt x="14766" y="419901"/>
                  </a:lnTo>
                  <a:lnTo>
                    <a:pt x="13371" y="455854"/>
                  </a:lnTo>
                  <a:lnTo>
                    <a:pt x="11737" y="488995"/>
                  </a:lnTo>
                  <a:lnTo>
                    <a:pt x="9941" y="520261"/>
                  </a:lnTo>
                  <a:lnTo>
                    <a:pt x="6066" y="564409"/>
                  </a:lnTo>
                  <a:lnTo>
                    <a:pt x="0" y="614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9" name="SMARTInkShape-4458"/>
          <p:cNvSpPr/>
          <p:nvPr>
            <p:custDataLst>
              <p:tags r:id="rId2"/>
            </p:custDataLst>
          </p:nvPr>
        </p:nvSpPr>
        <p:spPr>
          <a:xfrm>
            <a:off x="6439913" y="2959178"/>
            <a:ext cx="531952" cy="353748"/>
          </a:xfrm>
          <a:custGeom>
            <a:avLst/>
            <a:gdLst/>
            <a:ahLst/>
            <a:cxnLst/>
            <a:rect l="0" t="0" r="0" b="0"/>
            <a:pathLst>
              <a:path w="531952" h="353748">
                <a:moveTo>
                  <a:pt x="30737" y="6272"/>
                </a:moveTo>
                <a:lnTo>
                  <a:pt x="30737" y="6272"/>
                </a:lnTo>
                <a:lnTo>
                  <a:pt x="18528" y="6272"/>
                </a:lnTo>
                <a:lnTo>
                  <a:pt x="12845" y="4391"/>
                </a:lnTo>
                <a:lnTo>
                  <a:pt x="6820" y="805"/>
                </a:lnTo>
                <a:lnTo>
                  <a:pt x="0" y="0"/>
                </a:lnTo>
                <a:lnTo>
                  <a:pt x="1319" y="1838"/>
                </a:lnTo>
                <a:lnTo>
                  <a:pt x="24054" y="21593"/>
                </a:lnTo>
                <a:lnTo>
                  <a:pt x="67046" y="39820"/>
                </a:lnTo>
                <a:lnTo>
                  <a:pt x="99086" y="48464"/>
                </a:lnTo>
                <a:lnTo>
                  <a:pt x="140136" y="57009"/>
                </a:lnTo>
                <a:lnTo>
                  <a:pt x="186603" y="65511"/>
                </a:lnTo>
                <a:lnTo>
                  <a:pt x="210848" y="69753"/>
                </a:lnTo>
                <a:lnTo>
                  <a:pt x="235477" y="73993"/>
                </a:lnTo>
                <a:lnTo>
                  <a:pt x="260364" y="78230"/>
                </a:lnTo>
                <a:lnTo>
                  <a:pt x="285421" y="82467"/>
                </a:lnTo>
                <a:lnTo>
                  <a:pt x="310593" y="86702"/>
                </a:lnTo>
                <a:lnTo>
                  <a:pt x="335135" y="91642"/>
                </a:lnTo>
                <a:lnTo>
                  <a:pt x="359258" y="97052"/>
                </a:lnTo>
                <a:lnTo>
                  <a:pt x="404641" y="108002"/>
                </a:lnTo>
                <a:lnTo>
                  <a:pt x="443626" y="117572"/>
                </a:lnTo>
                <a:lnTo>
                  <a:pt x="487194" y="127523"/>
                </a:lnTo>
                <a:lnTo>
                  <a:pt x="530922" y="139211"/>
                </a:lnTo>
                <a:lnTo>
                  <a:pt x="531410" y="140053"/>
                </a:lnTo>
                <a:lnTo>
                  <a:pt x="531951" y="142871"/>
                </a:lnTo>
                <a:lnTo>
                  <a:pt x="530686" y="143905"/>
                </a:lnTo>
                <a:lnTo>
                  <a:pt x="525515" y="145053"/>
                </a:lnTo>
                <a:lnTo>
                  <a:pt x="522867" y="146771"/>
                </a:lnTo>
                <a:lnTo>
                  <a:pt x="480492" y="184640"/>
                </a:lnTo>
                <a:lnTo>
                  <a:pt x="434256" y="209584"/>
                </a:lnTo>
                <a:lnTo>
                  <a:pt x="387051" y="229261"/>
                </a:lnTo>
                <a:lnTo>
                  <a:pt x="349025" y="244608"/>
                </a:lnTo>
                <a:lnTo>
                  <a:pt x="308605" y="262717"/>
                </a:lnTo>
                <a:lnTo>
                  <a:pt x="267123" y="281820"/>
                </a:lnTo>
                <a:lnTo>
                  <a:pt x="225167" y="299717"/>
                </a:lnTo>
                <a:lnTo>
                  <a:pt x="186765" y="315198"/>
                </a:lnTo>
                <a:lnTo>
                  <a:pt x="142819" y="333931"/>
                </a:lnTo>
                <a:lnTo>
                  <a:pt x="115750" y="349532"/>
                </a:lnTo>
                <a:lnTo>
                  <a:pt x="113517" y="351529"/>
                </a:lnTo>
                <a:lnTo>
                  <a:pt x="112735" y="352860"/>
                </a:lnTo>
                <a:lnTo>
                  <a:pt x="112919" y="353747"/>
                </a:lnTo>
                <a:lnTo>
                  <a:pt x="132337" y="3364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2" name="SMARTInkShape-Group913"/>
          <p:cNvGrpSpPr/>
          <p:nvPr/>
        </p:nvGrpSpPr>
        <p:grpSpPr>
          <a:xfrm>
            <a:off x="7200918" y="2808106"/>
            <a:ext cx="547902" cy="526647"/>
            <a:chOff x="7200918" y="2808106"/>
            <a:chExt cx="547902" cy="526647"/>
          </a:xfrm>
        </p:grpSpPr>
        <p:sp>
          <p:nvSpPr>
            <p:cNvPr id="1340" name="SMARTInkShape-4459"/>
            <p:cNvSpPr/>
            <p:nvPr>
              <p:custDataLst>
                <p:tags r:id="rId176"/>
              </p:custDataLst>
            </p:nvPr>
          </p:nvSpPr>
          <p:spPr>
            <a:xfrm>
              <a:off x="7569200" y="2808106"/>
              <a:ext cx="179620" cy="526647"/>
            </a:xfrm>
            <a:custGeom>
              <a:avLst/>
              <a:gdLst/>
              <a:ahLst/>
              <a:cxnLst/>
              <a:rect l="0" t="0" r="0" b="0"/>
              <a:pathLst>
                <a:path w="179620" h="526647">
                  <a:moveTo>
                    <a:pt x="12700" y="17644"/>
                  </a:moveTo>
                  <a:lnTo>
                    <a:pt x="12700" y="17644"/>
                  </a:lnTo>
                  <a:lnTo>
                    <a:pt x="9329" y="10902"/>
                  </a:lnTo>
                  <a:lnTo>
                    <a:pt x="9041" y="8210"/>
                  </a:lnTo>
                  <a:lnTo>
                    <a:pt x="10604" y="3338"/>
                  </a:lnTo>
                  <a:lnTo>
                    <a:pt x="12714" y="1757"/>
                  </a:lnTo>
                  <a:lnTo>
                    <a:pt x="18821" y="0"/>
                  </a:lnTo>
                  <a:lnTo>
                    <a:pt x="30001" y="4863"/>
                  </a:lnTo>
                  <a:lnTo>
                    <a:pt x="66918" y="35345"/>
                  </a:lnTo>
                  <a:lnTo>
                    <a:pt x="94181" y="69256"/>
                  </a:lnTo>
                  <a:lnTo>
                    <a:pt x="122997" y="115371"/>
                  </a:lnTo>
                  <a:lnTo>
                    <a:pt x="135620" y="143473"/>
                  </a:lnTo>
                  <a:lnTo>
                    <a:pt x="147563" y="173497"/>
                  </a:lnTo>
                  <a:lnTo>
                    <a:pt x="157642" y="205507"/>
                  </a:lnTo>
                  <a:lnTo>
                    <a:pt x="166478" y="238842"/>
                  </a:lnTo>
                  <a:lnTo>
                    <a:pt x="174485" y="273059"/>
                  </a:lnTo>
                  <a:lnTo>
                    <a:pt x="178412" y="306454"/>
                  </a:lnTo>
                  <a:lnTo>
                    <a:pt x="179619" y="339301"/>
                  </a:lnTo>
                  <a:lnTo>
                    <a:pt x="179012" y="371782"/>
                  </a:lnTo>
                  <a:lnTo>
                    <a:pt x="175785" y="400491"/>
                  </a:lnTo>
                  <a:lnTo>
                    <a:pt x="170813" y="426687"/>
                  </a:lnTo>
                  <a:lnTo>
                    <a:pt x="154939" y="471080"/>
                  </a:lnTo>
                  <a:lnTo>
                    <a:pt x="129070" y="502569"/>
                  </a:lnTo>
                  <a:lnTo>
                    <a:pt x="98757" y="520797"/>
                  </a:lnTo>
                  <a:lnTo>
                    <a:pt x="82771" y="526646"/>
                  </a:lnTo>
                  <a:lnTo>
                    <a:pt x="49957" y="525618"/>
                  </a:lnTo>
                  <a:lnTo>
                    <a:pt x="0" y="51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4460"/>
            <p:cNvSpPr/>
            <p:nvPr>
              <p:custDataLst>
                <p:tags r:id="rId177"/>
              </p:custDataLst>
            </p:nvPr>
          </p:nvSpPr>
          <p:spPr>
            <a:xfrm>
              <a:off x="7200918" y="2979295"/>
              <a:ext cx="311133" cy="269036"/>
            </a:xfrm>
            <a:custGeom>
              <a:avLst/>
              <a:gdLst/>
              <a:ahLst/>
              <a:cxnLst/>
              <a:rect l="0" t="0" r="0" b="0"/>
              <a:pathLst>
                <a:path w="311133" h="269036">
                  <a:moveTo>
                    <a:pt x="311132" y="11555"/>
                  </a:moveTo>
                  <a:lnTo>
                    <a:pt x="311132" y="11555"/>
                  </a:lnTo>
                  <a:lnTo>
                    <a:pt x="304652" y="10849"/>
                  </a:lnTo>
                  <a:lnTo>
                    <a:pt x="262175" y="0"/>
                  </a:lnTo>
                  <a:lnTo>
                    <a:pt x="231715" y="2565"/>
                  </a:lnTo>
                  <a:lnTo>
                    <a:pt x="192507" y="17906"/>
                  </a:lnTo>
                  <a:lnTo>
                    <a:pt x="152982" y="40326"/>
                  </a:lnTo>
                  <a:lnTo>
                    <a:pt x="108887" y="78256"/>
                  </a:lnTo>
                  <a:lnTo>
                    <a:pt x="90968" y="107126"/>
                  </a:lnTo>
                  <a:lnTo>
                    <a:pt x="86281" y="120118"/>
                  </a:lnTo>
                  <a:lnTo>
                    <a:pt x="86443" y="125558"/>
                  </a:lnTo>
                  <a:lnTo>
                    <a:pt x="90385" y="135365"/>
                  </a:lnTo>
                  <a:lnTo>
                    <a:pt x="100604" y="142546"/>
                  </a:lnTo>
                  <a:lnTo>
                    <a:pt x="114553" y="147384"/>
                  </a:lnTo>
                  <a:lnTo>
                    <a:pt x="150105" y="151104"/>
                  </a:lnTo>
                  <a:lnTo>
                    <a:pt x="106718" y="154613"/>
                  </a:lnTo>
                  <a:lnTo>
                    <a:pt x="62729" y="160090"/>
                  </a:lnTo>
                  <a:lnTo>
                    <a:pt x="15330" y="173330"/>
                  </a:lnTo>
                  <a:lnTo>
                    <a:pt x="3745" y="181292"/>
                  </a:lnTo>
                  <a:lnTo>
                    <a:pt x="1080" y="185391"/>
                  </a:lnTo>
                  <a:lnTo>
                    <a:pt x="8" y="189534"/>
                  </a:lnTo>
                  <a:lnTo>
                    <a:pt x="0" y="193708"/>
                  </a:lnTo>
                  <a:lnTo>
                    <a:pt x="7516" y="203990"/>
                  </a:lnTo>
                  <a:lnTo>
                    <a:pt x="54222" y="246618"/>
                  </a:lnTo>
                  <a:lnTo>
                    <a:pt x="82061" y="262217"/>
                  </a:lnTo>
                  <a:lnTo>
                    <a:pt x="112653" y="269035"/>
                  </a:lnTo>
                  <a:lnTo>
                    <a:pt x="155300" y="265563"/>
                  </a:lnTo>
                  <a:lnTo>
                    <a:pt x="201877" y="253902"/>
                  </a:lnTo>
                  <a:lnTo>
                    <a:pt x="245258" y="244595"/>
                  </a:lnTo>
                  <a:lnTo>
                    <a:pt x="266682" y="24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5" name="SMARTInkShape-Group914"/>
          <p:cNvGrpSpPr/>
          <p:nvPr/>
        </p:nvGrpSpPr>
        <p:grpSpPr>
          <a:xfrm>
            <a:off x="8269988" y="3067050"/>
            <a:ext cx="315213" cy="292101"/>
            <a:chOff x="8269988" y="3067050"/>
            <a:chExt cx="315213" cy="292101"/>
          </a:xfrm>
        </p:grpSpPr>
        <p:sp>
          <p:nvSpPr>
            <p:cNvPr id="1343" name="SMARTInkShape-4461"/>
            <p:cNvSpPr/>
            <p:nvPr>
              <p:custDataLst>
                <p:tags r:id="rId174"/>
              </p:custDataLst>
            </p:nvPr>
          </p:nvSpPr>
          <p:spPr>
            <a:xfrm>
              <a:off x="8269988" y="3067050"/>
              <a:ext cx="315213" cy="203201"/>
            </a:xfrm>
            <a:custGeom>
              <a:avLst/>
              <a:gdLst/>
              <a:ahLst/>
              <a:cxnLst/>
              <a:rect l="0" t="0" r="0" b="0"/>
              <a:pathLst>
                <a:path w="315213" h="203201">
                  <a:moveTo>
                    <a:pt x="207262" y="0"/>
                  </a:moveTo>
                  <a:lnTo>
                    <a:pt x="207262" y="0"/>
                  </a:lnTo>
                  <a:lnTo>
                    <a:pt x="210632" y="0"/>
                  </a:lnTo>
                  <a:lnTo>
                    <a:pt x="211625" y="706"/>
                  </a:lnTo>
                  <a:lnTo>
                    <a:pt x="212287" y="1881"/>
                  </a:lnTo>
                  <a:lnTo>
                    <a:pt x="212729" y="3371"/>
                  </a:lnTo>
                  <a:lnTo>
                    <a:pt x="212318" y="5069"/>
                  </a:lnTo>
                  <a:lnTo>
                    <a:pt x="209980" y="8838"/>
                  </a:lnTo>
                  <a:lnTo>
                    <a:pt x="191179" y="22076"/>
                  </a:lnTo>
                  <a:lnTo>
                    <a:pt x="147432" y="38280"/>
                  </a:lnTo>
                  <a:lnTo>
                    <a:pt x="100400" y="48972"/>
                  </a:lnTo>
                  <a:lnTo>
                    <a:pt x="58947" y="56608"/>
                  </a:lnTo>
                  <a:lnTo>
                    <a:pt x="20077" y="65510"/>
                  </a:lnTo>
                  <a:lnTo>
                    <a:pt x="9298" y="71684"/>
                  </a:lnTo>
                  <a:lnTo>
                    <a:pt x="5436" y="75306"/>
                  </a:lnTo>
                  <a:lnTo>
                    <a:pt x="1144" y="83093"/>
                  </a:lnTo>
                  <a:lnTo>
                    <a:pt x="0" y="87146"/>
                  </a:lnTo>
                  <a:lnTo>
                    <a:pt x="1354" y="91259"/>
                  </a:lnTo>
                  <a:lnTo>
                    <a:pt x="8504" y="99590"/>
                  </a:lnTo>
                  <a:lnTo>
                    <a:pt x="46959" y="117144"/>
                  </a:lnTo>
                  <a:lnTo>
                    <a:pt x="92815" y="134192"/>
                  </a:lnTo>
                  <a:lnTo>
                    <a:pt x="130526" y="146424"/>
                  </a:lnTo>
                  <a:lnTo>
                    <a:pt x="172687" y="158917"/>
                  </a:lnTo>
                  <a:lnTo>
                    <a:pt x="215178" y="170818"/>
                  </a:lnTo>
                  <a:lnTo>
                    <a:pt x="252878" y="180812"/>
                  </a:lnTo>
                  <a:lnTo>
                    <a:pt x="296313" y="193656"/>
                  </a:lnTo>
                  <a:lnTo>
                    <a:pt x="31521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4462"/>
            <p:cNvSpPr/>
            <p:nvPr>
              <p:custDataLst>
                <p:tags r:id="rId175"/>
              </p:custDataLst>
            </p:nvPr>
          </p:nvSpPr>
          <p:spPr>
            <a:xfrm>
              <a:off x="8289729" y="3321050"/>
              <a:ext cx="295472" cy="38101"/>
            </a:xfrm>
            <a:custGeom>
              <a:avLst/>
              <a:gdLst/>
              <a:ahLst/>
              <a:cxnLst/>
              <a:rect l="0" t="0" r="0" b="0"/>
              <a:pathLst>
                <a:path w="295472" h="381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090" y="6907"/>
                  </a:lnTo>
                  <a:lnTo>
                    <a:pt x="79507" y="10831"/>
                  </a:lnTo>
                  <a:lnTo>
                    <a:pt x="120230" y="14927"/>
                  </a:lnTo>
                  <a:lnTo>
                    <a:pt x="166080" y="20980"/>
                  </a:lnTo>
                  <a:lnTo>
                    <a:pt x="212564" y="27669"/>
                  </a:lnTo>
                  <a:lnTo>
                    <a:pt x="254390" y="32994"/>
                  </a:lnTo>
                  <a:lnTo>
                    <a:pt x="29547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4" name="SMARTInkShape-Group915"/>
          <p:cNvGrpSpPr/>
          <p:nvPr/>
        </p:nvGrpSpPr>
        <p:grpSpPr>
          <a:xfrm>
            <a:off x="9017494" y="2826972"/>
            <a:ext cx="1548907" cy="824279"/>
            <a:chOff x="9017494" y="2826972"/>
            <a:chExt cx="1548907" cy="824279"/>
          </a:xfrm>
        </p:grpSpPr>
        <p:sp>
          <p:nvSpPr>
            <p:cNvPr id="1346" name="SMARTInkShape-4463"/>
            <p:cNvSpPr/>
            <p:nvPr>
              <p:custDataLst>
                <p:tags r:id="rId166"/>
              </p:custDataLst>
            </p:nvPr>
          </p:nvSpPr>
          <p:spPr>
            <a:xfrm>
              <a:off x="10350500" y="360680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1871" y="3655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SMARTInkShape-4464"/>
            <p:cNvSpPr/>
            <p:nvPr>
              <p:custDataLst>
                <p:tags r:id="rId167"/>
              </p:custDataLst>
            </p:nvPr>
          </p:nvSpPr>
          <p:spPr>
            <a:xfrm>
              <a:off x="10391291" y="2826972"/>
              <a:ext cx="175110" cy="130431"/>
            </a:xfrm>
            <a:custGeom>
              <a:avLst/>
              <a:gdLst/>
              <a:ahLst/>
              <a:cxnLst/>
              <a:rect l="0" t="0" r="0" b="0"/>
              <a:pathLst>
                <a:path w="175110" h="130431">
                  <a:moveTo>
                    <a:pt x="3659" y="17828"/>
                  </a:moveTo>
                  <a:lnTo>
                    <a:pt x="3659" y="17828"/>
                  </a:lnTo>
                  <a:lnTo>
                    <a:pt x="289" y="14457"/>
                  </a:lnTo>
                  <a:lnTo>
                    <a:pt x="0" y="12758"/>
                  </a:lnTo>
                  <a:lnTo>
                    <a:pt x="1563" y="8990"/>
                  </a:lnTo>
                  <a:lnTo>
                    <a:pt x="9780" y="2901"/>
                  </a:lnTo>
                  <a:lnTo>
                    <a:pt x="24522" y="0"/>
                  </a:lnTo>
                  <a:lnTo>
                    <a:pt x="57194" y="430"/>
                  </a:lnTo>
                  <a:lnTo>
                    <a:pt x="71903" y="5627"/>
                  </a:lnTo>
                  <a:lnTo>
                    <a:pt x="76669" y="11105"/>
                  </a:lnTo>
                  <a:lnTo>
                    <a:pt x="81970" y="26599"/>
                  </a:lnTo>
                  <a:lnTo>
                    <a:pt x="81581" y="55156"/>
                  </a:lnTo>
                  <a:lnTo>
                    <a:pt x="70256" y="82589"/>
                  </a:lnTo>
                  <a:lnTo>
                    <a:pt x="47333" y="116493"/>
                  </a:lnTo>
                  <a:lnTo>
                    <a:pt x="46181" y="120293"/>
                  </a:lnTo>
                  <a:lnTo>
                    <a:pt x="46116" y="123533"/>
                  </a:lnTo>
                  <a:lnTo>
                    <a:pt x="46780" y="126398"/>
                  </a:lnTo>
                  <a:lnTo>
                    <a:pt x="49340" y="128308"/>
                  </a:lnTo>
                  <a:lnTo>
                    <a:pt x="57829" y="130430"/>
                  </a:lnTo>
                  <a:lnTo>
                    <a:pt x="102348" y="124997"/>
                  </a:lnTo>
                  <a:lnTo>
                    <a:pt x="138028" y="117315"/>
                  </a:lnTo>
                  <a:lnTo>
                    <a:pt x="175109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4465"/>
            <p:cNvSpPr/>
            <p:nvPr>
              <p:custDataLst>
                <p:tags r:id="rId168"/>
              </p:custDataLst>
            </p:nvPr>
          </p:nvSpPr>
          <p:spPr>
            <a:xfrm>
              <a:off x="10194890" y="2954279"/>
              <a:ext cx="161961" cy="190767"/>
            </a:xfrm>
            <a:custGeom>
              <a:avLst/>
              <a:gdLst/>
              <a:ahLst/>
              <a:cxnLst/>
              <a:rect l="0" t="0" r="0" b="0"/>
              <a:pathLst>
                <a:path w="161961" h="190767">
                  <a:moveTo>
                    <a:pt x="161960" y="36571"/>
                  </a:moveTo>
                  <a:lnTo>
                    <a:pt x="161960" y="36571"/>
                  </a:lnTo>
                  <a:lnTo>
                    <a:pt x="156934" y="24638"/>
                  </a:lnTo>
                  <a:lnTo>
                    <a:pt x="154119" y="15867"/>
                  </a:lnTo>
                  <a:lnTo>
                    <a:pt x="152500" y="12185"/>
                  </a:lnTo>
                  <a:lnTo>
                    <a:pt x="146938" y="6212"/>
                  </a:lnTo>
                  <a:lnTo>
                    <a:pt x="143478" y="3632"/>
                  </a:lnTo>
                  <a:lnTo>
                    <a:pt x="118384" y="0"/>
                  </a:lnTo>
                  <a:lnTo>
                    <a:pt x="80767" y="9037"/>
                  </a:lnTo>
                  <a:lnTo>
                    <a:pt x="51824" y="25120"/>
                  </a:lnTo>
                  <a:lnTo>
                    <a:pt x="40574" y="40889"/>
                  </a:lnTo>
                  <a:lnTo>
                    <a:pt x="36587" y="50033"/>
                  </a:lnTo>
                  <a:lnTo>
                    <a:pt x="35918" y="67719"/>
                  </a:lnTo>
                  <a:lnTo>
                    <a:pt x="37716" y="76386"/>
                  </a:lnTo>
                  <a:lnTo>
                    <a:pt x="45357" y="89780"/>
                  </a:lnTo>
                  <a:lnTo>
                    <a:pt x="56513" y="100436"/>
                  </a:lnTo>
                  <a:lnTo>
                    <a:pt x="81351" y="116381"/>
                  </a:lnTo>
                  <a:lnTo>
                    <a:pt x="82114" y="117294"/>
                  </a:lnTo>
                  <a:lnTo>
                    <a:pt x="81918" y="117903"/>
                  </a:lnTo>
                  <a:lnTo>
                    <a:pt x="81082" y="118309"/>
                  </a:lnTo>
                  <a:lnTo>
                    <a:pt x="66422" y="118881"/>
                  </a:lnTo>
                  <a:lnTo>
                    <a:pt x="53882" y="124659"/>
                  </a:lnTo>
                  <a:lnTo>
                    <a:pt x="18585" y="147942"/>
                  </a:lnTo>
                  <a:lnTo>
                    <a:pt x="3925" y="168034"/>
                  </a:lnTo>
                  <a:lnTo>
                    <a:pt x="0" y="178725"/>
                  </a:lnTo>
                  <a:lnTo>
                    <a:pt x="1068" y="182846"/>
                  </a:lnTo>
                  <a:lnTo>
                    <a:pt x="3899" y="186299"/>
                  </a:lnTo>
                  <a:lnTo>
                    <a:pt x="7902" y="189306"/>
                  </a:lnTo>
                  <a:lnTo>
                    <a:pt x="19876" y="190766"/>
                  </a:lnTo>
                  <a:lnTo>
                    <a:pt x="64542" y="187796"/>
                  </a:lnTo>
                  <a:lnTo>
                    <a:pt x="110103" y="178966"/>
                  </a:lnTo>
                  <a:lnTo>
                    <a:pt x="161960" y="16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4466"/>
            <p:cNvSpPr/>
            <p:nvPr>
              <p:custDataLst>
                <p:tags r:id="rId169"/>
              </p:custDataLst>
            </p:nvPr>
          </p:nvSpPr>
          <p:spPr>
            <a:xfrm>
              <a:off x="10001404" y="3007531"/>
              <a:ext cx="103824" cy="161120"/>
            </a:xfrm>
            <a:custGeom>
              <a:avLst/>
              <a:gdLst/>
              <a:ahLst/>
              <a:cxnLst/>
              <a:rect l="0" t="0" r="0" b="0"/>
              <a:pathLst>
                <a:path w="103824" h="161120">
                  <a:moveTo>
                    <a:pt x="12546" y="53169"/>
                  </a:moveTo>
                  <a:lnTo>
                    <a:pt x="12546" y="53169"/>
                  </a:lnTo>
                  <a:lnTo>
                    <a:pt x="12546" y="49511"/>
                  </a:lnTo>
                  <a:lnTo>
                    <a:pt x="12546" y="91185"/>
                  </a:lnTo>
                  <a:lnTo>
                    <a:pt x="369" y="127369"/>
                  </a:lnTo>
                  <a:lnTo>
                    <a:pt x="0" y="122034"/>
                  </a:lnTo>
                  <a:lnTo>
                    <a:pt x="18706" y="84101"/>
                  </a:lnTo>
                  <a:lnTo>
                    <a:pt x="31538" y="46577"/>
                  </a:lnTo>
                  <a:lnTo>
                    <a:pt x="40742" y="24134"/>
                  </a:lnTo>
                  <a:lnTo>
                    <a:pt x="51889" y="9455"/>
                  </a:lnTo>
                  <a:lnTo>
                    <a:pt x="63899" y="1990"/>
                  </a:lnTo>
                  <a:lnTo>
                    <a:pt x="70065" y="0"/>
                  </a:lnTo>
                  <a:lnTo>
                    <a:pt x="75586" y="790"/>
                  </a:lnTo>
                  <a:lnTo>
                    <a:pt x="85482" y="7311"/>
                  </a:lnTo>
                  <a:lnTo>
                    <a:pt x="92705" y="22910"/>
                  </a:lnTo>
                  <a:lnTo>
                    <a:pt x="100738" y="57374"/>
                  </a:lnTo>
                  <a:lnTo>
                    <a:pt x="103823" y="96983"/>
                  </a:lnTo>
                  <a:lnTo>
                    <a:pt x="101758" y="144415"/>
                  </a:lnTo>
                  <a:lnTo>
                    <a:pt x="101446" y="161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4467"/>
            <p:cNvSpPr/>
            <p:nvPr>
              <p:custDataLst>
                <p:tags r:id="rId170"/>
              </p:custDataLst>
            </p:nvPr>
          </p:nvSpPr>
          <p:spPr>
            <a:xfrm>
              <a:off x="9817100" y="2915328"/>
              <a:ext cx="120651" cy="233275"/>
            </a:xfrm>
            <a:custGeom>
              <a:avLst/>
              <a:gdLst/>
              <a:ahLst/>
              <a:cxnLst/>
              <a:rect l="0" t="0" r="0" b="0"/>
              <a:pathLst>
                <a:path w="120651" h="233275">
                  <a:moveTo>
                    <a:pt x="0" y="24722"/>
                  </a:moveTo>
                  <a:lnTo>
                    <a:pt x="0" y="24722"/>
                  </a:lnTo>
                  <a:lnTo>
                    <a:pt x="11550" y="14583"/>
                  </a:lnTo>
                  <a:lnTo>
                    <a:pt x="31802" y="4471"/>
                  </a:lnTo>
                  <a:lnTo>
                    <a:pt x="72252" y="0"/>
                  </a:lnTo>
                  <a:lnTo>
                    <a:pt x="85264" y="3386"/>
                  </a:lnTo>
                  <a:lnTo>
                    <a:pt x="90708" y="6265"/>
                  </a:lnTo>
                  <a:lnTo>
                    <a:pt x="108486" y="27171"/>
                  </a:lnTo>
                  <a:lnTo>
                    <a:pt x="113361" y="49564"/>
                  </a:lnTo>
                  <a:lnTo>
                    <a:pt x="111766" y="75980"/>
                  </a:lnTo>
                  <a:lnTo>
                    <a:pt x="96851" y="118618"/>
                  </a:lnTo>
                  <a:lnTo>
                    <a:pt x="67266" y="161120"/>
                  </a:lnTo>
                  <a:lnTo>
                    <a:pt x="24867" y="208629"/>
                  </a:lnTo>
                  <a:lnTo>
                    <a:pt x="16305" y="221108"/>
                  </a:lnTo>
                  <a:lnTo>
                    <a:pt x="15809" y="224084"/>
                  </a:lnTo>
                  <a:lnTo>
                    <a:pt x="16184" y="226774"/>
                  </a:lnTo>
                  <a:lnTo>
                    <a:pt x="17138" y="229274"/>
                  </a:lnTo>
                  <a:lnTo>
                    <a:pt x="19189" y="230940"/>
                  </a:lnTo>
                  <a:lnTo>
                    <a:pt x="25226" y="232791"/>
                  </a:lnTo>
                  <a:lnTo>
                    <a:pt x="47082" y="233274"/>
                  </a:lnTo>
                  <a:lnTo>
                    <a:pt x="94181" y="227073"/>
                  </a:lnTo>
                  <a:lnTo>
                    <a:pt x="120650" y="215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4468"/>
            <p:cNvSpPr/>
            <p:nvPr>
              <p:custDataLst>
                <p:tags r:id="rId171"/>
              </p:custDataLst>
            </p:nvPr>
          </p:nvSpPr>
          <p:spPr>
            <a:xfrm>
              <a:off x="9556750" y="306705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0"/>
                  </a:moveTo>
                  <a:lnTo>
                    <a:pt x="0" y="0"/>
                  </a:lnTo>
                  <a:lnTo>
                    <a:pt x="38282" y="4364"/>
                  </a:lnTo>
                  <a:lnTo>
                    <a:pt x="76644" y="5762"/>
                  </a:lnTo>
                  <a:lnTo>
                    <a:pt x="117880" y="6881"/>
                  </a:lnTo>
                  <a:lnTo>
                    <a:pt x="162254" y="11342"/>
                  </a:lnTo>
                  <a:lnTo>
                    <a:pt x="190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4469"/>
            <p:cNvSpPr/>
            <p:nvPr>
              <p:custDataLst>
                <p:tags r:id="rId172"/>
              </p:custDataLst>
            </p:nvPr>
          </p:nvSpPr>
          <p:spPr>
            <a:xfrm>
              <a:off x="9484845" y="3260487"/>
              <a:ext cx="237006" cy="196954"/>
            </a:xfrm>
            <a:custGeom>
              <a:avLst/>
              <a:gdLst/>
              <a:ahLst/>
              <a:cxnLst/>
              <a:rect l="0" t="0" r="0" b="0"/>
              <a:pathLst>
                <a:path w="237006" h="196954">
                  <a:moveTo>
                    <a:pt x="27455" y="79613"/>
                  </a:moveTo>
                  <a:lnTo>
                    <a:pt x="27455" y="79613"/>
                  </a:lnTo>
                  <a:lnTo>
                    <a:pt x="30825" y="79613"/>
                  </a:lnTo>
                  <a:lnTo>
                    <a:pt x="44059" y="83271"/>
                  </a:lnTo>
                  <a:lnTo>
                    <a:pt x="75790" y="76863"/>
                  </a:lnTo>
                  <a:lnTo>
                    <a:pt x="99944" y="64217"/>
                  </a:lnTo>
                  <a:lnTo>
                    <a:pt x="121605" y="43693"/>
                  </a:lnTo>
                  <a:lnTo>
                    <a:pt x="129272" y="29782"/>
                  </a:lnTo>
                  <a:lnTo>
                    <a:pt x="131973" y="17249"/>
                  </a:lnTo>
                  <a:lnTo>
                    <a:pt x="130822" y="6975"/>
                  </a:lnTo>
                  <a:lnTo>
                    <a:pt x="128116" y="3671"/>
                  </a:lnTo>
                  <a:lnTo>
                    <a:pt x="119465" y="0"/>
                  </a:lnTo>
                  <a:lnTo>
                    <a:pt x="95953" y="4675"/>
                  </a:lnTo>
                  <a:lnTo>
                    <a:pt x="63271" y="21739"/>
                  </a:lnTo>
                  <a:lnTo>
                    <a:pt x="33522" y="54783"/>
                  </a:lnTo>
                  <a:lnTo>
                    <a:pt x="10203" y="95853"/>
                  </a:lnTo>
                  <a:lnTo>
                    <a:pt x="0" y="139301"/>
                  </a:lnTo>
                  <a:lnTo>
                    <a:pt x="3256" y="161174"/>
                  </a:lnTo>
                  <a:lnTo>
                    <a:pt x="7090" y="169971"/>
                  </a:lnTo>
                  <a:lnTo>
                    <a:pt x="20755" y="183507"/>
                  </a:lnTo>
                  <a:lnTo>
                    <a:pt x="39294" y="192816"/>
                  </a:lnTo>
                  <a:lnTo>
                    <a:pt x="61644" y="196953"/>
                  </a:lnTo>
                  <a:lnTo>
                    <a:pt x="104769" y="192541"/>
                  </a:lnTo>
                  <a:lnTo>
                    <a:pt x="149924" y="189038"/>
                  </a:lnTo>
                  <a:lnTo>
                    <a:pt x="187841" y="184629"/>
                  </a:lnTo>
                  <a:lnTo>
                    <a:pt x="237005" y="168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4470"/>
            <p:cNvSpPr/>
            <p:nvPr>
              <p:custDataLst>
                <p:tags r:id="rId173"/>
              </p:custDataLst>
            </p:nvPr>
          </p:nvSpPr>
          <p:spPr>
            <a:xfrm>
              <a:off x="9017494" y="3065763"/>
              <a:ext cx="348757" cy="401338"/>
            </a:xfrm>
            <a:custGeom>
              <a:avLst/>
              <a:gdLst/>
              <a:ahLst/>
              <a:cxnLst/>
              <a:rect l="0" t="0" r="0" b="0"/>
              <a:pathLst>
                <a:path w="348757" h="401338">
                  <a:moveTo>
                    <a:pt x="24906" y="64787"/>
                  </a:moveTo>
                  <a:lnTo>
                    <a:pt x="24906" y="64787"/>
                  </a:lnTo>
                  <a:lnTo>
                    <a:pt x="7948" y="54735"/>
                  </a:lnTo>
                  <a:lnTo>
                    <a:pt x="5133" y="53852"/>
                  </a:lnTo>
                  <a:lnTo>
                    <a:pt x="3258" y="52558"/>
                  </a:lnTo>
                  <a:lnTo>
                    <a:pt x="2007" y="50990"/>
                  </a:lnTo>
                  <a:lnTo>
                    <a:pt x="1173" y="49239"/>
                  </a:lnTo>
                  <a:lnTo>
                    <a:pt x="0" y="40033"/>
                  </a:lnTo>
                  <a:lnTo>
                    <a:pt x="5369" y="30502"/>
                  </a:lnTo>
                  <a:lnTo>
                    <a:pt x="9765" y="24997"/>
                  </a:lnTo>
                  <a:lnTo>
                    <a:pt x="32804" y="10507"/>
                  </a:lnTo>
                  <a:lnTo>
                    <a:pt x="65346" y="648"/>
                  </a:lnTo>
                  <a:lnTo>
                    <a:pt x="101798" y="0"/>
                  </a:lnTo>
                  <a:lnTo>
                    <a:pt x="142783" y="11019"/>
                  </a:lnTo>
                  <a:lnTo>
                    <a:pt x="176093" y="31060"/>
                  </a:lnTo>
                  <a:lnTo>
                    <a:pt x="189232" y="54266"/>
                  </a:lnTo>
                  <a:lnTo>
                    <a:pt x="196012" y="84100"/>
                  </a:lnTo>
                  <a:lnTo>
                    <a:pt x="196675" y="118526"/>
                  </a:lnTo>
                  <a:lnTo>
                    <a:pt x="187089" y="156875"/>
                  </a:lnTo>
                  <a:lnTo>
                    <a:pt x="170365" y="196732"/>
                  </a:lnTo>
                  <a:lnTo>
                    <a:pt x="148821" y="235612"/>
                  </a:lnTo>
                  <a:lnTo>
                    <a:pt x="121374" y="272177"/>
                  </a:lnTo>
                  <a:lnTo>
                    <a:pt x="91769" y="305834"/>
                  </a:lnTo>
                  <a:lnTo>
                    <a:pt x="53417" y="346464"/>
                  </a:lnTo>
                  <a:lnTo>
                    <a:pt x="14573" y="386232"/>
                  </a:lnTo>
                  <a:lnTo>
                    <a:pt x="15900" y="387034"/>
                  </a:lnTo>
                  <a:lnTo>
                    <a:pt x="58504" y="388496"/>
                  </a:lnTo>
                  <a:lnTo>
                    <a:pt x="91579" y="388574"/>
                  </a:lnTo>
                  <a:lnTo>
                    <a:pt x="131680" y="388609"/>
                  </a:lnTo>
                  <a:lnTo>
                    <a:pt x="175374" y="389330"/>
                  </a:lnTo>
                  <a:lnTo>
                    <a:pt x="220661" y="392002"/>
                  </a:lnTo>
                  <a:lnTo>
                    <a:pt x="261016" y="395542"/>
                  </a:lnTo>
                  <a:lnTo>
                    <a:pt x="307941" y="399620"/>
                  </a:lnTo>
                  <a:lnTo>
                    <a:pt x="348756" y="40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1" name="SMARTInkShape-Group916"/>
          <p:cNvGrpSpPr/>
          <p:nvPr/>
        </p:nvGrpSpPr>
        <p:grpSpPr>
          <a:xfrm>
            <a:off x="10807698" y="3327400"/>
            <a:ext cx="1263653" cy="368301"/>
            <a:chOff x="10807698" y="3327400"/>
            <a:chExt cx="1263653" cy="368301"/>
          </a:xfrm>
        </p:grpSpPr>
        <p:sp>
          <p:nvSpPr>
            <p:cNvPr id="1355" name="SMARTInkShape-4471"/>
            <p:cNvSpPr/>
            <p:nvPr>
              <p:custDataLst>
                <p:tags r:id="rId160"/>
              </p:custDataLst>
            </p:nvPr>
          </p:nvSpPr>
          <p:spPr>
            <a:xfrm>
              <a:off x="11367414" y="3457266"/>
              <a:ext cx="195937" cy="177496"/>
            </a:xfrm>
            <a:custGeom>
              <a:avLst/>
              <a:gdLst/>
              <a:ahLst/>
              <a:cxnLst/>
              <a:rect l="0" t="0" r="0" b="0"/>
              <a:pathLst>
                <a:path w="195937" h="177496">
                  <a:moveTo>
                    <a:pt x="170536" y="9834"/>
                  </a:moveTo>
                  <a:lnTo>
                    <a:pt x="170536" y="9834"/>
                  </a:lnTo>
                  <a:lnTo>
                    <a:pt x="170536" y="6463"/>
                  </a:lnTo>
                  <a:lnTo>
                    <a:pt x="169831" y="5470"/>
                  </a:lnTo>
                  <a:lnTo>
                    <a:pt x="168655" y="4808"/>
                  </a:lnTo>
                  <a:lnTo>
                    <a:pt x="152518" y="0"/>
                  </a:lnTo>
                  <a:lnTo>
                    <a:pt x="117849" y="6349"/>
                  </a:lnTo>
                  <a:lnTo>
                    <a:pt x="80401" y="20983"/>
                  </a:lnTo>
                  <a:lnTo>
                    <a:pt x="68623" y="31016"/>
                  </a:lnTo>
                  <a:lnTo>
                    <a:pt x="64494" y="36656"/>
                  </a:lnTo>
                  <a:lnTo>
                    <a:pt x="63858" y="43238"/>
                  </a:lnTo>
                  <a:lnTo>
                    <a:pt x="68796" y="58076"/>
                  </a:lnTo>
                  <a:lnTo>
                    <a:pt x="83691" y="70316"/>
                  </a:lnTo>
                  <a:lnTo>
                    <a:pt x="130883" y="91562"/>
                  </a:lnTo>
                  <a:lnTo>
                    <a:pt x="133517" y="93952"/>
                  </a:lnTo>
                  <a:lnTo>
                    <a:pt x="132451" y="96252"/>
                  </a:lnTo>
                  <a:lnTo>
                    <a:pt x="123740" y="100688"/>
                  </a:lnTo>
                  <a:lnTo>
                    <a:pt x="76285" y="109991"/>
                  </a:lnTo>
                  <a:lnTo>
                    <a:pt x="38894" y="121433"/>
                  </a:lnTo>
                  <a:lnTo>
                    <a:pt x="11429" y="137210"/>
                  </a:lnTo>
                  <a:lnTo>
                    <a:pt x="1515" y="146643"/>
                  </a:lnTo>
                  <a:lnTo>
                    <a:pt x="0" y="151135"/>
                  </a:lnTo>
                  <a:lnTo>
                    <a:pt x="398" y="155540"/>
                  </a:lnTo>
                  <a:lnTo>
                    <a:pt x="2079" y="159888"/>
                  </a:lnTo>
                  <a:lnTo>
                    <a:pt x="15232" y="166600"/>
                  </a:lnTo>
                  <a:lnTo>
                    <a:pt x="50200" y="174346"/>
                  </a:lnTo>
                  <a:lnTo>
                    <a:pt x="81776" y="177495"/>
                  </a:lnTo>
                  <a:lnTo>
                    <a:pt x="119327" y="176542"/>
                  </a:lnTo>
                  <a:lnTo>
                    <a:pt x="166652" y="175411"/>
                  </a:lnTo>
                  <a:lnTo>
                    <a:pt x="195936" y="17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SMARTInkShape-4472"/>
            <p:cNvSpPr/>
            <p:nvPr>
              <p:custDataLst>
                <p:tags r:id="rId161"/>
              </p:custDataLst>
            </p:nvPr>
          </p:nvSpPr>
          <p:spPr>
            <a:xfrm>
              <a:off x="12065000" y="3689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4473"/>
            <p:cNvSpPr/>
            <p:nvPr>
              <p:custDataLst>
                <p:tags r:id="rId162"/>
              </p:custDataLst>
            </p:nvPr>
          </p:nvSpPr>
          <p:spPr>
            <a:xfrm>
              <a:off x="11940500" y="3524250"/>
              <a:ext cx="67351" cy="122282"/>
            </a:xfrm>
            <a:custGeom>
              <a:avLst/>
              <a:gdLst/>
              <a:ahLst/>
              <a:cxnLst/>
              <a:rect l="0" t="0" r="0" b="0"/>
              <a:pathLst>
                <a:path w="67351" h="122282">
                  <a:moveTo>
                    <a:pt x="67350" y="50800"/>
                  </a:moveTo>
                  <a:lnTo>
                    <a:pt x="67350" y="50800"/>
                  </a:lnTo>
                  <a:lnTo>
                    <a:pt x="57916" y="28980"/>
                  </a:lnTo>
                  <a:lnTo>
                    <a:pt x="53045" y="23463"/>
                  </a:lnTo>
                  <a:lnTo>
                    <a:pt x="46647" y="21012"/>
                  </a:lnTo>
                  <a:lnTo>
                    <a:pt x="42964" y="20358"/>
                  </a:lnTo>
                  <a:lnTo>
                    <a:pt x="39094" y="21333"/>
                  </a:lnTo>
                  <a:lnTo>
                    <a:pt x="31040" y="26179"/>
                  </a:lnTo>
                  <a:lnTo>
                    <a:pt x="18570" y="43583"/>
                  </a:lnTo>
                  <a:lnTo>
                    <a:pt x="3125" y="78407"/>
                  </a:lnTo>
                  <a:lnTo>
                    <a:pt x="0" y="93407"/>
                  </a:lnTo>
                  <a:lnTo>
                    <a:pt x="2374" y="105250"/>
                  </a:lnTo>
                  <a:lnTo>
                    <a:pt x="4982" y="110384"/>
                  </a:lnTo>
                  <a:lnTo>
                    <a:pt x="13527" y="117968"/>
                  </a:lnTo>
                  <a:lnTo>
                    <a:pt x="18767" y="120979"/>
                  </a:lnTo>
                  <a:lnTo>
                    <a:pt x="23672" y="122281"/>
                  </a:lnTo>
                  <a:lnTo>
                    <a:pt x="32885" y="121845"/>
                  </a:lnTo>
                  <a:lnTo>
                    <a:pt x="41686" y="117418"/>
                  </a:lnTo>
                  <a:lnTo>
                    <a:pt x="46007" y="114262"/>
                  </a:lnTo>
                  <a:lnTo>
                    <a:pt x="50808" y="99466"/>
                  </a:lnTo>
                  <a:lnTo>
                    <a:pt x="50522" y="52103"/>
                  </a:lnTo>
                  <a:lnTo>
                    <a:pt x="42216" y="23199"/>
                  </a:lnTo>
                  <a:lnTo>
                    <a:pt x="2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4474"/>
            <p:cNvSpPr/>
            <p:nvPr>
              <p:custDataLst>
                <p:tags r:id="rId163"/>
              </p:custDataLst>
            </p:nvPr>
          </p:nvSpPr>
          <p:spPr>
            <a:xfrm>
              <a:off x="11698105" y="3473973"/>
              <a:ext cx="139484" cy="177278"/>
            </a:xfrm>
            <a:custGeom>
              <a:avLst/>
              <a:gdLst/>
              <a:ahLst/>
              <a:cxnLst/>
              <a:rect l="0" t="0" r="0" b="0"/>
              <a:pathLst>
                <a:path w="139484" h="177278">
                  <a:moveTo>
                    <a:pt x="17645" y="12177"/>
                  </a:moveTo>
                  <a:lnTo>
                    <a:pt x="17645" y="12177"/>
                  </a:lnTo>
                  <a:lnTo>
                    <a:pt x="8211" y="3449"/>
                  </a:lnTo>
                  <a:lnTo>
                    <a:pt x="0" y="0"/>
                  </a:lnTo>
                  <a:lnTo>
                    <a:pt x="15491" y="19858"/>
                  </a:lnTo>
                  <a:lnTo>
                    <a:pt x="61089" y="59197"/>
                  </a:lnTo>
                  <a:lnTo>
                    <a:pt x="106189" y="91994"/>
                  </a:lnTo>
                  <a:lnTo>
                    <a:pt x="136215" y="115824"/>
                  </a:lnTo>
                  <a:lnTo>
                    <a:pt x="139023" y="119375"/>
                  </a:lnTo>
                  <a:lnTo>
                    <a:pt x="139483" y="123859"/>
                  </a:lnTo>
                  <a:lnTo>
                    <a:pt x="136236" y="134486"/>
                  </a:lnTo>
                  <a:lnTo>
                    <a:pt x="128208" y="142501"/>
                  </a:lnTo>
                  <a:lnTo>
                    <a:pt x="86611" y="160076"/>
                  </a:lnTo>
                  <a:lnTo>
                    <a:pt x="39393" y="176678"/>
                  </a:lnTo>
                  <a:lnTo>
                    <a:pt x="36695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4475"/>
            <p:cNvSpPr/>
            <p:nvPr>
              <p:custDataLst>
                <p:tags r:id="rId164"/>
              </p:custDataLst>
            </p:nvPr>
          </p:nvSpPr>
          <p:spPr>
            <a:xfrm>
              <a:off x="10902948" y="3327400"/>
              <a:ext cx="279403" cy="304825"/>
            </a:xfrm>
            <a:custGeom>
              <a:avLst/>
              <a:gdLst/>
              <a:ahLst/>
              <a:cxnLst/>
              <a:rect l="0" t="0" r="0" b="0"/>
              <a:pathLst>
                <a:path w="279403" h="304825">
                  <a:moveTo>
                    <a:pt x="2" y="63500"/>
                  </a:moveTo>
                  <a:lnTo>
                    <a:pt x="2" y="63500"/>
                  </a:lnTo>
                  <a:lnTo>
                    <a:pt x="0" y="58033"/>
                  </a:lnTo>
                  <a:lnTo>
                    <a:pt x="707" y="57738"/>
                  </a:lnTo>
                  <a:lnTo>
                    <a:pt x="3372" y="57411"/>
                  </a:lnTo>
                  <a:lnTo>
                    <a:pt x="6909" y="62911"/>
                  </a:lnTo>
                  <a:lnTo>
                    <a:pt x="18299" y="100543"/>
                  </a:lnTo>
                  <a:lnTo>
                    <a:pt x="27889" y="132174"/>
                  </a:lnTo>
                  <a:lnTo>
                    <a:pt x="38503" y="167400"/>
                  </a:lnTo>
                  <a:lnTo>
                    <a:pt x="47922" y="204222"/>
                  </a:lnTo>
                  <a:lnTo>
                    <a:pt x="56813" y="237991"/>
                  </a:lnTo>
                  <a:lnTo>
                    <a:pt x="67870" y="279125"/>
                  </a:lnTo>
                  <a:lnTo>
                    <a:pt x="73910" y="296916"/>
                  </a:lnTo>
                  <a:lnTo>
                    <a:pt x="77496" y="301661"/>
                  </a:lnTo>
                  <a:lnTo>
                    <a:pt x="81297" y="304824"/>
                  </a:lnTo>
                  <a:lnTo>
                    <a:pt x="85948" y="304816"/>
                  </a:lnTo>
                  <a:lnTo>
                    <a:pt x="96762" y="299162"/>
                  </a:lnTo>
                  <a:lnTo>
                    <a:pt x="128137" y="253775"/>
                  </a:lnTo>
                  <a:lnTo>
                    <a:pt x="152436" y="210626"/>
                  </a:lnTo>
                  <a:lnTo>
                    <a:pt x="167946" y="183456"/>
                  </a:lnTo>
                  <a:lnTo>
                    <a:pt x="185343" y="153350"/>
                  </a:lnTo>
                  <a:lnTo>
                    <a:pt x="203996" y="121283"/>
                  </a:lnTo>
                  <a:lnTo>
                    <a:pt x="219960" y="94966"/>
                  </a:lnTo>
                  <a:lnTo>
                    <a:pt x="247104" y="52555"/>
                  </a:lnTo>
                  <a:lnTo>
                    <a:pt x="276242" y="5264"/>
                  </a:lnTo>
                  <a:lnTo>
                    <a:pt x="279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4476"/>
            <p:cNvSpPr/>
            <p:nvPr>
              <p:custDataLst>
                <p:tags r:id="rId165"/>
              </p:custDataLst>
            </p:nvPr>
          </p:nvSpPr>
          <p:spPr>
            <a:xfrm>
              <a:off x="10807698" y="3479800"/>
              <a:ext cx="412753" cy="69851"/>
            </a:xfrm>
            <a:custGeom>
              <a:avLst/>
              <a:gdLst/>
              <a:ahLst/>
              <a:cxnLst/>
              <a:rect l="0" t="0" r="0" b="0"/>
              <a:pathLst>
                <a:path w="412753" h="69851">
                  <a:moveTo>
                    <a:pt x="2" y="69850"/>
                  </a:moveTo>
                  <a:lnTo>
                    <a:pt x="2" y="69850"/>
                  </a:lnTo>
                  <a:lnTo>
                    <a:pt x="0" y="66479"/>
                  </a:lnTo>
                  <a:lnTo>
                    <a:pt x="7528" y="62943"/>
                  </a:lnTo>
                  <a:lnTo>
                    <a:pt x="45467" y="51552"/>
                  </a:lnTo>
                  <a:lnTo>
                    <a:pt x="81593" y="43843"/>
                  </a:lnTo>
                  <a:lnTo>
                    <a:pt x="127986" y="36419"/>
                  </a:lnTo>
                  <a:lnTo>
                    <a:pt x="155175" y="33452"/>
                  </a:lnTo>
                  <a:lnTo>
                    <a:pt x="183883" y="30768"/>
                  </a:lnTo>
                  <a:lnTo>
                    <a:pt x="213605" y="27567"/>
                  </a:lnTo>
                  <a:lnTo>
                    <a:pt x="244003" y="24022"/>
                  </a:lnTo>
                  <a:lnTo>
                    <a:pt x="274854" y="20248"/>
                  </a:lnTo>
                  <a:lnTo>
                    <a:pt x="303887" y="16321"/>
                  </a:lnTo>
                  <a:lnTo>
                    <a:pt x="331709" y="12291"/>
                  </a:lnTo>
                  <a:lnTo>
                    <a:pt x="376733" y="5462"/>
                  </a:lnTo>
                  <a:lnTo>
                    <a:pt x="412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4" name="SMARTInkShape-Group917"/>
          <p:cNvGrpSpPr/>
          <p:nvPr/>
        </p:nvGrpSpPr>
        <p:grpSpPr>
          <a:xfrm>
            <a:off x="1461383" y="3898138"/>
            <a:ext cx="10540118" cy="330963"/>
            <a:chOff x="1461383" y="3898138"/>
            <a:chExt cx="10540118" cy="330963"/>
          </a:xfrm>
        </p:grpSpPr>
        <p:sp>
          <p:nvSpPr>
            <p:cNvPr id="1362" name="SMARTInkShape-4477"/>
            <p:cNvSpPr/>
            <p:nvPr>
              <p:custDataLst>
                <p:tags r:id="rId158"/>
              </p:custDataLst>
            </p:nvPr>
          </p:nvSpPr>
          <p:spPr>
            <a:xfrm>
              <a:off x="1461383" y="3941647"/>
              <a:ext cx="824160" cy="39804"/>
            </a:xfrm>
            <a:custGeom>
              <a:avLst/>
              <a:gdLst/>
              <a:ahLst/>
              <a:cxnLst/>
              <a:rect l="0" t="0" r="0" b="0"/>
              <a:pathLst>
                <a:path w="824160" h="39804">
                  <a:moveTo>
                    <a:pt x="5467" y="39803"/>
                  </a:moveTo>
                  <a:lnTo>
                    <a:pt x="5467" y="39803"/>
                  </a:lnTo>
                  <a:lnTo>
                    <a:pt x="441" y="27870"/>
                  </a:lnTo>
                  <a:lnTo>
                    <a:pt x="0" y="25497"/>
                  </a:lnTo>
                  <a:lnTo>
                    <a:pt x="411" y="23210"/>
                  </a:lnTo>
                  <a:lnTo>
                    <a:pt x="2750" y="18788"/>
                  </a:lnTo>
                  <a:lnTo>
                    <a:pt x="18146" y="12331"/>
                  </a:lnTo>
                  <a:lnTo>
                    <a:pt x="60888" y="13967"/>
                  </a:lnTo>
                  <a:lnTo>
                    <a:pt x="92893" y="17267"/>
                  </a:lnTo>
                  <a:lnTo>
                    <a:pt x="135810" y="21085"/>
                  </a:lnTo>
                  <a:lnTo>
                    <a:pt x="160096" y="23091"/>
                  </a:lnTo>
                  <a:lnTo>
                    <a:pt x="187575" y="24428"/>
                  </a:lnTo>
                  <a:lnTo>
                    <a:pt x="217183" y="25320"/>
                  </a:lnTo>
                  <a:lnTo>
                    <a:pt x="248211" y="25914"/>
                  </a:lnTo>
                  <a:lnTo>
                    <a:pt x="283008" y="25605"/>
                  </a:lnTo>
                  <a:lnTo>
                    <a:pt x="320316" y="24693"/>
                  </a:lnTo>
                  <a:lnTo>
                    <a:pt x="359300" y="23380"/>
                  </a:lnTo>
                  <a:lnTo>
                    <a:pt x="401517" y="21093"/>
                  </a:lnTo>
                  <a:lnTo>
                    <a:pt x="445889" y="18157"/>
                  </a:lnTo>
                  <a:lnTo>
                    <a:pt x="491698" y="14789"/>
                  </a:lnTo>
                  <a:lnTo>
                    <a:pt x="541993" y="11838"/>
                  </a:lnTo>
                  <a:lnTo>
                    <a:pt x="595279" y="9165"/>
                  </a:lnTo>
                  <a:lnTo>
                    <a:pt x="650558" y="6678"/>
                  </a:lnTo>
                  <a:lnTo>
                    <a:pt x="708578" y="4314"/>
                  </a:lnTo>
                  <a:lnTo>
                    <a:pt x="768424" y="2032"/>
                  </a:lnTo>
                  <a:lnTo>
                    <a:pt x="82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SMARTInkShape-4478"/>
            <p:cNvSpPr/>
            <p:nvPr>
              <p:custDataLst>
                <p:tags r:id="rId159"/>
              </p:custDataLst>
            </p:nvPr>
          </p:nvSpPr>
          <p:spPr>
            <a:xfrm>
              <a:off x="3453543" y="3898138"/>
              <a:ext cx="8547958" cy="330963"/>
            </a:xfrm>
            <a:custGeom>
              <a:avLst/>
              <a:gdLst/>
              <a:ahLst/>
              <a:cxnLst/>
              <a:rect l="0" t="0" r="0" b="0"/>
              <a:pathLst>
                <a:path w="8547958" h="330963">
                  <a:moveTo>
                    <a:pt x="0" y="36518"/>
                  </a:moveTo>
                  <a:lnTo>
                    <a:pt x="0" y="36518"/>
                  </a:lnTo>
                  <a:lnTo>
                    <a:pt x="19509" y="36122"/>
                  </a:lnTo>
                  <a:lnTo>
                    <a:pt x="109247" y="33508"/>
                  </a:lnTo>
                  <a:lnTo>
                    <a:pt x="199412" y="30354"/>
                  </a:lnTo>
                  <a:lnTo>
                    <a:pt x="289860" y="26840"/>
                  </a:lnTo>
                  <a:lnTo>
                    <a:pt x="381909" y="23085"/>
                  </a:lnTo>
                  <a:lnTo>
                    <a:pt x="475025" y="19173"/>
                  </a:lnTo>
                  <a:lnTo>
                    <a:pt x="568852" y="15152"/>
                  </a:lnTo>
                  <a:lnTo>
                    <a:pt x="663154" y="11061"/>
                  </a:lnTo>
                  <a:lnTo>
                    <a:pt x="757772" y="6922"/>
                  </a:lnTo>
                  <a:lnTo>
                    <a:pt x="852600" y="2752"/>
                  </a:lnTo>
                  <a:lnTo>
                    <a:pt x="949686" y="678"/>
                  </a:lnTo>
                  <a:lnTo>
                    <a:pt x="1048276" y="0"/>
                  </a:lnTo>
                  <a:lnTo>
                    <a:pt x="1147870" y="254"/>
                  </a:lnTo>
                  <a:lnTo>
                    <a:pt x="1246721" y="1129"/>
                  </a:lnTo>
                  <a:lnTo>
                    <a:pt x="1345077" y="2418"/>
                  </a:lnTo>
                  <a:lnTo>
                    <a:pt x="1443104" y="3982"/>
                  </a:lnTo>
                  <a:lnTo>
                    <a:pt x="1543027" y="6436"/>
                  </a:lnTo>
                  <a:lnTo>
                    <a:pt x="1644214" y="9484"/>
                  </a:lnTo>
                  <a:lnTo>
                    <a:pt x="1746245" y="12927"/>
                  </a:lnTo>
                  <a:lnTo>
                    <a:pt x="1850250" y="16633"/>
                  </a:lnTo>
                  <a:lnTo>
                    <a:pt x="1955569" y="20515"/>
                  </a:lnTo>
                  <a:lnTo>
                    <a:pt x="2061765" y="24514"/>
                  </a:lnTo>
                  <a:lnTo>
                    <a:pt x="2167134" y="29297"/>
                  </a:lnTo>
                  <a:lnTo>
                    <a:pt x="2271953" y="34603"/>
                  </a:lnTo>
                  <a:lnTo>
                    <a:pt x="2376405" y="40255"/>
                  </a:lnTo>
                  <a:lnTo>
                    <a:pt x="2482022" y="45434"/>
                  </a:lnTo>
                  <a:lnTo>
                    <a:pt x="2588417" y="50300"/>
                  </a:lnTo>
                  <a:lnTo>
                    <a:pt x="2695330" y="54954"/>
                  </a:lnTo>
                  <a:lnTo>
                    <a:pt x="2801178" y="59468"/>
                  </a:lnTo>
                  <a:lnTo>
                    <a:pt x="2906315" y="63888"/>
                  </a:lnTo>
                  <a:lnTo>
                    <a:pt x="3010979" y="68245"/>
                  </a:lnTo>
                  <a:lnTo>
                    <a:pt x="3116738" y="72562"/>
                  </a:lnTo>
                  <a:lnTo>
                    <a:pt x="3223228" y="76851"/>
                  </a:lnTo>
                  <a:lnTo>
                    <a:pt x="3330203" y="81121"/>
                  </a:lnTo>
                  <a:lnTo>
                    <a:pt x="3436094" y="85379"/>
                  </a:lnTo>
                  <a:lnTo>
                    <a:pt x="3541260" y="89629"/>
                  </a:lnTo>
                  <a:lnTo>
                    <a:pt x="3645941" y="93873"/>
                  </a:lnTo>
                  <a:lnTo>
                    <a:pt x="3750302" y="98113"/>
                  </a:lnTo>
                  <a:lnTo>
                    <a:pt x="3854448" y="102352"/>
                  </a:lnTo>
                  <a:lnTo>
                    <a:pt x="3958451" y="106588"/>
                  </a:lnTo>
                  <a:lnTo>
                    <a:pt x="4062359" y="110824"/>
                  </a:lnTo>
                  <a:lnTo>
                    <a:pt x="4166202" y="115059"/>
                  </a:lnTo>
                  <a:lnTo>
                    <a:pt x="4270004" y="119293"/>
                  </a:lnTo>
                  <a:lnTo>
                    <a:pt x="4374483" y="122822"/>
                  </a:lnTo>
                  <a:lnTo>
                    <a:pt x="4479412" y="125880"/>
                  </a:lnTo>
                  <a:lnTo>
                    <a:pt x="4584645" y="128624"/>
                  </a:lnTo>
                  <a:lnTo>
                    <a:pt x="4691488" y="130453"/>
                  </a:lnTo>
                  <a:lnTo>
                    <a:pt x="4799405" y="131673"/>
                  </a:lnTo>
                  <a:lnTo>
                    <a:pt x="4908039" y="132486"/>
                  </a:lnTo>
                  <a:lnTo>
                    <a:pt x="5017151" y="132322"/>
                  </a:lnTo>
                  <a:lnTo>
                    <a:pt x="5126581" y="131508"/>
                  </a:lnTo>
                  <a:lnTo>
                    <a:pt x="5236223" y="130259"/>
                  </a:lnTo>
                  <a:lnTo>
                    <a:pt x="5346004" y="129427"/>
                  </a:lnTo>
                  <a:lnTo>
                    <a:pt x="5455883" y="128872"/>
                  </a:lnTo>
                  <a:lnTo>
                    <a:pt x="5565824" y="128502"/>
                  </a:lnTo>
                  <a:lnTo>
                    <a:pt x="5676513" y="128255"/>
                  </a:lnTo>
                  <a:lnTo>
                    <a:pt x="5787700" y="128091"/>
                  </a:lnTo>
                  <a:lnTo>
                    <a:pt x="5899219" y="127981"/>
                  </a:lnTo>
                  <a:lnTo>
                    <a:pt x="6010254" y="129319"/>
                  </a:lnTo>
                  <a:lnTo>
                    <a:pt x="6120966" y="131622"/>
                  </a:lnTo>
                  <a:lnTo>
                    <a:pt x="6231463" y="134569"/>
                  </a:lnTo>
                  <a:lnTo>
                    <a:pt x="6341818" y="137944"/>
                  </a:lnTo>
                  <a:lnTo>
                    <a:pt x="6452075" y="141606"/>
                  </a:lnTo>
                  <a:lnTo>
                    <a:pt x="6562270" y="145458"/>
                  </a:lnTo>
                  <a:lnTo>
                    <a:pt x="6670304" y="150143"/>
                  </a:lnTo>
                  <a:lnTo>
                    <a:pt x="6776898" y="155382"/>
                  </a:lnTo>
                  <a:lnTo>
                    <a:pt x="6882535" y="160992"/>
                  </a:lnTo>
                  <a:lnTo>
                    <a:pt x="6986827" y="168260"/>
                  </a:lnTo>
                  <a:lnTo>
                    <a:pt x="7090219" y="176633"/>
                  </a:lnTo>
                  <a:lnTo>
                    <a:pt x="7193016" y="185742"/>
                  </a:lnTo>
                  <a:lnTo>
                    <a:pt x="7294002" y="195343"/>
                  </a:lnTo>
                  <a:lnTo>
                    <a:pt x="7393780" y="205272"/>
                  </a:lnTo>
                  <a:lnTo>
                    <a:pt x="7492756" y="215418"/>
                  </a:lnTo>
                  <a:lnTo>
                    <a:pt x="7589078" y="225710"/>
                  </a:lnTo>
                  <a:lnTo>
                    <a:pt x="7683631" y="236100"/>
                  </a:lnTo>
                  <a:lnTo>
                    <a:pt x="7777006" y="246554"/>
                  </a:lnTo>
                  <a:lnTo>
                    <a:pt x="7866773" y="257051"/>
                  </a:lnTo>
                  <a:lnTo>
                    <a:pt x="7954135" y="267577"/>
                  </a:lnTo>
                  <a:lnTo>
                    <a:pt x="8039891" y="278122"/>
                  </a:lnTo>
                  <a:lnTo>
                    <a:pt x="8120346" y="287974"/>
                  </a:lnTo>
                  <a:lnTo>
                    <a:pt x="8197265" y="297365"/>
                  </a:lnTo>
                  <a:lnTo>
                    <a:pt x="8271828" y="306447"/>
                  </a:lnTo>
                  <a:lnTo>
                    <a:pt x="8335650" y="313208"/>
                  </a:lnTo>
                  <a:lnTo>
                    <a:pt x="8392311" y="318420"/>
                  </a:lnTo>
                  <a:lnTo>
                    <a:pt x="8444190" y="322601"/>
                  </a:lnTo>
                  <a:lnTo>
                    <a:pt x="8478780" y="325388"/>
                  </a:lnTo>
                  <a:lnTo>
                    <a:pt x="8547957" y="330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8" name="SMARTInkShape-Group918"/>
          <p:cNvGrpSpPr/>
          <p:nvPr/>
        </p:nvGrpSpPr>
        <p:grpSpPr>
          <a:xfrm>
            <a:off x="1447386" y="4217992"/>
            <a:ext cx="470315" cy="285457"/>
            <a:chOff x="1447386" y="4217992"/>
            <a:chExt cx="470315" cy="285457"/>
          </a:xfrm>
        </p:grpSpPr>
        <p:sp>
          <p:nvSpPr>
            <p:cNvPr id="1365" name="SMARTInkShape-4479"/>
            <p:cNvSpPr/>
            <p:nvPr>
              <p:custDataLst>
                <p:tags r:id="rId155"/>
              </p:custDataLst>
            </p:nvPr>
          </p:nvSpPr>
          <p:spPr>
            <a:xfrm>
              <a:off x="1643237" y="4356983"/>
              <a:ext cx="96664" cy="119768"/>
            </a:xfrm>
            <a:custGeom>
              <a:avLst/>
              <a:gdLst/>
              <a:ahLst/>
              <a:cxnLst/>
              <a:rect l="0" t="0" r="0" b="0"/>
              <a:pathLst>
                <a:path w="96664" h="119768">
                  <a:moveTo>
                    <a:pt x="52213" y="5467"/>
                  </a:moveTo>
                  <a:lnTo>
                    <a:pt x="52213" y="5467"/>
                  </a:lnTo>
                  <a:lnTo>
                    <a:pt x="45471" y="2096"/>
                  </a:lnTo>
                  <a:lnTo>
                    <a:pt x="31165" y="0"/>
                  </a:lnTo>
                  <a:lnTo>
                    <a:pt x="23338" y="1391"/>
                  </a:lnTo>
                  <a:lnTo>
                    <a:pt x="16802" y="5066"/>
                  </a:lnTo>
                  <a:lnTo>
                    <a:pt x="9193" y="11403"/>
                  </a:lnTo>
                  <a:lnTo>
                    <a:pt x="347" y="29647"/>
                  </a:lnTo>
                  <a:lnTo>
                    <a:pt x="0" y="59668"/>
                  </a:lnTo>
                  <a:lnTo>
                    <a:pt x="11107" y="92004"/>
                  </a:lnTo>
                  <a:lnTo>
                    <a:pt x="27594" y="107663"/>
                  </a:lnTo>
                  <a:lnTo>
                    <a:pt x="45504" y="116504"/>
                  </a:lnTo>
                  <a:lnTo>
                    <a:pt x="51268" y="116886"/>
                  </a:lnTo>
                  <a:lnTo>
                    <a:pt x="55816" y="115730"/>
                  </a:lnTo>
                  <a:lnTo>
                    <a:pt x="59554" y="112842"/>
                  </a:lnTo>
                  <a:lnTo>
                    <a:pt x="65589" y="103989"/>
                  </a:lnTo>
                  <a:lnTo>
                    <a:pt x="69582" y="83734"/>
                  </a:lnTo>
                  <a:lnTo>
                    <a:pt x="67394" y="59858"/>
                  </a:lnTo>
                  <a:lnTo>
                    <a:pt x="62277" y="45023"/>
                  </a:lnTo>
                  <a:lnTo>
                    <a:pt x="61039" y="43832"/>
                  </a:lnTo>
                  <a:lnTo>
                    <a:pt x="60214" y="44449"/>
                  </a:lnTo>
                  <a:lnTo>
                    <a:pt x="59663" y="46271"/>
                  </a:lnTo>
                  <a:lnTo>
                    <a:pt x="62260" y="62321"/>
                  </a:lnTo>
                  <a:lnTo>
                    <a:pt x="75233" y="92322"/>
                  </a:lnTo>
                  <a:lnTo>
                    <a:pt x="96663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4480"/>
            <p:cNvSpPr/>
            <p:nvPr>
              <p:custDataLst>
                <p:tags r:id="rId156"/>
              </p:custDataLst>
            </p:nvPr>
          </p:nvSpPr>
          <p:spPr>
            <a:xfrm>
              <a:off x="1790700" y="4337376"/>
              <a:ext cx="127001" cy="133025"/>
            </a:xfrm>
            <a:custGeom>
              <a:avLst/>
              <a:gdLst/>
              <a:ahLst/>
              <a:cxnLst/>
              <a:rect l="0" t="0" r="0" b="0"/>
              <a:pathLst>
                <a:path w="127001" h="133025">
                  <a:moveTo>
                    <a:pt x="0" y="31424"/>
                  </a:moveTo>
                  <a:lnTo>
                    <a:pt x="0" y="31424"/>
                  </a:lnTo>
                  <a:lnTo>
                    <a:pt x="3371" y="78987"/>
                  </a:lnTo>
                  <a:lnTo>
                    <a:pt x="14927" y="122461"/>
                  </a:lnTo>
                  <a:lnTo>
                    <a:pt x="17218" y="126448"/>
                  </a:lnTo>
                  <a:lnTo>
                    <a:pt x="17828" y="126523"/>
                  </a:lnTo>
                  <a:lnTo>
                    <a:pt x="22059" y="116516"/>
                  </a:lnTo>
                  <a:lnTo>
                    <a:pt x="19671" y="81916"/>
                  </a:lnTo>
                  <a:lnTo>
                    <a:pt x="15785" y="42308"/>
                  </a:lnTo>
                  <a:lnTo>
                    <a:pt x="17128" y="23561"/>
                  </a:lnTo>
                  <a:lnTo>
                    <a:pt x="23840" y="10056"/>
                  </a:lnTo>
                  <a:lnTo>
                    <a:pt x="28594" y="4478"/>
                  </a:lnTo>
                  <a:lnTo>
                    <a:pt x="34585" y="1465"/>
                  </a:lnTo>
                  <a:lnTo>
                    <a:pt x="48767" y="0"/>
                  </a:lnTo>
                  <a:lnTo>
                    <a:pt x="64478" y="7345"/>
                  </a:lnTo>
                  <a:lnTo>
                    <a:pt x="80163" y="20722"/>
                  </a:lnTo>
                  <a:lnTo>
                    <a:pt x="100187" y="48793"/>
                  </a:lnTo>
                  <a:lnTo>
                    <a:pt x="118071" y="95846"/>
                  </a:lnTo>
                  <a:lnTo>
                    <a:pt x="127000" y="1330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4481"/>
            <p:cNvSpPr/>
            <p:nvPr>
              <p:custDataLst>
                <p:tags r:id="rId157"/>
              </p:custDataLst>
            </p:nvPr>
          </p:nvSpPr>
          <p:spPr>
            <a:xfrm>
              <a:off x="1447386" y="4217992"/>
              <a:ext cx="151671" cy="285457"/>
            </a:xfrm>
            <a:custGeom>
              <a:avLst/>
              <a:gdLst/>
              <a:ahLst/>
              <a:cxnLst/>
              <a:rect l="0" t="0" r="0" b="0"/>
              <a:pathLst>
                <a:path w="151671" h="285457">
                  <a:moveTo>
                    <a:pt x="140114" y="49208"/>
                  </a:moveTo>
                  <a:lnTo>
                    <a:pt x="140114" y="49208"/>
                  </a:lnTo>
                  <a:lnTo>
                    <a:pt x="140114" y="45837"/>
                  </a:lnTo>
                  <a:lnTo>
                    <a:pt x="140820" y="44844"/>
                  </a:lnTo>
                  <a:lnTo>
                    <a:pt x="141996" y="44182"/>
                  </a:lnTo>
                  <a:lnTo>
                    <a:pt x="143485" y="43741"/>
                  </a:lnTo>
                  <a:lnTo>
                    <a:pt x="151670" y="37468"/>
                  </a:lnTo>
                  <a:lnTo>
                    <a:pt x="151345" y="36443"/>
                  </a:lnTo>
                  <a:lnTo>
                    <a:pt x="134486" y="18235"/>
                  </a:lnTo>
                  <a:lnTo>
                    <a:pt x="117966" y="7446"/>
                  </a:lnTo>
                  <a:lnTo>
                    <a:pt x="101096" y="1399"/>
                  </a:lnTo>
                  <a:lnTo>
                    <a:pt x="82692" y="0"/>
                  </a:lnTo>
                  <a:lnTo>
                    <a:pt x="63128" y="4446"/>
                  </a:lnTo>
                  <a:lnTo>
                    <a:pt x="47807" y="10734"/>
                  </a:lnTo>
                  <a:lnTo>
                    <a:pt x="26686" y="28950"/>
                  </a:lnTo>
                  <a:lnTo>
                    <a:pt x="10393" y="58963"/>
                  </a:lnTo>
                  <a:lnTo>
                    <a:pt x="0" y="101409"/>
                  </a:lnTo>
                  <a:lnTo>
                    <a:pt x="465" y="135203"/>
                  </a:lnTo>
                  <a:lnTo>
                    <a:pt x="6081" y="169978"/>
                  </a:lnTo>
                  <a:lnTo>
                    <a:pt x="21849" y="216616"/>
                  </a:lnTo>
                  <a:lnTo>
                    <a:pt x="44081" y="254738"/>
                  </a:lnTo>
                  <a:lnTo>
                    <a:pt x="60273" y="270142"/>
                  </a:lnTo>
                  <a:lnTo>
                    <a:pt x="88627" y="283375"/>
                  </a:lnTo>
                  <a:lnTo>
                    <a:pt x="105236" y="285456"/>
                  </a:lnTo>
                  <a:lnTo>
                    <a:pt x="119674" y="283324"/>
                  </a:lnTo>
                  <a:lnTo>
                    <a:pt x="146464" y="271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1" name="SMARTInkShape-Group919"/>
          <p:cNvGrpSpPr/>
          <p:nvPr/>
        </p:nvGrpSpPr>
        <p:grpSpPr>
          <a:xfrm>
            <a:off x="2294407" y="4319361"/>
            <a:ext cx="277344" cy="157797"/>
            <a:chOff x="2294407" y="4319361"/>
            <a:chExt cx="277344" cy="157797"/>
          </a:xfrm>
        </p:grpSpPr>
        <p:sp>
          <p:nvSpPr>
            <p:cNvPr id="1369" name="SMARTInkShape-4482"/>
            <p:cNvSpPr/>
            <p:nvPr>
              <p:custDataLst>
                <p:tags r:id="rId153"/>
              </p:custDataLst>
            </p:nvPr>
          </p:nvSpPr>
          <p:spPr>
            <a:xfrm>
              <a:off x="2479021" y="4319361"/>
              <a:ext cx="92730" cy="145270"/>
            </a:xfrm>
            <a:custGeom>
              <a:avLst/>
              <a:gdLst/>
              <a:ahLst/>
              <a:cxnLst/>
              <a:rect l="0" t="0" r="0" b="0"/>
              <a:pathLst>
                <a:path w="92730" h="145270">
                  <a:moveTo>
                    <a:pt x="22879" y="55789"/>
                  </a:moveTo>
                  <a:lnTo>
                    <a:pt x="22879" y="55789"/>
                  </a:lnTo>
                  <a:lnTo>
                    <a:pt x="22879" y="52418"/>
                  </a:lnTo>
                  <a:lnTo>
                    <a:pt x="37806" y="19663"/>
                  </a:lnTo>
                  <a:lnTo>
                    <a:pt x="44078" y="10434"/>
                  </a:lnTo>
                  <a:lnTo>
                    <a:pt x="44773" y="7913"/>
                  </a:lnTo>
                  <a:lnTo>
                    <a:pt x="44531" y="5527"/>
                  </a:lnTo>
                  <a:lnTo>
                    <a:pt x="43663" y="3231"/>
                  </a:lnTo>
                  <a:lnTo>
                    <a:pt x="42380" y="1700"/>
                  </a:lnTo>
                  <a:lnTo>
                    <a:pt x="39072" y="0"/>
                  </a:lnTo>
                  <a:lnTo>
                    <a:pt x="31487" y="3007"/>
                  </a:lnTo>
                  <a:lnTo>
                    <a:pt x="26501" y="5784"/>
                  </a:lnTo>
                  <a:lnTo>
                    <a:pt x="17198" y="18278"/>
                  </a:lnTo>
                  <a:lnTo>
                    <a:pt x="9065" y="37001"/>
                  </a:lnTo>
                  <a:lnTo>
                    <a:pt x="1225" y="74603"/>
                  </a:lnTo>
                  <a:lnTo>
                    <a:pt x="0" y="111458"/>
                  </a:lnTo>
                  <a:lnTo>
                    <a:pt x="4714" y="131566"/>
                  </a:lnTo>
                  <a:lnTo>
                    <a:pt x="10064" y="138057"/>
                  </a:lnTo>
                  <a:lnTo>
                    <a:pt x="25415" y="145269"/>
                  </a:lnTo>
                  <a:lnTo>
                    <a:pt x="64004" y="142588"/>
                  </a:lnTo>
                  <a:lnTo>
                    <a:pt x="92729" y="138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4483"/>
            <p:cNvSpPr/>
            <p:nvPr>
              <p:custDataLst>
                <p:tags r:id="rId154"/>
              </p:custDataLst>
            </p:nvPr>
          </p:nvSpPr>
          <p:spPr>
            <a:xfrm>
              <a:off x="2294407" y="4324350"/>
              <a:ext cx="116069" cy="152808"/>
            </a:xfrm>
            <a:custGeom>
              <a:avLst/>
              <a:gdLst/>
              <a:ahLst/>
              <a:cxnLst/>
              <a:rect l="0" t="0" r="0" b="0"/>
              <a:pathLst>
                <a:path w="116069" h="152808">
                  <a:moveTo>
                    <a:pt x="16993" y="0"/>
                  </a:moveTo>
                  <a:lnTo>
                    <a:pt x="16993" y="0"/>
                  </a:lnTo>
                  <a:lnTo>
                    <a:pt x="2503" y="46996"/>
                  </a:lnTo>
                  <a:lnTo>
                    <a:pt x="0" y="77033"/>
                  </a:lnTo>
                  <a:lnTo>
                    <a:pt x="5117" y="104978"/>
                  </a:lnTo>
                  <a:lnTo>
                    <a:pt x="6959" y="110203"/>
                  </a:lnTo>
                  <a:lnTo>
                    <a:pt x="8893" y="112980"/>
                  </a:lnTo>
                  <a:lnTo>
                    <a:pt x="10887" y="114125"/>
                  </a:lnTo>
                  <a:lnTo>
                    <a:pt x="12923" y="114183"/>
                  </a:lnTo>
                  <a:lnTo>
                    <a:pt x="18947" y="110485"/>
                  </a:lnTo>
                  <a:lnTo>
                    <a:pt x="22529" y="107523"/>
                  </a:lnTo>
                  <a:lnTo>
                    <a:pt x="30941" y="93242"/>
                  </a:lnTo>
                  <a:lnTo>
                    <a:pt x="34531" y="78976"/>
                  </a:lnTo>
                  <a:lnTo>
                    <a:pt x="35741" y="78756"/>
                  </a:lnTo>
                  <a:lnTo>
                    <a:pt x="57638" y="123548"/>
                  </a:lnTo>
                  <a:lnTo>
                    <a:pt x="73016" y="145733"/>
                  </a:lnTo>
                  <a:lnTo>
                    <a:pt x="77625" y="150072"/>
                  </a:lnTo>
                  <a:lnTo>
                    <a:pt x="82814" y="152259"/>
                  </a:lnTo>
                  <a:lnTo>
                    <a:pt x="94225" y="152807"/>
                  </a:lnTo>
                  <a:lnTo>
                    <a:pt x="98820" y="149849"/>
                  </a:lnTo>
                  <a:lnTo>
                    <a:pt x="105807" y="139037"/>
                  </a:lnTo>
                  <a:lnTo>
                    <a:pt x="115336" y="102619"/>
                  </a:lnTo>
                  <a:lnTo>
                    <a:pt x="116068" y="56855"/>
                  </a:lnTo>
                  <a:lnTo>
                    <a:pt x="112579" y="25783"/>
                  </a:lnTo>
                  <a:lnTo>
                    <a:pt x="112243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0" name="SMARTInkShape-Group920"/>
          <p:cNvGrpSpPr/>
          <p:nvPr/>
        </p:nvGrpSpPr>
        <p:grpSpPr>
          <a:xfrm>
            <a:off x="2926063" y="4172833"/>
            <a:ext cx="839488" cy="312836"/>
            <a:chOff x="2926063" y="4172833"/>
            <a:chExt cx="839488" cy="312836"/>
          </a:xfrm>
        </p:grpSpPr>
        <p:sp>
          <p:nvSpPr>
            <p:cNvPr id="1372" name="SMARTInkShape-4484"/>
            <p:cNvSpPr/>
            <p:nvPr>
              <p:custDataLst>
                <p:tags r:id="rId145"/>
              </p:custDataLst>
            </p:nvPr>
          </p:nvSpPr>
          <p:spPr>
            <a:xfrm>
              <a:off x="3418696" y="4302805"/>
              <a:ext cx="61105" cy="129496"/>
            </a:xfrm>
            <a:custGeom>
              <a:avLst/>
              <a:gdLst/>
              <a:ahLst/>
              <a:cxnLst/>
              <a:rect l="0" t="0" r="0" b="0"/>
              <a:pathLst>
                <a:path w="61105" h="129496">
                  <a:moveTo>
                    <a:pt x="48404" y="34245"/>
                  </a:moveTo>
                  <a:lnTo>
                    <a:pt x="48404" y="34245"/>
                  </a:lnTo>
                  <a:lnTo>
                    <a:pt x="45033" y="30874"/>
                  </a:lnTo>
                  <a:lnTo>
                    <a:pt x="38944" y="8383"/>
                  </a:lnTo>
                  <a:lnTo>
                    <a:pt x="33293" y="869"/>
                  </a:lnTo>
                  <a:lnTo>
                    <a:pt x="31274" y="0"/>
                  </a:lnTo>
                  <a:lnTo>
                    <a:pt x="29223" y="126"/>
                  </a:lnTo>
                  <a:lnTo>
                    <a:pt x="27150" y="916"/>
                  </a:lnTo>
                  <a:lnTo>
                    <a:pt x="17490" y="12140"/>
                  </a:lnTo>
                  <a:lnTo>
                    <a:pt x="5691" y="32242"/>
                  </a:lnTo>
                  <a:lnTo>
                    <a:pt x="0" y="59443"/>
                  </a:lnTo>
                  <a:lnTo>
                    <a:pt x="1685" y="83104"/>
                  </a:lnTo>
                  <a:lnTo>
                    <a:pt x="6653" y="100149"/>
                  </a:lnTo>
                  <a:lnTo>
                    <a:pt x="9281" y="102875"/>
                  </a:lnTo>
                  <a:lnTo>
                    <a:pt x="12444" y="103988"/>
                  </a:lnTo>
                  <a:lnTo>
                    <a:pt x="15964" y="104023"/>
                  </a:lnTo>
                  <a:lnTo>
                    <a:pt x="19016" y="102636"/>
                  </a:lnTo>
                  <a:lnTo>
                    <a:pt x="24289" y="97331"/>
                  </a:lnTo>
                  <a:lnTo>
                    <a:pt x="31224" y="79670"/>
                  </a:lnTo>
                  <a:lnTo>
                    <a:pt x="31831" y="68310"/>
                  </a:lnTo>
                  <a:lnTo>
                    <a:pt x="29843" y="56261"/>
                  </a:lnTo>
                  <a:lnTo>
                    <a:pt x="42238" y="98914"/>
                  </a:lnTo>
                  <a:lnTo>
                    <a:pt x="48459" y="117846"/>
                  </a:lnTo>
                  <a:lnTo>
                    <a:pt x="52661" y="124318"/>
                  </a:lnTo>
                  <a:lnTo>
                    <a:pt x="61104" y="1294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4485"/>
            <p:cNvSpPr/>
            <p:nvPr>
              <p:custDataLst>
                <p:tags r:id="rId146"/>
              </p:custDataLst>
            </p:nvPr>
          </p:nvSpPr>
          <p:spPr>
            <a:xfrm>
              <a:off x="3067933" y="4203700"/>
              <a:ext cx="93105" cy="264771"/>
            </a:xfrm>
            <a:custGeom>
              <a:avLst/>
              <a:gdLst/>
              <a:ahLst/>
              <a:cxnLst/>
              <a:rect l="0" t="0" r="0" b="0"/>
              <a:pathLst>
                <a:path w="93105" h="26477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404" y="54456"/>
                  </a:lnTo>
                  <a:lnTo>
                    <a:pt x="19534" y="93354"/>
                  </a:lnTo>
                  <a:lnTo>
                    <a:pt x="24184" y="125452"/>
                  </a:lnTo>
                  <a:lnTo>
                    <a:pt x="27897" y="160179"/>
                  </a:lnTo>
                  <a:lnTo>
                    <a:pt x="29547" y="194427"/>
                  </a:lnTo>
                  <a:lnTo>
                    <a:pt x="30606" y="240011"/>
                  </a:lnTo>
                  <a:lnTo>
                    <a:pt x="30790" y="251893"/>
                  </a:lnTo>
                  <a:lnTo>
                    <a:pt x="35930" y="215750"/>
                  </a:lnTo>
                  <a:lnTo>
                    <a:pt x="42402" y="181597"/>
                  </a:lnTo>
                  <a:lnTo>
                    <a:pt x="49164" y="169375"/>
                  </a:lnTo>
                  <a:lnTo>
                    <a:pt x="56873" y="163472"/>
                  </a:lnTo>
                  <a:lnTo>
                    <a:pt x="60904" y="161898"/>
                  </a:lnTo>
                  <a:lnTo>
                    <a:pt x="64297" y="161554"/>
                  </a:lnTo>
                  <a:lnTo>
                    <a:pt x="69949" y="163052"/>
                  </a:lnTo>
                  <a:lnTo>
                    <a:pt x="74813" y="169835"/>
                  </a:lnTo>
                  <a:lnTo>
                    <a:pt x="85834" y="207612"/>
                  </a:lnTo>
                  <a:lnTo>
                    <a:pt x="93104" y="248422"/>
                  </a:lnTo>
                  <a:lnTo>
                    <a:pt x="92114" y="253104"/>
                  </a:lnTo>
                  <a:lnTo>
                    <a:pt x="87251" y="260187"/>
                  </a:lnTo>
                  <a:lnTo>
                    <a:pt x="78504" y="263805"/>
                  </a:lnTo>
                  <a:lnTo>
                    <a:pt x="73209" y="264770"/>
                  </a:lnTo>
                  <a:lnTo>
                    <a:pt x="67561" y="263297"/>
                  </a:lnTo>
                  <a:lnTo>
                    <a:pt x="55642" y="256015"/>
                  </a:lnTo>
                  <a:lnTo>
                    <a:pt x="40403" y="236644"/>
                  </a:lnTo>
                  <a:lnTo>
                    <a:pt x="38636" y="228319"/>
                  </a:lnTo>
                  <a:lnTo>
                    <a:pt x="4356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4486"/>
            <p:cNvSpPr/>
            <p:nvPr>
              <p:custDataLst>
                <p:tags r:id="rId147"/>
              </p:custDataLst>
            </p:nvPr>
          </p:nvSpPr>
          <p:spPr>
            <a:xfrm>
              <a:off x="3530600" y="43307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5467" y="44191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4487"/>
            <p:cNvSpPr/>
            <p:nvPr>
              <p:custDataLst>
                <p:tags r:id="rId148"/>
              </p:custDataLst>
            </p:nvPr>
          </p:nvSpPr>
          <p:spPr>
            <a:xfrm>
              <a:off x="3517900" y="4235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4488"/>
            <p:cNvSpPr/>
            <p:nvPr>
              <p:custDataLst>
                <p:tags r:id="rId149"/>
              </p:custDataLst>
            </p:nvPr>
          </p:nvSpPr>
          <p:spPr>
            <a:xfrm>
              <a:off x="3632200" y="4275127"/>
              <a:ext cx="133351" cy="144474"/>
            </a:xfrm>
            <a:custGeom>
              <a:avLst/>
              <a:gdLst/>
              <a:ahLst/>
              <a:cxnLst/>
              <a:rect l="0" t="0" r="0" b="0"/>
              <a:pathLst>
                <a:path w="133351" h="144474">
                  <a:moveTo>
                    <a:pt x="0" y="36523"/>
                  </a:moveTo>
                  <a:lnTo>
                    <a:pt x="0" y="36523"/>
                  </a:lnTo>
                  <a:lnTo>
                    <a:pt x="0" y="75247"/>
                  </a:lnTo>
                  <a:lnTo>
                    <a:pt x="5026" y="116994"/>
                  </a:lnTo>
                  <a:lnTo>
                    <a:pt x="6088" y="133948"/>
                  </a:lnTo>
                  <a:lnTo>
                    <a:pt x="6176" y="133929"/>
                  </a:lnTo>
                  <a:lnTo>
                    <a:pt x="6340" y="95914"/>
                  </a:lnTo>
                  <a:lnTo>
                    <a:pt x="8228" y="52474"/>
                  </a:lnTo>
                  <a:lnTo>
                    <a:pt x="15188" y="7453"/>
                  </a:lnTo>
                  <a:lnTo>
                    <a:pt x="18592" y="3032"/>
                  </a:lnTo>
                  <a:lnTo>
                    <a:pt x="22978" y="790"/>
                  </a:lnTo>
                  <a:lnTo>
                    <a:pt x="28018" y="0"/>
                  </a:lnTo>
                  <a:lnTo>
                    <a:pt x="33496" y="3003"/>
                  </a:lnTo>
                  <a:lnTo>
                    <a:pt x="67101" y="42753"/>
                  </a:lnTo>
                  <a:lnTo>
                    <a:pt x="88086" y="79840"/>
                  </a:lnTo>
                  <a:lnTo>
                    <a:pt x="118661" y="126746"/>
                  </a:lnTo>
                  <a:lnTo>
                    <a:pt x="133350" y="1444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4489"/>
            <p:cNvSpPr/>
            <p:nvPr>
              <p:custDataLst>
                <p:tags r:id="rId150"/>
              </p:custDataLst>
            </p:nvPr>
          </p:nvSpPr>
          <p:spPr>
            <a:xfrm>
              <a:off x="3288459" y="4172833"/>
              <a:ext cx="64166" cy="292714"/>
            </a:xfrm>
            <a:custGeom>
              <a:avLst/>
              <a:gdLst/>
              <a:ahLst/>
              <a:cxnLst/>
              <a:rect l="0" t="0" r="0" b="0"/>
              <a:pathLst>
                <a:path w="64166" h="292714">
                  <a:moveTo>
                    <a:pt x="45291" y="5467"/>
                  </a:moveTo>
                  <a:lnTo>
                    <a:pt x="45291" y="5467"/>
                  </a:lnTo>
                  <a:lnTo>
                    <a:pt x="45291" y="0"/>
                  </a:lnTo>
                  <a:lnTo>
                    <a:pt x="41920" y="2749"/>
                  </a:lnTo>
                  <a:lnTo>
                    <a:pt x="33081" y="21517"/>
                  </a:lnTo>
                  <a:lnTo>
                    <a:pt x="24897" y="66275"/>
                  </a:lnTo>
                  <a:lnTo>
                    <a:pt x="18353" y="107987"/>
                  </a:lnTo>
                  <a:lnTo>
                    <a:pt x="10741" y="154042"/>
                  </a:lnTo>
                  <a:lnTo>
                    <a:pt x="2654" y="200381"/>
                  </a:lnTo>
                  <a:lnTo>
                    <a:pt x="0" y="235560"/>
                  </a:lnTo>
                  <a:lnTo>
                    <a:pt x="1879" y="261541"/>
                  </a:lnTo>
                  <a:lnTo>
                    <a:pt x="7417" y="280144"/>
                  </a:lnTo>
                  <a:lnTo>
                    <a:pt x="10869" y="285951"/>
                  </a:lnTo>
                  <a:lnTo>
                    <a:pt x="18468" y="292405"/>
                  </a:lnTo>
                  <a:lnTo>
                    <a:pt x="23176" y="292713"/>
                  </a:lnTo>
                  <a:lnTo>
                    <a:pt x="34051" y="289296"/>
                  </a:lnTo>
                  <a:lnTo>
                    <a:pt x="52074" y="272695"/>
                  </a:lnTo>
                  <a:lnTo>
                    <a:pt x="64077" y="249903"/>
                  </a:lnTo>
                  <a:lnTo>
                    <a:pt x="64165" y="241802"/>
                  </a:lnTo>
                  <a:lnTo>
                    <a:pt x="51641" y="20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4490"/>
            <p:cNvSpPr/>
            <p:nvPr>
              <p:custDataLst>
                <p:tags r:id="rId151"/>
              </p:custDataLst>
            </p:nvPr>
          </p:nvSpPr>
          <p:spPr>
            <a:xfrm>
              <a:off x="2926063" y="4331922"/>
              <a:ext cx="77743" cy="153747"/>
            </a:xfrm>
            <a:custGeom>
              <a:avLst/>
              <a:gdLst/>
              <a:ahLst/>
              <a:cxnLst/>
              <a:rect l="0" t="0" r="0" b="0"/>
              <a:pathLst>
                <a:path w="77743" h="153747">
                  <a:moveTo>
                    <a:pt x="71137" y="17828"/>
                  </a:moveTo>
                  <a:lnTo>
                    <a:pt x="71137" y="17828"/>
                  </a:lnTo>
                  <a:lnTo>
                    <a:pt x="56832" y="8989"/>
                  </a:lnTo>
                  <a:lnTo>
                    <a:pt x="54196" y="4963"/>
                  </a:lnTo>
                  <a:lnTo>
                    <a:pt x="53493" y="2901"/>
                  </a:lnTo>
                  <a:lnTo>
                    <a:pt x="52319" y="1527"/>
                  </a:lnTo>
                  <a:lnTo>
                    <a:pt x="49133" y="0"/>
                  </a:lnTo>
                  <a:lnTo>
                    <a:pt x="43483" y="1202"/>
                  </a:lnTo>
                  <a:lnTo>
                    <a:pt x="40001" y="2511"/>
                  </a:lnTo>
                  <a:lnTo>
                    <a:pt x="24987" y="17837"/>
                  </a:lnTo>
                  <a:lnTo>
                    <a:pt x="10504" y="46993"/>
                  </a:lnTo>
                  <a:lnTo>
                    <a:pt x="647" y="85814"/>
                  </a:lnTo>
                  <a:lnTo>
                    <a:pt x="0" y="121855"/>
                  </a:lnTo>
                  <a:lnTo>
                    <a:pt x="6359" y="138381"/>
                  </a:lnTo>
                  <a:lnTo>
                    <a:pt x="11019" y="144763"/>
                  </a:lnTo>
                  <a:lnTo>
                    <a:pt x="21840" y="151855"/>
                  </a:lnTo>
                  <a:lnTo>
                    <a:pt x="27689" y="153746"/>
                  </a:lnTo>
                  <a:lnTo>
                    <a:pt x="49404" y="153036"/>
                  </a:lnTo>
                  <a:lnTo>
                    <a:pt x="55943" y="149594"/>
                  </a:lnTo>
                  <a:lnTo>
                    <a:pt x="66971" y="138245"/>
                  </a:lnTo>
                  <a:lnTo>
                    <a:pt x="77742" y="109246"/>
                  </a:lnTo>
                  <a:lnTo>
                    <a:pt x="77365" y="87856"/>
                  </a:lnTo>
                  <a:lnTo>
                    <a:pt x="65625" y="48751"/>
                  </a:lnTo>
                  <a:lnTo>
                    <a:pt x="55987" y="36745"/>
                  </a:lnTo>
                  <a:lnTo>
                    <a:pt x="45354" y="29763"/>
                  </a:lnTo>
                  <a:lnTo>
                    <a:pt x="26687" y="24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SMARTInkShape-4491"/>
            <p:cNvSpPr/>
            <p:nvPr>
              <p:custDataLst>
                <p:tags r:id="rId152"/>
              </p:custDataLst>
            </p:nvPr>
          </p:nvSpPr>
          <p:spPr>
            <a:xfrm>
              <a:off x="3264783" y="430530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6120" y="15679"/>
                  </a:lnTo>
                  <a:lnTo>
                    <a:pt x="50041" y="9590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6" name="SMARTInkShape-Group921"/>
          <p:cNvGrpSpPr/>
          <p:nvPr/>
        </p:nvGrpSpPr>
        <p:grpSpPr>
          <a:xfrm>
            <a:off x="4223631" y="4275837"/>
            <a:ext cx="531507" cy="302514"/>
            <a:chOff x="4223631" y="4275837"/>
            <a:chExt cx="531507" cy="302514"/>
          </a:xfrm>
        </p:grpSpPr>
        <p:sp>
          <p:nvSpPr>
            <p:cNvPr id="1381" name="SMARTInkShape-4492"/>
            <p:cNvSpPr/>
            <p:nvPr>
              <p:custDataLst>
                <p:tags r:id="rId140"/>
              </p:custDataLst>
            </p:nvPr>
          </p:nvSpPr>
          <p:spPr>
            <a:xfrm>
              <a:off x="4681534" y="4445078"/>
              <a:ext cx="73604" cy="133273"/>
            </a:xfrm>
            <a:custGeom>
              <a:avLst/>
              <a:gdLst/>
              <a:ahLst/>
              <a:cxnLst/>
              <a:rect l="0" t="0" r="0" b="0"/>
              <a:pathLst>
                <a:path w="73604" h="133273">
                  <a:moveTo>
                    <a:pt x="36516" y="6272"/>
                  </a:moveTo>
                  <a:lnTo>
                    <a:pt x="36516" y="6272"/>
                  </a:lnTo>
                  <a:lnTo>
                    <a:pt x="36516" y="2901"/>
                  </a:lnTo>
                  <a:lnTo>
                    <a:pt x="35810" y="1908"/>
                  </a:lnTo>
                  <a:lnTo>
                    <a:pt x="34634" y="1246"/>
                  </a:lnTo>
                  <a:lnTo>
                    <a:pt x="27727" y="314"/>
                  </a:lnTo>
                  <a:lnTo>
                    <a:pt x="12750" y="0"/>
                  </a:lnTo>
                  <a:lnTo>
                    <a:pt x="9383" y="1384"/>
                  </a:lnTo>
                  <a:lnTo>
                    <a:pt x="3761" y="6687"/>
                  </a:lnTo>
                  <a:lnTo>
                    <a:pt x="791" y="13747"/>
                  </a:lnTo>
                  <a:lnTo>
                    <a:pt x="0" y="17605"/>
                  </a:lnTo>
                  <a:lnTo>
                    <a:pt x="1588" y="21588"/>
                  </a:lnTo>
                  <a:lnTo>
                    <a:pt x="38955" y="57658"/>
                  </a:lnTo>
                  <a:lnTo>
                    <a:pt x="67494" y="85959"/>
                  </a:lnTo>
                  <a:lnTo>
                    <a:pt x="73097" y="100249"/>
                  </a:lnTo>
                  <a:lnTo>
                    <a:pt x="73603" y="107023"/>
                  </a:lnTo>
                  <a:lnTo>
                    <a:pt x="71824" y="112950"/>
                  </a:lnTo>
                  <a:lnTo>
                    <a:pt x="64203" y="123299"/>
                  </a:lnTo>
                  <a:lnTo>
                    <a:pt x="51879" y="128839"/>
                  </a:lnTo>
                  <a:lnTo>
                    <a:pt x="30166" y="133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4493"/>
            <p:cNvSpPr/>
            <p:nvPr>
              <p:custDataLst>
                <p:tags r:id="rId141"/>
              </p:custDataLst>
            </p:nvPr>
          </p:nvSpPr>
          <p:spPr>
            <a:xfrm>
              <a:off x="4443032" y="4483100"/>
              <a:ext cx="179769" cy="25380"/>
            </a:xfrm>
            <a:custGeom>
              <a:avLst/>
              <a:gdLst/>
              <a:ahLst/>
              <a:cxnLst/>
              <a:rect l="0" t="0" r="0" b="0"/>
              <a:pathLst>
                <a:path w="179769" h="25380">
                  <a:moveTo>
                    <a:pt x="21018" y="12700"/>
                  </a:moveTo>
                  <a:lnTo>
                    <a:pt x="21018" y="12700"/>
                  </a:lnTo>
                  <a:lnTo>
                    <a:pt x="4059" y="22752"/>
                  </a:lnTo>
                  <a:lnTo>
                    <a:pt x="75" y="24223"/>
                  </a:lnTo>
                  <a:lnTo>
                    <a:pt x="0" y="24616"/>
                  </a:lnTo>
                  <a:lnTo>
                    <a:pt x="656" y="24877"/>
                  </a:lnTo>
                  <a:lnTo>
                    <a:pt x="40096" y="25331"/>
                  </a:lnTo>
                  <a:lnTo>
                    <a:pt x="80057" y="25379"/>
                  </a:lnTo>
                  <a:lnTo>
                    <a:pt x="119414" y="23512"/>
                  </a:lnTo>
                  <a:lnTo>
                    <a:pt x="141654" y="18917"/>
                  </a:lnTo>
                  <a:lnTo>
                    <a:pt x="1797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4494"/>
            <p:cNvSpPr/>
            <p:nvPr>
              <p:custDataLst>
                <p:tags r:id="rId142"/>
              </p:custDataLst>
            </p:nvPr>
          </p:nvSpPr>
          <p:spPr>
            <a:xfrm>
              <a:off x="4420483" y="4301103"/>
              <a:ext cx="170568" cy="29598"/>
            </a:xfrm>
            <a:custGeom>
              <a:avLst/>
              <a:gdLst/>
              <a:ahLst/>
              <a:cxnLst/>
              <a:rect l="0" t="0" r="0" b="0"/>
              <a:pathLst>
                <a:path w="170568" h="29598">
                  <a:moveTo>
                    <a:pt x="5467" y="29597"/>
                  </a:moveTo>
                  <a:lnTo>
                    <a:pt x="5467" y="29597"/>
                  </a:lnTo>
                  <a:lnTo>
                    <a:pt x="2096" y="26226"/>
                  </a:lnTo>
                  <a:lnTo>
                    <a:pt x="441" y="22690"/>
                  </a:lnTo>
                  <a:lnTo>
                    <a:pt x="0" y="20759"/>
                  </a:lnTo>
                  <a:lnTo>
                    <a:pt x="411" y="19472"/>
                  </a:lnTo>
                  <a:lnTo>
                    <a:pt x="1391" y="18614"/>
                  </a:lnTo>
                  <a:lnTo>
                    <a:pt x="38383" y="5114"/>
                  </a:lnTo>
                  <a:lnTo>
                    <a:pt x="75662" y="0"/>
                  </a:lnTo>
                  <a:lnTo>
                    <a:pt x="113519" y="367"/>
                  </a:lnTo>
                  <a:lnTo>
                    <a:pt x="145903" y="6825"/>
                  </a:lnTo>
                  <a:lnTo>
                    <a:pt x="170567" y="16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4495"/>
            <p:cNvSpPr/>
            <p:nvPr>
              <p:custDataLst>
                <p:tags r:id="rId143"/>
              </p:custDataLst>
            </p:nvPr>
          </p:nvSpPr>
          <p:spPr>
            <a:xfrm>
              <a:off x="4515242" y="4318000"/>
              <a:ext cx="18659" cy="165101"/>
            </a:xfrm>
            <a:custGeom>
              <a:avLst/>
              <a:gdLst/>
              <a:ahLst/>
              <a:cxnLst/>
              <a:rect l="0" t="0" r="0" b="0"/>
              <a:pathLst>
                <a:path w="18659" h="16510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50216"/>
                  </a:lnTo>
                  <a:lnTo>
                    <a:pt x="1606" y="90608"/>
                  </a:lnTo>
                  <a:lnTo>
                    <a:pt x="6549" y="128211"/>
                  </a:lnTo>
                  <a:lnTo>
                    <a:pt x="12483" y="151583"/>
                  </a:lnTo>
                  <a:lnTo>
                    <a:pt x="18658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4496"/>
            <p:cNvSpPr/>
            <p:nvPr>
              <p:custDataLst>
                <p:tags r:id="rId144"/>
              </p:custDataLst>
            </p:nvPr>
          </p:nvSpPr>
          <p:spPr>
            <a:xfrm>
              <a:off x="4223631" y="4275837"/>
              <a:ext cx="119770" cy="228827"/>
            </a:xfrm>
            <a:custGeom>
              <a:avLst/>
              <a:gdLst/>
              <a:ahLst/>
              <a:cxnLst/>
              <a:rect l="0" t="0" r="0" b="0"/>
              <a:pathLst>
                <a:path w="119770" h="228827">
                  <a:moveTo>
                    <a:pt x="119769" y="23113"/>
                  </a:moveTo>
                  <a:lnTo>
                    <a:pt x="119769" y="23113"/>
                  </a:lnTo>
                  <a:lnTo>
                    <a:pt x="110980" y="9298"/>
                  </a:lnTo>
                  <a:lnTo>
                    <a:pt x="107559" y="5436"/>
                  </a:lnTo>
                  <a:lnTo>
                    <a:pt x="98115" y="1145"/>
                  </a:lnTo>
                  <a:lnTo>
                    <a:pt x="92632" y="0"/>
                  </a:lnTo>
                  <a:lnTo>
                    <a:pt x="79016" y="2493"/>
                  </a:lnTo>
                  <a:lnTo>
                    <a:pt x="71434" y="5133"/>
                  </a:lnTo>
                  <a:lnTo>
                    <a:pt x="47278" y="25704"/>
                  </a:lnTo>
                  <a:lnTo>
                    <a:pt x="25618" y="64254"/>
                  </a:lnTo>
                  <a:lnTo>
                    <a:pt x="12307" y="99018"/>
                  </a:lnTo>
                  <a:lnTo>
                    <a:pt x="2158" y="135871"/>
                  </a:lnTo>
                  <a:lnTo>
                    <a:pt x="0" y="168713"/>
                  </a:lnTo>
                  <a:lnTo>
                    <a:pt x="9493" y="208227"/>
                  </a:lnTo>
                  <a:lnTo>
                    <a:pt x="17324" y="217078"/>
                  </a:lnTo>
                  <a:lnTo>
                    <a:pt x="39195" y="228794"/>
                  </a:lnTo>
                  <a:lnTo>
                    <a:pt x="63497" y="228826"/>
                  </a:lnTo>
                  <a:lnTo>
                    <a:pt x="100719" y="219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9" name="SMARTInkShape-Group922"/>
          <p:cNvGrpSpPr/>
          <p:nvPr/>
        </p:nvGrpSpPr>
        <p:grpSpPr>
          <a:xfrm>
            <a:off x="5303133" y="4208091"/>
            <a:ext cx="329318" cy="365419"/>
            <a:chOff x="5303133" y="4208091"/>
            <a:chExt cx="329318" cy="365419"/>
          </a:xfrm>
        </p:grpSpPr>
        <p:sp>
          <p:nvSpPr>
            <p:cNvPr id="1387" name="SMARTInkShape-4497"/>
            <p:cNvSpPr/>
            <p:nvPr>
              <p:custDataLst>
                <p:tags r:id="rId138"/>
              </p:custDataLst>
            </p:nvPr>
          </p:nvSpPr>
          <p:spPr>
            <a:xfrm>
              <a:off x="5357576" y="4208091"/>
              <a:ext cx="71675" cy="365419"/>
            </a:xfrm>
            <a:custGeom>
              <a:avLst/>
              <a:gdLst/>
              <a:ahLst/>
              <a:cxnLst/>
              <a:rect l="0" t="0" r="0" b="0"/>
              <a:pathLst>
                <a:path w="71675" h="365419">
                  <a:moveTo>
                    <a:pt x="71674" y="33709"/>
                  </a:moveTo>
                  <a:lnTo>
                    <a:pt x="71674" y="33709"/>
                  </a:lnTo>
                  <a:lnTo>
                    <a:pt x="65899" y="19206"/>
                  </a:lnTo>
                  <a:lnTo>
                    <a:pt x="55773" y="6990"/>
                  </a:lnTo>
                  <a:lnTo>
                    <a:pt x="47908" y="1138"/>
                  </a:lnTo>
                  <a:lnTo>
                    <a:pt x="43835" y="0"/>
                  </a:lnTo>
                  <a:lnTo>
                    <a:pt x="35548" y="618"/>
                  </a:lnTo>
                  <a:lnTo>
                    <a:pt x="32067" y="4593"/>
                  </a:lnTo>
                  <a:lnTo>
                    <a:pt x="19531" y="40083"/>
                  </a:lnTo>
                  <a:lnTo>
                    <a:pt x="9657" y="87574"/>
                  </a:lnTo>
                  <a:lnTo>
                    <a:pt x="4600" y="129615"/>
                  </a:lnTo>
                  <a:lnTo>
                    <a:pt x="0" y="176523"/>
                  </a:lnTo>
                  <a:lnTo>
                    <a:pt x="609" y="200885"/>
                  </a:lnTo>
                  <a:lnTo>
                    <a:pt x="3131" y="225593"/>
                  </a:lnTo>
                  <a:lnTo>
                    <a:pt x="10165" y="272097"/>
                  </a:lnTo>
                  <a:lnTo>
                    <a:pt x="15644" y="309227"/>
                  </a:lnTo>
                  <a:lnTo>
                    <a:pt x="19841" y="355277"/>
                  </a:lnTo>
                  <a:lnTo>
                    <a:pt x="20415" y="363600"/>
                  </a:lnTo>
                  <a:lnTo>
                    <a:pt x="19157" y="365114"/>
                  </a:lnTo>
                  <a:lnTo>
                    <a:pt x="16908" y="365418"/>
                  </a:lnTo>
                  <a:lnTo>
                    <a:pt x="8174" y="3639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4498"/>
            <p:cNvSpPr/>
            <p:nvPr>
              <p:custDataLst>
                <p:tags r:id="rId139"/>
              </p:custDataLst>
            </p:nvPr>
          </p:nvSpPr>
          <p:spPr>
            <a:xfrm>
              <a:off x="5303133" y="4400550"/>
              <a:ext cx="329318" cy="135038"/>
            </a:xfrm>
            <a:custGeom>
              <a:avLst/>
              <a:gdLst/>
              <a:ahLst/>
              <a:cxnLst/>
              <a:rect l="0" t="0" r="0" b="0"/>
              <a:pathLst>
                <a:path w="329318" h="135038">
                  <a:moveTo>
                    <a:pt x="5467" y="88900"/>
                  </a:moveTo>
                  <a:lnTo>
                    <a:pt x="5467" y="88900"/>
                  </a:lnTo>
                  <a:lnTo>
                    <a:pt x="2096" y="85529"/>
                  </a:lnTo>
                  <a:lnTo>
                    <a:pt x="441" y="81992"/>
                  </a:lnTo>
                  <a:lnTo>
                    <a:pt x="0" y="80061"/>
                  </a:lnTo>
                  <a:lnTo>
                    <a:pt x="411" y="78774"/>
                  </a:lnTo>
                  <a:lnTo>
                    <a:pt x="1390" y="77916"/>
                  </a:lnTo>
                  <a:lnTo>
                    <a:pt x="27325" y="71356"/>
                  </a:lnTo>
                  <a:lnTo>
                    <a:pt x="63841" y="66141"/>
                  </a:lnTo>
                  <a:lnTo>
                    <a:pt x="105234" y="64988"/>
                  </a:lnTo>
                  <a:lnTo>
                    <a:pt x="143212" y="67390"/>
                  </a:lnTo>
                  <a:lnTo>
                    <a:pt x="178282" y="62596"/>
                  </a:lnTo>
                  <a:lnTo>
                    <a:pt x="184177" y="60781"/>
                  </a:lnTo>
                  <a:lnTo>
                    <a:pt x="186695" y="58159"/>
                  </a:lnTo>
                  <a:lnTo>
                    <a:pt x="186964" y="55001"/>
                  </a:lnTo>
                  <a:lnTo>
                    <a:pt x="185731" y="51484"/>
                  </a:lnTo>
                  <a:lnTo>
                    <a:pt x="183499" y="49139"/>
                  </a:lnTo>
                  <a:lnTo>
                    <a:pt x="177255" y="46534"/>
                  </a:lnTo>
                  <a:lnTo>
                    <a:pt x="173614" y="47250"/>
                  </a:lnTo>
                  <a:lnTo>
                    <a:pt x="165806" y="51809"/>
                  </a:lnTo>
                  <a:lnTo>
                    <a:pt x="159515" y="62302"/>
                  </a:lnTo>
                  <a:lnTo>
                    <a:pt x="155776" y="75667"/>
                  </a:lnTo>
                  <a:lnTo>
                    <a:pt x="156467" y="88663"/>
                  </a:lnTo>
                  <a:lnTo>
                    <a:pt x="164194" y="107879"/>
                  </a:lnTo>
                  <a:lnTo>
                    <a:pt x="167730" y="112137"/>
                  </a:lnTo>
                  <a:lnTo>
                    <a:pt x="175421" y="116866"/>
                  </a:lnTo>
                  <a:lnTo>
                    <a:pt x="178742" y="117422"/>
                  </a:lnTo>
                  <a:lnTo>
                    <a:pt x="184313" y="116158"/>
                  </a:lnTo>
                  <a:lnTo>
                    <a:pt x="189141" y="111363"/>
                  </a:lnTo>
                  <a:lnTo>
                    <a:pt x="191417" y="108109"/>
                  </a:lnTo>
                  <a:lnTo>
                    <a:pt x="191522" y="103117"/>
                  </a:lnTo>
                  <a:lnTo>
                    <a:pt x="183874" y="56038"/>
                  </a:lnTo>
                  <a:lnTo>
                    <a:pt x="183672" y="52175"/>
                  </a:lnTo>
                  <a:lnTo>
                    <a:pt x="185653" y="49600"/>
                  </a:lnTo>
                  <a:lnTo>
                    <a:pt x="193500" y="46739"/>
                  </a:lnTo>
                  <a:lnTo>
                    <a:pt x="209818" y="48499"/>
                  </a:lnTo>
                  <a:lnTo>
                    <a:pt x="243728" y="70624"/>
                  </a:lnTo>
                  <a:lnTo>
                    <a:pt x="266955" y="93283"/>
                  </a:lnTo>
                  <a:lnTo>
                    <a:pt x="273378" y="107076"/>
                  </a:lnTo>
                  <a:lnTo>
                    <a:pt x="274352" y="118380"/>
                  </a:lnTo>
                  <a:lnTo>
                    <a:pt x="272432" y="127402"/>
                  </a:lnTo>
                  <a:lnTo>
                    <a:pt x="269226" y="133764"/>
                  </a:lnTo>
                  <a:lnTo>
                    <a:pt x="266680" y="135037"/>
                  </a:lnTo>
                  <a:lnTo>
                    <a:pt x="260086" y="134570"/>
                  </a:lnTo>
                  <a:lnTo>
                    <a:pt x="257763" y="132047"/>
                  </a:lnTo>
                  <a:lnTo>
                    <a:pt x="255182" y="123597"/>
                  </a:lnTo>
                  <a:lnTo>
                    <a:pt x="257100" y="90088"/>
                  </a:lnTo>
                  <a:lnTo>
                    <a:pt x="275620" y="47781"/>
                  </a:lnTo>
                  <a:lnTo>
                    <a:pt x="295574" y="26174"/>
                  </a:lnTo>
                  <a:lnTo>
                    <a:pt x="3293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7" name="SMARTInkShape-Group923"/>
          <p:cNvGrpSpPr/>
          <p:nvPr/>
        </p:nvGrpSpPr>
        <p:grpSpPr>
          <a:xfrm>
            <a:off x="6143143" y="4153783"/>
            <a:ext cx="719767" cy="481718"/>
            <a:chOff x="6143143" y="4153783"/>
            <a:chExt cx="719767" cy="481718"/>
          </a:xfrm>
        </p:grpSpPr>
        <p:sp>
          <p:nvSpPr>
            <p:cNvPr id="1390" name="SMARTInkShape-4499"/>
            <p:cNvSpPr/>
            <p:nvPr>
              <p:custDataLst>
                <p:tags r:id="rId131"/>
              </p:custDataLst>
            </p:nvPr>
          </p:nvSpPr>
          <p:spPr>
            <a:xfrm>
              <a:off x="6153150" y="43688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25400" y="0"/>
                  </a:lnTo>
                  <a:lnTo>
                    <a:pt x="22029" y="42716"/>
                  </a:lnTo>
                  <a:lnTo>
                    <a:pt x="20374" y="74959"/>
                  </a:lnTo>
                  <a:lnTo>
                    <a:pt x="18933" y="114454"/>
                  </a:lnTo>
                  <a:lnTo>
                    <a:pt x="15940" y="155527"/>
                  </a:lnTo>
                  <a:lnTo>
                    <a:pt x="12259" y="191655"/>
                  </a:lnTo>
                  <a:lnTo>
                    <a:pt x="6221" y="23411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4500"/>
            <p:cNvSpPr/>
            <p:nvPr>
              <p:custDataLst>
                <p:tags r:id="rId132"/>
              </p:custDataLst>
            </p:nvPr>
          </p:nvSpPr>
          <p:spPr>
            <a:xfrm>
              <a:off x="6143143" y="4330700"/>
              <a:ext cx="162408" cy="63501"/>
            </a:xfrm>
            <a:custGeom>
              <a:avLst/>
              <a:gdLst/>
              <a:ahLst/>
              <a:cxnLst/>
              <a:rect l="0" t="0" r="0" b="0"/>
              <a:pathLst>
                <a:path w="162408" h="63501">
                  <a:moveTo>
                    <a:pt x="3657" y="63500"/>
                  </a:moveTo>
                  <a:lnTo>
                    <a:pt x="3657" y="63500"/>
                  </a:lnTo>
                  <a:lnTo>
                    <a:pt x="286" y="56758"/>
                  </a:lnTo>
                  <a:lnTo>
                    <a:pt x="0" y="54066"/>
                  </a:lnTo>
                  <a:lnTo>
                    <a:pt x="1561" y="49194"/>
                  </a:lnTo>
                  <a:lnTo>
                    <a:pt x="14793" y="34542"/>
                  </a:lnTo>
                  <a:lnTo>
                    <a:pt x="37452" y="18702"/>
                  </a:lnTo>
                  <a:lnTo>
                    <a:pt x="73799" y="6168"/>
                  </a:lnTo>
                  <a:lnTo>
                    <a:pt x="111692" y="1827"/>
                  </a:lnTo>
                  <a:lnTo>
                    <a:pt x="1624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4501"/>
            <p:cNvSpPr/>
            <p:nvPr>
              <p:custDataLst>
                <p:tags r:id="rId133"/>
              </p:custDataLst>
            </p:nvPr>
          </p:nvSpPr>
          <p:spPr>
            <a:xfrm>
              <a:off x="6185783" y="4457700"/>
              <a:ext cx="157868" cy="31751"/>
            </a:xfrm>
            <a:custGeom>
              <a:avLst/>
              <a:gdLst/>
              <a:ahLst/>
              <a:cxnLst/>
              <a:rect l="0" t="0" r="0" b="0"/>
              <a:pathLst>
                <a:path w="1578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9490" y="18919"/>
                  </a:lnTo>
                  <a:lnTo>
                    <a:pt x="53351" y="8860"/>
                  </a:lnTo>
                  <a:lnTo>
                    <a:pt x="86016" y="4407"/>
                  </a:lnTo>
                  <a:lnTo>
                    <a:pt x="129992" y="1307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4502"/>
            <p:cNvSpPr/>
            <p:nvPr>
              <p:custDataLst>
                <p:tags r:id="rId134"/>
              </p:custDataLst>
            </p:nvPr>
          </p:nvSpPr>
          <p:spPr>
            <a:xfrm>
              <a:off x="6235878" y="4153783"/>
              <a:ext cx="114123" cy="119768"/>
            </a:xfrm>
            <a:custGeom>
              <a:avLst/>
              <a:gdLst/>
              <a:ahLst/>
              <a:cxnLst/>
              <a:rect l="0" t="0" r="0" b="0"/>
              <a:pathLst>
                <a:path w="114123" h="119768">
                  <a:moveTo>
                    <a:pt x="18872" y="5467"/>
                  </a:moveTo>
                  <a:lnTo>
                    <a:pt x="18872" y="5467"/>
                  </a:lnTo>
                  <a:lnTo>
                    <a:pt x="18872" y="0"/>
                  </a:lnTo>
                  <a:lnTo>
                    <a:pt x="15501" y="26984"/>
                  </a:lnTo>
                  <a:lnTo>
                    <a:pt x="423" y="72957"/>
                  </a:lnTo>
                  <a:lnTo>
                    <a:pt x="223" y="73038"/>
                  </a:lnTo>
                  <a:lnTo>
                    <a:pt x="0" y="71246"/>
                  </a:lnTo>
                  <a:lnTo>
                    <a:pt x="22200" y="27879"/>
                  </a:lnTo>
                  <a:lnTo>
                    <a:pt x="33051" y="13311"/>
                  </a:lnTo>
                  <a:lnTo>
                    <a:pt x="38203" y="9285"/>
                  </a:lnTo>
                  <a:lnTo>
                    <a:pt x="43048" y="7307"/>
                  </a:lnTo>
                  <a:lnTo>
                    <a:pt x="47690" y="6694"/>
                  </a:lnTo>
                  <a:lnTo>
                    <a:pt x="52900" y="9812"/>
                  </a:lnTo>
                  <a:lnTo>
                    <a:pt x="82672" y="49766"/>
                  </a:lnTo>
                  <a:lnTo>
                    <a:pt x="105372" y="94068"/>
                  </a:lnTo>
                  <a:lnTo>
                    <a:pt x="114122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4503"/>
            <p:cNvSpPr/>
            <p:nvPr>
              <p:custDataLst>
                <p:tags r:id="rId135"/>
              </p:custDataLst>
            </p:nvPr>
          </p:nvSpPr>
          <p:spPr>
            <a:xfrm>
              <a:off x="6499301" y="4340029"/>
              <a:ext cx="72950" cy="238322"/>
            </a:xfrm>
            <a:custGeom>
              <a:avLst/>
              <a:gdLst/>
              <a:ahLst/>
              <a:cxnLst/>
              <a:rect l="0" t="0" r="0" b="0"/>
              <a:pathLst>
                <a:path w="72950" h="238322">
                  <a:moveTo>
                    <a:pt x="72949" y="3371"/>
                  </a:moveTo>
                  <a:lnTo>
                    <a:pt x="72949" y="3371"/>
                  </a:lnTo>
                  <a:lnTo>
                    <a:pt x="66207" y="0"/>
                  </a:lnTo>
                  <a:lnTo>
                    <a:pt x="59134" y="226"/>
                  </a:lnTo>
                  <a:lnTo>
                    <a:pt x="55273" y="1275"/>
                  </a:lnTo>
                  <a:lnTo>
                    <a:pt x="47218" y="8084"/>
                  </a:lnTo>
                  <a:lnTo>
                    <a:pt x="27179" y="39815"/>
                  </a:lnTo>
                  <a:lnTo>
                    <a:pt x="12428" y="81353"/>
                  </a:lnTo>
                  <a:lnTo>
                    <a:pt x="5364" y="113054"/>
                  </a:lnTo>
                  <a:lnTo>
                    <a:pt x="578" y="145252"/>
                  </a:lnTo>
                  <a:lnTo>
                    <a:pt x="0" y="189735"/>
                  </a:lnTo>
                  <a:lnTo>
                    <a:pt x="7367" y="214376"/>
                  </a:lnTo>
                  <a:lnTo>
                    <a:pt x="17694" y="229560"/>
                  </a:lnTo>
                  <a:lnTo>
                    <a:pt x="23412" y="234597"/>
                  </a:lnTo>
                  <a:lnTo>
                    <a:pt x="30047" y="237250"/>
                  </a:lnTo>
                  <a:lnTo>
                    <a:pt x="60249" y="238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4504"/>
            <p:cNvSpPr/>
            <p:nvPr>
              <p:custDataLst>
                <p:tags r:id="rId136"/>
              </p:custDataLst>
            </p:nvPr>
          </p:nvSpPr>
          <p:spPr>
            <a:xfrm>
              <a:off x="6610350" y="4409187"/>
              <a:ext cx="133351" cy="144263"/>
            </a:xfrm>
            <a:custGeom>
              <a:avLst/>
              <a:gdLst/>
              <a:ahLst/>
              <a:cxnLst/>
              <a:rect l="0" t="0" r="0" b="0"/>
              <a:pathLst>
                <a:path w="133351" h="144263">
                  <a:moveTo>
                    <a:pt x="0" y="23113"/>
                  </a:moveTo>
                  <a:lnTo>
                    <a:pt x="0" y="23113"/>
                  </a:lnTo>
                  <a:lnTo>
                    <a:pt x="705" y="12974"/>
                  </a:lnTo>
                  <a:lnTo>
                    <a:pt x="5467" y="0"/>
                  </a:lnTo>
                  <a:lnTo>
                    <a:pt x="11602" y="611"/>
                  </a:lnTo>
                  <a:lnTo>
                    <a:pt x="16201" y="1762"/>
                  </a:lnTo>
                  <a:lnTo>
                    <a:pt x="25075" y="10566"/>
                  </a:lnTo>
                  <a:lnTo>
                    <a:pt x="42270" y="42585"/>
                  </a:lnTo>
                  <a:lnTo>
                    <a:pt x="48272" y="75919"/>
                  </a:lnTo>
                  <a:lnTo>
                    <a:pt x="43309" y="109236"/>
                  </a:lnTo>
                  <a:lnTo>
                    <a:pt x="32901" y="131338"/>
                  </a:lnTo>
                  <a:lnTo>
                    <a:pt x="24252" y="143453"/>
                  </a:lnTo>
                  <a:lnTo>
                    <a:pt x="22517" y="144262"/>
                  </a:lnTo>
                  <a:lnTo>
                    <a:pt x="21361" y="143390"/>
                  </a:lnTo>
                  <a:lnTo>
                    <a:pt x="20591" y="141398"/>
                  </a:lnTo>
                  <a:lnTo>
                    <a:pt x="29494" y="106371"/>
                  </a:lnTo>
                  <a:lnTo>
                    <a:pt x="42214" y="64637"/>
                  </a:lnTo>
                  <a:lnTo>
                    <a:pt x="61818" y="32516"/>
                  </a:lnTo>
                  <a:lnTo>
                    <a:pt x="79541" y="18837"/>
                  </a:lnTo>
                  <a:lnTo>
                    <a:pt x="80544" y="18851"/>
                  </a:lnTo>
                  <a:lnTo>
                    <a:pt x="81212" y="19566"/>
                  </a:lnTo>
                  <a:lnTo>
                    <a:pt x="81659" y="20748"/>
                  </a:lnTo>
                  <a:lnTo>
                    <a:pt x="77005" y="61630"/>
                  </a:lnTo>
                  <a:lnTo>
                    <a:pt x="79809" y="88226"/>
                  </a:lnTo>
                  <a:lnTo>
                    <a:pt x="88857" y="105439"/>
                  </a:lnTo>
                  <a:lnTo>
                    <a:pt x="102287" y="120380"/>
                  </a:lnTo>
                  <a:lnTo>
                    <a:pt x="133350" y="137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SMARTInkShape-4505"/>
            <p:cNvSpPr/>
            <p:nvPr>
              <p:custDataLst>
                <p:tags r:id="rId137"/>
              </p:custDataLst>
            </p:nvPr>
          </p:nvSpPr>
          <p:spPr>
            <a:xfrm>
              <a:off x="6800850" y="4331583"/>
              <a:ext cx="62060" cy="259468"/>
            </a:xfrm>
            <a:custGeom>
              <a:avLst/>
              <a:gdLst/>
              <a:ahLst/>
              <a:cxnLst/>
              <a:rect l="0" t="0" r="0" b="0"/>
              <a:pathLst>
                <a:path w="62060" h="259468">
                  <a:moveTo>
                    <a:pt x="50800" y="5467"/>
                  </a:moveTo>
                  <a:lnTo>
                    <a:pt x="50800" y="5467"/>
                  </a:lnTo>
                  <a:lnTo>
                    <a:pt x="50798" y="2096"/>
                  </a:lnTo>
                  <a:lnTo>
                    <a:pt x="51505" y="1103"/>
                  </a:lnTo>
                  <a:lnTo>
                    <a:pt x="52681" y="441"/>
                  </a:lnTo>
                  <a:lnTo>
                    <a:pt x="54170" y="0"/>
                  </a:lnTo>
                  <a:lnTo>
                    <a:pt x="55164" y="2528"/>
                  </a:lnTo>
                  <a:lnTo>
                    <a:pt x="60259" y="48032"/>
                  </a:lnTo>
                  <a:lnTo>
                    <a:pt x="62059" y="80123"/>
                  </a:lnTo>
                  <a:lnTo>
                    <a:pt x="61448" y="116258"/>
                  </a:lnTo>
                  <a:lnTo>
                    <a:pt x="56473" y="155837"/>
                  </a:lnTo>
                  <a:lnTo>
                    <a:pt x="45795" y="191301"/>
                  </a:lnTo>
                  <a:lnTo>
                    <a:pt x="31642" y="220704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2" name="SMARTInkShape-Group924"/>
          <p:cNvGrpSpPr/>
          <p:nvPr/>
        </p:nvGrpSpPr>
        <p:grpSpPr>
          <a:xfrm>
            <a:off x="7233533" y="4213853"/>
            <a:ext cx="544828" cy="375743"/>
            <a:chOff x="7233533" y="4213853"/>
            <a:chExt cx="544828" cy="375743"/>
          </a:xfrm>
        </p:grpSpPr>
        <p:sp>
          <p:nvSpPr>
            <p:cNvPr id="1398" name="SMARTInkShape-4506"/>
            <p:cNvSpPr/>
            <p:nvPr>
              <p:custDataLst>
                <p:tags r:id="rId127"/>
              </p:custDataLst>
            </p:nvPr>
          </p:nvSpPr>
          <p:spPr>
            <a:xfrm>
              <a:off x="7569200" y="4419600"/>
              <a:ext cx="209161" cy="152401"/>
            </a:xfrm>
            <a:custGeom>
              <a:avLst/>
              <a:gdLst/>
              <a:ahLst/>
              <a:cxnLst/>
              <a:rect l="0" t="0" r="0" b="0"/>
              <a:pathLst>
                <a:path w="209161" h="152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1232" y="53877"/>
                  </a:lnTo>
                  <a:lnTo>
                    <a:pt x="5642" y="100326"/>
                  </a:lnTo>
                  <a:lnTo>
                    <a:pt x="331" y="142352"/>
                  </a:lnTo>
                  <a:lnTo>
                    <a:pt x="29" y="115839"/>
                  </a:lnTo>
                  <a:lnTo>
                    <a:pt x="6751" y="78851"/>
                  </a:lnTo>
                  <a:lnTo>
                    <a:pt x="17300" y="34521"/>
                  </a:lnTo>
                  <a:lnTo>
                    <a:pt x="20706" y="29364"/>
                  </a:lnTo>
                  <a:lnTo>
                    <a:pt x="24387" y="25926"/>
                  </a:lnTo>
                  <a:lnTo>
                    <a:pt x="27547" y="25045"/>
                  </a:lnTo>
                  <a:lnTo>
                    <a:pt x="30359" y="25869"/>
                  </a:lnTo>
                  <a:lnTo>
                    <a:pt x="32939" y="27829"/>
                  </a:lnTo>
                  <a:lnTo>
                    <a:pt x="47923" y="64000"/>
                  </a:lnTo>
                  <a:lnTo>
                    <a:pt x="49521" y="70307"/>
                  </a:lnTo>
                  <a:lnTo>
                    <a:pt x="50653" y="71566"/>
                  </a:lnTo>
                  <a:lnTo>
                    <a:pt x="52113" y="71699"/>
                  </a:lnTo>
                  <a:lnTo>
                    <a:pt x="66267" y="63473"/>
                  </a:lnTo>
                  <a:lnTo>
                    <a:pt x="101259" y="27208"/>
                  </a:lnTo>
                  <a:lnTo>
                    <a:pt x="137124" y="7099"/>
                  </a:lnTo>
                  <a:lnTo>
                    <a:pt x="153136" y="6919"/>
                  </a:lnTo>
                  <a:lnTo>
                    <a:pt x="161358" y="8846"/>
                  </a:lnTo>
                  <a:lnTo>
                    <a:pt x="186412" y="25042"/>
                  </a:lnTo>
                  <a:lnTo>
                    <a:pt x="204967" y="51086"/>
                  </a:lnTo>
                  <a:lnTo>
                    <a:pt x="209160" y="72799"/>
                  </a:lnTo>
                  <a:lnTo>
                    <a:pt x="207965" y="95150"/>
                  </a:lnTo>
                  <a:lnTo>
                    <a:pt x="193647" y="142716"/>
                  </a:lnTo>
                  <a:lnTo>
                    <a:pt x="1905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4507"/>
            <p:cNvSpPr/>
            <p:nvPr>
              <p:custDataLst>
                <p:tags r:id="rId128"/>
              </p:custDataLst>
            </p:nvPr>
          </p:nvSpPr>
          <p:spPr>
            <a:xfrm>
              <a:off x="7432599" y="4427510"/>
              <a:ext cx="98502" cy="147088"/>
            </a:xfrm>
            <a:custGeom>
              <a:avLst/>
              <a:gdLst/>
              <a:ahLst/>
              <a:cxnLst/>
              <a:rect l="0" t="0" r="0" b="0"/>
              <a:pathLst>
                <a:path w="98502" h="147088">
                  <a:moveTo>
                    <a:pt x="98501" y="30190"/>
                  </a:moveTo>
                  <a:lnTo>
                    <a:pt x="98501" y="30190"/>
                  </a:lnTo>
                  <a:lnTo>
                    <a:pt x="83574" y="3707"/>
                  </a:lnTo>
                  <a:lnTo>
                    <a:pt x="79400" y="781"/>
                  </a:lnTo>
                  <a:lnTo>
                    <a:pt x="77301" y="0"/>
                  </a:lnTo>
                  <a:lnTo>
                    <a:pt x="75195" y="186"/>
                  </a:lnTo>
                  <a:lnTo>
                    <a:pt x="61261" y="7415"/>
                  </a:lnTo>
                  <a:lnTo>
                    <a:pt x="32398" y="35135"/>
                  </a:lnTo>
                  <a:lnTo>
                    <a:pt x="18321" y="54965"/>
                  </a:lnTo>
                  <a:lnTo>
                    <a:pt x="3875" y="92485"/>
                  </a:lnTo>
                  <a:lnTo>
                    <a:pt x="0" y="115498"/>
                  </a:lnTo>
                  <a:lnTo>
                    <a:pt x="1084" y="124456"/>
                  </a:lnTo>
                  <a:lnTo>
                    <a:pt x="7932" y="138173"/>
                  </a:lnTo>
                  <a:lnTo>
                    <a:pt x="13427" y="142395"/>
                  </a:lnTo>
                  <a:lnTo>
                    <a:pt x="27060" y="147087"/>
                  </a:lnTo>
                  <a:lnTo>
                    <a:pt x="42525" y="143527"/>
                  </a:lnTo>
                  <a:lnTo>
                    <a:pt x="57395" y="134184"/>
                  </a:lnTo>
                  <a:lnTo>
                    <a:pt x="68707" y="120624"/>
                  </a:lnTo>
                  <a:lnTo>
                    <a:pt x="70913" y="97664"/>
                  </a:lnTo>
                  <a:lnTo>
                    <a:pt x="64202" y="50417"/>
                  </a:lnTo>
                  <a:lnTo>
                    <a:pt x="60401" y="2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4508"/>
            <p:cNvSpPr/>
            <p:nvPr>
              <p:custDataLst>
                <p:tags r:id="rId129"/>
              </p:custDataLst>
            </p:nvPr>
          </p:nvSpPr>
          <p:spPr>
            <a:xfrm>
              <a:off x="7233533" y="4413250"/>
              <a:ext cx="183268" cy="165009"/>
            </a:xfrm>
            <a:custGeom>
              <a:avLst/>
              <a:gdLst/>
              <a:ahLst/>
              <a:cxnLst/>
              <a:rect l="0" t="0" r="0" b="0"/>
              <a:pathLst>
                <a:path w="183268" h="165009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5661"/>
                  </a:lnTo>
                  <a:lnTo>
                    <a:pt x="0" y="32241"/>
                  </a:lnTo>
                  <a:lnTo>
                    <a:pt x="3272" y="24677"/>
                  </a:lnTo>
                  <a:lnTo>
                    <a:pt x="6120" y="20684"/>
                  </a:lnTo>
                  <a:lnTo>
                    <a:pt x="14928" y="14367"/>
                  </a:lnTo>
                  <a:lnTo>
                    <a:pt x="41203" y="4563"/>
                  </a:lnTo>
                  <a:lnTo>
                    <a:pt x="58978" y="7672"/>
                  </a:lnTo>
                  <a:lnTo>
                    <a:pt x="77229" y="16816"/>
                  </a:lnTo>
                  <a:lnTo>
                    <a:pt x="92393" y="30287"/>
                  </a:lnTo>
                  <a:lnTo>
                    <a:pt x="109461" y="57108"/>
                  </a:lnTo>
                  <a:lnTo>
                    <a:pt x="122095" y="102141"/>
                  </a:lnTo>
                  <a:lnTo>
                    <a:pt x="123441" y="141975"/>
                  </a:lnTo>
                  <a:lnTo>
                    <a:pt x="120493" y="163903"/>
                  </a:lnTo>
                  <a:lnTo>
                    <a:pt x="119545" y="165008"/>
                  </a:lnTo>
                  <a:lnTo>
                    <a:pt x="118208" y="164333"/>
                  </a:lnTo>
                  <a:lnTo>
                    <a:pt x="116611" y="162472"/>
                  </a:lnTo>
                  <a:lnTo>
                    <a:pt x="114363" y="142998"/>
                  </a:lnTo>
                  <a:lnTo>
                    <a:pt x="120439" y="101401"/>
                  </a:lnTo>
                  <a:lnTo>
                    <a:pt x="129239" y="63176"/>
                  </a:lnTo>
                  <a:lnTo>
                    <a:pt x="140910" y="27373"/>
                  </a:lnTo>
                  <a:lnTo>
                    <a:pt x="155504" y="9108"/>
                  </a:lnTo>
                  <a:lnTo>
                    <a:pt x="161937" y="4661"/>
                  </a:lnTo>
                  <a:lnTo>
                    <a:pt x="167636" y="240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4509"/>
            <p:cNvSpPr/>
            <p:nvPr>
              <p:custDataLst>
                <p:tags r:id="rId130"/>
              </p:custDataLst>
            </p:nvPr>
          </p:nvSpPr>
          <p:spPr>
            <a:xfrm>
              <a:off x="7296150" y="4213853"/>
              <a:ext cx="88901" cy="375743"/>
            </a:xfrm>
            <a:custGeom>
              <a:avLst/>
              <a:gdLst/>
              <a:ahLst/>
              <a:cxnLst/>
              <a:rect l="0" t="0" r="0" b="0"/>
              <a:pathLst>
                <a:path w="88901" h="375743">
                  <a:moveTo>
                    <a:pt x="88900" y="27947"/>
                  </a:moveTo>
                  <a:lnTo>
                    <a:pt x="88900" y="27947"/>
                  </a:lnTo>
                  <a:lnTo>
                    <a:pt x="88898" y="8174"/>
                  </a:lnTo>
                  <a:lnTo>
                    <a:pt x="87018" y="3166"/>
                  </a:lnTo>
                  <a:lnTo>
                    <a:pt x="85529" y="843"/>
                  </a:lnTo>
                  <a:lnTo>
                    <a:pt x="82419" y="0"/>
                  </a:lnTo>
                  <a:lnTo>
                    <a:pt x="73320" y="945"/>
                  </a:lnTo>
                  <a:lnTo>
                    <a:pt x="52925" y="15556"/>
                  </a:lnTo>
                  <a:lnTo>
                    <a:pt x="32379" y="51243"/>
                  </a:lnTo>
                  <a:lnTo>
                    <a:pt x="23092" y="89101"/>
                  </a:lnTo>
                  <a:lnTo>
                    <a:pt x="17319" y="134854"/>
                  </a:lnTo>
                  <a:lnTo>
                    <a:pt x="15779" y="159896"/>
                  </a:lnTo>
                  <a:lnTo>
                    <a:pt x="14753" y="185763"/>
                  </a:lnTo>
                  <a:lnTo>
                    <a:pt x="14774" y="210768"/>
                  </a:lnTo>
                  <a:lnTo>
                    <a:pt x="15494" y="235200"/>
                  </a:lnTo>
                  <a:lnTo>
                    <a:pt x="18176" y="280220"/>
                  </a:lnTo>
                  <a:lnTo>
                    <a:pt x="21718" y="316693"/>
                  </a:lnTo>
                  <a:lnTo>
                    <a:pt x="23261" y="363024"/>
                  </a:lnTo>
                  <a:lnTo>
                    <a:pt x="18335" y="373955"/>
                  </a:lnTo>
                  <a:lnTo>
                    <a:pt x="15046" y="375742"/>
                  </a:lnTo>
                  <a:lnTo>
                    <a:pt x="11441" y="375521"/>
                  </a:lnTo>
                  <a:lnTo>
                    <a:pt x="0" y="3708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3" name="SMARTInkShape-4510"/>
          <p:cNvSpPr/>
          <p:nvPr>
            <p:custDataLst>
              <p:tags r:id="rId3"/>
            </p:custDataLst>
          </p:nvPr>
        </p:nvSpPr>
        <p:spPr>
          <a:xfrm>
            <a:off x="8079683" y="4260850"/>
            <a:ext cx="346768" cy="373269"/>
          </a:xfrm>
          <a:custGeom>
            <a:avLst/>
            <a:gdLst/>
            <a:ahLst/>
            <a:cxnLst/>
            <a:rect l="0" t="0" r="0" b="0"/>
            <a:pathLst>
              <a:path w="346768" h="373269">
                <a:moveTo>
                  <a:pt x="105467" y="0"/>
                </a:moveTo>
                <a:lnTo>
                  <a:pt x="105467" y="0"/>
                </a:lnTo>
                <a:lnTo>
                  <a:pt x="100398" y="12961"/>
                </a:lnTo>
                <a:lnTo>
                  <a:pt x="93930" y="45468"/>
                </a:lnTo>
                <a:lnTo>
                  <a:pt x="87170" y="82061"/>
                </a:lnTo>
                <a:lnTo>
                  <a:pt x="79461" y="127958"/>
                </a:lnTo>
                <a:lnTo>
                  <a:pt x="75430" y="153039"/>
                </a:lnTo>
                <a:lnTo>
                  <a:pt x="71331" y="178932"/>
                </a:lnTo>
                <a:lnTo>
                  <a:pt x="67187" y="205366"/>
                </a:lnTo>
                <a:lnTo>
                  <a:pt x="63012" y="232161"/>
                </a:lnTo>
                <a:lnTo>
                  <a:pt x="59526" y="257079"/>
                </a:lnTo>
                <a:lnTo>
                  <a:pt x="53769" y="303581"/>
                </a:lnTo>
                <a:lnTo>
                  <a:pt x="54502" y="338360"/>
                </a:lnTo>
                <a:lnTo>
                  <a:pt x="60966" y="368366"/>
                </a:lnTo>
                <a:lnTo>
                  <a:pt x="63102" y="372577"/>
                </a:lnTo>
                <a:lnTo>
                  <a:pt x="64522" y="373268"/>
                </a:lnTo>
                <a:lnTo>
                  <a:pt x="65471" y="371612"/>
                </a:lnTo>
                <a:lnTo>
                  <a:pt x="66992" y="340261"/>
                </a:lnTo>
                <a:lnTo>
                  <a:pt x="61556" y="308801"/>
                </a:lnTo>
                <a:lnTo>
                  <a:pt x="51379" y="274124"/>
                </a:lnTo>
                <a:lnTo>
                  <a:pt x="31193" y="232210"/>
                </a:lnTo>
                <a:lnTo>
                  <a:pt x="11015" y="197695"/>
                </a:lnTo>
                <a:lnTo>
                  <a:pt x="1516" y="186281"/>
                </a:lnTo>
                <a:lnTo>
                  <a:pt x="185" y="183454"/>
                </a:lnTo>
                <a:lnTo>
                  <a:pt x="0" y="181570"/>
                </a:lnTo>
                <a:lnTo>
                  <a:pt x="583" y="180313"/>
                </a:lnTo>
                <a:lnTo>
                  <a:pt x="7347" y="176800"/>
                </a:lnTo>
                <a:lnTo>
                  <a:pt x="48167" y="157298"/>
                </a:lnTo>
                <a:lnTo>
                  <a:pt x="93992" y="126321"/>
                </a:lnTo>
                <a:lnTo>
                  <a:pt x="140987" y="83277"/>
                </a:lnTo>
                <a:lnTo>
                  <a:pt x="161460" y="61364"/>
                </a:lnTo>
                <a:lnTo>
                  <a:pt x="171745" y="55495"/>
                </a:lnTo>
                <a:lnTo>
                  <a:pt x="174347" y="56047"/>
                </a:lnTo>
                <a:lnTo>
                  <a:pt x="175376" y="58531"/>
                </a:lnTo>
                <a:lnTo>
                  <a:pt x="168586" y="94582"/>
                </a:lnTo>
                <a:lnTo>
                  <a:pt x="161507" y="127879"/>
                </a:lnTo>
                <a:lnTo>
                  <a:pt x="152246" y="167607"/>
                </a:lnTo>
                <a:lnTo>
                  <a:pt x="138722" y="213486"/>
                </a:lnTo>
                <a:lnTo>
                  <a:pt x="127067" y="256455"/>
                </a:lnTo>
                <a:lnTo>
                  <a:pt x="117889" y="293191"/>
                </a:lnTo>
                <a:lnTo>
                  <a:pt x="110011" y="332245"/>
                </a:lnTo>
                <a:lnTo>
                  <a:pt x="110612" y="335796"/>
                </a:lnTo>
                <a:lnTo>
                  <a:pt x="111014" y="335342"/>
                </a:lnTo>
                <a:lnTo>
                  <a:pt x="113696" y="319808"/>
                </a:lnTo>
                <a:lnTo>
                  <a:pt x="130611" y="277347"/>
                </a:lnTo>
                <a:lnTo>
                  <a:pt x="139220" y="256615"/>
                </a:lnTo>
                <a:lnTo>
                  <a:pt x="147749" y="245049"/>
                </a:lnTo>
                <a:lnTo>
                  <a:pt x="151294" y="242389"/>
                </a:lnTo>
                <a:lnTo>
                  <a:pt x="154362" y="241320"/>
                </a:lnTo>
                <a:lnTo>
                  <a:pt x="157114" y="241314"/>
                </a:lnTo>
                <a:lnTo>
                  <a:pt x="159654" y="243426"/>
                </a:lnTo>
                <a:lnTo>
                  <a:pt x="189082" y="284922"/>
                </a:lnTo>
                <a:lnTo>
                  <a:pt x="201191" y="295965"/>
                </a:lnTo>
                <a:lnTo>
                  <a:pt x="213626" y="300873"/>
                </a:lnTo>
                <a:lnTo>
                  <a:pt x="228091" y="299292"/>
                </a:lnTo>
                <a:lnTo>
                  <a:pt x="242518" y="293180"/>
                </a:lnTo>
                <a:lnTo>
                  <a:pt x="259277" y="276427"/>
                </a:lnTo>
                <a:lnTo>
                  <a:pt x="275923" y="249748"/>
                </a:lnTo>
                <a:lnTo>
                  <a:pt x="283060" y="229768"/>
                </a:lnTo>
                <a:lnTo>
                  <a:pt x="283834" y="223029"/>
                </a:lnTo>
                <a:lnTo>
                  <a:pt x="282939" y="218535"/>
                </a:lnTo>
                <a:lnTo>
                  <a:pt x="280932" y="215540"/>
                </a:lnTo>
                <a:lnTo>
                  <a:pt x="277477" y="214249"/>
                </a:lnTo>
                <a:lnTo>
                  <a:pt x="267994" y="214696"/>
                </a:lnTo>
                <a:lnTo>
                  <a:pt x="263207" y="218625"/>
                </a:lnTo>
                <a:lnTo>
                  <a:pt x="250434" y="240304"/>
                </a:lnTo>
                <a:lnTo>
                  <a:pt x="244450" y="256615"/>
                </a:lnTo>
                <a:lnTo>
                  <a:pt x="245083" y="275153"/>
                </a:lnTo>
                <a:lnTo>
                  <a:pt x="250774" y="293034"/>
                </a:lnTo>
                <a:lnTo>
                  <a:pt x="260358" y="305686"/>
                </a:lnTo>
                <a:lnTo>
                  <a:pt x="275437" y="312249"/>
                </a:lnTo>
                <a:lnTo>
                  <a:pt x="295308" y="313755"/>
                </a:lnTo>
                <a:lnTo>
                  <a:pt x="346767" y="304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8" name="SMARTInkShape-Group926"/>
          <p:cNvGrpSpPr/>
          <p:nvPr/>
        </p:nvGrpSpPr>
        <p:grpSpPr>
          <a:xfrm>
            <a:off x="8909050" y="4286250"/>
            <a:ext cx="641351" cy="279234"/>
            <a:chOff x="8909050" y="4286250"/>
            <a:chExt cx="641351" cy="279234"/>
          </a:xfrm>
        </p:grpSpPr>
        <p:sp>
          <p:nvSpPr>
            <p:cNvPr id="1404" name="SMARTInkShape-4511"/>
            <p:cNvSpPr/>
            <p:nvPr>
              <p:custDataLst>
                <p:tags r:id="rId123"/>
              </p:custDataLst>
            </p:nvPr>
          </p:nvSpPr>
          <p:spPr>
            <a:xfrm>
              <a:off x="8909050" y="4290924"/>
              <a:ext cx="123073" cy="274560"/>
            </a:xfrm>
            <a:custGeom>
              <a:avLst/>
              <a:gdLst/>
              <a:ahLst/>
              <a:cxnLst/>
              <a:rect l="0" t="0" r="0" b="0"/>
              <a:pathLst>
                <a:path w="123073" h="274560">
                  <a:moveTo>
                    <a:pt x="50800" y="71526"/>
                  </a:moveTo>
                  <a:lnTo>
                    <a:pt x="50800" y="71526"/>
                  </a:lnTo>
                  <a:lnTo>
                    <a:pt x="50095" y="52659"/>
                  </a:lnTo>
                  <a:lnTo>
                    <a:pt x="45333" y="32866"/>
                  </a:lnTo>
                  <a:lnTo>
                    <a:pt x="44332" y="32347"/>
                  </a:lnTo>
                  <a:lnTo>
                    <a:pt x="42959" y="33412"/>
                  </a:lnTo>
                  <a:lnTo>
                    <a:pt x="41340" y="35534"/>
                  </a:lnTo>
                  <a:lnTo>
                    <a:pt x="30011" y="77247"/>
                  </a:lnTo>
                  <a:lnTo>
                    <a:pt x="27449" y="114756"/>
                  </a:lnTo>
                  <a:lnTo>
                    <a:pt x="22550" y="155415"/>
                  </a:lnTo>
                  <a:lnTo>
                    <a:pt x="16370" y="194888"/>
                  </a:lnTo>
                  <a:lnTo>
                    <a:pt x="9634" y="241349"/>
                  </a:lnTo>
                  <a:lnTo>
                    <a:pt x="6783" y="270052"/>
                  </a:lnTo>
                  <a:lnTo>
                    <a:pt x="5932" y="269493"/>
                  </a:lnTo>
                  <a:lnTo>
                    <a:pt x="3109" y="263228"/>
                  </a:lnTo>
                  <a:lnTo>
                    <a:pt x="920" y="237688"/>
                  </a:lnTo>
                  <a:lnTo>
                    <a:pt x="6055" y="207699"/>
                  </a:lnTo>
                  <a:lnTo>
                    <a:pt x="16095" y="167325"/>
                  </a:lnTo>
                  <a:lnTo>
                    <a:pt x="22725" y="141742"/>
                  </a:lnTo>
                  <a:lnTo>
                    <a:pt x="29966" y="114104"/>
                  </a:lnTo>
                  <a:lnTo>
                    <a:pt x="38321" y="89327"/>
                  </a:lnTo>
                  <a:lnTo>
                    <a:pt x="57016" y="44865"/>
                  </a:lnTo>
                  <a:lnTo>
                    <a:pt x="77257" y="11103"/>
                  </a:lnTo>
                  <a:lnTo>
                    <a:pt x="85607" y="2337"/>
                  </a:lnTo>
                  <a:lnTo>
                    <a:pt x="88822" y="0"/>
                  </a:lnTo>
                  <a:lnTo>
                    <a:pt x="93082" y="559"/>
                  </a:lnTo>
                  <a:lnTo>
                    <a:pt x="103458" y="6824"/>
                  </a:lnTo>
                  <a:lnTo>
                    <a:pt x="117829" y="35735"/>
                  </a:lnTo>
                  <a:lnTo>
                    <a:pt x="122924" y="67379"/>
                  </a:lnTo>
                  <a:lnTo>
                    <a:pt x="123072" y="105666"/>
                  </a:lnTo>
                  <a:lnTo>
                    <a:pt x="116082" y="148553"/>
                  </a:lnTo>
                  <a:lnTo>
                    <a:pt x="105920" y="187840"/>
                  </a:lnTo>
                  <a:lnTo>
                    <a:pt x="92231" y="221998"/>
                  </a:lnTo>
                  <a:lnTo>
                    <a:pt x="62133" y="258241"/>
                  </a:lnTo>
                  <a:lnTo>
                    <a:pt x="43609" y="270457"/>
                  </a:lnTo>
                  <a:lnTo>
                    <a:pt x="27849" y="274475"/>
                  </a:lnTo>
                  <a:lnTo>
                    <a:pt x="20682" y="274559"/>
                  </a:lnTo>
                  <a:lnTo>
                    <a:pt x="15198" y="272497"/>
                  </a:lnTo>
                  <a:lnTo>
                    <a:pt x="7225" y="264563"/>
                  </a:lnTo>
                  <a:lnTo>
                    <a:pt x="3212" y="255862"/>
                  </a:lnTo>
                  <a:lnTo>
                    <a:pt x="0" y="242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4512"/>
            <p:cNvSpPr/>
            <p:nvPr>
              <p:custDataLst>
                <p:tags r:id="rId124"/>
              </p:custDataLst>
            </p:nvPr>
          </p:nvSpPr>
          <p:spPr>
            <a:xfrm>
              <a:off x="9144000" y="4305300"/>
              <a:ext cx="44451" cy="254001"/>
            </a:xfrm>
            <a:custGeom>
              <a:avLst/>
              <a:gdLst/>
              <a:ahLst/>
              <a:cxnLst/>
              <a:rect l="0" t="0" r="0" b="0"/>
              <a:pathLst>
                <a:path w="44451" h="2540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35722" y="24498"/>
                  </a:lnTo>
                  <a:lnTo>
                    <a:pt x="32221" y="65427"/>
                  </a:lnTo>
                  <a:lnTo>
                    <a:pt x="28901" y="101986"/>
                  </a:lnTo>
                  <a:lnTo>
                    <a:pt x="25075" y="141753"/>
                  </a:lnTo>
                  <a:lnTo>
                    <a:pt x="20317" y="180828"/>
                  </a:lnTo>
                  <a:lnTo>
                    <a:pt x="10409" y="227067"/>
                  </a:lnTo>
                  <a:lnTo>
                    <a:pt x="2266" y="25147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4513"/>
            <p:cNvSpPr/>
            <p:nvPr>
              <p:custDataLst>
                <p:tags r:id="rId125"/>
              </p:custDataLst>
            </p:nvPr>
          </p:nvSpPr>
          <p:spPr>
            <a:xfrm>
              <a:off x="9153808" y="4286250"/>
              <a:ext cx="117193" cy="247651"/>
            </a:xfrm>
            <a:custGeom>
              <a:avLst/>
              <a:gdLst/>
              <a:ahLst/>
              <a:cxnLst/>
              <a:rect l="0" t="0" r="0" b="0"/>
              <a:pathLst>
                <a:path w="117193" h="247651">
                  <a:moveTo>
                    <a:pt x="117192" y="0"/>
                  </a:moveTo>
                  <a:lnTo>
                    <a:pt x="117192" y="0"/>
                  </a:lnTo>
                  <a:lnTo>
                    <a:pt x="92774" y="38724"/>
                  </a:lnTo>
                  <a:lnTo>
                    <a:pt x="48424" y="82516"/>
                  </a:lnTo>
                  <a:lnTo>
                    <a:pt x="8216" y="128555"/>
                  </a:lnTo>
                  <a:lnTo>
                    <a:pt x="0" y="154350"/>
                  </a:lnTo>
                  <a:lnTo>
                    <a:pt x="1842" y="171376"/>
                  </a:lnTo>
                  <a:lnTo>
                    <a:pt x="7364" y="186939"/>
                  </a:lnTo>
                  <a:lnTo>
                    <a:pt x="24289" y="210310"/>
                  </a:lnTo>
                  <a:lnTo>
                    <a:pt x="43569" y="226944"/>
                  </a:lnTo>
                  <a:lnTo>
                    <a:pt x="85442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4514"/>
            <p:cNvSpPr/>
            <p:nvPr>
              <p:custDataLst>
                <p:tags r:id="rId126"/>
              </p:custDataLst>
            </p:nvPr>
          </p:nvSpPr>
          <p:spPr>
            <a:xfrm>
              <a:off x="9354210" y="4301642"/>
              <a:ext cx="196191" cy="242968"/>
            </a:xfrm>
            <a:custGeom>
              <a:avLst/>
              <a:gdLst/>
              <a:ahLst/>
              <a:cxnLst/>
              <a:rect l="0" t="0" r="0" b="0"/>
              <a:pathLst>
                <a:path w="196191" h="242968">
                  <a:moveTo>
                    <a:pt x="24740" y="3658"/>
                  </a:moveTo>
                  <a:lnTo>
                    <a:pt x="24740" y="3658"/>
                  </a:lnTo>
                  <a:lnTo>
                    <a:pt x="24740" y="0"/>
                  </a:lnTo>
                  <a:lnTo>
                    <a:pt x="15951" y="45445"/>
                  </a:lnTo>
                  <a:lnTo>
                    <a:pt x="9544" y="80086"/>
                  </a:lnTo>
                  <a:lnTo>
                    <a:pt x="4345" y="123705"/>
                  </a:lnTo>
                  <a:lnTo>
                    <a:pt x="1564" y="161904"/>
                  </a:lnTo>
                  <a:lnTo>
                    <a:pt x="0" y="207414"/>
                  </a:lnTo>
                  <a:lnTo>
                    <a:pt x="1417" y="235715"/>
                  </a:lnTo>
                  <a:lnTo>
                    <a:pt x="2841" y="240913"/>
                  </a:lnTo>
                  <a:lnTo>
                    <a:pt x="5201" y="242967"/>
                  </a:lnTo>
                  <a:lnTo>
                    <a:pt x="8186" y="242925"/>
                  </a:lnTo>
                  <a:lnTo>
                    <a:pt x="11587" y="241487"/>
                  </a:lnTo>
                  <a:lnTo>
                    <a:pt x="23118" y="225977"/>
                  </a:lnTo>
                  <a:lnTo>
                    <a:pt x="48381" y="182360"/>
                  </a:lnTo>
                  <a:lnTo>
                    <a:pt x="63103" y="156874"/>
                  </a:lnTo>
                  <a:lnTo>
                    <a:pt x="66543" y="153779"/>
                  </a:lnTo>
                  <a:lnTo>
                    <a:pt x="69541" y="152422"/>
                  </a:lnTo>
                  <a:lnTo>
                    <a:pt x="71543" y="152929"/>
                  </a:lnTo>
                  <a:lnTo>
                    <a:pt x="72876" y="154678"/>
                  </a:lnTo>
                  <a:lnTo>
                    <a:pt x="89123" y="195648"/>
                  </a:lnTo>
                  <a:lnTo>
                    <a:pt x="96392" y="205404"/>
                  </a:lnTo>
                  <a:lnTo>
                    <a:pt x="101976" y="209740"/>
                  </a:lnTo>
                  <a:lnTo>
                    <a:pt x="110573" y="209785"/>
                  </a:lnTo>
                  <a:lnTo>
                    <a:pt x="120743" y="206748"/>
                  </a:lnTo>
                  <a:lnTo>
                    <a:pt x="149834" y="182611"/>
                  </a:lnTo>
                  <a:lnTo>
                    <a:pt x="166855" y="152637"/>
                  </a:lnTo>
                  <a:lnTo>
                    <a:pt x="178213" y="121611"/>
                  </a:lnTo>
                  <a:lnTo>
                    <a:pt x="188200" y="86420"/>
                  </a:lnTo>
                  <a:lnTo>
                    <a:pt x="193823" y="43781"/>
                  </a:lnTo>
                  <a:lnTo>
                    <a:pt x="196190" y="22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7" name="SMARTInkShape-Group927"/>
          <p:cNvGrpSpPr/>
          <p:nvPr/>
        </p:nvGrpSpPr>
        <p:grpSpPr>
          <a:xfrm>
            <a:off x="9804400" y="4268728"/>
            <a:ext cx="1270001" cy="398523"/>
            <a:chOff x="9804400" y="4268728"/>
            <a:chExt cx="1270001" cy="398523"/>
          </a:xfrm>
        </p:grpSpPr>
        <p:sp>
          <p:nvSpPr>
            <p:cNvPr id="1409" name="SMARTInkShape-4515"/>
            <p:cNvSpPr/>
            <p:nvPr>
              <p:custDataLst>
                <p:tags r:id="rId115"/>
              </p:custDataLst>
            </p:nvPr>
          </p:nvSpPr>
          <p:spPr>
            <a:xfrm>
              <a:off x="10320158" y="4483100"/>
              <a:ext cx="78139" cy="104547"/>
            </a:xfrm>
            <a:custGeom>
              <a:avLst/>
              <a:gdLst/>
              <a:ahLst/>
              <a:cxnLst/>
              <a:rect l="0" t="0" r="0" b="0"/>
              <a:pathLst>
                <a:path w="78139" h="104547">
                  <a:moveTo>
                    <a:pt x="68442" y="12700"/>
                  </a:moveTo>
                  <a:lnTo>
                    <a:pt x="68442" y="12700"/>
                  </a:lnTo>
                  <a:lnTo>
                    <a:pt x="65071" y="5958"/>
                  </a:lnTo>
                  <a:lnTo>
                    <a:pt x="62666" y="4677"/>
                  </a:lnTo>
                  <a:lnTo>
                    <a:pt x="59653" y="4530"/>
                  </a:lnTo>
                  <a:lnTo>
                    <a:pt x="44906" y="9573"/>
                  </a:lnTo>
                  <a:lnTo>
                    <a:pt x="30464" y="18366"/>
                  </a:lnTo>
                  <a:lnTo>
                    <a:pt x="14638" y="34033"/>
                  </a:lnTo>
                  <a:lnTo>
                    <a:pt x="5723" y="50874"/>
                  </a:lnTo>
                  <a:lnTo>
                    <a:pt x="0" y="81311"/>
                  </a:lnTo>
                  <a:lnTo>
                    <a:pt x="1647" y="87368"/>
                  </a:lnTo>
                  <a:lnTo>
                    <a:pt x="9124" y="97861"/>
                  </a:lnTo>
                  <a:lnTo>
                    <a:pt x="23263" y="103466"/>
                  </a:lnTo>
                  <a:lnTo>
                    <a:pt x="39896" y="104546"/>
                  </a:lnTo>
                  <a:lnTo>
                    <a:pt x="54344" y="100323"/>
                  </a:lnTo>
                  <a:lnTo>
                    <a:pt x="65939" y="89978"/>
                  </a:lnTo>
                  <a:lnTo>
                    <a:pt x="74385" y="75974"/>
                  </a:lnTo>
                  <a:lnTo>
                    <a:pt x="78138" y="60342"/>
                  </a:lnTo>
                  <a:lnTo>
                    <a:pt x="76879" y="35675"/>
                  </a:lnTo>
                  <a:lnTo>
                    <a:pt x="71957" y="22675"/>
                  </a:lnTo>
                  <a:lnTo>
                    <a:pt x="557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4516"/>
            <p:cNvSpPr/>
            <p:nvPr>
              <p:custDataLst>
                <p:tags r:id="rId116"/>
              </p:custDataLst>
            </p:nvPr>
          </p:nvSpPr>
          <p:spPr>
            <a:xfrm>
              <a:off x="10471150" y="4464933"/>
              <a:ext cx="101601" cy="118575"/>
            </a:xfrm>
            <a:custGeom>
              <a:avLst/>
              <a:gdLst/>
              <a:ahLst/>
              <a:cxnLst/>
              <a:rect l="0" t="0" r="0" b="0"/>
              <a:pathLst>
                <a:path w="101601" h="118575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4746" y="3273"/>
                  </a:lnTo>
                  <a:lnTo>
                    <a:pt x="18297" y="6120"/>
                  </a:lnTo>
                  <a:lnTo>
                    <a:pt x="26667" y="26984"/>
                  </a:lnTo>
                  <a:lnTo>
                    <a:pt x="30042" y="68592"/>
                  </a:lnTo>
                  <a:lnTo>
                    <a:pt x="20156" y="115741"/>
                  </a:lnTo>
                  <a:lnTo>
                    <a:pt x="19376" y="118574"/>
                  </a:lnTo>
                  <a:lnTo>
                    <a:pt x="41451" y="80709"/>
                  </a:lnTo>
                  <a:lnTo>
                    <a:pt x="67156" y="41559"/>
                  </a:lnTo>
                  <a:lnTo>
                    <a:pt x="101600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4517"/>
            <p:cNvSpPr/>
            <p:nvPr>
              <p:custDataLst>
                <p:tags r:id="rId117"/>
              </p:custDataLst>
            </p:nvPr>
          </p:nvSpPr>
          <p:spPr>
            <a:xfrm>
              <a:off x="10612844" y="4448012"/>
              <a:ext cx="80557" cy="134534"/>
            </a:xfrm>
            <a:custGeom>
              <a:avLst/>
              <a:gdLst/>
              <a:ahLst/>
              <a:cxnLst/>
              <a:rect l="0" t="0" r="0" b="0"/>
              <a:pathLst>
                <a:path w="80557" h="134534">
                  <a:moveTo>
                    <a:pt x="4356" y="60488"/>
                  </a:moveTo>
                  <a:lnTo>
                    <a:pt x="4356" y="60488"/>
                  </a:lnTo>
                  <a:lnTo>
                    <a:pt x="36143" y="37414"/>
                  </a:lnTo>
                  <a:lnTo>
                    <a:pt x="48895" y="17747"/>
                  </a:lnTo>
                  <a:lnTo>
                    <a:pt x="52374" y="7154"/>
                  </a:lnTo>
                  <a:lnTo>
                    <a:pt x="52594" y="3766"/>
                  </a:lnTo>
                  <a:lnTo>
                    <a:pt x="52039" y="1506"/>
                  </a:lnTo>
                  <a:lnTo>
                    <a:pt x="50961" y="0"/>
                  </a:lnTo>
                  <a:lnTo>
                    <a:pt x="42238" y="3971"/>
                  </a:lnTo>
                  <a:lnTo>
                    <a:pt x="29659" y="14202"/>
                  </a:lnTo>
                  <a:lnTo>
                    <a:pt x="17013" y="30509"/>
                  </a:lnTo>
                  <a:lnTo>
                    <a:pt x="4734" y="62894"/>
                  </a:lnTo>
                  <a:lnTo>
                    <a:pt x="0" y="92559"/>
                  </a:lnTo>
                  <a:lnTo>
                    <a:pt x="2655" y="108609"/>
                  </a:lnTo>
                  <a:lnTo>
                    <a:pt x="5339" y="115851"/>
                  </a:lnTo>
                  <a:lnTo>
                    <a:pt x="13965" y="125781"/>
                  </a:lnTo>
                  <a:lnTo>
                    <a:pt x="19229" y="129417"/>
                  </a:lnTo>
                  <a:lnTo>
                    <a:pt x="40120" y="134533"/>
                  </a:lnTo>
                  <a:lnTo>
                    <a:pt x="55997" y="131967"/>
                  </a:lnTo>
                  <a:lnTo>
                    <a:pt x="80556" y="123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SMARTInkShape-4518"/>
            <p:cNvSpPr/>
            <p:nvPr>
              <p:custDataLst>
                <p:tags r:id="rId118"/>
              </p:custDataLst>
            </p:nvPr>
          </p:nvSpPr>
          <p:spPr>
            <a:xfrm>
              <a:off x="10737910" y="4484963"/>
              <a:ext cx="168923" cy="144188"/>
            </a:xfrm>
            <a:custGeom>
              <a:avLst/>
              <a:gdLst/>
              <a:ahLst/>
              <a:cxnLst/>
              <a:rect l="0" t="0" r="0" b="0"/>
              <a:pathLst>
                <a:path w="168923" h="144188">
                  <a:moveTo>
                    <a:pt x="25340" y="23537"/>
                  </a:moveTo>
                  <a:lnTo>
                    <a:pt x="25340" y="23537"/>
                  </a:lnTo>
                  <a:lnTo>
                    <a:pt x="25340" y="18070"/>
                  </a:lnTo>
                  <a:lnTo>
                    <a:pt x="25340" y="20819"/>
                  </a:lnTo>
                  <a:lnTo>
                    <a:pt x="5089" y="65291"/>
                  </a:lnTo>
                  <a:lnTo>
                    <a:pt x="142" y="86106"/>
                  </a:lnTo>
                  <a:lnTo>
                    <a:pt x="0" y="83390"/>
                  </a:lnTo>
                  <a:lnTo>
                    <a:pt x="10616" y="49650"/>
                  </a:lnTo>
                  <a:lnTo>
                    <a:pt x="29175" y="13486"/>
                  </a:lnTo>
                  <a:lnTo>
                    <a:pt x="37862" y="4959"/>
                  </a:lnTo>
                  <a:lnTo>
                    <a:pt x="42155" y="2685"/>
                  </a:lnTo>
                  <a:lnTo>
                    <a:pt x="45721" y="1875"/>
                  </a:lnTo>
                  <a:lnTo>
                    <a:pt x="48808" y="2039"/>
                  </a:lnTo>
                  <a:lnTo>
                    <a:pt x="51567" y="2856"/>
                  </a:lnTo>
                  <a:lnTo>
                    <a:pt x="53409" y="4810"/>
                  </a:lnTo>
                  <a:lnTo>
                    <a:pt x="55453" y="10746"/>
                  </a:lnTo>
                  <a:lnTo>
                    <a:pt x="53731" y="38324"/>
                  </a:lnTo>
                  <a:lnTo>
                    <a:pt x="54849" y="41862"/>
                  </a:lnTo>
                  <a:lnTo>
                    <a:pt x="56302" y="44220"/>
                  </a:lnTo>
                  <a:lnTo>
                    <a:pt x="57974" y="45792"/>
                  </a:lnTo>
                  <a:lnTo>
                    <a:pt x="59797" y="46841"/>
                  </a:lnTo>
                  <a:lnTo>
                    <a:pt x="62421" y="46128"/>
                  </a:lnTo>
                  <a:lnTo>
                    <a:pt x="102845" y="21243"/>
                  </a:lnTo>
                  <a:lnTo>
                    <a:pt x="132292" y="4426"/>
                  </a:lnTo>
                  <a:lnTo>
                    <a:pt x="148673" y="0"/>
                  </a:lnTo>
                  <a:lnTo>
                    <a:pt x="153423" y="5023"/>
                  </a:lnTo>
                  <a:lnTo>
                    <a:pt x="165439" y="36944"/>
                  </a:lnTo>
                  <a:lnTo>
                    <a:pt x="168922" y="69686"/>
                  </a:lnTo>
                  <a:lnTo>
                    <a:pt x="162318" y="116223"/>
                  </a:lnTo>
                  <a:lnTo>
                    <a:pt x="145990" y="144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4519"/>
            <p:cNvSpPr/>
            <p:nvPr>
              <p:custDataLst>
                <p:tags r:id="rId119"/>
              </p:custDataLst>
            </p:nvPr>
          </p:nvSpPr>
          <p:spPr>
            <a:xfrm>
              <a:off x="11029950" y="463550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0" y="0"/>
                  </a:moveTo>
                  <a:lnTo>
                    <a:pt x="0" y="0"/>
                  </a:lnTo>
                  <a:lnTo>
                    <a:pt x="4445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4520"/>
            <p:cNvSpPr/>
            <p:nvPr>
              <p:custDataLst>
                <p:tags r:id="rId120"/>
              </p:custDataLst>
            </p:nvPr>
          </p:nvSpPr>
          <p:spPr>
            <a:xfrm>
              <a:off x="9899650" y="4307065"/>
              <a:ext cx="44451" cy="245886"/>
            </a:xfrm>
            <a:custGeom>
              <a:avLst/>
              <a:gdLst/>
              <a:ahLst/>
              <a:cxnLst/>
              <a:rect l="0" t="0" r="0" b="0"/>
              <a:pathLst>
                <a:path w="44451" h="245886">
                  <a:moveTo>
                    <a:pt x="44450" y="10935"/>
                  </a:moveTo>
                  <a:lnTo>
                    <a:pt x="44450" y="10935"/>
                  </a:lnTo>
                  <a:lnTo>
                    <a:pt x="44450" y="4193"/>
                  </a:lnTo>
                  <a:lnTo>
                    <a:pt x="43745" y="2207"/>
                  </a:lnTo>
                  <a:lnTo>
                    <a:pt x="42569" y="883"/>
                  </a:lnTo>
                  <a:lnTo>
                    <a:pt x="41079" y="0"/>
                  </a:lnTo>
                  <a:lnTo>
                    <a:pt x="39381" y="1528"/>
                  </a:lnTo>
                  <a:lnTo>
                    <a:pt x="35611" y="8871"/>
                  </a:lnTo>
                  <a:lnTo>
                    <a:pt x="26153" y="45131"/>
                  </a:lnTo>
                  <a:lnTo>
                    <a:pt x="20325" y="82107"/>
                  </a:lnTo>
                  <a:lnTo>
                    <a:pt x="15383" y="123001"/>
                  </a:lnTo>
                  <a:lnTo>
                    <a:pt x="10836" y="162342"/>
                  </a:lnTo>
                  <a:lnTo>
                    <a:pt x="6462" y="197231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4521"/>
            <p:cNvSpPr/>
            <p:nvPr>
              <p:custDataLst>
                <p:tags r:id="rId121"/>
              </p:custDataLst>
            </p:nvPr>
          </p:nvSpPr>
          <p:spPr>
            <a:xfrm>
              <a:off x="9804400" y="4268728"/>
              <a:ext cx="279401" cy="309623"/>
            </a:xfrm>
            <a:custGeom>
              <a:avLst/>
              <a:gdLst/>
              <a:ahLst/>
              <a:cxnLst/>
              <a:rect l="0" t="0" r="0" b="0"/>
              <a:pathLst>
                <a:path w="279401" h="309623">
                  <a:moveTo>
                    <a:pt x="0" y="112772"/>
                  </a:moveTo>
                  <a:lnTo>
                    <a:pt x="0" y="112772"/>
                  </a:lnTo>
                  <a:lnTo>
                    <a:pt x="0" y="89628"/>
                  </a:lnTo>
                  <a:lnTo>
                    <a:pt x="6741" y="73459"/>
                  </a:lnTo>
                  <a:lnTo>
                    <a:pt x="27790" y="55263"/>
                  </a:lnTo>
                  <a:lnTo>
                    <a:pt x="63110" y="39837"/>
                  </a:lnTo>
                  <a:lnTo>
                    <a:pt x="94372" y="32613"/>
                  </a:lnTo>
                  <a:lnTo>
                    <a:pt x="128020" y="27052"/>
                  </a:lnTo>
                  <a:lnTo>
                    <a:pt x="171910" y="19248"/>
                  </a:lnTo>
                  <a:lnTo>
                    <a:pt x="219096" y="764"/>
                  </a:lnTo>
                  <a:lnTo>
                    <a:pt x="222265" y="0"/>
                  </a:lnTo>
                  <a:lnTo>
                    <a:pt x="223670" y="902"/>
                  </a:lnTo>
                  <a:lnTo>
                    <a:pt x="223903" y="2914"/>
                  </a:lnTo>
                  <a:lnTo>
                    <a:pt x="212328" y="44029"/>
                  </a:lnTo>
                  <a:lnTo>
                    <a:pt x="204669" y="80574"/>
                  </a:lnTo>
                  <a:lnTo>
                    <a:pt x="196562" y="124567"/>
                  </a:lnTo>
                  <a:lnTo>
                    <a:pt x="187551" y="170930"/>
                  </a:lnTo>
                  <a:lnTo>
                    <a:pt x="176488" y="215055"/>
                  </a:lnTo>
                  <a:lnTo>
                    <a:pt x="168279" y="248778"/>
                  </a:lnTo>
                  <a:lnTo>
                    <a:pt x="163454" y="278189"/>
                  </a:lnTo>
                  <a:lnTo>
                    <a:pt x="164003" y="282316"/>
                  </a:lnTo>
                  <a:lnTo>
                    <a:pt x="165073" y="283657"/>
                  </a:lnTo>
                  <a:lnTo>
                    <a:pt x="166493" y="283140"/>
                  </a:lnTo>
                  <a:lnTo>
                    <a:pt x="168147" y="281384"/>
                  </a:lnTo>
                  <a:lnTo>
                    <a:pt x="181684" y="243178"/>
                  </a:lnTo>
                  <a:lnTo>
                    <a:pt x="199883" y="202681"/>
                  </a:lnTo>
                  <a:lnTo>
                    <a:pt x="213721" y="180953"/>
                  </a:lnTo>
                  <a:lnTo>
                    <a:pt x="224573" y="171297"/>
                  </a:lnTo>
                  <a:lnTo>
                    <a:pt x="229443" y="170133"/>
                  </a:lnTo>
                  <a:lnTo>
                    <a:pt x="234101" y="170768"/>
                  </a:lnTo>
                  <a:lnTo>
                    <a:pt x="238617" y="172603"/>
                  </a:lnTo>
                  <a:lnTo>
                    <a:pt x="255088" y="188669"/>
                  </a:lnTo>
                  <a:lnTo>
                    <a:pt x="270001" y="221416"/>
                  </a:lnTo>
                  <a:lnTo>
                    <a:pt x="276616" y="259027"/>
                  </a:lnTo>
                  <a:lnTo>
                    <a:pt x="279400" y="309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4522"/>
            <p:cNvSpPr/>
            <p:nvPr>
              <p:custDataLst>
                <p:tags r:id="rId122"/>
              </p:custDataLst>
            </p:nvPr>
          </p:nvSpPr>
          <p:spPr>
            <a:xfrm>
              <a:off x="10147856" y="4440441"/>
              <a:ext cx="97879" cy="137355"/>
            </a:xfrm>
            <a:custGeom>
              <a:avLst/>
              <a:gdLst/>
              <a:ahLst/>
              <a:cxnLst/>
              <a:rect l="0" t="0" r="0" b="0"/>
              <a:pathLst>
                <a:path w="97879" h="137355">
                  <a:moveTo>
                    <a:pt x="24844" y="42659"/>
                  </a:moveTo>
                  <a:lnTo>
                    <a:pt x="24844" y="42659"/>
                  </a:lnTo>
                  <a:lnTo>
                    <a:pt x="31587" y="42659"/>
                  </a:lnTo>
                  <a:lnTo>
                    <a:pt x="79108" y="24655"/>
                  </a:lnTo>
                  <a:lnTo>
                    <a:pt x="93917" y="10749"/>
                  </a:lnTo>
                  <a:lnTo>
                    <a:pt x="97878" y="4253"/>
                  </a:lnTo>
                  <a:lnTo>
                    <a:pt x="97522" y="2238"/>
                  </a:lnTo>
                  <a:lnTo>
                    <a:pt x="95875" y="895"/>
                  </a:lnTo>
                  <a:lnTo>
                    <a:pt x="93363" y="0"/>
                  </a:lnTo>
                  <a:lnTo>
                    <a:pt x="72975" y="8853"/>
                  </a:lnTo>
                  <a:lnTo>
                    <a:pt x="35190" y="51085"/>
                  </a:lnTo>
                  <a:lnTo>
                    <a:pt x="10584" y="90467"/>
                  </a:lnTo>
                  <a:lnTo>
                    <a:pt x="1338" y="111415"/>
                  </a:lnTo>
                  <a:lnTo>
                    <a:pt x="0" y="119540"/>
                  </a:lnTo>
                  <a:lnTo>
                    <a:pt x="2279" y="132332"/>
                  </a:lnTo>
                  <a:lnTo>
                    <a:pt x="7683" y="135602"/>
                  </a:lnTo>
                  <a:lnTo>
                    <a:pt x="24978" y="137354"/>
                  </a:lnTo>
                  <a:lnTo>
                    <a:pt x="70705" y="133435"/>
                  </a:lnTo>
                  <a:lnTo>
                    <a:pt x="88344" y="131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8" name="SMARTInkShape-4523"/>
          <p:cNvSpPr/>
          <p:nvPr>
            <p:custDataLst>
              <p:tags r:id="rId4"/>
            </p:custDataLst>
          </p:nvPr>
        </p:nvSpPr>
        <p:spPr>
          <a:xfrm>
            <a:off x="4210573" y="4689580"/>
            <a:ext cx="628128" cy="84724"/>
          </a:xfrm>
          <a:custGeom>
            <a:avLst/>
            <a:gdLst/>
            <a:ahLst/>
            <a:cxnLst/>
            <a:rect l="0" t="0" r="0" b="0"/>
            <a:pathLst>
              <a:path w="628128" h="84724">
                <a:moveTo>
                  <a:pt x="12177" y="9420"/>
                </a:moveTo>
                <a:lnTo>
                  <a:pt x="12177" y="9420"/>
                </a:lnTo>
                <a:lnTo>
                  <a:pt x="5435" y="6049"/>
                </a:lnTo>
                <a:lnTo>
                  <a:pt x="3449" y="4351"/>
                </a:lnTo>
                <a:lnTo>
                  <a:pt x="654" y="0"/>
                </a:lnTo>
                <a:lnTo>
                  <a:pt x="261" y="317"/>
                </a:lnTo>
                <a:lnTo>
                  <a:pt x="0" y="1235"/>
                </a:lnTo>
                <a:lnTo>
                  <a:pt x="15242" y="18524"/>
                </a:lnTo>
                <a:lnTo>
                  <a:pt x="61216" y="61020"/>
                </a:lnTo>
                <a:lnTo>
                  <a:pt x="85478" y="75392"/>
                </a:lnTo>
                <a:lnTo>
                  <a:pt x="115075" y="84132"/>
                </a:lnTo>
                <a:lnTo>
                  <a:pt x="148926" y="84723"/>
                </a:lnTo>
                <a:lnTo>
                  <a:pt x="184432" y="78871"/>
                </a:lnTo>
                <a:lnTo>
                  <a:pt x="219028" y="66863"/>
                </a:lnTo>
                <a:lnTo>
                  <a:pt x="251336" y="53999"/>
                </a:lnTo>
                <a:lnTo>
                  <a:pt x="291648" y="38621"/>
                </a:lnTo>
                <a:lnTo>
                  <a:pt x="310658" y="34393"/>
                </a:lnTo>
                <a:lnTo>
                  <a:pt x="323811" y="37217"/>
                </a:lnTo>
                <a:lnTo>
                  <a:pt x="328589" y="40651"/>
                </a:lnTo>
                <a:lnTo>
                  <a:pt x="347164" y="60596"/>
                </a:lnTo>
                <a:lnTo>
                  <a:pt x="359474" y="68171"/>
                </a:lnTo>
                <a:lnTo>
                  <a:pt x="373494" y="68928"/>
                </a:lnTo>
                <a:lnTo>
                  <a:pt x="417982" y="63665"/>
                </a:lnTo>
                <a:lnTo>
                  <a:pt x="451239" y="57988"/>
                </a:lnTo>
                <a:lnTo>
                  <a:pt x="489538" y="52172"/>
                </a:lnTo>
                <a:lnTo>
                  <a:pt x="530078" y="49588"/>
                </a:lnTo>
                <a:lnTo>
                  <a:pt x="569733" y="52201"/>
                </a:lnTo>
                <a:lnTo>
                  <a:pt x="628127" y="602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2" name="SMARTInkShape-Group929"/>
          <p:cNvGrpSpPr/>
          <p:nvPr/>
        </p:nvGrpSpPr>
        <p:grpSpPr>
          <a:xfrm>
            <a:off x="3092450" y="4911604"/>
            <a:ext cx="565151" cy="409697"/>
            <a:chOff x="3092450" y="4911604"/>
            <a:chExt cx="565151" cy="409697"/>
          </a:xfrm>
        </p:grpSpPr>
        <p:sp>
          <p:nvSpPr>
            <p:cNvPr id="1419" name="SMARTInkShape-4524"/>
            <p:cNvSpPr/>
            <p:nvPr>
              <p:custDataLst>
                <p:tags r:id="rId112"/>
              </p:custDataLst>
            </p:nvPr>
          </p:nvSpPr>
          <p:spPr>
            <a:xfrm>
              <a:off x="3092450" y="4911604"/>
              <a:ext cx="120421" cy="380787"/>
            </a:xfrm>
            <a:custGeom>
              <a:avLst/>
              <a:gdLst/>
              <a:ahLst/>
              <a:cxnLst/>
              <a:rect l="0" t="0" r="0" b="0"/>
              <a:pathLst>
                <a:path w="120421" h="380787">
                  <a:moveTo>
                    <a:pt x="0" y="104896"/>
                  </a:moveTo>
                  <a:lnTo>
                    <a:pt x="0" y="104896"/>
                  </a:lnTo>
                  <a:lnTo>
                    <a:pt x="0" y="148205"/>
                  </a:lnTo>
                  <a:lnTo>
                    <a:pt x="1881" y="186402"/>
                  </a:lnTo>
                  <a:lnTo>
                    <a:pt x="8789" y="233468"/>
                  </a:lnTo>
                  <a:lnTo>
                    <a:pt x="15901" y="266461"/>
                  </a:lnTo>
                  <a:lnTo>
                    <a:pt x="23765" y="299940"/>
                  </a:lnTo>
                  <a:lnTo>
                    <a:pt x="32755" y="343779"/>
                  </a:lnTo>
                  <a:lnTo>
                    <a:pt x="37787" y="380786"/>
                  </a:lnTo>
                  <a:lnTo>
                    <a:pt x="37891" y="380545"/>
                  </a:lnTo>
                  <a:lnTo>
                    <a:pt x="37961" y="379678"/>
                  </a:lnTo>
                  <a:lnTo>
                    <a:pt x="26148" y="339255"/>
                  </a:lnTo>
                  <a:lnTo>
                    <a:pt x="21499" y="299366"/>
                  </a:lnTo>
                  <a:lnTo>
                    <a:pt x="19272" y="271938"/>
                  </a:lnTo>
                  <a:lnTo>
                    <a:pt x="17081" y="241657"/>
                  </a:lnTo>
                  <a:lnTo>
                    <a:pt x="15621" y="210181"/>
                  </a:lnTo>
                  <a:lnTo>
                    <a:pt x="14647" y="177907"/>
                  </a:lnTo>
                  <a:lnTo>
                    <a:pt x="13998" y="145104"/>
                  </a:lnTo>
                  <a:lnTo>
                    <a:pt x="14271" y="117591"/>
                  </a:lnTo>
                  <a:lnTo>
                    <a:pt x="16456" y="71969"/>
                  </a:lnTo>
                  <a:lnTo>
                    <a:pt x="25023" y="28033"/>
                  </a:lnTo>
                  <a:lnTo>
                    <a:pt x="32523" y="12409"/>
                  </a:lnTo>
                  <a:lnTo>
                    <a:pt x="36499" y="7254"/>
                  </a:lnTo>
                  <a:lnTo>
                    <a:pt x="46561" y="1528"/>
                  </a:lnTo>
                  <a:lnTo>
                    <a:pt x="52207" y="0"/>
                  </a:lnTo>
                  <a:lnTo>
                    <a:pt x="58793" y="1803"/>
                  </a:lnTo>
                  <a:lnTo>
                    <a:pt x="73638" y="11335"/>
                  </a:lnTo>
                  <a:lnTo>
                    <a:pt x="97862" y="46052"/>
                  </a:lnTo>
                  <a:lnTo>
                    <a:pt x="116171" y="88714"/>
                  </a:lnTo>
                  <a:lnTo>
                    <a:pt x="120420" y="129264"/>
                  </a:lnTo>
                  <a:lnTo>
                    <a:pt x="113840" y="161348"/>
                  </a:lnTo>
                  <a:lnTo>
                    <a:pt x="101160" y="177964"/>
                  </a:lnTo>
                  <a:lnTo>
                    <a:pt x="83060" y="190993"/>
                  </a:lnTo>
                  <a:lnTo>
                    <a:pt x="49775" y="201589"/>
                  </a:lnTo>
                  <a:lnTo>
                    <a:pt x="6350" y="2064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4525"/>
            <p:cNvSpPr/>
            <p:nvPr>
              <p:custDataLst>
                <p:tags r:id="rId113"/>
              </p:custDataLst>
            </p:nvPr>
          </p:nvSpPr>
          <p:spPr>
            <a:xfrm>
              <a:off x="3522006" y="4969569"/>
              <a:ext cx="135595" cy="351732"/>
            </a:xfrm>
            <a:custGeom>
              <a:avLst/>
              <a:gdLst/>
              <a:ahLst/>
              <a:cxnLst/>
              <a:rect l="0" t="0" r="0" b="0"/>
              <a:pathLst>
                <a:path w="135595" h="351732">
                  <a:moveTo>
                    <a:pt x="97494" y="15181"/>
                  </a:moveTo>
                  <a:lnTo>
                    <a:pt x="97494" y="15181"/>
                  </a:lnTo>
                  <a:lnTo>
                    <a:pt x="97494" y="8439"/>
                  </a:lnTo>
                  <a:lnTo>
                    <a:pt x="96082" y="5747"/>
                  </a:lnTo>
                  <a:lnTo>
                    <a:pt x="90752" y="875"/>
                  </a:lnTo>
                  <a:lnTo>
                    <a:pt x="87355" y="0"/>
                  </a:lnTo>
                  <a:lnTo>
                    <a:pt x="79817" y="908"/>
                  </a:lnTo>
                  <a:lnTo>
                    <a:pt x="64269" y="15499"/>
                  </a:lnTo>
                  <a:lnTo>
                    <a:pt x="42886" y="61293"/>
                  </a:lnTo>
                  <a:lnTo>
                    <a:pt x="34983" y="84023"/>
                  </a:lnTo>
                  <a:lnTo>
                    <a:pt x="26892" y="109759"/>
                  </a:lnTo>
                  <a:lnTo>
                    <a:pt x="18676" y="137500"/>
                  </a:lnTo>
                  <a:lnTo>
                    <a:pt x="11788" y="165166"/>
                  </a:lnTo>
                  <a:lnTo>
                    <a:pt x="5784" y="192782"/>
                  </a:lnTo>
                  <a:lnTo>
                    <a:pt x="370" y="220365"/>
                  </a:lnTo>
                  <a:lnTo>
                    <a:pt x="0" y="264184"/>
                  </a:lnTo>
                  <a:lnTo>
                    <a:pt x="2865" y="282782"/>
                  </a:lnTo>
                  <a:lnTo>
                    <a:pt x="10419" y="298004"/>
                  </a:lnTo>
                  <a:lnTo>
                    <a:pt x="33865" y="322443"/>
                  </a:lnTo>
                  <a:lnTo>
                    <a:pt x="70625" y="337068"/>
                  </a:lnTo>
                  <a:lnTo>
                    <a:pt x="135594" y="351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4526"/>
            <p:cNvSpPr/>
            <p:nvPr>
              <p:custDataLst>
                <p:tags r:id="rId114"/>
              </p:custDataLst>
            </p:nvPr>
          </p:nvSpPr>
          <p:spPr>
            <a:xfrm>
              <a:off x="3257550" y="5092700"/>
              <a:ext cx="101601" cy="172609"/>
            </a:xfrm>
            <a:custGeom>
              <a:avLst/>
              <a:gdLst/>
              <a:ahLst/>
              <a:cxnLst/>
              <a:rect l="0" t="0" r="0" b="0"/>
              <a:pathLst>
                <a:path w="101601" h="172609">
                  <a:moveTo>
                    <a:pt x="0" y="31750"/>
                  </a:moveTo>
                  <a:lnTo>
                    <a:pt x="0" y="31750"/>
                  </a:lnTo>
                  <a:lnTo>
                    <a:pt x="13815" y="40538"/>
                  </a:lnTo>
                  <a:lnTo>
                    <a:pt x="33224" y="62257"/>
                  </a:lnTo>
                  <a:lnTo>
                    <a:pt x="56030" y="103863"/>
                  </a:lnTo>
                  <a:lnTo>
                    <a:pt x="66911" y="149084"/>
                  </a:lnTo>
                  <a:lnTo>
                    <a:pt x="69269" y="172127"/>
                  </a:lnTo>
                  <a:lnTo>
                    <a:pt x="68757" y="172608"/>
                  </a:lnTo>
                  <a:lnTo>
                    <a:pt x="66307" y="169378"/>
                  </a:lnTo>
                  <a:lnTo>
                    <a:pt x="64331" y="156254"/>
                  </a:lnTo>
                  <a:lnTo>
                    <a:pt x="63746" y="122105"/>
                  </a:lnTo>
                  <a:lnTo>
                    <a:pt x="65491" y="88371"/>
                  </a:lnTo>
                  <a:lnTo>
                    <a:pt x="72321" y="41001"/>
                  </a:lnTo>
                  <a:lnTo>
                    <a:pt x="80120" y="210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9" name="SMARTInkShape-Group930"/>
          <p:cNvGrpSpPr/>
          <p:nvPr/>
        </p:nvGrpSpPr>
        <p:grpSpPr>
          <a:xfrm>
            <a:off x="3830194" y="5003800"/>
            <a:ext cx="772902" cy="304801"/>
            <a:chOff x="3830194" y="5003800"/>
            <a:chExt cx="772902" cy="304801"/>
          </a:xfrm>
        </p:grpSpPr>
        <p:sp>
          <p:nvSpPr>
            <p:cNvPr id="1423" name="SMARTInkShape-4527"/>
            <p:cNvSpPr/>
            <p:nvPr>
              <p:custDataLst>
                <p:tags r:id="rId106"/>
              </p:custDataLst>
            </p:nvPr>
          </p:nvSpPr>
          <p:spPr>
            <a:xfrm>
              <a:off x="3830194" y="5043596"/>
              <a:ext cx="176657" cy="36405"/>
            </a:xfrm>
            <a:custGeom>
              <a:avLst/>
              <a:gdLst/>
              <a:ahLst/>
              <a:cxnLst/>
              <a:rect l="0" t="0" r="0" b="0"/>
              <a:pathLst>
                <a:path w="176657" h="36405">
                  <a:moveTo>
                    <a:pt x="11556" y="36404"/>
                  </a:moveTo>
                  <a:lnTo>
                    <a:pt x="11556" y="36404"/>
                  </a:lnTo>
                  <a:lnTo>
                    <a:pt x="0" y="24848"/>
                  </a:lnTo>
                  <a:lnTo>
                    <a:pt x="43672" y="17996"/>
                  </a:lnTo>
                  <a:lnTo>
                    <a:pt x="85356" y="8529"/>
                  </a:lnTo>
                  <a:lnTo>
                    <a:pt x="124439" y="1647"/>
                  </a:lnTo>
                  <a:lnTo>
                    <a:pt x="155853" y="0"/>
                  </a:lnTo>
                  <a:lnTo>
                    <a:pt x="176656" y="46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4528"/>
            <p:cNvSpPr/>
            <p:nvPr>
              <p:custDataLst>
                <p:tags r:id="rId107"/>
              </p:custDataLst>
            </p:nvPr>
          </p:nvSpPr>
          <p:spPr>
            <a:xfrm>
              <a:off x="3854567" y="5054600"/>
              <a:ext cx="18934" cy="247651"/>
            </a:xfrm>
            <a:custGeom>
              <a:avLst/>
              <a:gdLst/>
              <a:ahLst/>
              <a:cxnLst/>
              <a:rect l="0" t="0" r="0" b="0"/>
              <a:pathLst>
                <a:path w="18934" h="247651">
                  <a:moveTo>
                    <a:pt x="12583" y="0"/>
                  </a:moveTo>
                  <a:lnTo>
                    <a:pt x="12583" y="0"/>
                  </a:lnTo>
                  <a:lnTo>
                    <a:pt x="6494" y="0"/>
                  </a:lnTo>
                  <a:lnTo>
                    <a:pt x="1217" y="43309"/>
                  </a:lnTo>
                  <a:lnTo>
                    <a:pt x="278" y="79625"/>
                  </a:lnTo>
                  <a:lnTo>
                    <a:pt x="0" y="121665"/>
                  </a:lnTo>
                  <a:lnTo>
                    <a:pt x="1799" y="165400"/>
                  </a:lnTo>
                  <a:lnTo>
                    <a:pt x="6801" y="203995"/>
                  </a:lnTo>
                  <a:lnTo>
                    <a:pt x="12527" y="239601"/>
                  </a:lnTo>
                  <a:lnTo>
                    <a:pt x="13957" y="242284"/>
                  </a:lnTo>
                  <a:lnTo>
                    <a:pt x="18933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4529"/>
            <p:cNvSpPr/>
            <p:nvPr>
              <p:custDataLst>
                <p:tags r:id="rId108"/>
              </p:custDataLst>
            </p:nvPr>
          </p:nvSpPr>
          <p:spPr>
            <a:xfrm>
              <a:off x="4540250" y="5003800"/>
              <a:ext cx="62846" cy="304801"/>
            </a:xfrm>
            <a:custGeom>
              <a:avLst/>
              <a:gdLst/>
              <a:ahLst/>
              <a:cxnLst/>
              <a:rect l="0" t="0" r="0" b="0"/>
              <a:pathLst>
                <a:path w="62846" h="304801">
                  <a:moveTo>
                    <a:pt x="6350" y="0"/>
                  </a:moveTo>
                  <a:lnTo>
                    <a:pt x="6350" y="0"/>
                  </a:lnTo>
                  <a:lnTo>
                    <a:pt x="20165" y="8789"/>
                  </a:lnTo>
                  <a:lnTo>
                    <a:pt x="28718" y="18017"/>
                  </a:lnTo>
                  <a:lnTo>
                    <a:pt x="51455" y="58331"/>
                  </a:lnTo>
                  <a:lnTo>
                    <a:pt x="60969" y="88014"/>
                  </a:lnTo>
                  <a:lnTo>
                    <a:pt x="62845" y="120021"/>
                  </a:lnTo>
                  <a:lnTo>
                    <a:pt x="57564" y="154943"/>
                  </a:lnTo>
                  <a:lnTo>
                    <a:pt x="48868" y="190924"/>
                  </a:lnTo>
                  <a:lnTo>
                    <a:pt x="40298" y="225731"/>
                  </a:lnTo>
                  <a:lnTo>
                    <a:pt x="24170" y="26694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4530"/>
            <p:cNvSpPr/>
            <p:nvPr>
              <p:custDataLst>
                <p:tags r:id="rId109"/>
              </p:custDataLst>
            </p:nvPr>
          </p:nvSpPr>
          <p:spPr>
            <a:xfrm>
              <a:off x="4158769" y="5030344"/>
              <a:ext cx="76682" cy="246507"/>
            </a:xfrm>
            <a:custGeom>
              <a:avLst/>
              <a:gdLst/>
              <a:ahLst/>
              <a:cxnLst/>
              <a:rect l="0" t="0" r="0" b="0"/>
              <a:pathLst>
                <a:path w="76682" h="246507">
                  <a:moveTo>
                    <a:pt x="70331" y="11556"/>
                  </a:moveTo>
                  <a:lnTo>
                    <a:pt x="70331" y="11556"/>
                  </a:lnTo>
                  <a:lnTo>
                    <a:pt x="59500" y="1430"/>
                  </a:lnTo>
                  <a:lnTo>
                    <a:pt x="55404" y="0"/>
                  </a:lnTo>
                  <a:lnTo>
                    <a:pt x="53324" y="324"/>
                  </a:lnTo>
                  <a:lnTo>
                    <a:pt x="49132" y="2566"/>
                  </a:lnTo>
                  <a:lnTo>
                    <a:pt x="35621" y="20599"/>
                  </a:lnTo>
                  <a:lnTo>
                    <a:pt x="15187" y="65498"/>
                  </a:lnTo>
                  <a:lnTo>
                    <a:pt x="2564" y="104758"/>
                  </a:lnTo>
                  <a:lnTo>
                    <a:pt x="0" y="144299"/>
                  </a:lnTo>
                  <a:lnTo>
                    <a:pt x="3709" y="179455"/>
                  </a:lnTo>
                  <a:lnTo>
                    <a:pt x="16019" y="208844"/>
                  </a:lnTo>
                  <a:lnTo>
                    <a:pt x="29024" y="222947"/>
                  </a:lnTo>
                  <a:lnTo>
                    <a:pt x="52212" y="236938"/>
                  </a:lnTo>
                  <a:lnTo>
                    <a:pt x="76681" y="246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4531"/>
            <p:cNvSpPr/>
            <p:nvPr>
              <p:custDataLst>
                <p:tags r:id="rId110"/>
              </p:custDataLst>
            </p:nvPr>
          </p:nvSpPr>
          <p:spPr>
            <a:xfrm>
              <a:off x="4294474" y="5105477"/>
              <a:ext cx="175927" cy="137414"/>
            </a:xfrm>
            <a:custGeom>
              <a:avLst/>
              <a:gdLst/>
              <a:ahLst/>
              <a:cxnLst/>
              <a:rect l="0" t="0" r="0" b="0"/>
              <a:pathLst>
                <a:path w="175927" h="137414">
                  <a:moveTo>
                    <a:pt x="10826" y="6273"/>
                  </a:moveTo>
                  <a:lnTo>
                    <a:pt x="10826" y="6273"/>
                  </a:lnTo>
                  <a:lnTo>
                    <a:pt x="10826" y="185"/>
                  </a:lnTo>
                  <a:lnTo>
                    <a:pt x="17568" y="0"/>
                  </a:lnTo>
                  <a:lnTo>
                    <a:pt x="24641" y="5602"/>
                  </a:lnTo>
                  <a:lnTo>
                    <a:pt x="32488" y="16558"/>
                  </a:lnTo>
                  <a:lnTo>
                    <a:pt x="49854" y="62382"/>
                  </a:lnTo>
                  <a:lnTo>
                    <a:pt x="53499" y="102440"/>
                  </a:lnTo>
                  <a:lnTo>
                    <a:pt x="51429" y="118159"/>
                  </a:lnTo>
                  <a:lnTo>
                    <a:pt x="46275" y="128437"/>
                  </a:lnTo>
                  <a:lnTo>
                    <a:pt x="42926" y="132165"/>
                  </a:lnTo>
                  <a:lnTo>
                    <a:pt x="35441" y="136308"/>
                  </a:lnTo>
                  <a:lnTo>
                    <a:pt x="31469" y="137413"/>
                  </a:lnTo>
                  <a:lnTo>
                    <a:pt x="15766" y="135597"/>
                  </a:lnTo>
                  <a:lnTo>
                    <a:pt x="11297" y="132706"/>
                  </a:lnTo>
                  <a:lnTo>
                    <a:pt x="4450" y="123848"/>
                  </a:lnTo>
                  <a:lnTo>
                    <a:pt x="0" y="110333"/>
                  </a:lnTo>
                  <a:lnTo>
                    <a:pt x="1492" y="105279"/>
                  </a:lnTo>
                  <a:lnTo>
                    <a:pt x="8794" y="94020"/>
                  </a:lnTo>
                  <a:lnTo>
                    <a:pt x="24805" y="79152"/>
                  </a:lnTo>
                  <a:lnTo>
                    <a:pt x="67378" y="55311"/>
                  </a:lnTo>
                  <a:lnTo>
                    <a:pt x="114010" y="28572"/>
                  </a:lnTo>
                  <a:lnTo>
                    <a:pt x="116658" y="26767"/>
                  </a:lnTo>
                  <a:lnTo>
                    <a:pt x="116658" y="26991"/>
                  </a:lnTo>
                  <a:lnTo>
                    <a:pt x="114777" y="29122"/>
                  </a:lnTo>
                  <a:lnTo>
                    <a:pt x="103794" y="66801"/>
                  </a:lnTo>
                  <a:lnTo>
                    <a:pt x="104302" y="87942"/>
                  </a:lnTo>
                  <a:lnTo>
                    <a:pt x="110932" y="101132"/>
                  </a:lnTo>
                  <a:lnTo>
                    <a:pt x="115663" y="107612"/>
                  </a:lnTo>
                  <a:lnTo>
                    <a:pt x="128446" y="116694"/>
                  </a:lnTo>
                  <a:lnTo>
                    <a:pt x="135806" y="120104"/>
                  </a:lnTo>
                  <a:lnTo>
                    <a:pt x="151509" y="120130"/>
                  </a:lnTo>
                  <a:lnTo>
                    <a:pt x="175926" y="114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4532"/>
            <p:cNvSpPr/>
            <p:nvPr>
              <p:custDataLst>
                <p:tags r:id="rId111"/>
              </p:custDataLst>
            </p:nvPr>
          </p:nvSpPr>
          <p:spPr>
            <a:xfrm>
              <a:off x="3911600" y="51689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0494" y="6350"/>
                  </a:lnTo>
                  <a:lnTo>
                    <a:pt x="83445" y="56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8" name="SMARTInkShape-Group931"/>
          <p:cNvGrpSpPr/>
          <p:nvPr/>
        </p:nvGrpSpPr>
        <p:grpSpPr>
          <a:xfrm>
            <a:off x="4873728" y="4856971"/>
            <a:ext cx="1165123" cy="483380"/>
            <a:chOff x="4873728" y="4856971"/>
            <a:chExt cx="1165123" cy="483380"/>
          </a:xfrm>
        </p:grpSpPr>
        <p:sp>
          <p:nvSpPr>
            <p:cNvPr id="1430" name="SMARTInkShape-4533"/>
            <p:cNvSpPr/>
            <p:nvPr>
              <p:custDataLst>
                <p:tags r:id="rId98"/>
              </p:custDataLst>
            </p:nvPr>
          </p:nvSpPr>
          <p:spPr>
            <a:xfrm>
              <a:off x="5905500" y="52451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49284" y="12259"/>
                  </a:lnTo>
                  <a:lnTo>
                    <a:pt x="90332" y="62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4534"/>
            <p:cNvSpPr/>
            <p:nvPr>
              <p:custDataLst>
                <p:tags r:id="rId99"/>
              </p:custDataLst>
            </p:nvPr>
          </p:nvSpPr>
          <p:spPr>
            <a:xfrm>
              <a:off x="5655247" y="4856971"/>
              <a:ext cx="97854" cy="146830"/>
            </a:xfrm>
            <a:custGeom>
              <a:avLst/>
              <a:gdLst/>
              <a:ahLst/>
              <a:cxnLst/>
              <a:rect l="0" t="0" r="0" b="0"/>
              <a:pathLst>
                <a:path w="97854" h="146830">
                  <a:moveTo>
                    <a:pt x="21653" y="64279"/>
                  </a:moveTo>
                  <a:lnTo>
                    <a:pt x="21653" y="64279"/>
                  </a:lnTo>
                  <a:lnTo>
                    <a:pt x="18282" y="64279"/>
                  </a:lnTo>
                  <a:lnTo>
                    <a:pt x="14745" y="66160"/>
                  </a:lnTo>
                  <a:lnTo>
                    <a:pt x="12814" y="67650"/>
                  </a:lnTo>
                  <a:lnTo>
                    <a:pt x="454" y="93511"/>
                  </a:lnTo>
                  <a:lnTo>
                    <a:pt x="0" y="102201"/>
                  </a:lnTo>
                  <a:lnTo>
                    <a:pt x="2089" y="115906"/>
                  </a:lnTo>
                  <a:lnTo>
                    <a:pt x="2966" y="117747"/>
                  </a:lnTo>
                  <a:lnTo>
                    <a:pt x="4256" y="118974"/>
                  </a:lnTo>
                  <a:lnTo>
                    <a:pt x="5823" y="119793"/>
                  </a:lnTo>
                  <a:lnTo>
                    <a:pt x="6866" y="118927"/>
                  </a:lnTo>
                  <a:lnTo>
                    <a:pt x="8025" y="114202"/>
                  </a:lnTo>
                  <a:lnTo>
                    <a:pt x="12242" y="70485"/>
                  </a:lnTo>
                  <a:lnTo>
                    <a:pt x="28715" y="23294"/>
                  </a:lnTo>
                  <a:lnTo>
                    <a:pt x="36786" y="10080"/>
                  </a:lnTo>
                  <a:lnTo>
                    <a:pt x="45077" y="1856"/>
                  </a:lnTo>
                  <a:lnTo>
                    <a:pt x="49263" y="85"/>
                  </a:lnTo>
                  <a:lnTo>
                    <a:pt x="57678" y="0"/>
                  </a:lnTo>
                  <a:lnTo>
                    <a:pt x="73720" y="37629"/>
                  </a:lnTo>
                  <a:lnTo>
                    <a:pt x="85136" y="84448"/>
                  </a:lnTo>
                  <a:lnTo>
                    <a:pt x="94609" y="130848"/>
                  </a:lnTo>
                  <a:lnTo>
                    <a:pt x="97853" y="1468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SMARTInkShape-4535"/>
            <p:cNvSpPr/>
            <p:nvPr>
              <p:custDataLst>
                <p:tags r:id="rId100"/>
              </p:custDataLst>
            </p:nvPr>
          </p:nvSpPr>
          <p:spPr>
            <a:xfrm>
              <a:off x="4873728" y="5099050"/>
              <a:ext cx="161823" cy="201031"/>
            </a:xfrm>
            <a:custGeom>
              <a:avLst/>
              <a:gdLst/>
              <a:ahLst/>
              <a:cxnLst/>
              <a:rect l="0" t="0" r="0" b="0"/>
              <a:pathLst>
                <a:path w="161823" h="201031">
                  <a:moveTo>
                    <a:pt x="117372" y="0"/>
                  </a:moveTo>
                  <a:lnTo>
                    <a:pt x="117372" y="0"/>
                  </a:lnTo>
                  <a:lnTo>
                    <a:pt x="87334" y="0"/>
                  </a:lnTo>
                  <a:lnTo>
                    <a:pt x="77211" y="5645"/>
                  </a:lnTo>
                  <a:lnTo>
                    <a:pt x="53465" y="26515"/>
                  </a:lnTo>
                  <a:lnTo>
                    <a:pt x="32755" y="66228"/>
                  </a:lnTo>
                  <a:lnTo>
                    <a:pt x="15866" y="102408"/>
                  </a:lnTo>
                  <a:lnTo>
                    <a:pt x="922" y="148797"/>
                  </a:lnTo>
                  <a:lnTo>
                    <a:pt x="0" y="167026"/>
                  </a:lnTo>
                  <a:lnTo>
                    <a:pt x="4292" y="182183"/>
                  </a:lnTo>
                  <a:lnTo>
                    <a:pt x="12787" y="192213"/>
                  </a:lnTo>
                  <a:lnTo>
                    <a:pt x="18015" y="195876"/>
                  </a:lnTo>
                  <a:lnTo>
                    <a:pt x="42228" y="201030"/>
                  </a:lnTo>
                  <a:lnTo>
                    <a:pt x="86380" y="197701"/>
                  </a:lnTo>
                  <a:lnTo>
                    <a:pt x="133734" y="188217"/>
                  </a:lnTo>
                  <a:lnTo>
                    <a:pt x="161822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4536"/>
            <p:cNvSpPr/>
            <p:nvPr>
              <p:custDataLst>
                <p:tags r:id="rId101"/>
              </p:custDataLst>
            </p:nvPr>
          </p:nvSpPr>
          <p:spPr>
            <a:xfrm>
              <a:off x="5344364" y="5039593"/>
              <a:ext cx="110287" cy="300758"/>
            </a:xfrm>
            <a:custGeom>
              <a:avLst/>
              <a:gdLst/>
              <a:ahLst/>
              <a:cxnLst/>
              <a:rect l="0" t="0" r="0" b="0"/>
              <a:pathLst>
                <a:path w="110287" h="300758">
                  <a:moveTo>
                    <a:pt x="110286" y="21357"/>
                  </a:moveTo>
                  <a:lnTo>
                    <a:pt x="110286" y="21357"/>
                  </a:lnTo>
                  <a:lnTo>
                    <a:pt x="105217" y="15582"/>
                  </a:lnTo>
                  <a:lnTo>
                    <a:pt x="98749" y="6162"/>
                  </a:lnTo>
                  <a:lnTo>
                    <a:pt x="91988" y="963"/>
                  </a:lnTo>
                  <a:lnTo>
                    <a:pt x="88209" y="0"/>
                  </a:lnTo>
                  <a:lnTo>
                    <a:pt x="80248" y="811"/>
                  </a:lnTo>
                  <a:lnTo>
                    <a:pt x="67834" y="8606"/>
                  </a:lnTo>
                  <a:lnTo>
                    <a:pt x="44888" y="45557"/>
                  </a:lnTo>
                  <a:lnTo>
                    <a:pt x="27174" y="83795"/>
                  </a:lnTo>
                  <a:lnTo>
                    <a:pt x="15491" y="115430"/>
                  </a:lnTo>
                  <a:lnTo>
                    <a:pt x="5596" y="150656"/>
                  </a:lnTo>
                  <a:lnTo>
                    <a:pt x="257" y="185597"/>
                  </a:lnTo>
                  <a:lnTo>
                    <a:pt x="0" y="219236"/>
                  </a:lnTo>
                  <a:lnTo>
                    <a:pt x="6942" y="250649"/>
                  </a:lnTo>
                  <a:lnTo>
                    <a:pt x="20846" y="273548"/>
                  </a:lnTo>
                  <a:lnTo>
                    <a:pt x="29493" y="282617"/>
                  </a:lnTo>
                  <a:lnTo>
                    <a:pt x="50388" y="292695"/>
                  </a:lnTo>
                  <a:lnTo>
                    <a:pt x="84886" y="300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4537"/>
            <p:cNvSpPr/>
            <p:nvPr>
              <p:custDataLst>
                <p:tags r:id="rId102"/>
              </p:custDataLst>
            </p:nvPr>
          </p:nvSpPr>
          <p:spPr>
            <a:xfrm>
              <a:off x="5610290" y="5111750"/>
              <a:ext cx="9461" cy="228601"/>
            </a:xfrm>
            <a:custGeom>
              <a:avLst/>
              <a:gdLst/>
              <a:ahLst/>
              <a:cxnLst/>
              <a:rect l="0" t="0" r="0" b="0"/>
              <a:pathLst>
                <a:path w="9461" h="228601">
                  <a:moveTo>
                    <a:pt x="9460" y="0"/>
                  </a:moveTo>
                  <a:lnTo>
                    <a:pt x="9460" y="0"/>
                  </a:lnTo>
                  <a:lnTo>
                    <a:pt x="7579" y="41113"/>
                  </a:lnTo>
                  <a:lnTo>
                    <a:pt x="4434" y="87206"/>
                  </a:lnTo>
                  <a:lnTo>
                    <a:pt x="2993" y="122013"/>
                  </a:lnTo>
                  <a:lnTo>
                    <a:pt x="0" y="156298"/>
                  </a:lnTo>
                  <a:lnTo>
                    <a:pt x="2470" y="202611"/>
                  </a:lnTo>
                  <a:lnTo>
                    <a:pt x="946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4538"/>
            <p:cNvSpPr/>
            <p:nvPr>
              <p:custDataLst>
                <p:tags r:id="rId103"/>
              </p:custDataLst>
            </p:nvPr>
          </p:nvSpPr>
          <p:spPr>
            <a:xfrm>
              <a:off x="5594350" y="507365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3484" y="32241"/>
                  </a:lnTo>
                  <a:lnTo>
                    <a:pt x="54168" y="17317"/>
                  </a:lnTo>
                  <a:lnTo>
                    <a:pt x="94053" y="920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4539"/>
            <p:cNvSpPr/>
            <p:nvPr>
              <p:custDataLst>
                <p:tags r:id="rId104"/>
              </p:custDataLst>
            </p:nvPr>
          </p:nvSpPr>
          <p:spPr>
            <a:xfrm>
              <a:off x="5645150" y="51879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43447" y="1474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4540"/>
            <p:cNvSpPr/>
            <p:nvPr>
              <p:custDataLst>
                <p:tags r:id="rId105"/>
              </p:custDataLst>
            </p:nvPr>
          </p:nvSpPr>
          <p:spPr>
            <a:xfrm>
              <a:off x="4880079" y="5181600"/>
              <a:ext cx="117372" cy="18084"/>
            </a:xfrm>
            <a:custGeom>
              <a:avLst/>
              <a:gdLst/>
              <a:ahLst/>
              <a:cxnLst/>
              <a:rect l="0" t="0" r="0" b="0"/>
              <a:pathLst>
                <a:path w="117372" h="18084">
                  <a:moveTo>
                    <a:pt x="9421" y="0"/>
                  </a:moveTo>
                  <a:lnTo>
                    <a:pt x="9421" y="0"/>
                  </a:lnTo>
                  <a:lnTo>
                    <a:pt x="6050" y="3371"/>
                  </a:lnTo>
                  <a:lnTo>
                    <a:pt x="2514" y="5026"/>
                  </a:lnTo>
                  <a:lnTo>
                    <a:pt x="582" y="5467"/>
                  </a:lnTo>
                  <a:lnTo>
                    <a:pt x="0" y="6467"/>
                  </a:lnTo>
                  <a:lnTo>
                    <a:pt x="318" y="7839"/>
                  </a:lnTo>
                  <a:lnTo>
                    <a:pt x="1236" y="9459"/>
                  </a:lnTo>
                  <a:lnTo>
                    <a:pt x="3259" y="10539"/>
                  </a:lnTo>
                  <a:lnTo>
                    <a:pt x="39619" y="18083"/>
                  </a:lnTo>
                  <a:lnTo>
                    <a:pt x="86532" y="12016"/>
                  </a:lnTo>
                  <a:lnTo>
                    <a:pt x="117371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0" name="SMARTInkShape-Group932"/>
          <p:cNvGrpSpPr/>
          <p:nvPr/>
        </p:nvGrpSpPr>
        <p:grpSpPr>
          <a:xfrm>
            <a:off x="6235801" y="4875066"/>
            <a:ext cx="1403356" cy="558165"/>
            <a:chOff x="6235801" y="4875066"/>
            <a:chExt cx="1403356" cy="558165"/>
          </a:xfrm>
        </p:grpSpPr>
        <p:sp>
          <p:nvSpPr>
            <p:cNvPr id="1439" name="SMARTInkShape-4541"/>
            <p:cNvSpPr/>
            <p:nvPr>
              <p:custDataLst>
                <p:tags r:id="rId87"/>
              </p:custDataLst>
            </p:nvPr>
          </p:nvSpPr>
          <p:spPr>
            <a:xfrm>
              <a:off x="7429500" y="4978400"/>
              <a:ext cx="58111" cy="361951"/>
            </a:xfrm>
            <a:custGeom>
              <a:avLst/>
              <a:gdLst/>
              <a:ahLst/>
              <a:cxnLst/>
              <a:rect l="0" t="0" r="0" b="0"/>
              <a:pathLst>
                <a:path w="58111" h="361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30507" y="24418"/>
                  </a:lnTo>
                  <a:lnTo>
                    <a:pt x="47060" y="64385"/>
                  </a:lnTo>
                  <a:lnTo>
                    <a:pt x="54547" y="104110"/>
                  </a:lnTo>
                  <a:lnTo>
                    <a:pt x="58110" y="149987"/>
                  </a:lnTo>
                  <a:lnTo>
                    <a:pt x="57084" y="174075"/>
                  </a:lnTo>
                  <a:lnTo>
                    <a:pt x="54989" y="198600"/>
                  </a:lnTo>
                  <a:lnTo>
                    <a:pt x="48899" y="244665"/>
                  </a:lnTo>
                  <a:lnTo>
                    <a:pt x="41488" y="285834"/>
                  </a:lnTo>
                  <a:lnTo>
                    <a:pt x="30088" y="329989"/>
                  </a:lnTo>
                  <a:lnTo>
                    <a:pt x="24426" y="346804"/>
                  </a:lnTo>
                  <a:lnTo>
                    <a:pt x="21224" y="351853"/>
                  </a:lnTo>
                  <a:lnTo>
                    <a:pt x="635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4542"/>
            <p:cNvSpPr/>
            <p:nvPr>
              <p:custDataLst>
                <p:tags r:id="rId88"/>
              </p:custDataLst>
            </p:nvPr>
          </p:nvSpPr>
          <p:spPr>
            <a:xfrm>
              <a:off x="6724650" y="52133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37350" y="25235"/>
                  </a:lnTo>
                  <a:lnTo>
                    <a:pt x="80285" y="1353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4543"/>
            <p:cNvSpPr/>
            <p:nvPr>
              <p:custDataLst>
                <p:tags r:id="rId89"/>
              </p:custDataLst>
            </p:nvPr>
          </p:nvSpPr>
          <p:spPr>
            <a:xfrm>
              <a:off x="6686550" y="5075667"/>
              <a:ext cx="165101" cy="74184"/>
            </a:xfrm>
            <a:custGeom>
              <a:avLst/>
              <a:gdLst/>
              <a:ahLst/>
              <a:cxnLst/>
              <a:rect l="0" t="0" r="0" b="0"/>
              <a:pathLst>
                <a:path w="165101" h="74184">
                  <a:moveTo>
                    <a:pt x="0" y="74183"/>
                  </a:moveTo>
                  <a:lnTo>
                    <a:pt x="0" y="74183"/>
                  </a:lnTo>
                  <a:lnTo>
                    <a:pt x="0" y="64070"/>
                  </a:lnTo>
                  <a:lnTo>
                    <a:pt x="2116" y="59679"/>
                  </a:lnTo>
                  <a:lnTo>
                    <a:pt x="26515" y="34870"/>
                  </a:lnTo>
                  <a:lnTo>
                    <a:pt x="70593" y="11854"/>
                  </a:lnTo>
                  <a:lnTo>
                    <a:pt x="107464" y="2407"/>
                  </a:lnTo>
                  <a:lnTo>
                    <a:pt x="138929" y="0"/>
                  </a:lnTo>
                  <a:lnTo>
                    <a:pt x="165100" y="4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4544"/>
            <p:cNvSpPr/>
            <p:nvPr>
              <p:custDataLst>
                <p:tags r:id="rId90"/>
              </p:custDataLst>
            </p:nvPr>
          </p:nvSpPr>
          <p:spPr>
            <a:xfrm>
              <a:off x="7550150" y="4943580"/>
              <a:ext cx="89007" cy="434871"/>
            </a:xfrm>
            <a:custGeom>
              <a:avLst/>
              <a:gdLst/>
              <a:ahLst/>
              <a:cxnLst/>
              <a:rect l="0" t="0" r="0" b="0"/>
              <a:pathLst>
                <a:path w="89007" h="434871">
                  <a:moveTo>
                    <a:pt x="19050" y="9420"/>
                  </a:moveTo>
                  <a:lnTo>
                    <a:pt x="19050" y="9420"/>
                  </a:lnTo>
                  <a:lnTo>
                    <a:pt x="19050" y="6049"/>
                  </a:lnTo>
                  <a:lnTo>
                    <a:pt x="20931" y="2512"/>
                  </a:lnTo>
                  <a:lnTo>
                    <a:pt x="22420" y="581"/>
                  </a:lnTo>
                  <a:lnTo>
                    <a:pt x="23413" y="0"/>
                  </a:lnTo>
                  <a:lnTo>
                    <a:pt x="24076" y="317"/>
                  </a:lnTo>
                  <a:lnTo>
                    <a:pt x="24517" y="1235"/>
                  </a:lnTo>
                  <a:lnTo>
                    <a:pt x="49742" y="25231"/>
                  </a:lnTo>
                  <a:lnTo>
                    <a:pt x="69536" y="70157"/>
                  </a:lnTo>
                  <a:lnTo>
                    <a:pt x="80527" y="117553"/>
                  </a:lnTo>
                  <a:lnTo>
                    <a:pt x="85435" y="145009"/>
                  </a:lnTo>
                  <a:lnTo>
                    <a:pt x="88002" y="175307"/>
                  </a:lnTo>
                  <a:lnTo>
                    <a:pt x="89006" y="207500"/>
                  </a:lnTo>
                  <a:lnTo>
                    <a:pt x="88971" y="240956"/>
                  </a:lnTo>
                  <a:lnTo>
                    <a:pt x="86125" y="271728"/>
                  </a:lnTo>
                  <a:lnTo>
                    <a:pt x="81405" y="300708"/>
                  </a:lnTo>
                  <a:lnTo>
                    <a:pt x="75437" y="328496"/>
                  </a:lnTo>
                  <a:lnTo>
                    <a:pt x="61278" y="370660"/>
                  </a:lnTo>
                  <a:lnTo>
                    <a:pt x="37441" y="412552"/>
                  </a:lnTo>
                  <a:lnTo>
                    <a:pt x="22285" y="427773"/>
                  </a:lnTo>
                  <a:lnTo>
                    <a:pt x="16268" y="430844"/>
                  </a:lnTo>
                  <a:lnTo>
                    <a:pt x="0" y="434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4545"/>
            <p:cNvSpPr/>
            <p:nvPr>
              <p:custDataLst>
                <p:tags r:id="rId91"/>
              </p:custDataLst>
            </p:nvPr>
          </p:nvSpPr>
          <p:spPr>
            <a:xfrm>
              <a:off x="7260206" y="5036451"/>
              <a:ext cx="125498" cy="383349"/>
            </a:xfrm>
            <a:custGeom>
              <a:avLst/>
              <a:gdLst/>
              <a:ahLst/>
              <a:cxnLst/>
              <a:rect l="0" t="0" r="0" b="0"/>
              <a:pathLst>
                <a:path w="125498" h="383349">
                  <a:moveTo>
                    <a:pt x="4194" y="151499"/>
                  </a:moveTo>
                  <a:lnTo>
                    <a:pt x="4194" y="151499"/>
                  </a:lnTo>
                  <a:lnTo>
                    <a:pt x="7564" y="154870"/>
                  </a:lnTo>
                  <a:lnTo>
                    <a:pt x="9661" y="167079"/>
                  </a:lnTo>
                  <a:lnTo>
                    <a:pt x="9662" y="205377"/>
                  </a:lnTo>
                  <a:lnTo>
                    <a:pt x="6127" y="242723"/>
                  </a:lnTo>
                  <a:lnTo>
                    <a:pt x="4061" y="288202"/>
                  </a:lnTo>
                  <a:lnTo>
                    <a:pt x="0" y="331154"/>
                  </a:lnTo>
                  <a:lnTo>
                    <a:pt x="152" y="368262"/>
                  </a:lnTo>
                  <a:lnTo>
                    <a:pt x="3395" y="382857"/>
                  </a:lnTo>
                  <a:lnTo>
                    <a:pt x="3661" y="383348"/>
                  </a:lnTo>
                  <a:lnTo>
                    <a:pt x="3839" y="382971"/>
                  </a:lnTo>
                  <a:lnTo>
                    <a:pt x="4162" y="345195"/>
                  </a:lnTo>
                  <a:lnTo>
                    <a:pt x="4180" y="312375"/>
                  </a:lnTo>
                  <a:lnTo>
                    <a:pt x="4188" y="264861"/>
                  </a:lnTo>
                  <a:lnTo>
                    <a:pt x="5601" y="237658"/>
                  </a:lnTo>
                  <a:lnTo>
                    <a:pt x="7954" y="208939"/>
                  </a:lnTo>
                  <a:lnTo>
                    <a:pt x="10934" y="179208"/>
                  </a:lnTo>
                  <a:lnTo>
                    <a:pt x="13626" y="152333"/>
                  </a:lnTo>
                  <a:lnTo>
                    <a:pt x="16127" y="127361"/>
                  </a:lnTo>
                  <a:lnTo>
                    <a:pt x="21491" y="84326"/>
                  </a:lnTo>
                  <a:lnTo>
                    <a:pt x="31741" y="42382"/>
                  </a:lnTo>
                  <a:lnTo>
                    <a:pt x="40265" y="20076"/>
                  </a:lnTo>
                  <a:lnTo>
                    <a:pt x="47507" y="9363"/>
                  </a:lnTo>
                  <a:lnTo>
                    <a:pt x="52119" y="5941"/>
                  </a:lnTo>
                  <a:lnTo>
                    <a:pt x="62889" y="2140"/>
                  </a:lnTo>
                  <a:lnTo>
                    <a:pt x="84222" y="0"/>
                  </a:lnTo>
                  <a:lnTo>
                    <a:pt x="90001" y="2522"/>
                  </a:lnTo>
                  <a:lnTo>
                    <a:pt x="98305" y="12850"/>
                  </a:lnTo>
                  <a:lnTo>
                    <a:pt x="106946" y="37902"/>
                  </a:lnTo>
                  <a:lnTo>
                    <a:pt x="107233" y="71040"/>
                  </a:lnTo>
                  <a:lnTo>
                    <a:pt x="89024" y="117027"/>
                  </a:lnTo>
                  <a:lnTo>
                    <a:pt x="82099" y="134499"/>
                  </a:lnTo>
                  <a:lnTo>
                    <a:pt x="81530" y="135227"/>
                  </a:lnTo>
                  <a:lnTo>
                    <a:pt x="81152" y="135007"/>
                  </a:lnTo>
                  <a:lnTo>
                    <a:pt x="80544" y="132954"/>
                  </a:lnTo>
                  <a:lnTo>
                    <a:pt x="80438" y="129227"/>
                  </a:lnTo>
                  <a:lnTo>
                    <a:pt x="82295" y="125608"/>
                  </a:lnTo>
                  <a:lnTo>
                    <a:pt x="83778" y="123655"/>
                  </a:lnTo>
                  <a:lnTo>
                    <a:pt x="86884" y="123058"/>
                  </a:lnTo>
                  <a:lnTo>
                    <a:pt x="95978" y="124277"/>
                  </a:lnTo>
                  <a:lnTo>
                    <a:pt x="105194" y="129052"/>
                  </a:lnTo>
                  <a:lnTo>
                    <a:pt x="109628" y="132301"/>
                  </a:lnTo>
                  <a:lnTo>
                    <a:pt x="122608" y="157099"/>
                  </a:lnTo>
                  <a:lnTo>
                    <a:pt x="125497" y="173744"/>
                  </a:lnTo>
                  <a:lnTo>
                    <a:pt x="123722" y="187491"/>
                  </a:lnTo>
                  <a:lnTo>
                    <a:pt x="118230" y="198305"/>
                  </a:lnTo>
                  <a:lnTo>
                    <a:pt x="103833" y="212326"/>
                  </a:lnTo>
                  <a:lnTo>
                    <a:pt x="94105" y="217338"/>
                  </a:lnTo>
                  <a:lnTo>
                    <a:pt x="89533" y="218675"/>
                  </a:lnTo>
                  <a:lnTo>
                    <a:pt x="85782" y="218861"/>
                  </a:lnTo>
                  <a:lnTo>
                    <a:pt x="74044" y="214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4546"/>
            <p:cNvSpPr/>
            <p:nvPr>
              <p:custDataLst>
                <p:tags r:id="rId92"/>
              </p:custDataLst>
            </p:nvPr>
          </p:nvSpPr>
          <p:spPr>
            <a:xfrm>
              <a:off x="7067550" y="5111750"/>
              <a:ext cx="25401" cy="171451"/>
            </a:xfrm>
            <a:custGeom>
              <a:avLst/>
              <a:gdLst/>
              <a:ahLst/>
              <a:cxnLst/>
              <a:rect l="0" t="0" r="0" b="0"/>
              <a:pathLst>
                <a:path w="25401" h="171451">
                  <a:moveTo>
                    <a:pt x="0" y="0"/>
                  </a:moveTo>
                  <a:lnTo>
                    <a:pt x="0" y="0"/>
                  </a:lnTo>
                  <a:lnTo>
                    <a:pt x="5069" y="39388"/>
                  </a:lnTo>
                  <a:lnTo>
                    <a:pt x="12865" y="84059"/>
                  </a:lnTo>
                  <a:lnTo>
                    <a:pt x="21199" y="130277"/>
                  </a:lnTo>
                  <a:lnTo>
                    <a:pt x="2540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4547"/>
            <p:cNvSpPr/>
            <p:nvPr>
              <p:custDataLst>
                <p:tags r:id="rId93"/>
              </p:custDataLst>
            </p:nvPr>
          </p:nvSpPr>
          <p:spPr>
            <a:xfrm>
              <a:off x="7013091" y="5213350"/>
              <a:ext cx="130660" cy="25401"/>
            </a:xfrm>
            <a:custGeom>
              <a:avLst/>
              <a:gdLst/>
              <a:ahLst/>
              <a:cxnLst/>
              <a:rect l="0" t="0" r="0" b="0"/>
              <a:pathLst>
                <a:path w="130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1" y="25400"/>
                  </a:lnTo>
                  <a:lnTo>
                    <a:pt x="16206" y="15966"/>
                  </a:lnTo>
                  <a:lnTo>
                    <a:pt x="56937" y="6578"/>
                  </a:lnTo>
                  <a:lnTo>
                    <a:pt x="102377" y="1299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4548"/>
            <p:cNvSpPr/>
            <p:nvPr>
              <p:custDataLst>
                <p:tags r:id="rId94"/>
              </p:custDataLst>
            </p:nvPr>
          </p:nvSpPr>
          <p:spPr>
            <a:xfrm>
              <a:off x="6739454" y="4875066"/>
              <a:ext cx="118547" cy="125716"/>
            </a:xfrm>
            <a:custGeom>
              <a:avLst/>
              <a:gdLst/>
              <a:ahLst/>
              <a:cxnLst/>
              <a:rect l="0" t="0" r="0" b="0"/>
              <a:pathLst>
                <a:path w="118547" h="125716">
                  <a:moveTo>
                    <a:pt x="23296" y="46184"/>
                  </a:moveTo>
                  <a:lnTo>
                    <a:pt x="23296" y="46184"/>
                  </a:lnTo>
                  <a:lnTo>
                    <a:pt x="23296" y="37346"/>
                  </a:lnTo>
                  <a:lnTo>
                    <a:pt x="22591" y="36058"/>
                  </a:lnTo>
                  <a:lnTo>
                    <a:pt x="21415" y="35200"/>
                  </a:lnTo>
                  <a:lnTo>
                    <a:pt x="19925" y="34628"/>
                  </a:lnTo>
                  <a:lnTo>
                    <a:pt x="18227" y="35658"/>
                  </a:lnTo>
                  <a:lnTo>
                    <a:pt x="4998" y="54632"/>
                  </a:lnTo>
                  <a:lnTo>
                    <a:pt x="0" y="78947"/>
                  </a:lnTo>
                  <a:lnTo>
                    <a:pt x="4039" y="125715"/>
                  </a:lnTo>
                  <a:lnTo>
                    <a:pt x="16152" y="79984"/>
                  </a:lnTo>
                  <a:lnTo>
                    <a:pt x="24942" y="42323"/>
                  </a:lnTo>
                  <a:lnTo>
                    <a:pt x="32494" y="22596"/>
                  </a:lnTo>
                  <a:lnTo>
                    <a:pt x="40555" y="11476"/>
                  </a:lnTo>
                  <a:lnTo>
                    <a:pt x="53026" y="1250"/>
                  </a:lnTo>
                  <a:lnTo>
                    <a:pt x="57226" y="0"/>
                  </a:lnTo>
                  <a:lnTo>
                    <a:pt x="65659" y="493"/>
                  </a:lnTo>
                  <a:lnTo>
                    <a:pt x="75990" y="8708"/>
                  </a:lnTo>
                  <a:lnTo>
                    <a:pt x="99870" y="40349"/>
                  </a:lnTo>
                  <a:lnTo>
                    <a:pt x="118546" y="906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4549"/>
            <p:cNvSpPr/>
            <p:nvPr>
              <p:custDataLst>
                <p:tags r:id="rId95"/>
              </p:custDataLst>
            </p:nvPr>
          </p:nvSpPr>
          <p:spPr>
            <a:xfrm>
              <a:off x="6235801" y="5012775"/>
              <a:ext cx="137884" cy="420456"/>
            </a:xfrm>
            <a:custGeom>
              <a:avLst/>
              <a:gdLst/>
              <a:ahLst/>
              <a:cxnLst/>
              <a:rect l="0" t="0" r="0" b="0"/>
              <a:pathLst>
                <a:path w="137884" h="420456">
                  <a:moveTo>
                    <a:pt x="25299" y="162475"/>
                  </a:moveTo>
                  <a:lnTo>
                    <a:pt x="25299" y="162475"/>
                  </a:lnTo>
                  <a:lnTo>
                    <a:pt x="19832" y="162475"/>
                  </a:lnTo>
                  <a:lnTo>
                    <a:pt x="19537" y="163180"/>
                  </a:lnTo>
                  <a:lnTo>
                    <a:pt x="18972" y="201821"/>
                  </a:lnTo>
                  <a:lnTo>
                    <a:pt x="18247" y="248641"/>
                  </a:lnTo>
                  <a:lnTo>
                    <a:pt x="15580" y="281205"/>
                  </a:lnTo>
                  <a:lnTo>
                    <a:pt x="13482" y="328495"/>
                  </a:lnTo>
                  <a:lnTo>
                    <a:pt x="12861" y="370416"/>
                  </a:lnTo>
                  <a:lnTo>
                    <a:pt x="12614" y="417493"/>
                  </a:lnTo>
                  <a:lnTo>
                    <a:pt x="12606" y="420455"/>
                  </a:lnTo>
                  <a:lnTo>
                    <a:pt x="11897" y="419833"/>
                  </a:lnTo>
                  <a:lnTo>
                    <a:pt x="9230" y="415381"/>
                  </a:lnTo>
                  <a:lnTo>
                    <a:pt x="2474" y="377218"/>
                  </a:lnTo>
                  <a:lnTo>
                    <a:pt x="1043" y="340702"/>
                  </a:lnTo>
                  <a:lnTo>
                    <a:pt x="663" y="317983"/>
                  </a:lnTo>
                  <a:lnTo>
                    <a:pt x="407" y="292957"/>
                  </a:lnTo>
                  <a:lnTo>
                    <a:pt x="238" y="266396"/>
                  </a:lnTo>
                  <a:lnTo>
                    <a:pt x="124" y="240223"/>
                  </a:lnTo>
                  <a:lnTo>
                    <a:pt x="50" y="214307"/>
                  </a:lnTo>
                  <a:lnTo>
                    <a:pt x="0" y="188563"/>
                  </a:lnTo>
                  <a:lnTo>
                    <a:pt x="1826" y="144907"/>
                  </a:lnTo>
                  <a:lnTo>
                    <a:pt x="5694" y="108100"/>
                  </a:lnTo>
                  <a:lnTo>
                    <a:pt x="15805" y="64284"/>
                  </a:lnTo>
                  <a:lnTo>
                    <a:pt x="29149" y="29351"/>
                  </a:lnTo>
                  <a:lnTo>
                    <a:pt x="42768" y="9941"/>
                  </a:lnTo>
                  <a:lnTo>
                    <a:pt x="49646" y="4340"/>
                  </a:lnTo>
                  <a:lnTo>
                    <a:pt x="56347" y="1314"/>
                  </a:lnTo>
                  <a:lnTo>
                    <a:pt x="62930" y="0"/>
                  </a:lnTo>
                  <a:lnTo>
                    <a:pt x="68730" y="1241"/>
                  </a:lnTo>
                  <a:lnTo>
                    <a:pt x="78939" y="8265"/>
                  </a:lnTo>
                  <a:lnTo>
                    <a:pt x="86298" y="25969"/>
                  </a:lnTo>
                  <a:lnTo>
                    <a:pt x="92527" y="63704"/>
                  </a:lnTo>
                  <a:lnTo>
                    <a:pt x="92489" y="104281"/>
                  </a:lnTo>
                  <a:lnTo>
                    <a:pt x="86157" y="149177"/>
                  </a:lnTo>
                  <a:lnTo>
                    <a:pt x="82215" y="160093"/>
                  </a:lnTo>
                  <a:lnTo>
                    <a:pt x="78112" y="164944"/>
                  </a:lnTo>
                  <a:lnTo>
                    <a:pt x="73936" y="167100"/>
                  </a:lnTo>
                  <a:lnTo>
                    <a:pt x="72541" y="166970"/>
                  </a:lnTo>
                  <a:lnTo>
                    <a:pt x="71611" y="166176"/>
                  </a:lnTo>
                  <a:lnTo>
                    <a:pt x="70988" y="164943"/>
                  </a:lnTo>
                  <a:lnTo>
                    <a:pt x="71281" y="164121"/>
                  </a:lnTo>
                  <a:lnTo>
                    <a:pt x="72182" y="163571"/>
                  </a:lnTo>
                  <a:lnTo>
                    <a:pt x="78697" y="162692"/>
                  </a:lnTo>
                  <a:lnTo>
                    <a:pt x="91450" y="169281"/>
                  </a:lnTo>
                  <a:lnTo>
                    <a:pt x="114017" y="189219"/>
                  </a:lnTo>
                  <a:lnTo>
                    <a:pt x="127629" y="208029"/>
                  </a:lnTo>
                  <a:lnTo>
                    <a:pt x="135738" y="231163"/>
                  </a:lnTo>
                  <a:lnTo>
                    <a:pt x="137883" y="247566"/>
                  </a:lnTo>
                  <a:lnTo>
                    <a:pt x="135074" y="262382"/>
                  </a:lnTo>
                  <a:lnTo>
                    <a:pt x="128416" y="275317"/>
                  </a:lnTo>
                  <a:lnTo>
                    <a:pt x="118401" y="285769"/>
                  </a:lnTo>
                  <a:lnTo>
                    <a:pt x="106892" y="291356"/>
                  </a:lnTo>
                  <a:lnTo>
                    <a:pt x="100862" y="292846"/>
                  </a:lnTo>
                  <a:lnTo>
                    <a:pt x="95430" y="291722"/>
                  </a:lnTo>
                  <a:lnTo>
                    <a:pt x="76099" y="276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4550"/>
            <p:cNvSpPr/>
            <p:nvPr>
              <p:custDataLst>
                <p:tags r:id="rId96"/>
              </p:custDataLst>
            </p:nvPr>
          </p:nvSpPr>
          <p:spPr>
            <a:xfrm>
              <a:off x="6496050" y="52832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50798" y="3371"/>
                  </a:lnTo>
                  <a:lnTo>
                    <a:pt x="48918" y="6907"/>
                  </a:lnTo>
                  <a:lnTo>
                    <a:pt x="44319" y="11537"/>
                  </a:lnTo>
                  <a:lnTo>
                    <a:pt x="13542" y="385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4551"/>
            <p:cNvSpPr/>
            <p:nvPr>
              <p:custDataLst>
                <p:tags r:id="rId97"/>
              </p:custDataLst>
            </p:nvPr>
          </p:nvSpPr>
          <p:spPr>
            <a:xfrm>
              <a:off x="6711950" y="5118100"/>
              <a:ext cx="12701" cy="222251"/>
            </a:xfrm>
            <a:custGeom>
              <a:avLst/>
              <a:gdLst/>
              <a:ahLst/>
              <a:cxnLst/>
              <a:rect l="0" t="0" r="0" b="0"/>
              <a:pathLst>
                <a:path w="12701" h="222251">
                  <a:moveTo>
                    <a:pt x="12700" y="0"/>
                  </a:moveTo>
                  <a:lnTo>
                    <a:pt x="12700" y="0"/>
                  </a:lnTo>
                  <a:lnTo>
                    <a:pt x="9329" y="42716"/>
                  </a:lnTo>
                  <a:lnTo>
                    <a:pt x="7233" y="84310"/>
                  </a:lnTo>
                  <a:lnTo>
                    <a:pt x="4860" y="116023"/>
                  </a:lnTo>
                  <a:lnTo>
                    <a:pt x="1440" y="161848"/>
                  </a:lnTo>
                  <a:lnTo>
                    <a:pt x="284" y="20514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3" name="SMARTInkShape-Group933"/>
          <p:cNvGrpSpPr/>
          <p:nvPr/>
        </p:nvGrpSpPr>
        <p:grpSpPr>
          <a:xfrm>
            <a:off x="7874000" y="5080000"/>
            <a:ext cx="317501" cy="266701"/>
            <a:chOff x="7874000" y="5080000"/>
            <a:chExt cx="317501" cy="266701"/>
          </a:xfrm>
        </p:grpSpPr>
        <p:sp>
          <p:nvSpPr>
            <p:cNvPr id="1451" name="SMARTInkShape-4552"/>
            <p:cNvSpPr/>
            <p:nvPr>
              <p:custDataLst>
                <p:tags r:id="rId85"/>
              </p:custDataLst>
            </p:nvPr>
          </p:nvSpPr>
          <p:spPr>
            <a:xfrm>
              <a:off x="7969250" y="5295900"/>
              <a:ext cx="222251" cy="50801"/>
            </a:xfrm>
            <a:custGeom>
              <a:avLst/>
              <a:gdLst/>
              <a:ahLst/>
              <a:cxnLst/>
              <a:rect l="0" t="0" r="0" b="0"/>
              <a:pathLst>
                <a:path w="222251" h="50801">
                  <a:moveTo>
                    <a:pt x="222250" y="0"/>
                  </a:moveTo>
                  <a:lnTo>
                    <a:pt x="222250" y="0"/>
                  </a:lnTo>
                  <a:lnTo>
                    <a:pt x="215769" y="706"/>
                  </a:lnTo>
                  <a:lnTo>
                    <a:pt x="172030" y="10832"/>
                  </a:lnTo>
                  <a:lnTo>
                    <a:pt x="132424" y="17712"/>
                  </a:lnTo>
                  <a:lnTo>
                    <a:pt x="85959" y="28375"/>
                  </a:lnTo>
                  <a:lnTo>
                    <a:pt x="42716" y="39060"/>
                  </a:lnTo>
                  <a:lnTo>
                    <a:pt x="9274" y="4526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4553"/>
            <p:cNvSpPr/>
            <p:nvPr>
              <p:custDataLst>
                <p:tags r:id="rId86"/>
              </p:custDataLst>
            </p:nvPr>
          </p:nvSpPr>
          <p:spPr>
            <a:xfrm>
              <a:off x="7874000" y="5080000"/>
              <a:ext cx="267332" cy="184151"/>
            </a:xfrm>
            <a:custGeom>
              <a:avLst/>
              <a:gdLst/>
              <a:ahLst/>
              <a:cxnLst/>
              <a:rect l="0" t="0" r="0" b="0"/>
              <a:pathLst>
                <a:path w="267332" h="1841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0443" y="10670"/>
                  </a:lnTo>
                  <a:lnTo>
                    <a:pt x="64289" y="28561"/>
                  </a:lnTo>
                  <a:lnTo>
                    <a:pt x="94895" y="44445"/>
                  </a:lnTo>
                  <a:lnTo>
                    <a:pt x="129665" y="63262"/>
                  </a:lnTo>
                  <a:lnTo>
                    <a:pt x="162522" y="77741"/>
                  </a:lnTo>
                  <a:lnTo>
                    <a:pt x="205022" y="93825"/>
                  </a:lnTo>
                  <a:lnTo>
                    <a:pt x="247618" y="111902"/>
                  </a:lnTo>
                  <a:lnTo>
                    <a:pt x="264416" y="121429"/>
                  </a:lnTo>
                  <a:lnTo>
                    <a:pt x="266590" y="123991"/>
                  </a:lnTo>
                  <a:lnTo>
                    <a:pt x="267331" y="126405"/>
                  </a:lnTo>
                  <a:lnTo>
                    <a:pt x="267122" y="128720"/>
                  </a:lnTo>
                  <a:lnTo>
                    <a:pt x="259362" y="135055"/>
                  </a:lnTo>
                  <a:lnTo>
                    <a:pt x="221272" y="153991"/>
                  </a:lnTo>
                  <a:lnTo>
                    <a:pt x="187008" y="163926"/>
                  </a:lnTo>
                  <a:lnTo>
                    <a:pt x="148025" y="171633"/>
                  </a:lnTo>
                  <a:lnTo>
                    <a:pt x="111885" y="175059"/>
                  </a:lnTo>
                  <a:lnTo>
                    <a:pt x="78889" y="178463"/>
                  </a:lnTo>
                  <a:lnTo>
                    <a:pt x="34320" y="183026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9" name="SMARTInkShape-Group934"/>
          <p:cNvGrpSpPr/>
          <p:nvPr/>
        </p:nvGrpSpPr>
        <p:grpSpPr>
          <a:xfrm>
            <a:off x="8524601" y="5062094"/>
            <a:ext cx="1032150" cy="437007"/>
            <a:chOff x="8524601" y="5062094"/>
            <a:chExt cx="1032150" cy="437007"/>
          </a:xfrm>
        </p:grpSpPr>
        <p:sp>
          <p:nvSpPr>
            <p:cNvPr id="1454" name="SMARTInkShape-4554"/>
            <p:cNvSpPr/>
            <p:nvPr>
              <p:custDataLst>
                <p:tags r:id="rId80"/>
              </p:custDataLst>
            </p:nvPr>
          </p:nvSpPr>
          <p:spPr>
            <a:xfrm>
              <a:off x="9378950" y="5099050"/>
              <a:ext cx="177801" cy="400051"/>
            </a:xfrm>
            <a:custGeom>
              <a:avLst/>
              <a:gdLst/>
              <a:ahLst/>
              <a:cxnLst/>
              <a:rect l="0" t="0" r="0" b="0"/>
              <a:pathLst>
                <a:path w="177801" h="400051">
                  <a:moveTo>
                    <a:pt x="177800" y="0"/>
                  </a:moveTo>
                  <a:lnTo>
                    <a:pt x="177800" y="0"/>
                  </a:lnTo>
                  <a:lnTo>
                    <a:pt x="177798" y="43945"/>
                  </a:lnTo>
                  <a:lnTo>
                    <a:pt x="176388" y="81620"/>
                  </a:lnTo>
                  <a:lnTo>
                    <a:pt x="171057" y="128938"/>
                  </a:lnTo>
                  <a:lnTo>
                    <a:pt x="164837" y="155104"/>
                  </a:lnTo>
                  <a:lnTo>
                    <a:pt x="156459" y="182425"/>
                  </a:lnTo>
                  <a:lnTo>
                    <a:pt x="146640" y="210517"/>
                  </a:lnTo>
                  <a:lnTo>
                    <a:pt x="133743" y="237711"/>
                  </a:lnTo>
                  <a:lnTo>
                    <a:pt x="118796" y="264308"/>
                  </a:lnTo>
                  <a:lnTo>
                    <a:pt x="102483" y="290505"/>
                  </a:lnTo>
                  <a:lnTo>
                    <a:pt x="63656" y="336546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4555"/>
            <p:cNvSpPr/>
            <p:nvPr>
              <p:custDataLst>
                <p:tags r:id="rId81"/>
              </p:custDataLst>
            </p:nvPr>
          </p:nvSpPr>
          <p:spPr>
            <a:xfrm>
              <a:off x="9239854" y="5156200"/>
              <a:ext cx="139097" cy="165182"/>
            </a:xfrm>
            <a:custGeom>
              <a:avLst/>
              <a:gdLst/>
              <a:ahLst/>
              <a:cxnLst/>
              <a:rect l="0" t="0" r="0" b="0"/>
              <a:pathLst>
                <a:path w="139097" h="165182">
                  <a:moveTo>
                    <a:pt x="139096" y="0"/>
                  </a:moveTo>
                  <a:lnTo>
                    <a:pt x="139096" y="0"/>
                  </a:lnTo>
                  <a:lnTo>
                    <a:pt x="138391" y="6479"/>
                  </a:lnTo>
                  <a:lnTo>
                    <a:pt x="122468" y="53618"/>
                  </a:lnTo>
                  <a:lnTo>
                    <a:pt x="100220" y="97062"/>
                  </a:lnTo>
                  <a:lnTo>
                    <a:pt x="78345" y="127145"/>
                  </a:lnTo>
                  <a:lnTo>
                    <a:pt x="42008" y="156113"/>
                  </a:lnTo>
                  <a:lnTo>
                    <a:pt x="26802" y="164162"/>
                  </a:lnTo>
                  <a:lnTo>
                    <a:pt x="20489" y="165181"/>
                  </a:lnTo>
                  <a:lnTo>
                    <a:pt x="9711" y="162549"/>
                  </a:lnTo>
                  <a:lnTo>
                    <a:pt x="6273" y="158460"/>
                  </a:lnTo>
                  <a:lnTo>
                    <a:pt x="2451" y="146392"/>
                  </a:lnTo>
                  <a:lnTo>
                    <a:pt x="0" y="106919"/>
                  </a:lnTo>
                  <a:lnTo>
                    <a:pt x="280" y="82088"/>
                  </a:lnTo>
                  <a:lnTo>
                    <a:pt x="2845" y="75289"/>
                  </a:lnTo>
                  <a:lnTo>
                    <a:pt x="4518" y="73476"/>
                  </a:lnTo>
                  <a:lnTo>
                    <a:pt x="8258" y="71462"/>
                  </a:lnTo>
                  <a:lnTo>
                    <a:pt x="21071" y="73699"/>
                  </a:lnTo>
                  <a:lnTo>
                    <a:pt x="48729" y="86551"/>
                  </a:lnTo>
                  <a:lnTo>
                    <a:pt x="86049" y="119590"/>
                  </a:lnTo>
                  <a:lnTo>
                    <a:pt x="92804" y="128959"/>
                  </a:lnTo>
                  <a:lnTo>
                    <a:pt x="100996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4556"/>
            <p:cNvSpPr/>
            <p:nvPr>
              <p:custDataLst>
                <p:tags r:id="rId82"/>
              </p:custDataLst>
            </p:nvPr>
          </p:nvSpPr>
          <p:spPr>
            <a:xfrm>
              <a:off x="8883650" y="5199154"/>
              <a:ext cx="152401" cy="20547"/>
            </a:xfrm>
            <a:custGeom>
              <a:avLst/>
              <a:gdLst/>
              <a:ahLst/>
              <a:cxnLst/>
              <a:rect l="0" t="0" r="0" b="0"/>
              <a:pathLst>
                <a:path w="152401" h="20547">
                  <a:moveTo>
                    <a:pt x="0" y="20546"/>
                  </a:moveTo>
                  <a:lnTo>
                    <a:pt x="0" y="20546"/>
                  </a:lnTo>
                  <a:lnTo>
                    <a:pt x="0" y="17175"/>
                  </a:lnTo>
                  <a:lnTo>
                    <a:pt x="10113" y="8337"/>
                  </a:lnTo>
                  <a:lnTo>
                    <a:pt x="36627" y="152"/>
                  </a:lnTo>
                  <a:lnTo>
                    <a:pt x="74666" y="0"/>
                  </a:lnTo>
                  <a:lnTo>
                    <a:pt x="120586" y="1051"/>
                  </a:lnTo>
                  <a:lnTo>
                    <a:pt x="152400" y="14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4557"/>
            <p:cNvSpPr/>
            <p:nvPr>
              <p:custDataLst>
                <p:tags r:id="rId83"/>
              </p:custDataLst>
            </p:nvPr>
          </p:nvSpPr>
          <p:spPr>
            <a:xfrm>
              <a:off x="8524601" y="5062094"/>
              <a:ext cx="130450" cy="252123"/>
            </a:xfrm>
            <a:custGeom>
              <a:avLst/>
              <a:gdLst/>
              <a:ahLst/>
              <a:cxnLst/>
              <a:rect l="0" t="0" r="0" b="0"/>
              <a:pathLst>
                <a:path w="130450" h="252123">
                  <a:moveTo>
                    <a:pt x="130449" y="11556"/>
                  </a:moveTo>
                  <a:lnTo>
                    <a:pt x="130449" y="11556"/>
                  </a:lnTo>
                  <a:lnTo>
                    <a:pt x="112445" y="1430"/>
                  </a:lnTo>
                  <a:lnTo>
                    <a:pt x="102691" y="0"/>
                  </a:lnTo>
                  <a:lnTo>
                    <a:pt x="85300" y="2566"/>
                  </a:lnTo>
                  <a:lnTo>
                    <a:pt x="63370" y="14537"/>
                  </a:lnTo>
                  <a:lnTo>
                    <a:pt x="42370" y="38232"/>
                  </a:lnTo>
                  <a:lnTo>
                    <a:pt x="22742" y="81079"/>
                  </a:lnTo>
                  <a:lnTo>
                    <a:pt x="11787" y="113951"/>
                  </a:lnTo>
                  <a:lnTo>
                    <a:pt x="3627" y="146671"/>
                  </a:lnTo>
                  <a:lnTo>
                    <a:pt x="0" y="177675"/>
                  </a:lnTo>
                  <a:lnTo>
                    <a:pt x="4033" y="202274"/>
                  </a:lnTo>
                  <a:lnTo>
                    <a:pt x="18203" y="230108"/>
                  </a:lnTo>
                  <a:lnTo>
                    <a:pt x="30468" y="243451"/>
                  </a:lnTo>
                  <a:lnTo>
                    <a:pt x="45326" y="251732"/>
                  </a:lnTo>
                  <a:lnTo>
                    <a:pt x="65100" y="252122"/>
                  </a:lnTo>
                  <a:lnTo>
                    <a:pt x="98699" y="246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4558"/>
            <p:cNvSpPr/>
            <p:nvPr>
              <p:custDataLst>
                <p:tags r:id="rId84"/>
              </p:custDataLst>
            </p:nvPr>
          </p:nvSpPr>
          <p:spPr>
            <a:xfrm>
              <a:off x="8815319" y="5092700"/>
              <a:ext cx="17532" cy="196851"/>
            </a:xfrm>
            <a:custGeom>
              <a:avLst/>
              <a:gdLst/>
              <a:ahLst/>
              <a:cxnLst/>
              <a:rect l="0" t="0" r="0" b="0"/>
              <a:pathLst>
                <a:path w="17532" h="196851">
                  <a:moveTo>
                    <a:pt x="17531" y="0"/>
                  </a:moveTo>
                  <a:lnTo>
                    <a:pt x="17531" y="0"/>
                  </a:lnTo>
                  <a:lnTo>
                    <a:pt x="14160" y="0"/>
                  </a:lnTo>
                  <a:lnTo>
                    <a:pt x="10624" y="7526"/>
                  </a:lnTo>
                  <a:lnTo>
                    <a:pt x="1229" y="54874"/>
                  </a:lnTo>
                  <a:lnTo>
                    <a:pt x="0" y="98417"/>
                  </a:lnTo>
                  <a:lnTo>
                    <a:pt x="3085" y="138052"/>
                  </a:lnTo>
                  <a:lnTo>
                    <a:pt x="7972" y="184124"/>
                  </a:lnTo>
                  <a:lnTo>
                    <a:pt x="11181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0" name="SMARTInkShape-4559"/>
          <p:cNvSpPr/>
          <p:nvPr>
            <p:custDataLst>
              <p:tags r:id="rId5"/>
            </p:custDataLst>
          </p:nvPr>
        </p:nvSpPr>
        <p:spPr>
          <a:xfrm>
            <a:off x="4096012" y="5372623"/>
            <a:ext cx="2165089" cy="179658"/>
          </a:xfrm>
          <a:custGeom>
            <a:avLst/>
            <a:gdLst/>
            <a:ahLst/>
            <a:cxnLst/>
            <a:rect l="0" t="0" r="0" b="0"/>
            <a:pathLst>
              <a:path w="2165089" h="179658">
                <a:moveTo>
                  <a:pt x="6088" y="12177"/>
                </a:moveTo>
                <a:lnTo>
                  <a:pt x="6088" y="12177"/>
                </a:lnTo>
                <a:lnTo>
                  <a:pt x="0" y="0"/>
                </a:lnTo>
                <a:lnTo>
                  <a:pt x="15341" y="15103"/>
                </a:lnTo>
                <a:lnTo>
                  <a:pt x="41233" y="59138"/>
                </a:lnTo>
                <a:lnTo>
                  <a:pt x="78042" y="103075"/>
                </a:lnTo>
                <a:lnTo>
                  <a:pt x="108388" y="127836"/>
                </a:lnTo>
                <a:lnTo>
                  <a:pt x="148216" y="146837"/>
                </a:lnTo>
                <a:lnTo>
                  <a:pt x="170690" y="154867"/>
                </a:lnTo>
                <a:lnTo>
                  <a:pt x="196961" y="159514"/>
                </a:lnTo>
                <a:lnTo>
                  <a:pt x="225765" y="161909"/>
                </a:lnTo>
                <a:lnTo>
                  <a:pt x="256256" y="162798"/>
                </a:lnTo>
                <a:lnTo>
                  <a:pt x="290694" y="160569"/>
                </a:lnTo>
                <a:lnTo>
                  <a:pt x="327764" y="156260"/>
                </a:lnTo>
                <a:lnTo>
                  <a:pt x="366589" y="150566"/>
                </a:lnTo>
                <a:lnTo>
                  <a:pt x="407289" y="141830"/>
                </a:lnTo>
                <a:lnTo>
                  <a:pt x="449238" y="131068"/>
                </a:lnTo>
                <a:lnTo>
                  <a:pt x="492022" y="118954"/>
                </a:lnTo>
                <a:lnTo>
                  <a:pt x="535360" y="107351"/>
                </a:lnTo>
                <a:lnTo>
                  <a:pt x="579069" y="96087"/>
                </a:lnTo>
                <a:lnTo>
                  <a:pt x="623026" y="85050"/>
                </a:lnTo>
                <a:lnTo>
                  <a:pt x="665030" y="76987"/>
                </a:lnTo>
                <a:lnTo>
                  <a:pt x="705733" y="70906"/>
                </a:lnTo>
                <a:lnTo>
                  <a:pt x="745568" y="66147"/>
                </a:lnTo>
                <a:lnTo>
                  <a:pt x="784119" y="66501"/>
                </a:lnTo>
                <a:lnTo>
                  <a:pt x="821815" y="70266"/>
                </a:lnTo>
                <a:lnTo>
                  <a:pt x="858939" y="76303"/>
                </a:lnTo>
                <a:lnTo>
                  <a:pt x="895683" y="85266"/>
                </a:lnTo>
                <a:lnTo>
                  <a:pt x="932173" y="96181"/>
                </a:lnTo>
                <a:lnTo>
                  <a:pt x="968496" y="108396"/>
                </a:lnTo>
                <a:lnTo>
                  <a:pt x="1003998" y="120773"/>
                </a:lnTo>
                <a:lnTo>
                  <a:pt x="1038956" y="133258"/>
                </a:lnTo>
                <a:lnTo>
                  <a:pt x="1073550" y="145815"/>
                </a:lnTo>
                <a:lnTo>
                  <a:pt x="1107901" y="155597"/>
                </a:lnTo>
                <a:lnTo>
                  <a:pt x="1142091" y="163529"/>
                </a:lnTo>
                <a:lnTo>
                  <a:pt x="1176173" y="170228"/>
                </a:lnTo>
                <a:lnTo>
                  <a:pt x="1209478" y="174695"/>
                </a:lnTo>
                <a:lnTo>
                  <a:pt x="1242264" y="177672"/>
                </a:lnTo>
                <a:lnTo>
                  <a:pt x="1274706" y="179657"/>
                </a:lnTo>
                <a:lnTo>
                  <a:pt x="1308328" y="178864"/>
                </a:lnTo>
                <a:lnTo>
                  <a:pt x="1342737" y="176218"/>
                </a:lnTo>
                <a:lnTo>
                  <a:pt x="1377671" y="172338"/>
                </a:lnTo>
                <a:lnTo>
                  <a:pt x="1411543" y="167634"/>
                </a:lnTo>
                <a:lnTo>
                  <a:pt x="1444708" y="162381"/>
                </a:lnTo>
                <a:lnTo>
                  <a:pt x="1477401" y="156763"/>
                </a:lnTo>
                <a:lnTo>
                  <a:pt x="1509075" y="151606"/>
                </a:lnTo>
                <a:lnTo>
                  <a:pt x="1540068" y="146758"/>
                </a:lnTo>
                <a:lnTo>
                  <a:pt x="1570608" y="142114"/>
                </a:lnTo>
                <a:lnTo>
                  <a:pt x="1600845" y="139018"/>
                </a:lnTo>
                <a:lnTo>
                  <a:pt x="1630882" y="136955"/>
                </a:lnTo>
                <a:lnTo>
                  <a:pt x="1660784" y="135579"/>
                </a:lnTo>
                <a:lnTo>
                  <a:pt x="1691302" y="135368"/>
                </a:lnTo>
                <a:lnTo>
                  <a:pt x="1722231" y="135931"/>
                </a:lnTo>
                <a:lnTo>
                  <a:pt x="1753434" y="137014"/>
                </a:lnTo>
                <a:lnTo>
                  <a:pt x="1784818" y="137735"/>
                </a:lnTo>
                <a:lnTo>
                  <a:pt x="1816324" y="138215"/>
                </a:lnTo>
                <a:lnTo>
                  <a:pt x="1847912" y="138536"/>
                </a:lnTo>
                <a:lnTo>
                  <a:pt x="1880260" y="137340"/>
                </a:lnTo>
                <a:lnTo>
                  <a:pt x="1913114" y="135129"/>
                </a:lnTo>
                <a:lnTo>
                  <a:pt x="1946305" y="132245"/>
                </a:lnTo>
                <a:lnTo>
                  <a:pt x="1978310" y="128911"/>
                </a:lnTo>
                <a:lnTo>
                  <a:pt x="2009525" y="125277"/>
                </a:lnTo>
                <a:lnTo>
                  <a:pt x="2040213" y="121444"/>
                </a:lnTo>
                <a:lnTo>
                  <a:pt x="2067727" y="118183"/>
                </a:lnTo>
                <a:lnTo>
                  <a:pt x="2093125" y="115303"/>
                </a:lnTo>
                <a:lnTo>
                  <a:pt x="2133104" y="110927"/>
                </a:lnTo>
                <a:lnTo>
                  <a:pt x="2165088" y="1074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4" name="SMARTInkShape-Group936"/>
          <p:cNvGrpSpPr/>
          <p:nvPr/>
        </p:nvGrpSpPr>
        <p:grpSpPr>
          <a:xfrm>
            <a:off x="3105150" y="5782021"/>
            <a:ext cx="603251" cy="434935"/>
            <a:chOff x="3105150" y="5782021"/>
            <a:chExt cx="603251" cy="434935"/>
          </a:xfrm>
        </p:grpSpPr>
        <p:sp>
          <p:nvSpPr>
            <p:cNvPr id="1461" name="SMARTInkShape-4560"/>
            <p:cNvSpPr/>
            <p:nvPr>
              <p:custDataLst>
                <p:tags r:id="rId77"/>
              </p:custDataLst>
            </p:nvPr>
          </p:nvSpPr>
          <p:spPr>
            <a:xfrm>
              <a:off x="3589329" y="5806879"/>
              <a:ext cx="119072" cy="358972"/>
            </a:xfrm>
            <a:custGeom>
              <a:avLst/>
              <a:gdLst/>
              <a:ahLst/>
              <a:cxnLst/>
              <a:rect l="0" t="0" r="0" b="0"/>
              <a:pathLst>
                <a:path w="119072" h="358972">
                  <a:moveTo>
                    <a:pt x="112721" y="3371"/>
                  </a:moveTo>
                  <a:lnTo>
                    <a:pt x="112721" y="3371"/>
                  </a:lnTo>
                  <a:lnTo>
                    <a:pt x="102582" y="2666"/>
                  </a:lnTo>
                  <a:lnTo>
                    <a:pt x="95044" y="0"/>
                  </a:lnTo>
                  <a:lnTo>
                    <a:pt x="91058" y="418"/>
                  </a:lnTo>
                  <a:lnTo>
                    <a:pt x="82867" y="4647"/>
                  </a:lnTo>
                  <a:lnTo>
                    <a:pt x="63580" y="25072"/>
                  </a:lnTo>
                  <a:lnTo>
                    <a:pt x="39991" y="70322"/>
                  </a:lnTo>
                  <a:lnTo>
                    <a:pt x="23482" y="112148"/>
                  </a:lnTo>
                  <a:lnTo>
                    <a:pt x="8854" y="159667"/>
                  </a:lnTo>
                  <a:lnTo>
                    <a:pt x="3965" y="185179"/>
                  </a:lnTo>
                  <a:lnTo>
                    <a:pt x="0" y="211360"/>
                  </a:lnTo>
                  <a:lnTo>
                    <a:pt x="1239" y="253620"/>
                  </a:lnTo>
                  <a:lnTo>
                    <a:pt x="9551" y="287454"/>
                  </a:lnTo>
                  <a:lnTo>
                    <a:pt x="22653" y="314250"/>
                  </a:lnTo>
                  <a:lnTo>
                    <a:pt x="41646" y="334157"/>
                  </a:lnTo>
                  <a:lnTo>
                    <a:pt x="64905" y="347942"/>
                  </a:lnTo>
                  <a:lnTo>
                    <a:pt x="119071" y="358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4561"/>
            <p:cNvSpPr/>
            <p:nvPr>
              <p:custDataLst>
                <p:tags r:id="rId78"/>
              </p:custDataLst>
            </p:nvPr>
          </p:nvSpPr>
          <p:spPr>
            <a:xfrm>
              <a:off x="3263900" y="5930900"/>
              <a:ext cx="203201" cy="213525"/>
            </a:xfrm>
            <a:custGeom>
              <a:avLst/>
              <a:gdLst/>
              <a:ahLst/>
              <a:cxnLst/>
              <a:rect l="0" t="0" r="0" b="0"/>
              <a:pathLst>
                <a:path w="203201" h="213525">
                  <a:moveTo>
                    <a:pt x="0" y="120650"/>
                  </a:moveTo>
                  <a:lnTo>
                    <a:pt x="0" y="120650"/>
                  </a:lnTo>
                  <a:lnTo>
                    <a:pt x="705" y="106147"/>
                  </a:lnTo>
                  <a:lnTo>
                    <a:pt x="3371" y="97506"/>
                  </a:lnTo>
                  <a:lnTo>
                    <a:pt x="8789" y="90843"/>
                  </a:lnTo>
                  <a:lnTo>
                    <a:pt x="23765" y="80817"/>
                  </a:lnTo>
                  <a:lnTo>
                    <a:pt x="33845" y="80133"/>
                  </a:lnTo>
                  <a:lnTo>
                    <a:pt x="39497" y="80939"/>
                  </a:lnTo>
                  <a:lnTo>
                    <a:pt x="51421" y="89360"/>
                  </a:lnTo>
                  <a:lnTo>
                    <a:pt x="63070" y="103921"/>
                  </a:lnTo>
                  <a:lnTo>
                    <a:pt x="82047" y="149644"/>
                  </a:lnTo>
                  <a:lnTo>
                    <a:pt x="96014" y="192542"/>
                  </a:lnTo>
                  <a:lnTo>
                    <a:pt x="101109" y="213524"/>
                  </a:lnTo>
                  <a:lnTo>
                    <a:pt x="89348" y="175692"/>
                  </a:lnTo>
                  <a:lnTo>
                    <a:pt x="84564" y="132331"/>
                  </a:lnTo>
                  <a:lnTo>
                    <a:pt x="93260" y="90481"/>
                  </a:lnTo>
                  <a:lnTo>
                    <a:pt x="109182" y="67966"/>
                  </a:lnTo>
                  <a:lnTo>
                    <a:pt x="147156" y="3388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4562"/>
            <p:cNvSpPr/>
            <p:nvPr>
              <p:custDataLst>
                <p:tags r:id="rId79"/>
              </p:custDataLst>
            </p:nvPr>
          </p:nvSpPr>
          <p:spPr>
            <a:xfrm>
              <a:off x="3105150" y="5782021"/>
              <a:ext cx="137643" cy="434935"/>
            </a:xfrm>
            <a:custGeom>
              <a:avLst/>
              <a:gdLst/>
              <a:ahLst/>
              <a:cxnLst/>
              <a:rect l="0" t="0" r="0" b="0"/>
              <a:pathLst>
                <a:path w="137643" h="434935">
                  <a:moveTo>
                    <a:pt x="0" y="136179"/>
                  </a:moveTo>
                  <a:lnTo>
                    <a:pt x="0" y="136179"/>
                  </a:lnTo>
                  <a:lnTo>
                    <a:pt x="3371" y="139550"/>
                  </a:lnTo>
                  <a:lnTo>
                    <a:pt x="8838" y="151759"/>
                  </a:lnTo>
                  <a:lnTo>
                    <a:pt x="17007" y="190762"/>
                  </a:lnTo>
                  <a:lnTo>
                    <a:pt x="24011" y="232472"/>
                  </a:lnTo>
                  <a:lnTo>
                    <a:pt x="30898" y="266464"/>
                  </a:lnTo>
                  <a:lnTo>
                    <a:pt x="36780" y="304620"/>
                  </a:lnTo>
                  <a:lnTo>
                    <a:pt x="42452" y="344391"/>
                  </a:lnTo>
                  <a:lnTo>
                    <a:pt x="49677" y="383234"/>
                  </a:lnTo>
                  <a:lnTo>
                    <a:pt x="60038" y="427378"/>
                  </a:lnTo>
                  <a:lnTo>
                    <a:pt x="61961" y="434934"/>
                  </a:lnTo>
                  <a:lnTo>
                    <a:pt x="54509" y="400000"/>
                  </a:lnTo>
                  <a:lnTo>
                    <a:pt x="46804" y="367028"/>
                  </a:lnTo>
                  <a:lnTo>
                    <a:pt x="36324" y="319447"/>
                  </a:lnTo>
                  <a:lnTo>
                    <a:pt x="31977" y="292225"/>
                  </a:lnTo>
                  <a:lnTo>
                    <a:pt x="28373" y="263493"/>
                  </a:lnTo>
                  <a:lnTo>
                    <a:pt x="25266" y="233755"/>
                  </a:lnTo>
                  <a:lnTo>
                    <a:pt x="23193" y="206874"/>
                  </a:lnTo>
                  <a:lnTo>
                    <a:pt x="21813" y="181898"/>
                  </a:lnTo>
                  <a:lnTo>
                    <a:pt x="20278" y="138154"/>
                  </a:lnTo>
                  <a:lnTo>
                    <a:pt x="19595" y="104601"/>
                  </a:lnTo>
                  <a:lnTo>
                    <a:pt x="25954" y="61911"/>
                  </a:lnTo>
                  <a:lnTo>
                    <a:pt x="40146" y="29194"/>
                  </a:lnTo>
                  <a:lnTo>
                    <a:pt x="53591" y="14312"/>
                  </a:lnTo>
                  <a:lnTo>
                    <a:pt x="67563" y="4404"/>
                  </a:lnTo>
                  <a:lnTo>
                    <a:pt x="78475" y="0"/>
                  </a:lnTo>
                  <a:lnTo>
                    <a:pt x="91793" y="3689"/>
                  </a:lnTo>
                  <a:lnTo>
                    <a:pt x="99295" y="7636"/>
                  </a:lnTo>
                  <a:lnTo>
                    <a:pt x="119967" y="33416"/>
                  </a:lnTo>
                  <a:lnTo>
                    <a:pt x="132756" y="67865"/>
                  </a:lnTo>
                  <a:lnTo>
                    <a:pt x="137642" y="98143"/>
                  </a:lnTo>
                  <a:lnTo>
                    <a:pt x="133141" y="118098"/>
                  </a:lnTo>
                  <a:lnTo>
                    <a:pt x="128977" y="128359"/>
                  </a:lnTo>
                  <a:lnTo>
                    <a:pt x="114944" y="145404"/>
                  </a:lnTo>
                  <a:lnTo>
                    <a:pt x="87209" y="165017"/>
                  </a:lnTo>
                  <a:lnTo>
                    <a:pt x="50800" y="180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3" name="SMARTInkShape-Group937"/>
          <p:cNvGrpSpPr/>
          <p:nvPr/>
        </p:nvGrpSpPr>
        <p:grpSpPr>
          <a:xfrm>
            <a:off x="4038600" y="5595129"/>
            <a:ext cx="1079501" cy="500872"/>
            <a:chOff x="4038600" y="5595129"/>
            <a:chExt cx="1079501" cy="500872"/>
          </a:xfrm>
        </p:grpSpPr>
        <p:sp>
          <p:nvSpPr>
            <p:cNvPr id="1465" name="SMARTInkShape-4563"/>
            <p:cNvSpPr/>
            <p:nvPr>
              <p:custDataLst>
                <p:tags r:id="rId69"/>
              </p:custDataLst>
            </p:nvPr>
          </p:nvSpPr>
          <p:spPr>
            <a:xfrm>
              <a:off x="4407718" y="5811550"/>
              <a:ext cx="75383" cy="227301"/>
            </a:xfrm>
            <a:custGeom>
              <a:avLst/>
              <a:gdLst/>
              <a:ahLst/>
              <a:cxnLst/>
              <a:rect l="0" t="0" r="0" b="0"/>
              <a:pathLst>
                <a:path w="75383" h="227301">
                  <a:moveTo>
                    <a:pt x="75382" y="24100"/>
                  </a:moveTo>
                  <a:lnTo>
                    <a:pt x="75382" y="24100"/>
                  </a:lnTo>
                  <a:lnTo>
                    <a:pt x="70356" y="12167"/>
                  </a:lnTo>
                  <a:lnTo>
                    <a:pt x="69915" y="9795"/>
                  </a:lnTo>
                  <a:lnTo>
                    <a:pt x="67543" y="5278"/>
                  </a:lnTo>
                  <a:lnTo>
                    <a:pt x="65922" y="3085"/>
                  </a:lnTo>
                  <a:lnTo>
                    <a:pt x="62241" y="649"/>
                  </a:lnTo>
                  <a:lnTo>
                    <a:pt x="60271" y="0"/>
                  </a:lnTo>
                  <a:lnTo>
                    <a:pt x="57547" y="977"/>
                  </a:lnTo>
                  <a:lnTo>
                    <a:pt x="50757" y="5827"/>
                  </a:lnTo>
                  <a:lnTo>
                    <a:pt x="23210" y="44167"/>
                  </a:lnTo>
                  <a:lnTo>
                    <a:pt x="8496" y="80454"/>
                  </a:lnTo>
                  <a:lnTo>
                    <a:pt x="1942" y="122485"/>
                  </a:lnTo>
                  <a:lnTo>
                    <a:pt x="0" y="166218"/>
                  </a:lnTo>
                  <a:lnTo>
                    <a:pt x="5190" y="190039"/>
                  </a:lnTo>
                  <a:lnTo>
                    <a:pt x="14552" y="207917"/>
                  </a:lnTo>
                  <a:lnTo>
                    <a:pt x="37282" y="227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4564"/>
            <p:cNvSpPr/>
            <p:nvPr>
              <p:custDataLst>
                <p:tags r:id="rId70"/>
              </p:custDataLst>
            </p:nvPr>
          </p:nvSpPr>
          <p:spPr>
            <a:xfrm>
              <a:off x="4038600" y="5831292"/>
              <a:ext cx="222251" cy="55159"/>
            </a:xfrm>
            <a:custGeom>
              <a:avLst/>
              <a:gdLst/>
              <a:ahLst/>
              <a:cxnLst/>
              <a:rect l="0" t="0" r="0" b="0"/>
              <a:pathLst>
                <a:path w="222251" h="55159">
                  <a:moveTo>
                    <a:pt x="0" y="55158"/>
                  </a:moveTo>
                  <a:lnTo>
                    <a:pt x="0" y="55158"/>
                  </a:lnTo>
                  <a:lnTo>
                    <a:pt x="5775" y="50088"/>
                  </a:lnTo>
                  <a:lnTo>
                    <a:pt x="40620" y="33489"/>
                  </a:lnTo>
                  <a:lnTo>
                    <a:pt x="74027" y="22244"/>
                  </a:lnTo>
                  <a:lnTo>
                    <a:pt x="112629" y="11603"/>
                  </a:lnTo>
                  <a:lnTo>
                    <a:pt x="148600" y="4521"/>
                  </a:lnTo>
                  <a:lnTo>
                    <a:pt x="195995" y="0"/>
                  </a:lnTo>
                  <a:lnTo>
                    <a:pt x="222250" y="4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4565"/>
            <p:cNvSpPr/>
            <p:nvPr>
              <p:custDataLst>
                <p:tags r:id="rId71"/>
              </p:custDataLst>
            </p:nvPr>
          </p:nvSpPr>
          <p:spPr>
            <a:xfrm>
              <a:off x="4095783" y="5930900"/>
              <a:ext cx="171418" cy="25399"/>
            </a:xfrm>
            <a:custGeom>
              <a:avLst/>
              <a:gdLst/>
              <a:ahLst/>
              <a:cxnLst/>
              <a:rect l="0" t="0" r="0" b="0"/>
              <a:pathLst>
                <a:path w="171418" h="25399">
                  <a:moveTo>
                    <a:pt x="19017" y="19050"/>
                  </a:moveTo>
                  <a:lnTo>
                    <a:pt x="19017" y="19050"/>
                  </a:lnTo>
                  <a:lnTo>
                    <a:pt x="19017" y="15679"/>
                  </a:lnTo>
                  <a:lnTo>
                    <a:pt x="19722" y="14686"/>
                  </a:lnTo>
                  <a:lnTo>
                    <a:pt x="20898" y="14024"/>
                  </a:lnTo>
                  <a:lnTo>
                    <a:pt x="24484" y="12962"/>
                  </a:lnTo>
                  <a:lnTo>
                    <a:pt x="30757" y="18190"/>
                  </a:lnTo>
                  <a:lnTo>
                    <a:pt x="31433" y="22166"/>
                  </a:lnTo>
                  <a:lnTo>
                    <a:pt x="30822" y="23244"/>
                  </a:lnTo>
                  <a:lnTo>
                    <a:pt x="29709" y="23963"/>
                  </a:lnTo>
                  <a:lnTo>
                    <a:pt x="24772" y="24974"/>
                  </a:lnTo>
                  <a:lnTo>
                    <a:pt x="338" y="25398"/>
                  </a:lnTo>
                  <a:lnTo>
                    <a:pt x="0" y="19933"/>
                  </a:lnTo>
                  <a:lnTo>
                    <a:pt x="5749" y="23588"/>
                  </a:lnTo>
                  <a:lnTo>
                    <a:pt x="45746" y="25294"/>
                  </a:lnTo>
                  <a:lnTo>
                    <a:pt x="86220" y="24681"/>
                  </a:lnTo>
                  <a:lnTo>
                    <a:pt x="128136" y="17560"/>
                  </a:lnTo>
                  <a:lnTo>
                    <a:pt x="171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4566"/>
            <p:cNvSpPr/>
            <p:nvPr>
              <p:custDataLst>
                <p:tags r:id="rId72"/>
              </p:custDataLst>
            </p:nvPr>
          </p:nvSpPr>
          <p:spPr>
            <a:xfrm>
              <a:off x="4127503" y="5595129"/>
              <a:ext cx="82548" cy="119872"/>
            </a:xfrm>
            <a:custGeom>
              <a:avLst/>
              <a:gdLst/>
              <a:ahLst/>
              <a:cxnLst/>
              <a:rect l="0" t="0" r="0" b="0"/>
              <a:pathLst>
                <a:path w="82548" h="119872">
                  <a:moveTo>
                    <a:pt x="12697" y="5571"/>
                  </a:moveTo>
                  <a:lnTo>
                    <a:pt x="12697" y="5571"/>
                  </a:lnTo>
                  <a:lnTo>
                    <a:pt x="9326" y="5571"/>
                  </a:lnTo>
                  <a:lnTo>
                    <a:pt x="5790" y="9334"/>
                  </a:lnTo>
                  <a:lnTo>
                    <a:pt x="3859" y="12313"/>
                  </a:lnTo>
                  <a:lnTo>
                    <a:pt x="1142" y="26619"/>
                  </a:lnTo>
                  <a:lnTo>
                    <a:pt x="42" y="71737"/>
                  </a:lnTo>
                  <a:lnTo>
                    <a:pt x="0" y="86651"/>
                  </a:lnTo>
                  <a:lnTo>
                    <a:pt x="1408" y="45049"/>
                  </a:lnTo>
                  <a:lnTo>
                    <a:pt x="12226" y="5137"/>
                  </a:lnTo>
                  <a:lnTo>
                    <a:pt x="13794" y="3165"/>
                  </a:lnTo>
                  <a:lnTo>
                    <a:pt x="15545" y="1851"/>
                  </a:lnTo>
                  <a:lnTo>
                    <a:pt x="24751" y="0"/>
                  </a:lnTo>
                  <a:lnTo>
                    <a:pt x="32400" y="3330"/>
                  </a:lnTo>
                  <a:lnTo>
                    <a:pt x="40504" y="10220"/>
                  </a:lnTo>
                  <a:lnTo>
                    <a:pt x="52294" y="26703"/>
                  </a:lnTo>
                  <a:lnTo>
                    <a:pt x="67490" y="69309"/>
                  </a:lnTo>
                  <a:lnTo>
                    <a:pt x="82547" y="119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4567"/>
            <p:cNvSpPr/>
            <p:nvPr>
              <p:custDataLst>
                <p:tags r:id="rId73"/>
              </p:custDataLst>
            </p:nvPr>
          </p:nvSpPr>
          <p:spPr>
            <a:xfrm>
              <a:off x="4051300" y="5894022"/>
              <a:ext cx="15726" cy="201979"/>
            </a:xfrm>
            <a:custGeom>
              <a:avLst/>
              <a:gdLst/>
              <a:ahLst/>
              <a:cxnLst/>
              <a:rect l="0" t="0" r="0" b="0"/>
              <a:pathLst>
                <a:path w="15726" h="2019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2" y="10921"/>
                  </a:lnTo>
                  <a:lnTo>
                    <a:pt x="4364" y="6996"/>
                  </a:lnTo>
                  <a:lnTo>
                    <a:pt x="6088" y="0"/>
                  </a:lnTo>
                  <a:lnTo>
                    <a:pt x="9643" y="5882"/>
                  </a:lnTo>
                  <a:lnTo>
                    <a:pt x="14179" y="49040"/>
                  </a:lnTo>
                  <a:lnTo>
                    <a:pt x="15725" y="89400"/>
                  </a:lnTo>
                  <a:lnTo>
                    <a:pt x="13596" y="130757"/>
                  </a:lnTo>
                  <a:lnTo>
                    <a:pt x="12877" y="172545"/>
                  </a:lnTo>
                  <a:lnTo>
                    <a:pt x="12700" y="2019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4568"/>
            <p:cNvSpPr/>
            <p:nvPr>
              <p:custDataLst>
                <p:tags r:id="rId74"/>
              </p:custDataLst>
            </p:nvPr>
          </p:nvSpPr>
          <p:spPr>
            <a:xfrm>
              <a:off x="4743450" y="5797550"/>
              <a:ext cx="94620" cy="196851"/>
            </a:xfrm>
            <a:custGeom>
              <a:avLst/>
              <a:gdLst/>
              <a:ahLst/>
              <a:cxnLst/>
              <a:rect l="0" t="0" r="0" b="0"/>
              <a:pathLst>
                <a:path w="94620" h="19685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56659" y="6741"/>
                  </a:lnTo>
                  <a:lnTo>
                    <a:pt x="89414" y="50901"/>
                  </a:lnTo>
                  <a:lnTo>
                    <a:pt x="94302" y="72717"/>
                  </a:lnTo>
                  <a:lnTo>
                    <a:pt x="94619" y="84462"/>
                  </a:lnTo>
                  <a:lnTo>
                    <a:pt x="87443" y="108799"/>
                  </a:lnTo>
                  <a:lnTo>
                    <a:pt x="65655" y="144420"/>
                  </a:lnTo>
                  <a:lnTo>
                    <a:pt x="46113" y="16508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SMARTInkShape-4569"/>
            <p:cNvSpPr/>
            <p:nvPr>
              <p:custDataLst>
                <p:tags r:id="rId75"/>
              </p:custDataLst>
            </p:nvPr>
          </p:nvSpPr>
          <p:spPr>
            <a:xfrm>
              <a:off x="4978400" y="59436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6620" y="8336"/>
                  </a:lnTo>
                  <a:lnTo>
                    <a:pt x="56174" y="48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4570"/>
            <p:cNvSpPr/>
            <p:nvPr>
              <p:custDataLst>
                <p:tags r:id="rId76"/>
              </p:custDataLst>
            </p:nvPr>
          </p:nvSpPr>
          <p:spPr>
            <a:xfrm>
              <a:off x="4527550" y="5874894"/>
              <a:ext cx="127001" cy="122541"/>
            </a:xfrm>
            <a:custGeom>
              <a:avLst/>
              <a:gdLst/>
              <a:ahLst/>
              <a:cxnLst/>
              <a:rect l="0" t="0" r="0" b="0"/>
              <a:pathLst>
                <a:path w="127001" h="122541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9"/>
                  </a:lnTo>
                  <a:lnTo>
                    <a:pt x="5467" y="2717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15024" y="3127"/>
                  </a:lnTo>
                  <a:lnTo>
                    <a:pt x="26088" y="14702"/>
                  </a:lnTo>
                  <a:lnTo>
                    <a:pt x="42469" y="40948"/>
                  </a:lnTo>
                  <a:lnTo>
                    <a:pt x="48332" y="68399"/>
                  </a:lnTo>
                  <a:lnTo>
                    <a:pt x="45243" y="102798"/>
                  </a:lnTo>
                  <a:lnTo>
                    <a:pt x="39824" y="118398"/>
                  </a:lnTo>
                  <a:lnTo>
                    <a:pt x="35809" y="122540"/>
                  </a:lnTo>
                  <a:lnTo>
                    <a:pt x="33045" y="122235"/>
                  </a:lnTo>
                  <a:lnTo>
                    <a:pt x="26210" y="118132"/>
                  </a:lnTo>
                  <a:lnTo>
                    <a:pt x="22232" y="107841"/>
                  </a:lnTo>
                  <a:lnTo>
                    <a:pt x="21172" y="101146"/>
                  </a:lnTo>
                  <a:lnTo>
                    <a:pt x="26420" y="71498"/>
                  </a:lnTo>
                  <a:lnTo>
                    <a:pt x="40836" y="39467"/>
                  </a:lnTo>
                  <a:lnTo>
                    <a:pt x="61898" y="13362"/>
                  </a:lnTo>
                  <a:lnTo>
                    <a:pt x="62433" y="13464"/>
                  </a:lnTo>
                  <a:lnTo>
                    <a:pt x="62788" y="14240"/>
                  </a:lnTo>
                  <a:lnTo>
                    <a:pt x="72270" y="58286"/>
                  </a:lnTo>
                  <a:lnTo>
                    <a:pt x="87261" y="90323"/>
                  </a:lnTo>
                  <a:lnTo>
                    <a:pt x="101107" y="101363"/>
                  </a:lnTo>
                  <a:lnTo>
                    <a:pt x="127000" y="113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4" name="SMARTInkShape-4571"/>
          <p:cNvSpPr/>
          <p:nvPr>
            <p:custDataLst>
              <p:tags r:id="rId6"/>
            </p:custDataLst>
          </p:nvPr>
        </p:nvSpPr>
        <p:spPr>
          <a:xfrm>
            <a:off x="5349905" y="5768276"/>
            <a:ext cx="160196" cy="375023"/>
          </a:xfrm>
          <a:custGeom>
            <a:avLst/>
            <a:gdLst/>
            <a:ahLst/>
            <a:cxnLst/>
            <a:rect l="0" t="0" r="0" b="0"/>
            <a:pathLst>
              <a:path w="160196" h="375023">
                <a:moveTo>
                  <a:pt x="3145" y="143574"/>
                </a:moveTo>
                <a:lnTo>
                  <a:pt x="3145" y="143574"/>
                </a:lnTo>
                <a:lnTo>
                  <a:pt x="0" y="188764"/>
                </a:lnTo>
                <a:lnTo>
                  <a:pt x="4095" y="230107"/>
                </a:lnTo>
                <a:lnTo>
                  <a:pt x="7801" y="261761"/>
                </a:lnTo>
                <a:lnTo>
                  <a:pt x="11800" y="294644"/>
                </a:lnTo>
                <a:lnTo>
                  <a:pt x="14646" y="338149"/>
                </a:lnTo>
                <a:lnTo>
                  <a:pt x="21207" y="374329"/>
                </a:lnTo>
                <a:lnTo>
                  <a:pt x="21536" y="375022"/>
                </a:lnTo>
                <a:lnTo>
                  <a:pt x="21755" y="374778"/>
                </a:lnTo>
                <a:lnTo>
                  <a:pt x="21902" y="373910"/>
                </a:lnTo>
                <a:lnTo>
                  <a:pt x="13368" y="326576"/>
                </a:lnTo>
                <a:lnTo>
                  <a:pt x="6982" y="284881"/>
                </a:lnTo>
                <a:lnTo>
                  <a:pt x="4293" y="258945"/>
                </a:lnTo>
                <a:lnTo>
                  <a:pt x="1793" y="231071"/>
                </a:lnTo>
                <a:lnTo>
                  <a:pt x="833" y="205433"/>
                </a:lnTo>
                <a:lnTo>
                  <a:pt x="1647" y="158132"/>
                </a:lnTo>
                <a:lnTo>
                  <a:pt x="6242" y="119235"/>
                </a:lnTo>
                <a:lnTo>
                  <a:pt x="13693" y="85484"/>
                </a:lnTo>
                <a:lnTo>
                  <a:pt x="30494" y="41538"/>
                </a:lnTo>
                <a:lnTo>
                  <a:pt x="52327" y="15269"/>
                </a:lnTo>
                <a:lnTo>
                  <a:pt x="71811" y="3095"/>
                </a:lnTo>
                <a:lnTo>
                  <a:pt x="82110" y="0"/>
                </a:lnTo>
                <a:lnTo>
                  <a:pt x="93274" y="2388"/>
                </a:lnTo>
                <a:lnTo>
                  <a:pt x="99215" y="5000"/>
                </a:lnTo>
                <a:lnTo>
                  <a:pt x="109578" y="15428"/>
                </a:lnTo>
                <a:lnTo>
                  <a:pt x="114317" y="22160"/>
                </a:lnTo>
                <a:lnTo>
                  <a:pt x="119582" y="39049"/>
                </a:lnTo>
                <a:lnTo>
                  <a:pt x="120511" y="57606"/>
                </a:lnTo>
                <a:lnTo>
                  <a:pt x="113101" y="83216"/>
                </a:lnTo>
                <a:lnTo>
                  <a:pt x="93584" y="116051"/>
                </a:lnTo>
                <a:lnTo>
                  <a:pt x="93777" y="116052"/>
                </a:lnTo>
                <a:lnTo>
                  <a:pt x="104389" y="109149"/>
                </a:lnTo>
                <a:lnTo>
                  <a:pt x="108035" y="108630"/>
                </a:lnTo>
                <a:lnTo>
                  <a:pt x="131554" y="114635"/>
                </a:lnTo>
                <a:lnTo>
                  <a:pt x="141589" y="122246"/>
                </a:lnTo>
                <a:lnTo>
                  <a:pt x="150048" y="133390"/>
                </a:lnTo>
                <a:lnTo>
                  <a:pt x="158072" y="155530"/>
                </a:lnTo>
                <a:lnTo>
                  <a:pt x="160195" y="171701"/>
                </a:lnTo>
                <a:lnTo>
                  <a:pt x="155495" y="186414"/>
                </a:lnTo>
                <a:lnTo>
                  <a:pt x="146351" y="199302"/>
                </a:lnTo>
                <a:lnTo>
                  <a:pt x="135231" y="209735"/>
                </a:lnTo>
                <a:lnTo>
                  <a:pt x="123233" y="215312"/>
                </a:lnTo>
                <a:lnTo>
                  <a:pt x="79345" y="2197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1" name="SMARTInkShape-Group939"/>
          <p:cNvGrpSpPr/>
          <p:nvPr/>
        </p:nvGrpSpPr>
        <p:grpSpPr>
          <a:xfrm>
            <a:off x="6483350" y="5751138"/>
            <a:ext cx="796886" cy="319463"/>
            <a:chOff x="6483350" y="5751138"/>
            <a:chExt cx="796886" cy="319463"/>
          </a:xfrm>
        </p:grpSpPr>
        <p:sp>
          <p:nvSpPr>
            <p:cNvPr id="1475" name="SMARTInkShape-4572"/>
            <p:cNvSpPr/>
            <p:nvPr>
              <p:custDataLst>
                <p:tags r:id="rId63"/>
              </p:custDataLst>
            </p:nvPr>
          </p:nvSpPr>
          <p:spPr>
            <a:xfrm>
              <a:off x="7004050" y="5865975"/>
              <a:ext cx="184151" cy="136822"/>
            </a:xfrm>
            <a:custGeom>
              <a:avLst/>
              <a:gdLst/>
              <a:ahLst/>
              <a:cxnLst/>
              <a:rect l="0" t="0" r="0" b="0"/>
              <a:pathLst>
                <a:path w="184151" h="136822">
                  <a:moveTo>
                    <a:pt x="0" y="58575"/>
                  </a:moveTo>
                  <a:lnTo>
                    <a:pt x="0" y="58575"/>
                  </a:lnTo>
                  <a:lnTo>
                    <a:pt x="705" y="47731"/>
                  </a:lnTo>
                  <a:lnTo>
                    <a:pt x="8838" y="19882"/>
                  </a:lnTo>
                  <a:lnTo>
                    <a:pt x="14748" y="11274"/>
                  </a:lnTo>
                  <a:lnTo>
                    <a:pt x="30037" y="0"/>
                  </a:lnTo>
                  <a:lnTo>
                    <a:pt x="36957" y="1886"/>
                  </a:lnTo>
                  <a:lnTo>
                    <a:pt x="55937" y="13389"/>
                  </a:lnTo>
                  <a:lnTo>
                    <a:pt x="70958" y="30261"/>
                  </a:lnTo>
                  <a:lnTo>
                    <a:pt x="76939" y="39699"/>
                  </a:lnTo>
                  <a:lnTo>
                    <a:pt x="81702" y="61475"/>
                  </a:lnTo>
                  <a:lnTo>
                    <a:pt x="80056" y="83853"/>
                  </a:lnTo>
                  <a:lnTo>
                    <a:pt x="59356" y="126596"/>
                  </a:lnTo>
                  <a:lnTo>
                    <a:pt x="52722" y="134668"/>
                  </a:lnTo>
                  <a:lnTo>
                    <a:pt x="49964" y="136821"/>
                  </a:lnTo>
                  <a:lnTo>
                    <a:pt x="47420" y="136138"/>
                  </a:lnTo>
                  <a:lnTo>
                    <a:pt x="42712" y="129737"/>
                  </a:lnTo>
                  <a:lnTo>
                    <a:pt x="42838" y="104119"/>
                  </a:lnTo>
                  <a:lnTo>
                    <a:pt x="54976" y="58949"/>
                  </a:lnTo>
                  <a:lnTo>
                    <a:pt x="79729" y="19357"/>
                  </a:lnTo>
                  <a:lnTo>
                    <a:pt x="86706" y="12924"/>
                  </a:lnTo>
                  <a:lnTo>
                    <a:pt x="89553" y="11206"/>
                  </a:lnTo>
                  <a:lnTo>
                    <a:pt x="92157" y="11474"/>
                  </a:lnTo>
                  <a:lnTo>
                    <a:pt x="94599" y="13063"/>
                  </a:lnTo>
                  <a:lnTo>
                    <a:pt x="96933" y="15533"/>
                  </a:lnTo>
                  <a:lnTo>
                    <a:pt x="100216" y="35865"/>
                  </a:lnTo>
                  <a:lnTo>
                    <a:pt x="105180" y="79582"/>
                  </a:lnTo>
                  <a:lnTo>
                    <a:pt x="112363" y="97545"/>
                  </a:lnTo>
                  <a:lnTo>
                    <a:pt x="122611" y="110232"/>
                  </a:lnTo>
                  <a:lnTo>
                    <a:pt x="134222" y="116812"/>
                  </a:lnTo>
                  <a:lnTo>
                    <a:pt x="140281" y="118567"/>
                  </a:lnTo>
                  <a:lnTo>
                    <a:pt x="156421" y="116753"/>
                  </a:lnTo>
                  <a:lnTo>
                    <a:pt x="184150" y="109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4573"/>
            <p:cNvSpPr/>
            <p:nvPr>
              <p:custDataLst>
                <p:tags r:id="rId64"/>
              </p:custDataLst>
            </p:nvPr>
          </p:nvSpPr>
          <p:spPr>
            <a:xfrm>
              <a:off x="6894013" y="5760594"/>
              <a:ext cx="135438" cy="307203"/>
            </a:xfrm>
            <a:custGeom>
              <a:avLst/>
              <a:gdLst/>
              <a:ahLst/>
              <a:cxnLst/>
              <a:rect l="0" t="0" r="0" b="0"/>
              <a:pathLst>
                <a:path w="135438" h="307203">
                  <a:moveTo>
                    <a:pt x="135437" y="11556"/>
                  </a:moveTo>
                  <a:lnTo>
                    <a:pt x="135437" y="11556"/>
                  </a:lnTo>
                  <a:lnTo>
                    <a:pt x="114389" y="2717"/>
                  </a:lnTo>
                  <a:lnTo>
                    <a:pt x="96744" y="0"/>
                  </a:lnTo>
                  <a:lnTo>
                    <a:pt x="82490" y="5009"/>
                  </a:lnTo>
                  <a:lnTo>
                    <a:pt x="66750" y="15701"/>
                  </a:lnTo>
                  <a:lnTo>
                    <a:pt x="42021" y="43671"/>
                  </a:lnTo>
                  <a:lnTo>
                    <a:pt x="18936" y="88176"/>
                  </a:lnTo>
                  <a:lnTo>
                    <a:pt x="10046" y="125573"/>
                  </a:lnTo>
                  <a:lnTo>
                    <a:pt x="3743" y="165712"/>
                  </a:lnTo>
                  <a:lnTo>
                    <a:pt x="0" y="205658"/>
                  </a:lnTo>
                  <a:lnTo>
                    <a:pt x="689" y="242229"/>
                  </a:lnTo>
                  <a:lnTo>
                    <a:pt x="11786" y="284437"/>
                  </a:lnTo>
                  <a:lnTo>
                    <a:pt x="22625" y="300523"/>
                  </a:lnTo>
                  <a:lnTo>
                    <a:pt x="28478" y="305800"/>
                  </a:lnTo>
                  <a:lnTo>
                    <a:pt x="35204" y="307202"/>
                  </a:lnTo>
                  <a:lnTo>
                    <a:pt x="50202" y="303115"/>
                  </a:lnTo>
                  <a:lnTo>
                    <a:pt x="64393" y="290480"/>
                  </a:lnTo>
                  <a:lnTo>
                    <a:pt x="84637" y="265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4574"/>
            <p:cNvSpPr/>
            <p:nvPr>
              <p:custDataLst>
                <p:tags r:id="rId65"/>
              </p:custDataLst>
            </p:nvPr>
          </p:nvSpPr>
          <p:spPr>
            <a:xfrm>
              <a:off x="6498743" y="5911850"/>
              <a:ext cx="194158" cy="44451"/>
            </a:xfrm>
            <a:custGeom>
              <a:avLst/>
              <a:gdLst/>
              <a:ahLst/>
              <a:cxnLst/>
              <a:rect l="0" t="0" r="0" b="0"/>
              <a:pathLst>
                <a:path w="194158" h="44451">
                  <a:moveTo>
                    <a:pt x="3657" y="44450"/>
                  </a:moveTo>
                  <a:lnTo>
                    <a:pt x="3657" y="44450"/>
                  </a:lnTo>
                  <a:lnTo>
                    <a:pt x="286" y="44448"/>
                  </a:lnTo>
                  <a:lnTo>
                    <a:pt x="0" y="43745"/>
                  </a:lnTo>
                  <a:lnTo>
                    <a:pt x="1559" y="41079"/>
                  </a:lnTo>
                  <a:lnTo>
                    <a:pt x="6406" y="35611"/>
                  </a:lnTo>
                  <a:lnTo>
                    <a:pt x="36760" y="27444"/>
                  </a:lnTo>
                  <a:lnTo>
                    <a:pt x="79160" y="21144"/>
                  </a:lnTo>
                  <a:lnTo>
                    <a:pt x="111063" y="16924"/>
                  </a:lnTo>
                  <a:lnTo>
                    <a:pt x="144055" y="10813"/>
                  </a:lnTo>
                  <a:lnTo>
                    <a:pt x="194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4575"/>
            <p:cNvSpPr/>
            <p:nvPr>
              <p:custDataLst>
                <p:tags r:id="rId66"/>
              </p:custDataLst>
            </p:nvPr>
          </p:nvSpPr>
          <p:spPr>
            <a:xfrm>
              <a:off x="6502400" y="5810250"/>
              <a:ext cx="6351" cy="260351"/>
            </a:xfrm>
            <a:custGeom>
              <a:avLst/>
              <a:gdLst/>
              <a:ahLst/>
              <a:cxnLst/>
              <a:rect l="0" t="0" r="0" b="0"/>
              <a:pathLst>
                <a:path w="6351" h="260351">
                  <a:moveTo>
                    <a:pt x="0" y="0"/>
                  </a:moveTo>
                  <a:lnTo>
                    <a:pt x="0" y="0"/>
                  </a:lnTo>
                  <a:lnTo>
                    <a:pt x="0" y="44259"/>
                  </a:lnTo>
                  <a:lnTo>
                    <a:pt x="0" y="86256"/>
                  </a:lnTo>
                  <a:lnTo>
                    <a:pt x="0" y="119474"/>
                  </a:lnTo>
                  <a:lnTo>
                    <a:pt x="0" y="157758"/>
                  </a:lnTo>
                  <a:lnTo>
                    <a:pt x="0" y="190765"/>
                  </a:lnTo>
                  <a:lnTo>
                    <a:pt x="1881" y="229383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4576"/>
            <p:cNvSpPr/>
            <p:nvPr>
              <p:custDataLst>
                <p:tags r:id="rId67"/>
              </p:custDataLst>
            </p:nvPr>
          </p:nvSpPr>
          <p:spPr>
            <a:xfrm>
              <a:off x="6483350" y="5751138"/>
              <a:ext cx="139701" cy="52763"/>
            </a:xfrm>
            <a:custGeom>
              <a:avLst/>
              <a:gdLst/>
              <a:ahLst/>
              <a:cxnLst/>
              <a:rect l="0" t="0" r="0" b="0"/>
              <a:pathLst>
                <a:path w="139701" h="52763">
                  <a:moveTo>
                    <a:pt x="0" y="52762"/>
                  </a:moveTo>
                  <a:lnTo>
                    <a:pt x="0" y="52762"/>
                  </a:lnTo>
                  <a:lnTo>
                    <a:pt x="22381" y="32497"/>
                  </a:lnTo>
                  <a:lnTo>
                    <a:pt x="68729" y="10548"/>
                  </a:lnTo>
                  <a:lnTo>
                    <a:pt x="108852" y="0"/>
                  </a:lnTo>
                  <a:lnTo>
                    <a:pt x="139700" y="1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SMARTInkShape-4577"/>
            <p:cNvSpPr/>
            <p:nvPr>
              <p:custDataLst>
                <p:tags r:id="rId68"/>
              </p:custDataLst>
            </p:nvPr>
          </p:nvSpPr>
          <p:spPr>
            <a:xfrm>
              <a:off x="7207250" y="5753100"/>
              <a:ext cx="72986" cy="285751"/>
            </a:xfrm>
            <a:custGeom>
              <a:avLst/>
              <a:gdLst/>
              <a:ahLst/>
              <a:cxnLst/>
              <a:rect l="0" t="0" r="0" b="0"/>
              <a:pathLst>
                <a:path w="72986" h="285751">
                  <a:moveTo>
                    <a:pt x="31750" y="0"/>
                  </a:moveTo>
                  <a:lnTo>
                    <a:pt x="31750" y="0"/>
                  </a:lnTo>
                  <a:lnTo>
                    <a:pt x="38491" y="3371"/>
                  </a:lnTo>
                  <a:lnTo>
                    <a:pt x="52798" y="25693"/>
                  </a:lnTo>
                  <a:lnTo>
                    <a:pt x="67070" y="72602"/>
                  </a:lnTo>
                  <a:lnTo>
                    <a:pt x="72143" y="109173"/>
                  </a:lnTo>
                  <a:lnTo>
                    <a:pt x="72985" y="145887"/>
                  </a:lnTo>
                  <a:lnTo>
                    <a:pt x="68656" y="181020"/>
                  </a:lnTo>
                  <a:lnTo>
                    <a:pt x="54914" y="225792"/>
                  </a:lnTo>
                  <a:lnTo>
                    <a:pt x="34066" y="25912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2" name="SMARTInkShape-Group940"/>
          <p:cNvGrpSpPr/>
          <p:nvPr/>
        </p:nvGrpSpPr>
        <p:grpSpPr>
          <a:xfrm>
            <a:off x="7995533" y="5657850"/>
            <a:ext cx="1405377" cy="613298"/>
            <a:chOff x="7995533" y="5657850"/>
            <a:chExt cx="1405377" cy="613298"/>
          </a:xfrm>
        </p:grpSpPr>
        <p:sp>
          <p:nvSpPr>
            <p:cNvPr id="1482" name="SMARTInkShape-4578"/>
            <p:cNvSpPr/>
            <p:nvPr>
              <p:custDataLst>
                <p:tags r:id="rId53"/>
              </p:custDataLst>
            </p:nvPr>
          </p:nvSpPr>
          <p:spPr>
            <a:xfrm>
              <a:off x="9302750" y="5762142"/>
              <a:ext cx="98160" cy="352909"/>
            </a:xfrm>
            <a:custGeom>
              <a:avLst/>
              <a:gdLst/>
              <a:ahLst/>
              <a:cxnLst/>
              <a:rect l="0" t="0" r="0" b="0"/>
              <a:pathLst>
                <a:path w="98160" h="352909">
                  <a:moveTo>
                    <a:pt x="44450" y="3658"/>
                  </a:moveTo>
                  <a:lnTo>
                    <a:pt x="44450" y="3658"/>
                  </a:lnTo>
                  <a:lnTo>
                    <a:pt x="44448" y="0"/>
                  </a:lnTo>
                  <a:lnTo>
                    <a:pt x="44448" y="1561"/>
                  </a:lnTo>
                  <a:lnTo>
                    <a:pt x="74336" y="48941"/>
                  </a:lnTo>
                  <a:lnTo>
                    <a:pt x="91327" y="93196"/>
                  </a:lnTo>
                  <a:lnTo>
                    <a:pt x="97034" y="129296"/>
                  </a:lnTo>
                  <a:lnTo>
                    <a:pt x="98159" y="168859"/>
                  </a:lnTo>
                  <a:lnTo>
                    <a:pt x="93956" y="209960"/>
                  </a:lnTo>
                  <a:lnTo>
                    <a:pt x="85504" y="246102"/>
                  </a:lnTo>
                  <a:lnTo>
                    <a:pt x="66963" y="292333"/>
                  </a:lnTo>
                  <a:lnTo>
                    <a:pt x="45476" y="325317"/>
                  </a:lnTo>
                  <a:lnTo>
                    <a:pt x="31500" y="337822"/>
                  </a:lnTo>
                  <a:lnTo>
                    <a:pt x="0" y="352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4579"/>
            <p:cNvSpPr/>
            <p:nvPr>
              <p:custDataLst>
                <p:tags r:id="rId54"/>
              </p:custDataLst>
            </p:nvPr>
          </p:nvSpPr>
          <p:spPr>
            <a:xfrm>
              <a:off x="9095895" y="5868663"/>
              <a:ext cx="125578" cy="402485"/>
            </a:xfrm>
            <a:custGeom>
              <a:avLst/>
              <a:gdLst/>
              <a:ahLst/>
              <a:cxnLst/>
              <a:rect l="0" t="0" r="0" b="0"/>
              <a:pathLst>
                <a:path w="125578" h="402485">
                  <a:moveTo>
                    <a:pt x="29055" y="106687"/>
                  </a:moveTo>
                  <a:lnTo>
                    <a:pt x="29055" y="106687"/>
                  </a:lnTo>
                  <a:lnTo>
                    <a:pt x="28350" y="123292"/>
                  </a:lnTo>
                  <a:lnTo>
                    <a:pt x="20216" y="161764"/>
                  </a:lnTo>
                  <a:lnTo>
                    <a:pt x="14128" y="203596"/>
                  </a:lnTo>
                  <a:lnTo>
                    <a:pt x="11837" y="235366"/>
                  </a:lnTo>
                  <a:lnTo>
                    <a:pt x="10820" y="268300"/>
                  </a:lnTo>
                  <a:lnTo>
                    <a:pt x="10367" y="301753"/>
                  </a:lnTo>
                  <a:lnTo>
                    <a:pt x="10113" y="345577"/>
                  </a:lnTo>
                  <a:lnTo>
                    <a:pt x="4992" y="391710"/>
                  </a:lnTo>
                  <a:lnTo>
                    <a:pt x="3919" y="402484"/>
                  </a:lnTo>
                  <a:lnTo>
                    <a:pt x="3677" y="364905"/>
                  </a:lnTo>
                  <a:lnTo>
                    <a:pt x="1785" y="327519"/>
                  </a:lnTo>
                  <a:lnTo>
                    <a:pt x="291" y="304708"/>
                  </a:lnTo>
                  <a:lnTo>
                    <a:pt x="0" y="279623"/>
                  </a:lnTo>
                  <a:lnTo>
                    <a:pt x="514" y="253021"/>
                  </a:lnTo>
                  <a:lnTo>
                    <a:pt x="1561" y="225410"/>
                  </a:lnTo>
                  <a:lnTo>
                    <a:pt x="4606" y="177797"/>
                  </a:lnTo>
                  <a:lnTo>
                    <a:pt x="8311" y="136881"/>
                  </a:lnTo>
                  <a:lnTo>
                    <a:pt x="12310" y="102233"/>
                  </a:lnTo>
                  <a:lnTo>
                    <a:pt x="21897" y="65072"/>
                  </a:lnTo>
                  <a:lnTo>
                    <a:pt x="37046" y="36188"/>
                  </a:lnTo>
                  <a:lnTo>
                    <a:pt x="58314" y="13126"/>
                  </a:lnTo>
                  <a:lnTo>
                    <a:pt x="72398" y="5132"/>
                  </a:lnTo>
                  <a:lnTo>
                    <a:pt x="91943" y="0"/>
                  </a:lnTo>
                  <a:lnTo>
                    <a:pt x="94970" y="1697"/>
                  </a:lnTo>
                  <a:lnTo>
                    <a:pt x="107132" y="21991"/>
                  </a:lnTo>
                  <a:lnTo>
                    <a:pt x="105854" y="34237"/>
                  </a:lnTo>
                  <a:lnTo>
                    <a:pt x="93535" y="61723"/>
                  </a:lnTo>
                  <a:lnTo>
                    <a:pt x="73717" y="87381"/>
                  </a:lnTo>
                  <a:lnTo>
                    <a:pt x="100037" y="90984"/>
                  </a:lnTo>
                  <a:lnTo>
                    <a:pt x="110226" y="98298"/>
                  </a:lnTo>
                  <a:lnTo>
                    <a:pt x="114920" y="103210"/>
                  </a:lnTo>
                  <a:lnTo>
                    <a:pt x="124896" y="126979"/>
                  </a:lnTo>
                  <a:lnTo>
                    <a:pt x="125577" y="152995"/>
                  </a:lnTo>
                  <a:lnTo>
                    <a:pt x="121312" y="171835"/>
                  </a:lnTo>
                  <a:lnTo>
                    <a:pt x="112209" y="186354"/>
                  </a:lnTo>
                  <a:lnTo>
                    <a:pt x="104582" y="191483"/>
                  </a:lnTo>
                  <a:lnTo>
                    <a:pt x="100573" y="192852"/>
                  </a:lnTo>
                  <a:lnTo>
                    <a:pt x="92354" y="192491"/>
                  </a:lnTo>
                  <a:lnTo>
                    <a:pt x="79855" y="1892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4580"/>
            <p:cNvSpPr/>
            <p:nvPr>
              <p:custDataLst>
                <p:tags r:id="rId55"/>
              </p:custDataLst>
            </p:nvPr>
          </p:nvSpPr>
          <p:spPr>
            <a:xfrm>
              <a:off x="8915400" y="58991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5069" y="37576"/>
                  </a:lnTo>
                  <a:lnTo>
                    <a:pt x="10124" y="72986"/>
                  </a:lnTo>
                  <a:lnTo>
                    <a:pt x="12642" y="117895"/>
                  </a:lnTo>
                  <a:lnTo>
                    <a:pt x="16839" y="161384"/>
                  </a:lnTo>
                  <a:lnTo>
                    <a:pt x="20494" y="204634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4581"/>
            <p:cNvSpPr/>
            <p:nvPr>
              <p:custDataLst>
                <p:tags r:id="rId56"/>
              </p:custDataLst>
            </p:nvPr>
          </p:nvSpPr>
          <p:spPr>
            <a:xfrm>
              <a:off x="8807450" y="5976517"/>
              <a:ext cx="177801" cy="17884"/>
            </a:xfrm>
            <a:custGeom>
              <a:avLst/>
              <a:gdLst/>
              <a:ahLst/>
              <a:cxnLst/>
              <a:rect l="0" t="0" r="0" b="0"/>
              <a:pathLst>
                <a:path w="177801" h="17884">
                  <a:moveTo>
                    <a:pt x="0" y="17883"/>
                  </a:moveTo>
                  <a:lnTo>
                    <a:pt x="0" y="17883"/>
                  </a:lnTo>
                  <a:lnTo>
                    <a:pt x="0" y="12416"/>
                  </a:lnTo>
                  <a:lnTo>
                    <a:pt x="18030" y="6638"/>
                  </a:lnTo>
                  <a:lnTo>
                    <a:pt x="54182" y="1460"/>
                  </a:lnTo>
                  <a:lnTo>
                    <a:pt x="86875" y="0"/>
                  </a:lnTo>
                  <a:lnTo>
                    <a:pt x="122572" y="1234"/>
                  </a:lnTo>
                  <a:lnTo>
                    <a:pt x="177800" y="5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4582"/>
            <p:cNvSpPr/>
            <p:nvPr>
              <p:custDataLst>
                <p:tags r:id="rId57"/>
              </p:custDataLst>
            </p:nvPr>
          </p:nvSpPr>
          <p:spPr>
            <a:xfrm>
              <a:off x="8648700" y="5822950"/>
              <a:ext cx="48386" cy="222251"/>
            </a:xfrm>
            <a:custGeom>
              <a:avLst/>
              <a:gdLst/>
              <a:ahLst/>
              <a:cxnLst/>
              <a:rect l="0" t="0" r="0" b="0"/>
              <a:pathLst>
                <a:path w="48386" h="222251">
                  <a:moveTo>
                    <a:pt x="19050" y="0"/>
                  </a:moveTo>
                  <a:lnTo>
                    <a:pt x="19050" y="0"/>
                  </a:lnTo>
                  <a:lnTo>
                    <a:pt x="24119" y="5775"/>
                  </a:lnTo>
                  <a:lnTo>
                    <a:pt x="37347" y="33878"/>
                  </a:lnTo>
                  <a:lnTo>
                    <a:pt x="47411" y="78580"/>
                  </a:lnTo>
                  <a:lnTo>
                    <a:pt x="48385" y="119865"/>
                  </a:lnTo>
                  <a:lnTo>
                    <a:pt x="39659" y="161261"/>
                  </a:lnTo>
                  <a:lnTo>
                    <a:pt x="23980" y="19163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4583"/>
            <p:cNvSpPr/>
            <p:nvPr>
              <p:custDataLst>
                <p:tags r:id="rId58"/>
              </p:custDataLst>
            </p:nvPr>
          </p:nvSpPr>
          <p:spPr>
            <a:xfrm>
              <a:off x="8432798" y="5888739"/>
              <a:ext cx="165103" cy="145817"/>
            </a:xfrm>
            <a:custGeom>
              <a:avLst/>
              <a:gdLst/>
              <a:ahLst/>
              <a:cxnLst/>
              <a:rect l="0" t="0" r="0" b="0"/>
              <a:pathLst>
                <a:path w="165103" h="145817">
                  <a:moveTo>
                    <a:pt x="2" y="23111"/>
                  </a:moveTo>
                  <a:lnTo>
                    <a:pt x="2" y="23111"/>
                  </a:lnTo>
                  <a:lnTo>
                    <a:pt x="0" y="16370"/>
                  </a:lnTo>
                  <a:lnTo>
                    <a:pt x="3765" y="9296"/>
                  </a:lnTo>
                  <a:lnTo>
                    <a:pt x="9435" y="2860"/>
                  </a:lnTo>
                  <a:lnTo>
                    <a:pt x="14307" y="0"/>
                  </a:lnTo>
                  <a:lnTo>
                    <a:pt x="22587" y="610"/>
                  </a:lnTo>
                  <a:lnTo>
                    <a:pt x="27760" y="1760"/>
                  </a:lnTo>
                  <a:lnTo>
                    <a:pt x="37268" y="10564"/>
                  </a:lnTo>
                  <a:lnTo>
                    <a:pt x="45491" y="25295"/>
                  </a:lnTo>
                  <a:lnTo>
                    <a:pt x="56521" y="69246"/>
                  </a:lnTo>
                  <a:lnTo>
                    <a:pt x="58989" y="92299"/>
                  </a:lnTo>
                  <a:lnTo>
                    <a:pt x="52444" y="120438"/>
                  </a:lnTo>
                  <a:lnTo>
                    <a:pt x="42273" y="140378"/>
                  </a:lnTo>
                  <a:lnTo>
                    <a:pt x="36897" y="145785"/>
                  </a:lnTo>
                  <a:lnTo>
                    <a:pt x="33771" y="145816"/>
                  </a:lnTo>
                  <a:lnTo>
                    <a:pt x="26534" y="142087"/>
                  </a:lnTo>
                  <a:lnTo>
                    <a:pt x="24040" y="137707"/>
                  </a:lnTo>
                  <a:lnTo>
                    <a:pt x="21269" y="125313"/>
                  </a:lnTo>
                  <a:lnTo>
                    <a:pt x="26451" y="95725"/>
                  </a:lnTo>
                  <a:lnTo>
                    <a:pt x="36921" y="77962"/>
                  </a:lnTo>
                  <a:lnTo>
                    <a:pt x="83620" y="33494"/>
                  </a:lnTo>
                  <a:lnTo>
                    <a:pt x="87859" y="30257"/>
                  </a:lnTo>
                  <a:lnTo>
                    <a:pt x="88206" y="30697"/>
                  </a:lnTo>
                  <a:lnTo>
                    <a:pt x="99024" y="77577"/>
                  </a:lnTo>
                  <a:lnTo>
                    <a:pt x="106571" y="94826"/>
                  </a:lnTo>
                  <a:lnTo>
                    <a:pt x="118392" y="108136"/>
                  </a:lnTo>
                  <a:lnTo>
                    <a:pt x="133054" y="117342"/>
                  </a:lnTo>
                  <a:lnTo>
                    <a:pt x="165102" y="124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4584"/>
            <p:cNvSpPr/>
            <p:nvPr>
              <p:custDataLst>
                <p:tags r:id="rId59"/>
              </p:custDataLst>
            </p:nvPr>
          </p:nvSpPr>
          <p:spPr>
            <a:xfrm>
              <a:off x="8320191" y="5831742"/>
              <a:ext cx="68160" cy="251559"/>
            </a:xfrm>
            <a:custGeom>
              <a:avLst/>
              <a:gdLst/>
              <a:ahLst/>
              <a:cxnLst/>
              <a:rect l="0" t="0" r="0" b="0"/>
              <a:pathLst>
                <a:path w="68160" h="251559">
                  <a:moveTo>
                    <a:pt x="68159" y="35658"/>
                  </a:moveTo>
                  <a:lnTo>
                    <a:pt x="68159" y="35658"/>
                  </a:lnTo>
                  <a:lnTo>
                    <a:pt x="53411" y="9927"/>
                  </a:lnTo>
                  <a:lnTo>
                    <a:pt x="44864" y="0"/>
                  </a:lnTo>
                  <a:lnTo>
                    <a:pt x="38050" y="4288"/>
                  </a:lnTo>
                  <a:lnTo>
                    <a:pt x="33270" y="8395"/>
                  </a:lnTo>
                  <a:lnTo>
                    <a:pt x="19799" y="34401"/>
                  </a:lnTo>
                  <a:lnTo>
                    <a:pt x="6872" y="72288"/>
                  </a:lnTo>
                  <a:lnTo>
                    <a:pt x="2115" y="104149"/>
                  </a:lnTo>
                  <a:lnTo>
                    <a:pt x="0" y="138066"/>
                  </a:lnTo>
                  <a:lnTo>
                    <a:pt x="221" y="184220"/>
                  </a:lnTo>
                  <a:lnTo>
                    <a:pt x="8596" y="222904"/>
                  </a:lnTo>
                  <a:lnTo>
                    <a:pt x="16051" y="240940"/>
                  </a:lnTo>
                  <a:lnTo>
                    <a:pt x="20720" y="245889"/>
                  </a:lnTo>
                  <a:lnTo>
                    <a:pt x="25950" y="248484"/>
                  </a:lnTo>
                  <a:lnTo>
                    <a:pt x="42759" y="251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4585"/>
            <p:cNvSpPr/>
            <p:nvPr>
              <p:custDataLst>
                <p:tags r:id="rId60"/>
              </p:custDataLst>
            </p:nvPr>
          </p:nvSpPr>
          <p:spPr>
            <a:xfrm>
              <a:off x="8109847" y="5657850"/>
              <a:ext cx="77724" cy="114301"/>
            </a:xfrm>
            <a:custGeom>
              <a:avLst/>
              <a:gdLst/>
              <a:ahLst/>
              <a:cxnLst/>
              <a:rect l="0" t="0" r="0" b="0"/>
              <a:pathLst>
                <a:path w="77724" h="114301">
                  <a:moveTo>
                    <a:pt x="30853" y="0"/>
                  </a:moveTo>
                  <a:lnTo>
                    <a:pt x="30853" y="0"/>
                  </a:lnTo>
                  <a:lnTo>
                    <a:pt x="27482" y="0"/>
                  </a:lnTo>
                  <a:lnTo>
                    <a:pt x="23945" y="3763"/>
                  </a:lnTo>
                  <a:lnTo>
                    <a:pt x="22014" y="6742"/>
                  </a:lnTo>
                  <a:lnTo>
                    <a:pt x="9651" y="49914"/>
                  </a:lnTo>
                  <a:lnTo>
                    <a:pt x="5617" y="86578"/>
                  </a:lnTo>
                  <a:lnTo>
                    <a:pt x="4856" y="85941"/>
                  </a:lnTo>
                  <a:lnTo>
                    <a:pt x="2131" y="81470"/>
                  </a:lnTo>
                  <a:lnTo>
                    <a:pt x="0" y="67647"/>
                  </a:lnTo>
                  <a:lnTo>
                    <a:pt x="8020" y="20622"/>
                  </a:lnTo>
                  <a:lnTo>
                    <a:pt x="15766" y="8930"/>
                  </a:lnTo>
                  <a:lnTo>
                    <a:pt x="20793" y="3837"/>
                  </a:lnTo>
                  <a:lnTo>
                    <a:pt x="25559" y="1146"/>
                  </a:lnTo>
                  <a:lnTo>
                    <a:pt x="30145" y="59"/>
                  </a:lnTo>
                  <a:lnTo>
                    <a:pt x="39005" y="733"/>
                  </a:lnTo>
                  <a:lnTo>
                    <a:pt x="47647" y="3382"/>
                  </a:lnTo>
                  <a:lnTo>
                    <a:pt x="60445" y="12212"/>
                  </a:lnTo>
                  <a:lnTo>
                    <a:pt x="67053" y="23537"/>
                  </a:lnTo>
                  <a:lnTo>
                    <a:pt x="77044" y="53803"/>
                  </a:lnTo>
                  <a:lnTo>
                    <a:pt x="77723" y="68362"/>
                  </a:lnTo>
                  <a:lnTo>
                    <a:pt x="6895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4586"/>
            <p:cNvSpPr/>
            <p:nvPr>
              <p:custDataLst>
                <p:tags r:id="rId61"/>
              </p:custDataLst>
            </p:nvPr>
          </p:nvSpPr>
          <p:spPr>
            <a:xfrm>
              <a:off x="8039100" y="59690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3370" y="28640"/>
                  </a:lnTo>
                  <a:lnTo>
                    <a:pt x="44258" y="18921"/>
                  </a:lnTo>
                  <a:lnTo>
                    <a:pt x="88136" y="12661"/>
                  </a:lnTo>
                  <a:lnTo>
                    <a:pt x="133829" y="633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4587"/>
            <p:cNvSpPr/>
            <p:nvPr>
              <p:custDataLst>
                <p:tags r:id="rId62"/>
              </p:custDataLst>
            </p:nvPr>
          </p:nvSpPr>
          <p:spPr>
            <a:xfrm>
              <a:off x="7995533" y="5833714"/>
              <a:ext cx="189618" cy="33687"/>
            </a:xfrm>
            <a:custGeom>
              <a:avLst/>
              <a:gdLst/>
              <a:ahLst/>
              <a:cxnLst/>
              <a:rect l="0" t="0" r="0" b="0"/>
              <a:pathLst>
                <a:path w="189618" h="33687">
                  <a:moveTo>
                    <a:pt x="5467" y="33686"/>
                  </a:moveTo>
                  <a:lnTo>
                    <a:pt x="5467" y="33686"/>
                  </a:lnTo>
                  <a:lnTo>
                    <a:pt x="2096" y="30315"/>
                  </a:lnTo>
                  <a:lnTo>
                    <a:pt x="441" y="26779"/>
                  </a:lnTo>
                  <a:lnTo>
                    <a:pt x="0" y="24847"/>
                  </a:lnTo>
                  <a:lnTo>
                    <a:pt x="1821" y="23560"/>
                  </a:lnTo>
                  <a:lnTo>
                    <a:pt x="47576" y="11779"/>
                  </a:lnTo>
                  <a:lnTo>
                    <a:pt x="89127" y="4461"/>
                  </a:lnTo>
                  <a:lnTo>
                    <a:pt x="123082" y="0"/>
                  </a:lnTo>
                  <a:lnTo>
                    <a:pt x="164414" y="265"/>
                  </a:lnTo>
                  <a:lnTo>
                    <a:pt x="189617" y="19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3" name="SMARTInkShape-4588"/>
          <p:cNvSpPr/>
          <p:nvPr>
            <p:custDataLst>
              <p:tags r:id="rId7"/>
            </p:custDataLst>
          </p:nvPr>
        </p:nvSpPr>
        <p:spPr>
          <a:xfrm>
            <a:off x="8020050" y="5849233"/>
            <a:ext cx="12437" cy="276560"/>
          </a:xfrm>
          <a:custGeom>
            <a:avLst/>
            <a:gdLst/>
            <a:ahLst/>
            <a:cxnLst/>
            <a:rect l="0" t="0" r="0" b="0"/>
            <a:pathLst>
              <a:path w="12437" h="276560">
                <a:moveTo>
                  <a:pt x="0" y="5467"/>
                </a:moveTo>
                <a:lnTo>
                  <a:pt x="0" y="5467"/>
                </a:lnTo>
                <a:lnTo>
                  <a:pt x="5467" y="0"/>
                </a:lnTo>
                <a:lnTo>
                  <a:pt x="5762" y="411"/>
                </a:lnTo>
                <a:lnTo>
                  <a:pt x="8196" y="43410"/>
                </a:lnTo>
                <a:lnTo>
                  <a:pt x="11366" y="89146"/>
                </a:lnTo>
                <a:lnTo>
                  <a:pt x="12107" y="126619"/>
                </a:lnTo>
                <a:lnTo>
                  <a:pt x="12436" y="164439"/>
                </a:lnTo>
                <a:lnTo>
                  <a:pt x="10702" y="200535"/>
                </a:lnTo>
                <a:lnTo>
                  <a:pt x="5758" y="245062"/>
                </a:lnTo>
                <a:lnTo>
                  <a:pt x="337" y="276559"/>
                </a:lnTo>
                <a:lnTo>
                  <a:pt x="0" y="2404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6" name="SMARTInkShape-Group942"/>
          <p:cNvGrpSpPr/>
          <p:nvPr/>
        </p:nvGrpSpPr>
        <p:grpSpPr>
          <a:xfrm>
            <a:off x="9779883" y="5855583"/>
            <a:ext cx="259468" cy="240418"/>
            <a:chOff x="9779883" y="5855583"/>
            <a:chExt cx="259468" cy="240418"/>
          </a:xfrm>
        </p:grpSpPr>
        <p:sp>
          <p:nvSpPr>
            <p:cNvPr id="1494" name="SMARTInkShape-4589"/>
            <p:cNvSpPr/>
            <p:nvPr>
              <p:custDataLst>
                <p:tags r:id="rId51"/>
              </p:custDataLst>
            </p:nvPr>
          </p:nvSpPr>
          <p:spPr>
            <a:xfrm>
              <a:off x="9855200" y="60642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184150" y="0"/>
                  </a:moveTo>
                  <a:lnTo>
                    <a:pt x="184150" y="0"/>
                  </a:lnTo>
                  <a:lnTo>
                    <a:pt x="140106" y="11536"/>
                  </a:lnTo>
                  <a:lnTo>
                    <a:pt x="102034" y="20665"/>
                  </a:lnTo>
                  <a:lnTo>
                    <a:pt x="64334" y="23997"/>
                  </a:lnTo>
                  <a:lnTo>
                    <a:pt x="23395" y="27004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SMARTInkShape-4590"/>
            <p:cNvSpPr/>
            <p:nvPr>
              <p:custDataLst>
                <p:tags r:id="rId52"/>
              </p:custDataLst>
            </p:nvPr>
          </p:nvSpPr>
          <p:spPr>
            <a:xfrm>
              <a:off x="9779883" y="5855583"/>
              <a:ext cx="234157" cy="176918"/>
            </a:xfrm>
            <a:custGeom>
              <a:avLst/>
              <a:gdLst/>
              <a:ahLst/>
              <a:cxnLst/>
              <a:rect l="0" t="0" r="0" b="0"/>
              <a:pathLst>
                <a:path w="234157" h="1769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3726" y="18146"/>
                  </a:lnTo>
                  <a:lnTo>
                    <a:pt x="65063" y="30857"/>
                  </a:lnTo>
                  <a:lnTo>
                    <a:pt x="101098" y="43562"/>
                  </a:lnTo>
                  <a:lnTo>
                    <a:pt x="135930" y="56265"/>
                  </a:lnTo>
                  <a:lnTo>
                    <a:pt x="168343" y="68965"/>
                  </a:lnTo>
                  <a:lnTo>
                    <a:pt x="208713" y="88017"/>
                  </a:lnTo>
                  <a:lnTo>
                    <a:pt x="226326" y="100715"/>
                  </a:lnTo>
                  <a:lnTo>
                    <a:pt x="234156" y="113417"/>
                  </a:lnTo>
                  <a:lnTo>
                    <a:pt x="233420" y="120472"/>
                  </a:lnTo>
                  <a:lnTo>
                    <a:pt x="225078" y="135838"/>
                  </a:lnTo>
                  <a:lnTo>
                    <a:pt x="206319" y="148312"/>
                  </a:lnTo>
                  <a:lnTo>
                    <a:pt x="166108" y="161387"/>
                  </a:lnTo>
                  <a:lnTo>
                    <a:pt x="134719" y="167192"/>
                  </a:lnTo>
                  <a:lnTo>
                    <a:pt x="87429" y="173721"/>
                  </a:lnTo>
                  <a:lnTo>
                    <a:pt x="37217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0" name="SMARTInkShape-Group943"/>
          <p:cNvGrpSpPr/>
          <p:nvPr/>
        </p:nvGrpSpPr>
        <p:grpSpPr>
          <a:xfrm>
            <a:off x="10477500" y="5848350"/>
            <a:ext cx="551568" cy="241301"/>
            <a:chOff x="10477500" y="5848350"/>
            <a:chExt cx="551568" cy="241301"/>
          </a:xfrm>
        </p:grpSpPr>
        <p:sp>
          <p:nvSpPr>
            <p:cNvPr id="1497" name="SMARTInkShape-4591"/>
            <p:cNvSpPr/>
            <p:nvPr>
              <p:custDataLst>
                <p:tags r:id="rId48"/>
              </p:custDataLst>
            </p:nvPr>
          </p:nvSpPr>
          <p:spPr>
            <a:xfrm>
              <a:off x="10878148" y="5906383"/>
              <a:ext cx="150920" cy="157868"/>
            </a:xfrm>
            <a:custGeom>
              <a:avLst/>
              <a:gdLst/>
              <a:ahLst/>
              <a:cxnLst/>
              <a:rect l="0" t="0" r="0" b="0"/>
              <a:pathLst>
                <a:path w="150920" h="157868">
                  <a:moveTo>
                    <a:pt x="145452" y="5467"/>
                  </a:moveTo>
                  <a:lnTo>
                    <a:pt x="145452" y="5467"/>
                  </a:lnTo>
                  <a:lnTo>
                    <a:pt x="150919" y="0"/>
                  </a:lnTo>
                  <a:lnTo>
                    <a:pt x="141489" y="10841"/>
                  </a:lnTo>
                  <a:lnTo>
                    <a:pt x="115183" y="50041"/>
                  </a:lnTo>
                  <a:lnTo>
                    <a:pt x="78457" y="90577"/>
                  </a:lnTo>
                  <a:lnTo>
                    <a:pt x="33480" y="132996"/>
                  </a:lnTo>
                  <a:lnTo>
                    <a:pt x="26355" y="135640"/>
                  </a:lnTo>
                  <a:lnTo>
                    <a:pt x="19485" y="135995"/>
                  </a:lnTo>
                  <a:lnTo>
                    <a:pt x="12790" y="134819"/>
                  </a:lnTo>
                  <a:lnTo>
                    <a:pt x="7622" y="128391"/>
                  </a:lnTo>
                  <a:lnTo>
                    <a:pt x="0" y="106196"/>
                  </a:lnTo>
                  <a:lnTo>
                    <a:pt x="1851" y="65339"/>
                  </a:lnTo>
                  <a:lnTo>
                    <a:pt x="7782" y="49715"/>
                  </a:lnTo>
                  <a:lnTo>
                    <a:pt x="11337" y="45549"/>
                  </a:lnTo>
                  <a:lnTo>
                    <a:pt x="19053" y="40921"/>
                  </a:lnTo>
                  <a:lnTo>
                    <a:pt x="23087" y="39687"/>
                  </a:lnTo>
                  <a:lnTo>
                    <a:pt x="36975" y="45840"/>
                  </a:lnTo>
                  <a:lnTo>
                    <a:pt x="78007" y="79529"/>
                  </a:lnTo>
                  <a:lnTo>
                    <a:pt x="121839" y="126819"/>
                  </a:lnTo>
                  <a:lnTo>
                    <a:pt x="141194" y="147820"/>
                  </a:lnTo>
                  <a:lnTo>
                    <a:pt x="145452" y="157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4592"/>
            <p:cNvSpPr/>
            <p:nvPr>
              <p:custDataLst>
                <p:tags r:id="rId49"/>
              </p:custDataLst>
            </p:nvPr>
          </p:nvSpPr>
          <p:spPr>
            <a:xfrm>
              <a:off x="10553700" y="5976674"/>
              <a:ext cx="171451" cy="5027"/>
            </a:xfrm>
            <a:custGeom>
              <a:avLst/>
              <a:gdLst/>
              <a:ahLst/>
              <a:cxnLst/>
              <a:rect l="0" t="0" r="0" b="0"/>
              <a:pathLst>
                <a:path w="171451" h="5027">
                  <a:moveTo>
                    <a:pt x="0" y="5026"/>
                  </a:moveTo>
                  <a:lnTo>
                    <a:pt x="0" y="5026"/>
                  </a:lnTo>
                  <a:lnTo>
                    <a:pt x="6481" y="4321"/>
                  </a:lnTo>
                  <a:lnTo>
                    <a:pt x="34206" y="0"/>
                  </a:lnTo>
                  <a:lnTo>
                    <a:pt x="76222" y="950"/>
                  </a:lnTo>
                  <a:lnTo>
                    <a:pt x="109370" y="3214"/>
                  </a:lnTo>
                  <a:lnTo>
                    <a:pt x="150861" y="4488"/>
                  </a:lnTo>
                  <a:lnTo>
                    <a:pt x="171450" y="5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4593"/>
            <p:cNvSpPr/>
            <p:nvPr>
              <p:custDataLst>
                <p:tags r:id="rId50"/>
              </p:custDataLst>
            </p:nvPr>
          </p:nvSpPr>
          <p:spPr>
            <a:xfrm>
              <a:off x="10477500" y="584835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19050" y="0"/>
                  </a:moveTo>
                  <a:lnTo>
                    <a:pt x="19050" y="0"/>
                  </a:lnTo>
                  <a:lnTo>
                    <a:pt x="19050" y="42645"/>
                  </a:lnTo>
                  <a:lnTo>
                    <a:pt x="18345" y="83114"/>
                  </a:lnTo>
                  <a:lnTo>
                    <a:pt x="13981" y="130537"/>
                  </a:lnTo>
                  <a:lnTo>
                    <a:pt x="10211" y="163614"/>
                  </a:lnTo>
                  <a:lnTo>
                    <a:pt x="4123" y="20385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1" name="SMARTInkShape-4594"/>
          <p:cNvSpPr/>
          <p:nvPr>
            <p:custDataLst>
              <p:tags r:id="rId8"/>
            </p:custDataLst>
          </p:nvPr>
        </p:nvSpPr>
        <p:spPr>
          <a:xfrm>
            <a:off x="5855074" y="5766944"/>
            <a:ext cx="329827" cy="284607"/>
          </a:xfrm>
          <a:custGeom>
            <a:avLst/>
            <a:gdLst/>
            <a:ahLst/>
            <a:cxnLst/>
            <a:rect l="0" t="0" r="0" b="0"/>
            <a:pathLst>
              <a:path w="329827" h="284607">
                <a:moveTo>
                  <a:pt x="164726" y="11556"/>
                </a:moveTo>
                <a:lnTo>
                  <a:pt x="164726" y="11556"/>
                </a:lnTo>
                <a:lnTo>
                  <a:pt x="171467" y="8185"/>
                </a:lnTo>
                <a:lnTo>
                  <a:pt x="173455" y="6487"/>
                </a:lnTo>
                <a:lnTo>
                  <a:pt x="176903" y="0"/>
                </a:lnTo>
                <a:lnTo>
                  <a:pt x="131978" y="44319"/>
                </a:lnTo>
                <a:lnTo>
                  <a:pt x="87780" y="78366"/>
                </a:lnTo>
                <a:lnTo>
                  <a:pt x="46229" y="106206"/>
                </a:lnTo>
                <a:lnTo>
                  <a:pt x="6017" y="131038"/>
                </a:lnTo>
                <a:lnTo>
                  <a:pt x="3887" y="133544"/>
                </a:lnTo>
                <a:lnTo>
                  <a:pt x="1519" y="140091"/>
                </a:lnTo>
                <a:lnTo>
                  <a:pt x="0" y="155793"/>
                </a:lnTo>
                <a:lnTo>
                  <a:pt x="7318" y="167855"/>
                </a:lnTo>
                <a:lnTo>
                  <a:pt x="22801" y="182622"/>
                </a:lnTo>
                <a:lnTo>
                  <a:pt x="65367" y="206803"/>
                </a:lnTo>
                <a:lnTo>
                  <a:pt x="104809" y="223452"/>
                </a:lnTo>
                <a:lnTo>
                  <a:pt x="148209" y="240258"/>
                </a:lnTo>
                <a:lnTo>
                  <a:pt x="191252" y="255723"/>
                </a:lnTo>
                <a:lnTo>
                  <a:pt x="229197" y="267300"/>
                </a:lnTo>
                <a:lnTo>
                  <a:pt x="275551" y="278382"/>
                </a:lnTo>
                <a:lnTo>
                  <a:pt x="329826" y="2846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SMARTInkShape-4595"/>
          <p:cNvSpPr/>
          <p:nvPr>
            <p:custDataLst>
              <p:tags r:id="rId9"/>
            </p:custDataLst>
          </p:nvPr>
        </p:nvSpPr>
        <p:spPr>
          <a:xfrm>
            <a:off x="7502592" y="5842284"/>
            <a:ext cx="231553" cy="266417"/>
          </a:xfrm>
          <a:custGeom>
            <a:avLst/>
            <a:gdLst/>
            <a:ahLst/>
            <a:cxnLst/>
            <a:rect l="0" t="0" r="0" b="0"/>
            <a:pathLst>
              <a:path w="231553" h="266417">
                <a:moveTo>
                  <a:pt x="219008" y="12416"/>
                </a:moveTo>
                <a:lnTo>
                  <a:pt x="219008" y="12416"/>
                </a:lnTo>
                <a:lnTo>
                  <a:pt x="229943" y="6949"/>
                </a:lnTo>
                <a:lnTo>
                  <a:pt x="230531" y="5949"/>
                </a:lnTo>
                <a:lnTo>
                  <a:pt x="231552" y="676"/>
                </a:lnTo>
                <a:lnTo>
                  <a:pt x="221549" y="0"/>
                </a:lnTo>
                <a:lnTo>
                  <a:pt x="205179" y="6542"/>
                </a:lnTo>
                <a:lnTo>
                  <a:pt x="168429" y="27876"/>
                </a:lnTo>
                <a:lnTo>
                  <a:pt x="125626" y="55409"/>
                </a:lnTo>
                <a:lnTo>
                  <a:pt x="82057" y="89362"/>
                </a:lnTo>
                <a:lnTo>
                  <a:pt x="34694" y="130913"/>
                </a:lnTo>
                <a:lnTo>
                  <a:pt x="1622" y="167981"/>
                </a:lnTo>
                <a:lnTo>
                  <a:pt x="0" y="171158"/>
                </a:lnTo>
                <a:lnTo>
                  <a:pt x="1035" y="174690"/>
                </a:lnTo>
                <a:lnTo>
                  <a:pt x="7832" y="182375"/>
                </a:lnTo>
                <a:lnTo>
                  <a:pt x="46766" y="204582"/>
                </a:lnTo>
                <a:lnTo>
                  <a:pt x="94125" y="226615"/>
                </a:lnTo>
                <a:lnTo>
                  <a:pt x="138652" y="246156"/>
                </a:lnTo>
                <a:lnTo>
                  <a:pt x="187258" y="26641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2" name="SMARTInkShape-Group946"/>
          <p:cNvGrpSpPr/>
          <p:nvPr/>
        </p:nvGrpSpPr>
        <p:grpSpPr>
          <a:xfrm>
            <a:off x="5720052" y="3423944"/>
            <a:ext cx="1372899" cy="411254"/>
            <a:chOff x="5720052" y="3423944"/>
            <a:chExt cx="1372899" cy="411254"/>
          </a:xfrm>
        </p:grpSpPr>
        <p:sp>
          <p:nvSpPr>
            <p:cNvPr id="1503" name="SMARTInkShape-4596"/>
            <p:cNvSpPr/>
            <p:nvPr>
              <p:custDataLst>
                <p:tags r:id="rId39"/>
              </p:custDataLst>
            </p:nvPr>
          </p:nvSpPr>
          <p:spPr>
            <a:xfrm>
              <a:off x="6397720" y="3692162"/>
              <a:ext cx="130081" cy="143036"/>
            </a:xfrm>
            <a:custGeom>
              <a:avLst/>
              <a:gdLst/>
              <a:ahLst/>
              <a:cxnLst/>
              <a:rect l="0" t="0" r="0" b="0"/>
              <a:pathLst>
                <a:path w="130081" h="143036">
                  <a:moveTo>
                    <a:pt x="34830" y="60688"/>
                  </a:moveTo>
                  <a:lnTo>
                    <a:pt x="34830" y="60688"/>
                  </a:lnTo>
                  <a:lnTo>
                    <a:pt x="67468" y="44060"/>
                  </a:lnTo>
                  <a:lnTo>
                    <a:pt x="78265" y="33542"/>
                  </a:lnTo>
                  <a:lnTo>
                    <a:pt x="85414" y="21812"/>
                  </a:lnTo>
                  <a:lnTo>
                    <a:pt x="87180" y="11425"/>
                  </a:lnTo>
                  <a:lnTo>
                    <a:pt x="86664" y="6679"/>
                  </a:lnTo>
                  <a:lnTo>
                    <a:pt x="84202" y="3516"/>
                  </a:lnTo>
                  <a:lnTo>
                    <a:pt x="75822" y="0"/>
                  </a:lnTo>
                  <a:lnTo>
                    <a:pt x="61281" y="4082"/>
                  </a:lnTo>
                  <a:lnTo>
                    <a:pt x="43764" y="14363"/>
                  </a:lnTo>
                  <a:lnTo>
                    <a:pt x="19446" y="40690"/>
                  </a:lnTo>
                  <a:lnTo>
                    <a:pt x="4088" y="74283"/>
                  </a:lnTo>
                  <a:lnTo>
                    <a:pt x="0" y="96128"/>
                  </a:lnTo>
                  <a:lnTo>
                    <a:pt x="1947" y="113834"/>
                  </a:lnTo>
                  <a:lnTo>
                    <a:pt x="4442" y="121519"/>
                  </a:lnTo>
                  <a:lnTo>
                    <a:pt x="14740" y="133820"/>
                  </a:lnTo>
                  <a:lnTo>
                    <a:pt x="21435" y="139076"/>
                  </a:lnTo>
                  <a:lnTo>
                    <a:pt x="43929" y="143035"/>
                  </a:lnTo>
                  <a:lnTo>
                    <a:pt x="72035" y="141031"/>
                  </a:lnTo>
                  <a:lnTo>
                    <a:pt x="130080" y="124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4597"/>
            <p:cNvSpPr/>
            <p:nvPr>
              <p:custDataLst>
                <p:tags r:id="rId40"/>
              </p:custDataLst>
            </p:nvPr>
          </p:nvSpPr>
          <p:spPr>
            <a:xfrm>
              <a:off x="6128633" y="3592650"/>
              <a:ext cx="183268" cy="217216"/>
            </a:xfrm>
            <a:custGeom>
              <a:avLst/>
              <a:gdLst/>
              <a:ahLst/>
              <a:cxnLst/>
              <a:rect l="0" t="0" r="0" b="0"/>
              <a:pathLst>
                <a:path w="183268" h="217216">
                  <a:moveTo>
                    <a:pt x="5467" y="33200"/>
                  </a:moveTo>
                  <a:lnTo>
                    <a:pt x="5467" y="33200"/>
                  </a:lnTo>
                  <a:lnTo>
                    <a:pt x="441" y="21267"/>
                  </a:lnTo>
                  <a:lnTo>
                    <a:pt x="0" y="18895"/>
                  </a:lnTo>
                  <a:lnTo>
                    <a:pt x="1822" y="15902"/>
                  </a:lnTo>
                  <a:lnTo>
                    <a:pt x="9490" y="8814"/>
                  </a:lnTo>
                  <a:lnTo>
                    <a:pt x="39193" y="261"/>
                  </a:lnTo>
                  <a:lnTo>
                    <a:pt x="75903" y="0"/>
                  </a:lnTo>
                  <a:lnTo>
                    <a:pt x="113591" y="4391"/>
                  </a:lnTo>
                  <a:lnTo>
                    <a:pt x="133250" y="15693"/>
                  </a:lnTo>
                  <a:lnTo>
                    <a:pt x="147632" y="32474"/>
                  </a:lnTo>
                  <a:lnTo>
                    <a:pt x="156376" y="51692"/>
                  </a:lnTo>
                  <a:lnTo>
                    <a:pt x="158523" y="82345"/>
                  </a:lnTo>
                  <a:lnTo>
                    <a:pt x="144577" y="117141"/>
                  </a:lnTo>
                  <a:lnTo>
                    <a:pt x="119201" y="154262"/>
                  </a:lnTo>
                  <a:lnTo>
                    <a:pt x="84310" y="199826"/>
                  </a:lnTo>
                  <a:lnTo>
                    <a:pt x="71998" y="213888"/>
                  </a:lnTo>
                  <a:lnTo>
                    <a:pt x="71694" y="215042"/>
                  </a:lnTo>
                  <a:lnTo>
                    <a:pt x="72196" y="215812"/>
                  </a:lnTo>
                  <a:lnTo>
                    <a:pt x="73236" y="216324"/>
                  </a:lnTo>
                  <a:lnTo>
                    <a:pt x="111462" y="217215"/>
                  </a:lnTo>
                  <a:lnTo>
                    <a:pt x="146468" y="213547"/>
                  </a:lnTo>
                  <a:lnTo>
                    <a:pt x="183267" y="20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4598"/>
            <p:cNvSpPr/>
            <p:nvPr>
              <p:custDataLst>
                <p:tags r:id="rId41"/>
              </p:custDataLst>
            </p:nvPr>
          </p:nvSpPr>
          <p:spPr>
            <a:xfrm>
              <a:off x="5749441" y="3793641"/>
              <a:ext cx="244960" cy="29060"/>
            </a:xfrm>
            <a:custGeom>
              <a:avLst/>
              <a:gdLst/>
              <a:ahLst/>
              <a:cxnLst/>
              <a:rect l="0" t="0" r="0" b="0"/>
              <a:pathLst>
                <a:path w="244960" h="2906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3673" y="2967"/>
                  </a:lnTo>
                  <a:lnTo>
                    <a:pt x="9780" y="6408"/>
                  </a:lnTo>
                  <a:lnTo>
                    <a:pt x="53794" y="9535"/>
                  </a:lnTo>
                  <a:lnTo>
                    <a:pt x="99887" y="13631"/>
                  </a:lnTo>
                  <a:lnTo>
                    <a:pt x="136033" y="19380"/>
                  </a:lnTo>
                  <a:lnTo>
                    <a:pt x="168561" y="24286"/>
                  </a:lnTo>
                  <a:lnTo>
                    <a:pt x="214640" y="27645"/>
                  </a:lnTo>
                  <a:lnTo>
                    <a:pt x="244959" y="29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4599"/>
            <p:cNvSpPr/>
            <p:nvPr>
              <p:custDataLst>
                <p:tags r:id="rId42"/>
              </p:custDataLst>
            </p:nvPr>
          </p:nvSpPr>
          <p:spPr>
            <a:xfrm>
              <a:off x="5720052" y="3619500"/>
              <a:ext cx="217199" cy="133351"/>
            </a:xfrm>
            <a:custGeom>
              <a:avLst/>
              <a:gdLst/>
              <a:ahLst/>
              <a:cxnLst/>
              <a:rect l="0" t="0" r="0" b="0"/>
              <a:pathLst>
                <a:path w="217199" h="133351">
                  <a:moveTo>
                    <a:pt x="217198" y="0"/>
                  </a:moveTo>
                  <a:lnTo>
                    <a:pt x="217198" y="0"/>
                  </a:lnTo>
                  <a:lnTo>
                    <a:pt x="213827" y="0"/>
                  </a:lnTo>
                  <a:lnTo>
                    <a:pt x="182992" y="11933"/>
                  </a:lnTo>
                  <a:lnTo>
                    <a:pt x="144739" y="22586"/>
                  </a:lnTo>
                  <a:lnTo>
                    <a:pt x="100242" y="35385"/>
                  </a:lnTo>
                  <a:lnTo>
                    <a:pt x="55075" y="49290"/>
                  </a:lnTo>
                  <a:lnTo>
                    <a:pt x="11999" y="72531"/>
                  </a:lnTo>
                  <a:lnTo>
                    <a:pt x="2526" y="81860"/>
                  </a:lnTo>
                  <a:lnTo>
                    <a:pt x="0" y="86323"/>
                  </a:lnTo>
                  <a:lnTo>
                    <a:pt x="1138" y="90710"/>
                  </a:lnTo>
                  <a:lnTo>
                    <a:pt x="9928" y="99347"/>
                  </a:lnTo>
                  <a:lnTo>
                    <a:pt x="44229" y="108772"/>
                  </a:lnTo>
                  <a:lnTo>
                    <a:pt x="90140" y="116032"/>
                  </a:lnTo>
                  <a:lnTo>
                    <a:pt x="136120" y="122653"/>
                  </a:lnTo>
                  <a:lnTo>
                    <a:pt x="182237" y="130505"/>
                  </a:lnTo>
                  <a:lnTo>
                    <a:pt x="198148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4600"/>
            <p:cNvSpPr/>
            <p:nvPr>
              <p:custDataLst>
                <p:tags r:id="rId43"/>
              </p:custDataLst>
            </p:nvPr>
          </p:nvSpPr>
          <p:spPr>
            <a:xfrm>
              <a:off x="6997700" y="3423944"/>
              <a:ext cx="95251" cy="87607"/>
            </a:xfrm>
            <a:custGeom>
              <a:avLst/>
              <a:gdLst/>
              <a:ahLst/>
              <a:cxnLst/>
              <a:rect l="0" t="0" r="0" b="0"/>
              <a:pathLst>
                <a:path w="95251" h="87607">
                  <a:moveTo>
                    <a:pt x="0" y="5056"/>
                  </a:moveTo>
                  <a:lnTo>
                    <a:pt x="0" y="5056"/>
                  </a:lnTo>
                  <a:lnTo>
                    <a:pt x="20723" y="30"/>
                  </a:lnTo>
                  <a:lnTo>
                    <a:pt x="31082" y="0"/>
                  </a:lnTo>
                  <a:lnTo>
                    <a:pt x="38038" y="2338"/>
                  </a:lnTo>
                  <a:lnTo>
                    <a:pt x="40175" y="4655"/>
                  </a:lnTo>
                  <a:lnTo>
                    <a:pt x="42549" y="10992"/>
                  </a:lnTo>
                  <a:lnTo>
                    <a:pt x="37145" y="29236"/>
                  </a:lnTo>
                  <a:lnTo>
                    <a:pt x="9711" y="74115"/>
                  </a:lnTo>
                  <a:lnTo>
                    <a:pt x="4787" y="78082"/>
                  </a:lnTo>
                  <a:lnTo>
                    <a:pt x="3896" y="79846"/>
                  </a:lnTo>
                  <a:lnTo>
                    <a:pt x="4009" y="81727"/>
                  </a:lnTo>
                  <a:lnTo>
                    <a:pt x="4789" y="83687"/>
                  </a:lnTo>
                  <a:lnTo>
                    <a:pt x="15064" y="83983"/>
                  </a:lnTo>
                  <a:lnTo>
                    <a:pt x="48206" y="83945"/>
                  </a:lnTo>
                  <a:lnTo>
                    <a:pt x="95250" y="87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4601"/>
            <p:cNvSpPr/>
            <p:nvPr>
              <p:custDataLst>
                <p:tags r:id="rId44"/>
              </p:custDataLst>
            </p:nvPr>
          </p:nvSpPr>
          <p:spPr>
            <a:xfrm>
              <a:off x="6824360" y="3505200"/>
              <a:ext cx="147941" cy="131734"/>
            </a:xfrm>
            <a:custGeom>
              <a:avLst/>
              <a:gdLst/>
              <a:ahLst/>
              <a:cxnLst/>
              <a:rect l="0" t="0" r="0" b="0"/>
              <a:pathLst>
                <a:path w="147941" h="131734">
                  <a:moveTo>
                    <a:pt x="147940" y="0"/>
                  </a:moveTo>
                  <a:lnTo>
                    <a:pt x="147940" y="0"/>
                  </a:lnTo>
                  <a:lnTo>
                    <a:pt x="108594" y="0"/>
                  </a:lnTo>
                  <a:lnTo>
                    <a:pt x="82581" y="6742"/>
                  </a:lnTo>
                  <a:lnTo>
                    <a:pt x="60371" y="17677"/>
                  </a:lnTo>
                  <a:lnTo>
                    <a:pt x="47127" y="29854"/>
                  </a:lnTo>
                  <a:lnTo>
                    <a:pt x="45453" y="34719"/>
                  </a:lnTo>
                  <a:lnTo>
                    <a:pt x="45476" y="45769"/>
                  </a:lnTo>
                  <a:lnTo>
                    <a:pt x="49455" y="60520"/>
                  </a:lnTo>
                  <a:lnTo>
                    <a:pt x="51944" y="63629"/>
                  </a:lnTo>
                  <a:lnTo>
                    <a:pt x="60779" y="68712"/>
                  </a:lnTo>
                  <a:lnTo>
                    <a:pt x="63341" y="72402"/>
                  </a:lnTo>
                  <a:lnTo>
                    <a:pt x="62613" y="74373"/>
                  </a:lnTo>
                  <a:lnTo>
                    <a:pt x="58041" y="78445"/>
                  </a:lnTo>
                  <a:lnTo>
                    <a:pt x="11420" y="106208"/>
                  </a:lnTo>
                  <a:lnTo>
                    <a:pt x="1343" y="118644"/>
                  </a:lnTo>
                  <a:lnTo>
                    <a:pt x="114" y="122135"/>
                  </a:lnTo>
                  <a:lnTo>
                    <a:pt x="0" y="125168"/>
                  </a:lnTo>
                  <a:lnTo>
                    <a:pt x="630" y="127895"/>
                  </a:lnTo>
                  <a:lnTo>
                    <a:pt x="3872" y="129713"/>
                  </a:lnTo>
                  <a:lnTo>
                    <a:pt x="15001" y="131733"/>
                  </a:lnTo>
                  <a:lnTo>
                    <a:pt x="54574" y="127961"/>
                  </a:lnTo>
                  <a:lnTo>
                    <a:pt x="9714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4602"/>
            <p:cNvSpPr/>
            <p:nvPr>
              <p:custDataLst>
                <p:tags r:id="rId45"/>
              </p:custDataLst>
            </p:nvPr>
          </p:nvSpPr>
          <p:spPr>
            <a:xfrm>
              <a:off x="6733866" y="3541922"/>
              <a:ext cx="90923" cy="80007"/>
            </a:xfrm>
            <a:custGeom>
              <a:avLst/>
              <a:gdLst/>
              <a:ahLst/>
              <a:cxnLst/>
              <a:rect l="0" t="0" r="0" b="0"/>
              <a:pathLst>
                <a:path w="90923" h="80007">
                  <a:moveTo>
                    <a:pt x="9834" y="33128"/>
                  </a:moveTo>
                  <a:lnTo>
                    <a:pt x="9834" y="33128"/>
                  </a:lnTo>
                  <a:lnTo>
                    <a:pt x="6463" y="36499"/>
                  </a:lnTo>
                  <a:lnTo>
                    <a:pt x="4808" y="41917"/>
                  </a:lnTo>
                  <a:lnTo>
                    <a:pt x="0" y="64625"/>
                  </a:lnTo>
                  <a:lnTo>
                    <a:pt x="3086" y="80006"/>
                  </a:lnTo>
                  <a:lnTo>
                    <a:pt x="3218" y="79902"/>
                  </a:lnTo>
                  <a:lnTo>
                    <a:pt x="3306" y="79128"/>
                  </a:lnTo>
                  <a:lnTo>
                    <a:pt x="23872" y="35555"/>
                  </a:lnTo>
                  <a:lnTo>
                    <a:pt x="34141" y="14797"/>
                  </a:lnTo>
                  <a:lnTo>
                    <a:pt x="43920" y="5460"/>
                  </a:lnTo>
                  <a:lnTo>
                    <a:pt x="49491" y="1983"/>
                  </a:lnTo>
                  <a:lnTo>
                    <a:pt x="61326" y="0"/>
                  </a:lnTo>
                  <a:lnTo>
                    <a:pt x="67445" y="459"/>
                  </a:lnTo>
                  <a:lnTo>
                    <a:pt x="72230" y="2177"/>
                  </a:lnTo>
                  <a:lnTo>
                    <a:pt x="79429" y="7848"/>
                  </a:lnTo>
                  <a:lnTo>
                    <a:pt x="87448" y="25716"/>
                  </a:lnTo>
                  <a:lnTo>
                    <a:pt x="90922" y="45513"/>
                  </a:lnTo>
                  <a:lnTo>
                    <a:pt x="86034" y="77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4603"/>
            <p:cNvSpPr/>
            <p:nvPr>
              <p:custDataLst>
                <p:tags r:id="rId46"/>
              </p:custDataLst>
            </p:nvPr>
          </p:nvSpPr>
          <p:spPr>
            <a:xfrm>
              <a:off x="6623050" y="3498850"/>
              <a:ext cx="82551" cy="132927"/>
            </a:xfrm>
            <a:custGeom>
              <a:avLst/>
              <a:gdLst/>
              <a:ahLst/>
              <a:cxnLst/>
              <a:rect l="0" t="0" r="0" b="0"/>
              <a:pathLst>
                <a:path w="82551" h="132927">
                  <a:moveTo>
                    <a:pt x="0" y="0"/>
                  </a:moveTo>
                  <a:lnTo>
                    <a:pt x="0" y="0"/>
                  </a:lnTo>
                  <a:lnTo>
                    <a:pt x="40808" y="1882"/>
                  </a:lnTo>
                  <a:lnTo>
                    <a:pt x="46255" y="3371"/>
                  </a:lnTo>
                  <a:lnTo>
                    <a:pt x="50592" y="7186"/>
                  </a:lnTo>
                  <a:lnTo>
                    <a:pt x="57293" y="18952"/>
                  </a:lnTo>
                  <a:lnTo>
                    <a:pt x="61661" y="41442"/>
                  </a:lnTo>
                  <a:lnTo>
                    <a:pt x="56212" y="65980"/>
                  </a:lnTo>
                  <a:lnTo>
                    <a:pt x="42290" y="91124"/>
                  </a:lnTo>
                  <a:lnTo>
                    <a:pt x="9262" y="126116"/>
                  </a:lnTo>
                  <a:lnTo>
                    <a:pt x="8292" y="128527"/>
                  </a:lnTo>
                  <a:lnTo>
                    <a:pt x="9055" y="130135"/>
                  </a:lnTo>
                  <a:lnTo>
                    <a:pt x="10975" y="131206"/>
                  </a:lnTo>
                  <a:lnTo>
                    <a:pt x="27567" y="132926"/>
                  </a:lnTo>
                  <a:lnTo>
                    <a:pt x="62461" y="131413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4604"/>
            <p:cNvSpPr/>
            <p:nvPr>
              <p:custDataLst>
                <p:tags r:id="rId47"/>
              </p:custDataLst>
            </p:nvPr>
          </p:nvSpPr>
          <p:spPr>
            <a:xfrm>
              <a:off x="6483350" y="36322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346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3" name="SMARTInkShape-4605"/>
          <p:cNvSpPr/>
          <p:nvPr>
            <p:custDataLst>
              <p:tags r:id="rId10"/>
            </p:custDataLst>
          </p:nvPr>
        </p:nvSpPr>
        <p:spPr>
          <a:xfrm>
            <a:off x="2247900" y="3898914"/>
            <a:ext cx="1384301" cy="63487"/>
          </a:xfrm>
          <a:custGeom>
            <a:avLst/>
            <a:gdLst/>
            <a:ahLst/>
            <a:cxnLst/>
            <a:rect l="0" t="0" r="0" b="0"/>
            <a:pathLst>
              <a:path w="1384301" h="63487">
                <a:moveTo>
                  <a:pt x="0" y="50786"/>
                </a:moveTo>
                <a:lnTo>
                  <a:pt x="0" y="50786"/>
                </a:lnTo>
                <a:lnTo>
                  <a:pt x="3371" y="50786"/>
                </a:lnTo>
                <a:lnTo>
                  <a:pt x="12209" y="47415"/>
                </a:lnTo>
                <a:lnTo>
                  <a:pt x="25057" y="37921"/>
                </a:lnTo>
                <a:lnTo>
                  <a:pt x="33799" y="29587"/>
                </a:lnTo>
                <a:lnTo>
                  <a:pt x="36188" y="25371"/>
                </a:lnTo>
                <a:lnTo>
                  <a:pt x="37988" y="19407"/>
                </a:lnTo>
                <a:lnTo>
                  <a:pt x="38067" y="22517"/>
                </a:lnTo>
                <a:lnTo>
                  <a:pt x="39489" y="23473"/>
                </a:lnTo>
                <a:lnTo>
                  <a:pt x="48938" y="24819"/>
                </a:lnTo>
                <a:lnTo>
                  <a:pt x="89425" y="26042"/>
                </a:lnTo>
                <a:lnTo>
                  <a:pt x="136589" y="28521"/>
                </a:lnTo>
                <a:lnTo>
                  <a:pt x="182523" y="26315"/>
                </a:lnTo>
                <a:lnTo>
                  <a:pt x="218705" y="25093"/>
                </a:lnTo>
                <a:lnTo>
                  <a:pt x="258304" y="22199"/>
                </a:lnTo>
                <a:lnTo>
                  <a:pt x="301304" y="18560"/>
                </a:lnTo>
                <a:lnTo>
                  <a:pt x="345579" y="14591"/>
                </a:lnTo>
                <a:lnTo>
                  <a:pt x="388776" y="10475"/>
                </a:lnTo>
                <a:lnTo>
                  <a:pt x="433375" y="6294"/>
                </a:lnTo>
                <a:lnTo>
                  <a:pt x="478361" y="2790"/>
                </a:lnTo>
                <a:lnTo>
                  <a:pt x="521873" y="1232"/>
                </a:lnTo>
                <a:lnTo>
                  <a:pt x="564731" y="540"/>
                </a:lnTo>
                <a:lnTo>
                  <a:pt x="606591" y="232"/>
                </a:lnTo>
                <a:lnTo>
                  <a:pt x="646363" y="96"/>
                </a:lnTo>
                <a:lnTo>
                  <a:pt x="681443" y="34"/>
                </a:lnTo>
                <a:lnTo>
                  <a:pt x="725196" y="0"/>
                </a:lnTo>
                <a:lnTo>
                  <a:pt x="764266" y="1872"/>
                </a:lnTo>
                <a:lnTo>
                  <a:pt x="805240" y="5013"/>
                </a:lnTo>
                <a:lnTo>
                  <a:pt x="847954" y="5944"/>
                </a:lnTo>
                <a:lnTo>
                  <a:pt x="892596" y="6220"/>
                </a:lnTo>
                <a:lnTo>
                  <a:pt x="932634" y="6302"/>
                </a:lnTo>
                <a:lnTo>
                  <a:pt x="971308" y="8207"/>
                </a:lnTo>
                <a:lnTo>
                  <a:pt x="1018931" y="11801"/>
                </a:lnTo>
                <a:lnTo>
                  <a:pt x="1062310" y="13217"/>
                </a:lnTo>
                <a:lnTo>
                  <a:pt x="1108708" y="21501"/>
                </a:lnTo>
                <a:lnTo>
                  <a:pt x="1149572" y="28637"/>
                </a:lnTo>
                <a:lnTo>
                  <a:pt x="1195144" y="44164"/>
                </a:lnTo>
                <a:lnTo>
                  <a:pt x="1236310" y="49914"/>
                </a:lnTo>
                <a:lnTo>
                  <a:pt x="1283290" y="50710"/>
                </a:lnTo>
                <a:lnTo>
                  <a:pt x="1325276" y="50776"/>
                </a:lnTo>
                <a:lnTo>
                  <a:pt x="1347110" y="51489"/>
                </a:lnTo>
                <a:lnTo>
                  <a:pt x="1384300" y="634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7" name="SMARTInkShape-Group948"/>
          <p:cNvGrpSpPr/>
          <p:nvPr/>
        </p:nvGrpSpPr>
        <p:grpSpPr>
          <a:xfrm>
            <a:off x="996950" y="3493800"/>
            <a:ext cx="387351" cy="358345"/>
            <a:chOff x="996950" y="3493800"/>
            <a:chExt cx="387351" cy="358345"/>
          </a:xfrm>
        </p:grpSpPr>
        <p:sp>
          <p:nvSpPr>
            <p:cNvPr id="1514" name="SMARTInkShape-4606"/>
            <p:cNvSpPr/>
            <p:nvPr>
              <p:custDataLst>
                <p:tags r:id="rId36"/>
              </p:custDataLst>
            </p:nvPr>
          </p:nvSpPr>
          <p:spPr>
            <a:xfrm>
              <a:off x="996950" y="3503560"/>
              <a:ext cx="108348" cy="348585"/>
            </a:xfrm>
            <a:custGeom>
              <a:avLst/>
              <a:gdLst/>
              <a:ahLst/>
              <a:cxnLst/>
              <a:rect l="0" t="0" r="0" b="0"/>
              <a:pathLst>
                <a:path w="108348" h="348585">
                  <a:moveTo>
                    <a:pt x="0" y="115940"/>
                  </a:moveTo>
                  <a:lnTo>
                    <a:pt x="0" y="115940"/>
                  </a:lnTo>
                  <a:lnTo>
                    <a:pt x="5070" y="154623"/>
                  </a:lnTo>
                  <a:lnTo>
                    <a:pt x="12865" y="198736"/>
                  </a:lnTo>
                  <a:lnTo>
                    <a:pt x="17217" y="244894"/>
                  </a:lnTo>
                  <a:lnTo>
                    <a:pt x="18507" y="288675"/>
                  </a:lnTo>
                  <a:lnTo>
                    <a:pt x="18978" y="334439"/>
                  </a:lnTo>
                  <a:lnTo>
                    <a:pt x="19041" y="348584"/>
                  </a:lnTo>
                  <a:lnTo>
                    <a:pt x="15678" y="310689"/>
                  </a:lnTo>
                  <a:lnTo>
                    <a:pt x="12142" y="273285"/>
                  </a:lnTo>
                  <a:lnTo>
                    <a:pt x="8219" y="227499"/>
                  </a:lnTo>
                  <a:lnTo>
                    <a:pt x="4123" y="181279"/>
                  </a:lnTo>
                  <a:lnTo>
                    <a:pt x="1832" y="142392"/>
                  </a:lnTo>
                  <a:lnTo>
                    <a:pt x="2226" y="109352"/>
                  </a:lnTo>
                  <a:lnTo>
                    <a:pt x="11086" y="66952"/>
                  </a:lnTo>
                  <a:lnTo>
                    <a:pt x="32686" y="20342"/>
                  </a:lnTo>
                  <a:lnTo>
                    <a:pt x="47314" y="2714"/>
                  </a:lnTo>
                  <a:lnTo>
                    <a:pt x="50593" y="239"/>
                  </a:lnTo>
                  <a:lnTo>
                    <a:pt x="54190" y="0"/>
                  </a:lnTo>
                  <a:lnTo>
                    <a:pt x="61949" y="3498"/>
                  </a:lnTo>
                  <a:lnTo>
                    <a:pt x="77622" y="26885"/>
                  </a:lnTo>
                  <a:lnTo>
                    <a:pt x="96811" y="72008"/>
                  </a:lnTo>
                  <a:lnTo>
                    <a:pt x="107785" y="103472"/>
                  </a:lnTo>
                  <a:lnTo>
                    <a:pt x="108347" y="119571"/>
                  </a:lnTo>
                  <a:lnTo>
                    <a:pt x="100601" y="133782"/>
                  </a:lnTo>
                  <a:lnTo>
                    <a:pt x="87045" y="146447"/>
                  </a:lnTo>
                  <a:lnTo>
                    <a:pt x="60285" y="160100"/>
                  </a:lnTo>
                  <a:lnTo>
                    <a:pt x="35579" y="164067"/>
                  </a:lnTo>
                  <a:lnTo>
                    <a:pt x="12700" y="160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4607"/>
            <p:cNvSpPr/>
            <p:nvPr>
              <p:custDataLst>
                <p:tags r:id="rId37"/>
              </p:custDataLst>
            </p:nvPr>
          </p:nvSpPr>
          <p:spPr>
            <a:xfrm>
              <a:off x="1085850" y="3663950"/>
              <a:ext cx="114301" cy="128968"/>
            </a:xfrm>
            <a:custGeom>
              <a:avLst/>
              <a:gdLst/>
              <a:ahLst/>
              <a:cxnLst/>
              <a:rect l="0" t="0" r="0" b="0"/>
              <a:pathLst>
                <a:path w="114301" h="128968">
                  <a:moveTo>
                    <a:pt x="0" y="57150"/>
                  </a:moveTo>
                  <a:lnTo>
                    <a:pt x="0" y="57150"/>
                  </a:lnTo>
                  <a:lnTo>
                    <a:pt x="0" y="42845"/>
                  </a:lnTo>
                  <a:lnTo>
                    <a:pt x="1882" y="38327"/>
                  </a:lnTo>
                  <a:lnTo>
                    <a:pt x="3371" y="36135"/>
                  </a:lnTo>
                  <a:lnTo>
                    <a:pt x="6907" y="33699"/>
                  </a:lnTo>
                  <a:lnTo>
                    <a:pt x="8838" y="33050"/>
                  </a:lnTo>
                  <a:lnTo>
                    <a:pt x="10831" y="33322"/>
                  </a:lnTo>
                  <a:lnTo>
                    <a:pt x="14927" y="35506"/>
                  </a:lnTo>
                  <a:lnTo>
                    <a:pt x="27941" y="47444"/>
                  </a:lnTo>
                  <a:lnTo>
                    <a:pt x="41832" y="71129"/>
                  </a:lnTo>
                  <a:lnTo>
                    <a:pt x="55480" y="118047"/>
                  </a:lnTo>
                  <a:lnTo>
                    <a:pt x="56655" y="127719"/>
                  </a:lnTo>
                  <a:lnTo>
                    <a:pt x="56115" y="128890"/>
                  </a:lnTo>
                  <a:lnTo>
                    <a:pt x="55049" y="128967"/>
                  </a:lnTo>
                  <a:lnTo>
                    <a:pt x="53632" y="128310"/>
                  </a:lnTo>
                  <a:lnTo>
                    <a:pt x="48268" y="120647"/>
                  </a:lnTo>
                  <a:lnTo>
                    <a:pt x="42210" y="99325"/>
                  </a:lnTo>
                  <a:lnTo>
                    <a:pt x="46060" y="67294"/>
                  </a:lnTo>
                  <a:lnTo>
                    <a:pt x="59508" y="34364"/>
                  </a:lnTo>
                  <a:lnTo>
                    <a:pt x="70898" y="20447"/>
                  </a:lnTo>
                  <a:lnTo>
                    <a:pt x="83721" y="119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4608"/>
            <p:cNvSpPr/>
            <p:nvPr>
              <p:custDataLst>
                <p:tags r:id="rId38"/>
              </p:custDataLst>
            </p:nvPr>
          </p:nvSpPr>
          <p:spPr>
            <a:xfrm>
              <a:off x="1293128" y="3493800"/>
              <a:ext cx="91173" cy="341601"/>
            </a:xfrm>
            <a:custGeom>
              <a:avLst/>
              <a:gdLst/>
              <a:ahLst/>
              <a:cxnLst/>
              <a:rect l="0" t="0" r="0" b="0"/>
              <a:pathLst>
                <a:path w="91173" h="341601">
                  <a:moveTo>
                    <a:pt x="78472" y="24100"/>
                  </a:moveTo>
                  <a:lnTo>
                    <a:pt x="78472" y="24100"/>
                  </a:lnTo>
                  <a:lnTo>
                    <a:pt x="83498" y="12166"/>
                  </a:lnTo>
                  <a:lnTo>
                    <a:pt x="84561" y="3085"/>
                  </a:lnTo>
                  <a:lnTo>
                    <a:pt x="83237" y="1623"/>
                  </a:lnTo>
                  <a:lnTo>
                    <a:pt x="78003" y="0"/>
                  </a:lnTo>
                  <a:lnTo>
                    <a:pt x="63751" y="2456"/>
                  </a:lnTo>
                  <a:lnTo>
                    <a:pt x="42752" y="24507"/>
                  </a:lnTo>
                  <a:lnTo>
                    <a:pt x="28730" y="57442"/>
                  </a:lnTo>
                  <a:lnTo>
                    <a:pt x="16148" y="101007"/>
                  </a:lnTo>
                  <a:lnTo>
                    <a:pt x="10817" y="125466"/>
                  </a:lnTo>
                  <a:lnTo>
                    <a:pt x="5852" y="150944"/>
                  </a:lnTo>
                  <a:lnTo>
                    <a:pt x="2542" y="176396"/>
                  </a:lnTo>
                  <a:lnTo>
                    <a:pt x="335" y="201831"/>
                  </a:lnTo>
                  <a:lnTo>
                    <a:pt x="0" y="248436"/>
                  </a:lnTo>
                  <a:lnTo>
                    <a:pt x="6907" y="283260"/>
                  </a:lnTo>
                  <a:lnTo>
                    <a:pt x="20795" y="309086"/>
                  </a:lnTo>
                  <a:lnTo>
                    <a:pt x="29437" y="319924"/>
                  </a:lnTo>
                  <a:lnTo>
                    <a:pt x="52210" y="331966"/>
                  </a:lnTo>
                  <a:lnTo>
                    <a:pt x="91172" y="34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8" name="SMARTInkShape-Group949"/>
          <p:cNvGrpSpPr/>
          <p:nvPr/>
        </p:nvGrpSpPr>
        <p:grpSpPr>
          <a:xfrm>
            <a:off x="1511300" y="3413201"/>
            <a:ext cx="1149351" cy="384100"/>
            <a:chOff x="1511300" y="3413201"/>
            <a:chExt cx="1149351" cy="384100"/>
          </a:xfrm>
        </p:grpSpPr>
        <p:sp>
          <p:nvSpPr>
            <p:cNvPr id="1518" name="SMARTInkShape-4609"/>
            <p:cNvSpPr/>
            <p:nvPr>
              <p:custDataLst>
                <p:tags r:id="rId26"/>
              </p:custDataLst>
            </p:nvPr>
          </p:nvSpPr>
          <p:spPr>
            <a:xfrm>
              <a:off x="1517650" y="35814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8789" y="20374"/>
                  </a:lnTo>
                  <a:lnTo>
                    <a:pt x="50805" y="1225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4610"/>
            <p:cNvSpPr/>
            <p:nvPr>
              <p:custDataLst>
                <p:tags r:id="rId27"/>
              </p:custDataLst>
            </p:nvPr>
          </p:nvSpPr>
          <p:spPr>
            <a:xfrm>
              <a:off x="1511300" y="3594361"/>
              <a:ext cx="44451" cy="202940"/>
            </a:xfrm>
            <a:custGeom>
              <a:avLst/>
              <a:gdLst/>
              <a:ahLst/>
              <a:cxnLst/>
              <a:rect l="0" t="0" r="0" b="0"/>
              <a:pathLst>
                <a:path w="44451" h="202940">
                  <a:moveTo>
                    <a:pt x="44450" y="6089"/>
                  </a:moveTo>
                  <a:lnTo>
                    <a:pt x="44450" y="6089"/>
                  </a:lnTo>
                  <a:lnTo>
                    <a:pt x="38362" y="0"/>
                  </a:lnTo>
                  <a:lnTo>
                    <a:pt x="34806" y="3187"/>
                  </a:lnTo>
                  <a:lnTo>
                    <a:pt x="25245" y="37100"/>
                  </a:lnTo>
                  <a:lnTo>
                    <a:pt x="19004" y="76896"/>
                  </a:lnTo>
                  <a:lnTo>
                    <a:pt x="14796" y="109525"/>
                  </a:lnTo>
                  <a:lnTo>
                    <a:pt x="8461" y="154251"/>
                  </a:lnTo>
                  <a:lnTo>
                    <a:pt x="836" y="201858"/>
                  </a:lnTo>
                  <a:lnTo>
                    <a:pt x="557" y="202924"/>
                  </a:lnTo>
                  <a:lnTo>
                    <a:pt x="0" y="202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4611"/>
            <p:cNvSpPr/>
            <p:nvPr>
              <p:custDataLst>
                <p:tags r:id="rId28"/>
              </p:custDataLst>
            </p:nvPr>
          </p:nvSpPr>
          <p:spPr>
            <a:xfrm>
              <a:off x="1517650" y="3657600"/>
              <a:ext cx="82551" cy="43568"/>
            </a:xfrm>
            <a:custGeom>
              <a:avLst/>
              <a:gdLst/>
              <a:ahLst/>
              <a:cxnLst/>
              <a:rect l="0" t="0" r="0" b="0"/>
              <a:pathLst>
                <a:path w="82551" h="43568">
                  <a:moveTo>
                    <a:pt x="0" y="38100"/>
                  </a:moveTo>
                  <a:lnTo>
                    <a:pt x="0" y="38100"/>
                  </a:lnTo>
                  <a:lnTo>
                    <a:pt x="0" y="43567"/>
                  </a:lnTo>
                  <a:lnTo>
                    <a:pt x="24419" y="32163"/>
                  </a:lnTo>
                  <a:lnTo>
                    <a:pt x="68881" y="622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4612"/>
            <p:cNvSpPr/>
            <p:nvPr>
              <p:custDataLst>
                <p:tags r:id="rId29"/>
              </p:custDataLst>
            </p:nvPr>
          </p:nvSpPr>
          <p:spPr>
            <a:xfrm>
              <a:off x="1568453" y="3413201"/>
              <a:ext cx="82548" cy="104700"/>
            </a:xfrm>
            <a:custGeom>
              <a:avLst/>
              <a:gdLst/>
              <a:ahLst/>
              <a:cxnLst/>
              <a:rect l="0" t="0" r="0" b="0"/>
              <a:pathLst>
                <a:path w="82548" h="104700">
                  <a:moveTo>
                    <a:pt x="12697" y="34849"/>
                  </a:moveTo>
                  <a:lnTo>
                    <a:pt x="12697" y="34849"/>
                  </a:lnTo>
                  <a:lnTo>
                    <a:pt x="7627" y="40624"/>
                  </a:lnTo>
                  <a:lnTo>
                    <a:pt x="2572" y="50750"/>
                  </a:lnTo>
                  <a:lnTo>
                    <a:pt x="27" y="84035"/>
                  </a:lnTo>
                  <a:lnTo>
                    <a:pt x="0" y="73298"/>
                  </a:lnTo>
                  <a:lnTo>
                    <a:pt x="15206" y="43280"/>
                  </a:lnTo>
                  <a:lnTo>
                    <a:pt x="41406" y="7719"/>
                  </a:lnTo>
                  <a:lnTo>
                    <a:pt x="48505" y="1625"/>
                  </a:lnTo>
                  <a:lnTo>
                    <a:pt x="51386" y="0"/>
                  </a:lnTo>
                  <a:lnTo>
                    <a:pt x="54012" y="327"/>
                  </a:lnTo>
                  <a:lnTo>
                    <a:pt x="56468" y="1957"/>
                  </a:lnTo>
                  <a:lnTo>
                    <a:pt x="58811" y="4454"/>
                  </a:lnTo>
                  <a:lnTo>
                    <a:pt x="65480" y="21453"/>
                  </a:lnTo>
                  <a:lnTo>
                    <a:pt x="74054" y="61914"/>
                  </a:lnTo>
                  <a:lnTo>
                    <a:pt x="82547" y="1046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4613"/>
            <p:cNvSpPr/>
            <p:nvPr>
              <p:custDataLst>
                <p:tags r:id="rId30"/>
              </p:custDataLst>
            </p:nvPr>
          </p:nvSpPr>
          <p:spPr>
            <a:xfrm>
              <a:off x="1676400" y="37084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4813" y="3240"/>
                  </a:lnTo>
                  <a:lnTo>
                    <a:pt x="91745" y="28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4614"/>
            <p:cNvSpPr/>
            <p:nvPr>
              <p:custDataLst>
                <p:tags r:id="rId31"/>
              </p:custDataLst>
            </p:nvPr>
          </p:nvSpPr>
          <p:spPr>
            <a:xfrm>
              <a:off x="1912440" y="3568700"/>
              <a:ext cx="37011" cy="213992"/>
            </a:xfrm>
            <a:custGeom>
              <a:avLst/>
              <a:gdLst/>
              <a:ahLst/>
              <a:cxnLst/>
              <a:rect l="0" t="0" r="0" b="0"/>
              <a:pathLst>
                <a:path w="37011" h="213992">
                  <a:moveTo>
                    <a:pt x="37010" y="0"/>
                  </a:moveTo>
                  <a:lnTo>
                    <a:pt x="37010" y="0"/>
                  </a:lnTo>
                  <a:lnTo>
                    <a:pt x="36304" y="38282"/>
                  </a:lnTo>
                  <a:lnTo>
                    <a:pt x="31235" y="77351"/>
                  </a:lnTo>
                  <a:lnTo>
                    <a:pt x="21109" y="124362"/>
                  </a:lnTo>
                  <a:lnTo>
                    <a:pt x="10583" y="171217"/>
                  </a:lnTo>
                  <a:lnTo>
                    <a:pt x="4430" y="206237"/>
                  </a:lnTo>
                  <a:lnTo>
                    <a:pt x="0" y="213991"/>
                  </a:lnTo>
                  <a:lnTo>
                    <a:pt x="526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4615"/>
            <p:cNvSpPr/>
            <p:nvPr>
              <p:custDataLst>
                <p:tags r:id="rId32"/>
              </p:custDataLst>
            </p:nvPr>
          </p:nvSpPr>
          <p:spPr>
            <a:xfrm>
              <a:off x="1924050" y="35560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0" y="38361"/>
                  </a:lnTo>
                  <a:lnTo>
                    <a:pt x="7892" y="36740"/>
                  </a:lnTo>
                  <a:lnTo>
                    <a:pt x="44258" y="24295"/>
                  </a:lnTo>
                  <a:lnTo>
                    <a:pt x="82493" y="1425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4616"/>
            <p:cNvSpPr/>
            <p:nvPr>
              <p:custDataLst>
                <p:tags r:id="rId33"/>
              </p:custDataLst>
            </p:nvPr>
          </p:nvSpPr>
          <p:spPr>
            <a:xfrm>
              <a:off x="1892300" y="36576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44057" y="25975"/>
                  </a:lnTo>
                  <a:lnTo>
                    <a:pt x="91135" y="15849"/>
                  </a:lnTo>
                  <a:lnTo>
                    <a:pt x="132052" y="53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4617"/>
            <p:cNvSpPr/>
            <p:nvPr>
              <p:custDataLst>
                <p:tags r:id="rId34"/>
              </p:custDataLst>
            </p:nvPr>
          </p:nvSpPr>
          <p:spPr>
            <a:xfrm>
              <a:off x="2247900" y="3562350"/>
              <a:ext cx="182983" cy="184151"/>
            </a:xfrm>
            <a:custGeom>
              <a:avLst/>
              <a:gdLst/>
              <a:ahLst/>
              <a:cxnLst/>
              <a:rect l="0" t="0" r="0" b="0"/>
              <a:pathLst>
                <a:path w="182983" h="184151">
                  <a:moveTo>
                    <a:pt x="38100" y="0"/>
                  </a:moveTo>
                  <a:lnTo>
                    <a:pt x="38100" y="0"/>
                  </a:lnTo>
                  <a:lnTo>
                    <a:pt x="38100" y="9460"/>
                  </a:lnTo>
                  <a:lnTo>
                    <a:pt x="41863" y="13141"/>
                  </a:lnTo>
                  <a:lnTo>
                    <a:pt x="82253" y="39776"/>
                  </a:lnTo>
                  <a:lnTo>
                    <a:pt x="123006" y="52579"/>
                  </a:lnTo>
                  <a:lnTo>
                    <a:pt x="170497" y="67008"/>
                  </a:lnTo>
                  <a:lnTo>
                    <a:pt x="176342" y="69008"/>
                  </a:lnTo>
                  <a:lnTo>
                    <a:pt x="182982" y="69739"/>
                  </a:lnTo>
                  <a:lnTo>
                    <a:pt x="180433" y="69817"/>
                  </a:lnTo>
                  <a:lnTo>
                    <a:pt x="179555" y="70533"/>
                  </a:lnTo>
                  <a:lnTo>
                    <a:pt x="178580" y="73211"/>
                  </a:lnTo>
                  <a:lnTo>
                    <a:pt x="167918" y="82056"/>
                  </a:lnTo>
                  <a:lnTo>
                    <a:pt x="120831" y="109346"/>
                  </a:lnTo>
                  <a:lnTo>
                    <a:pt x="83709" y="137284"/>
                  </a:lnTo>
                  <a:lnTo>
                    <a:pt x="42719" y="15785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4618"/>
            <p:cNvSpPr/>
            <p:nvPr>
              <p:custDataLst>
                <p:tags r:id="rId35"/>
              </p:custDataLst>
            </p:nvPr>
          </p:nvSpPr>
          <p:spPr>
            <a:xfrm>
              <a:off x="2481216" y="3543939"/>
              <a:ext cx="179435" cy="229304"/>
            </a:xfrm>
            <a:custGeom>
              <a:avLst/>
              <a:gdLst/>
              <a:ahLst/>
              <a:cxnLst/>
              <a:rect l="0" t="0" r="0" b="0"/>
              <a:pathLst>
                <a:path w="179435" h="229304">
                  <a:moveTo>
                    <a:pt x="147684" y="43811"/>
                  </a:moveTo>
                  <a:lnTo>
                    <a:pt x="147684" y="43811"/>
                  </a:lnTo>
                  <a:lnTo>
                    <a:pt x="147684" y="40440"/>
                  </a:lnTo>
                  <a:lnTo>
                    <a:pt x="151055" y="31601"/>
                  </a:lnTo>
                  <a:lnTo>
                    <a:pt x="158668" y="18754"/>
                  </a:lnTo>
                  <a:lnTo>
                    <a:pt x="160045" y="6641"/>
                  </a:lnTo>
                  <a:lnTo>
                    <a:pt x="158747" y="4214"/>
                  </a:lnTo>
                  <a:lnTo>
                    <a:pt x="156470" y="2597"/>
                  </a:lnTo>
                  <a:lnTo>
                    <a:pt x="146524" y="320"/>
                  </a:lnTo>
                  <a:lnTo>
                    <a:pt x="142678" y="0"/>
                  </a:lnTo>
                  <a:lnTo>
                    <a:pt x="112567" y="13990"/>
                  </a:lnTo>
                  <a:lnTo>
                    <a:pt x="90712" y="28939"/>
                  </a:lnTo>
                  <a:lnTo>
                    <a:pt x="53433" y="71181"/>
                  </a:lnTo>
                  <a:lnTo>
                    <a:pt x="45822" y="86314"/>
                  </a:lnTo>
                  <a:lnTo>
                    <a:pt x="43146" y="98684"/>
                  </a:lnTo>
                  <a:lnTo>
                    <a:pt x="44308" y="106534"/>
                  </a:lnTo>
                  <a:lnTo>
                    <a:pt x="48929" y="114920"/>
                  </a:lnTo>
                  <a:lnTo>
                    <a:pt x="56521" y="117748"/>
                  </a:lnTo>
                  <a:lnTo>
                    <a:pt x="73172" y="119713"/>
                  </a:lnTo>
                  <a:lnTo>
                    <a:pt x="73315" y="119813"/>
                  </a:lnTo>
                  <a:lnTo>
                    <a:pt x="61478" y="123370"/>
                  </a:lnTo>
                  <a:lnTo>
                    <a:pt x="52691" y="130676"/>
                  </a:lnTo>
                  <a:lnTo>
                    <a:pt x="11881" y="176531"/>
                  </a:lnTo>
                  <a:lnTo>
                    <a:pt x="1299" y="192653"/>
                  </a:lnTo>
                  <a:lnTo>
                    <a:pt x="0" y="197367"/>
                  </a:lnTo>
                  <a:lnTo>
                    <a:pt x="437" y="206367"/>
                  </a:lnTo>
                  <a:lnTo>
                    <a:pt x="8628" y="215071"/>
                  </a:lnTo>
                  <a:lnTo>
                    <a:pt x="22381" y="222937"/>
                  </a:lnTo>
                  <a:lnTo>
                    <a:pt x="40253" y="228785"/>
                  </a:lnTo>
                  <a:lnTo>
                    <a:pt x="73519" y="229303"/>
                  </a:lnTo>
                  <a:lnTo>
                    <a:pt x="110187" y="221616"/>
                  </a:lnTo>
                  <a:lnTo>
                    <a:pt x="151234" y="207031"/>
                  </a:lnTo>
                  <a:lnTo>
                    <a:pt x="179434" y="1962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1" name="SMARTInkShape-Group950"/>
          <p:cNvGrpSpPr/>
          <p:nvPr/>
        </p:nvGrpSpPr>
        <p:grpSpPr>
          <a:xfrm>
            <a:off x="3015922" y="3613150"/>
            <a:ext cx="228929" cy="167287"/>
            <a:chOff x="3015922" y="3613150"/>
            <a:chExt cx="228929" cy="167287"/>
          </a:xfrm>
        </p:grpSpPr>
        <p:sp>
          <p:nvSpPr>
            <p:cNvPr id="1529" name="SMARTInkShape-4619"/>
            <p:cNvSpPr/>
            <p:nvPr>
              <p:custDataLst>
                <p:tags r:id="rId24"/>
              </p:custDataLst>
            </p:nvPr>
          </p:nvSpPr>
          <p:spPr>
            <a:xfrm>
              <a:off x="3015922" y="3670300"/>
              <a:ext cx="72556" cy="110137"/>
            </a:xfrm>
            <a:custGeom>
              <a:avLst/>
              <a:gdLst/>
              <a:ahLst/>
              <a:cxnLst/>
              <a:rect l="0" t="0" r="0" b="0"/>
              <a:pathLst>
                <a:path w="72556" h="110137">
                  <a:moveTo>
                    <a:pt x="70178" y="25400"/>
                  </a:moveTo>
                  <a:lnTo>
                    <a:pt x="70178" y="25400"/>
                  </a:lnTo>
                  <a:lnTo>
                    <a:pt x="66807" y="18658"/>
                  </a:lnTo>
                  <a:lnTo>
                    <a:pt x="65109" y="16672"/>
                  </a:lnTo>
                  <a:lnTo>
                    <a:pt x="55251" y="9852"/>
                  </a:lnTo>
                  <a:lnTo>
                    <a:pt x="49197" y="7906"/>
                  </a:lnTo>
                  <a:lnTo>
                    <a:pt x="45608" y="7388"/>
                  </a:lnTo>
                  <a:lnTo>
                    <a:pt x="37856" y="10574"/>
                  </a:lnTo>
                  <a:lnTo>
                    <a:pt x="18010" y="27489"/>
                  </a:lnTo>
                  <a:lnTo>
                    <a:pt x="3294" y="51812"/>
                  </a:lnTo>
                  <a:lnTo>
                    <a:pt x="0" y="69359"/>
                  </a:lnTo>
                  <a:lnTo>
                    <a:pt x="1593" y="85859"/>
                  </a:lnTo>
                  <a:lnTo>
                    <a:pt x="7005" y="100249"/>
                  </a:lnTo>
                  <a:lnTo>
                    <a:pt x="11129" y="104932"/>
                  </a:lnTo>
                  <a:lnTo>
                    <a:pt x="21357" y="110136"/>
                  </a:lnTo>
                  <a:lnTo>
                    <a:pt x="34839" y="108686"/>
                  </a:lnTo>
                  <a:lnTo>
                    <a:pt x="42385" y="106324"/>
                  </a:lnTo>
                  <a:lnTo>
                    <a:pt x="56415" y="96174"/>
                  </a:lnTo>
                  <a:lnTo>
                    <a:pt x="63119" y="89516"/>
                  </a:lnTo>
                  <a:lnTo>
                    <a:pt x="70568" y="70829"/>
                  </a:lnTo>
                  <a:lnTo>
                    <a:pt x="72555" y="59919"/>
                  </a:lnTo>
                  <a:lnTo>
                    <a:pt x="69118" y="40272"/>
                  </a:lnTo>
                  <a:lnTo>
                    <a:pt x="57164" y="17106"/>
                  </a:lnTo>
                  <a:lnTo>
                    <a:pt x="49577" y="7603"/>
                  </a:lnTo>
                  <a:lnTo>
                    <a:pt x="3842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4620"/>
            <p:cNvSpPr/>
            <p:nvPr>
              <p:custDataLst>
                <p:tags r:id="rId25"/>
              </p:custDataLst>
            </p:nvPr>
          </p:nvSpPr>
          <p:spPr>
            <a:xfrm>
              <a:off x="3117850" y="3613150"/>
              <a:ext cx="127001" cy="147865"/>
            </a:xfrm>
            <a:custGeom>
              <a:avLst/>
              <a:gdLst/>
              <a:ahLst/>
              <a:cxnLst/>
              <a:rect l="0" t="0" r="0" b="0"/>
              <a:pathLst>
                <a:path w="127001" h="147865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15580" y="32633"/>
                  </a:lnTo>
                  <a:lnTo>
                    <a:pt x="29232" y="32011"/>
                  </a:lnTo>
                  <a:lnTo>
                    <a:pt x="45586" y="38569"/>
                  </a:lnTo>
                  <a:lnTo>
                    <a:pt x="60465" y="52821"/>
                  </a:lnTo>
                  <a:lnTo>
                    <a:pt x="73811" y="77191"/>
                  </a:lnTo>
                  <a:lnTo>
                    <a:pt x="79961" y="110125"/>
                  </a:lnTo>
                  <a:lnTo>
                    <a:pt x="77636" y="128672"/>
                  </a:lnTo>
                  <a:lnTo>
                    <a:pt x="71388" y="147713"/>
                  </a:lnTo>
                  <a:lnTo>
                    <a:pt x="69464" y="147864"/>
                  </a:lnTo>
                  <a:lnTo>
                    <a:pt x="63563" y="144269"/>
                  </a:lnTo>
                  <a:lnTo>
                    <a:pt x="60000" y="134205"/>
                  </a:lnTo>
                  <a:lnTo>
                    <a:pt x="59828" y="117502"/>
                  </a:lnTo>
                  <a:lnTo>
                    <a:pt x="69076" y="77070"/>
                  </a:lnTo>
                  <a:lnTo>
                    <a:pt x="89768" y="3631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4" name="SMARTInkShape-Group951"/>
          <p:cNvGrpSpPr/>
          <p:nvPr/>
        </p:nvGrpSpPr>
        <p:grpSpPr>
          <a:xfrm>
            <a:off x="3595865" y="3401214"/>
            <a:ext cx="1567553" cy="397702"/>
            <a:chOff x="3595865" y="3401214"/>
            <a:chExt cx="1567553" cy="397702"/>
          </a:xfrm>
        </p:grpSpPr>
        <p:sp>
          <p:nvSpPr>
            <p:cNvPr id="1532" name="SMARTInkShape-4621"/>
            <p:cNvSpPr/>
            <p:nvPr>
              <p:custDataLst>
                <p:tags r:id="rId12"/>
              </p:custDataLst>
            </p:nvPr>
          </p:nvSpPr>
          <p:spPr>
            <a:xfrm>
              <a:off x="3619500" y="35877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705" y="21625"/>
                  </a:lnTo>
                  <a:lnTo>
                    <a:pt x="1881" y="20766"/>
                  </a:lnTo>
                  <a:lnTo>
                    <a:pt x="39345" y="4845"/>
                  </a:lnTo>
                  <a:lnTo>
                    <a:pt x="75472" y="143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SMARTInkShape-4622"/>
            <p:cNvSpPr/>
            <p:nvPr>
              <p:custDataLst>
                <p:tags r:id="rId13"/>
              </p:custDataLst>
            </p:nvPr>
          </p:nvSpPr>
          <p:spPr>
            <a:xfrm>
              <a:off x="4032250" y="3572230"/>
              <a:ext cx="31751" cy="186413"/>
            </a:xfrm>
            <a:custGeom>
              <a:avLst/>
              <a:gdLst/>
              <a:ahLst/>
              <a:cxnLst/>
              <a:rect l="0" t="0" r="0" b="0"/>
              <a:pathLst>
                <a:path w="31751" h="186413">
                  <a:moveTo>
                    <a:pt x="31750" y="21870"/>
                  </a:moveTo>
                  <a:lnTo>
                    <a:pt x="31750" y="21870"/>
                  </a:lnTo>
                  <a:lnTo>
                    <a:pt x="31750" y="0"/>
                  </a:lnTo>
                  <a:lnTo>
                    <a:pt x="29868" y="39916"/>
                  </a:lnTo>
                  <a:lnTo>
                    <a:pt x="24843" y="78017"/>
                  </a:lnTo>
                  <a:lnTo>
                    <a:pt x="18885" y="123173"/>
                  </a:lnTo>
                  <a:lnTo>
                    <a:pt x="10769" y="160306"/>
                  </a:lnTo>
                  <a:lnTo>
                    <a:pt x="1418" y="186412"/>
                  </a:lnTo>
                  <a:lnTo>
                    <a:pt x="946" y="185892"/>
                  </a:lnTo>
                  <a:lnTo>
                    <a:pt x="0" y="180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SMARTInkShape-4623"/>
            <p:cNvSpPr/>
            <p:nvPr>
              <p:custDataLst>
                <p:tags r:id="rId14"/>
              </p:custDataLst>
            </p:nvPr>
          </p:nvSpPr>
          <p:spPr>
            <a:xfrm>
              <a:off x="5080000" y="3456125"/>
              <a:ext cx="83418" cy="290376"/>
            </a:xfrm>
            <a:custGeom>
              <a:avLst/>
              <a:gdLst/>
              <a:ahLst/>
              <a:cxnLst/>
              <a:rect l="0" t="0" r="0" b="0"/>
              <a:pathLst>
                <a:path w="83418" h="290376">
                  <a:moveTo>
                    <a:pt x="0" y="10975"/>
                  </a:moveTo>
                  <a:lnTo>
                    <a:pt x="0" y="10975"/>
                  </a:lnTo>
                  <a:lnTo>
                    <a:pt x="3371" y="862"/>
                  </a:lnTo>
                  <a:lnTo>
                    <a:pt x="5775" y="0"/>
                  </a:lnTo>
                  <a:lnTo>
                    <a:pt x="8789" y="1541"/>
                  </a:lnTo>
                  <a:lnTo>
                    <a:pt x="17312" y="11721"/>
                  </a:lnTo>
                  <a:lnTo>
                    <a:pt x="38682" y="48041"/>
                  </a:lnTo>
                  <a:lnTo>
                    <a:pt x="57174" y="85775"/>
                  </a:lnTo>
                  <a:lnTo>
                    <a:pt x="65632" y="108819"/>
                  </a:lnTo>
                  <a:lnTo>
                    <a:pt x="73388" y="134060"/>
                  </a:lnTo>
                  <a:lnTo>
                    <a:pt x="80676" y="160765"/>
                  </a:lnTo>
                  <a:lnTo>
                    <a:pt x="83417" y="187035"/>
                  </a:lnTo>
                  <a:lnTo>
                    <a:pt x="83128" y="213015"/>
                  </a:lnTo>
                  <a:lnTo>
                    <a:pt x="79279" y="255993"/>
                  </a:lnTo>
                  <a:lnTo>
                    <a:pt x="76200" y="290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4624"/>
            <p:cNvSpPr/>
            <p:nvPr>
              <p:custDataLst>
                <p:tags r:id="rId15"/>
              </p:custDataLst>
            </p:nvPr>
          </p:nvSpPr>
          <p:spPr>
            <a:xfrm>
              <a:off x="4790511" y="3556369"/>
              <a:ext cx="187890" cy="194756"/>
            </a:xfrm>
            <a:custGeom>
              <a:avLst/>
              <a:gdLst/>
              <a:ahLst/>
              <a:cxnLst/>
              <a:rect l="0" t="0" r="0" b="0"/>
              <a:pathLst>
                <a:path w="187890" h="194756">
                  <a:moveTo>
                    <a:pt x="162489" y="25031"/>
                  </a:moveTo>
                  <a:lnTo>
                    <a:pt x="162489" y="25031"/>
                  </a:lnTo>
                  <a:lnTo>
                    <a:pt x="162489" y="21660"/>
                  </a:lnTo>
                  <a:lnTo>
                    <a:pt x="164370" y="18123"/>
                  </a:lnTo>
                  <a:lnTo>
                    <a:pt x="166853" y="14200"/>
                  </a:lnTo>
                  <a:lnTo>
                    <a:pt x="167956" y="10104"/>
                  </a:lnTo>
                  <a:lnTo>
                    <a:pt x="167545" y="8024"/>
                  </a:lnTo>
                  <a:lnTo>
                    <a:pt x="163294" y="875"/>
                  </a:lnTo>
                  <a:lnTo>
                    <a:pt x="155985" y="0"/>
                  </a:lnTo>
                  <a:lnTo>
                    <a:pt x="121094" y="8468"/>
                  </a:lnTo>
                  <a:lnTo>
                    <a:pt x="81405" y="26777"/>
                  </a:lnTo>
                  <a:lnTo>
                    <a:pt x="46074" y="55140"/>
                  </a:lnTo>
                  <a:lnTo>
                    <a:pt x="30315" y="74639"/>
                  </a:lnTo>
                  <a:lnTo>
                    <a:pt x="26134" y="84944"/>
                  </a:lnTo>
                  <a:lnTo>
                    <a:pt x="26157" y="94228"/>
                  </a:lnTo>
                  <a:lnTo>
                    <a:pt x="27151" y="98679"/>
                  </a:lnTo>
                  <a:lnTo>
                    <a:pt x="30635" y="101646"/>
                  </a:lnTo>
                  <a:lnTo>
                    <a:pt x="42034" y="104944"/>
                  </a:lnTo>
                  <a:lnTo>
                    <a:pt x="52744" y="104527"/>
                  </a:lnTo>
                  <a:lnTo>
                    <a:pt x="66390" y="101424"/>
                  </a:lnTo>
                  <a:lnTo>
                    <a:pt x="19719" y="131090"/>
                  </a:lnTo>
                  <a:lnTo>
                    <a:pt x="6200" y="147001"/>
                  </a:lnTo>
                  <a:lnTo>
                    <a:pt x="1305" y="158968"/>
                  </a:lnTo>
                  <a:lnTo>
                    <a:pt x="0" y="165122"/>
                  </a:lnTo>
                  <a:lnTo>
                    <a:pt x="540" y="170636"/>
                  </a:lnTo>
                  <a:lnTo>
                    <a:pt x="4904" y="180526"/>
                  </a:lnTo>
                  <a:lnTo>
                    <a:pt x="13429" y="187743"/>
                  </a:lnTo>
                  <a:lnTo>
                    <a:pt x="18666" y="190656"/>
                  </a:lnTo>
                  <a:lnTo>
                    <a:pt x="46262" y="194755"/>
                  </a:lnTo>
                  <a:lnTo>
                    <a:pt x="87992" y="192598"/>
                  </a:lnTo>
                  <a:lnTo>
                    <a:pt x="129362" y="184120"/>
                  </a:lnTo>
                  <a:lnTo>
                    <a:pt x="172670" y="174388"/>
                  </a:lnTo>
                  <a:lnTo>
                    <a:pt x="187889" y="171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4625"/>
            <p:cNvSpPr/>
            <p:nvPr>
              <p:custDataLst>
                <p:tags r:id="rId16"/>
              </p:custDataLst>
            </p:nvPr>
          </p:nvSpPr>
          <p:spPr>
            <a:xfrm>
              <a:off x="4022242" y="3556000"/>
              <a:ext cx="111609" cy="44451"/>
            </a:xfrm>
            <a:custGeom>
              <a:avLst/>
              <a:gdLst/>
              <a:ahLst/>
              <a:cxnLst/>
              <a:rect l="0" t="0" r="0" b="0"/>
              <a:pathLst>
                <a:path w="11160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34337"/>
                  </a:lnTo>
                  <a:lnTo>
                    <a:pt x="0" y="30652"/>
                  </a:lnTo>
                  <a:lnTo>
                    <a:pt x="3037" y="20717"/>
                  </a:lnTo>
                  <a:lnTo>
                    <a:pt x="10216" y="16173"/>
                  </a:lnTo>
                  <a:lnTo>
                    <a:pt x="41916" y="6250"/>
                  </a:lnTo>
                  <a:lnTo>
                    <a:pt x="87494" y="1234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4626"/>
            <p:cNvSpPr/>
            <p:nvPr>
              <p:custDataLst>
                <p:tags r:id="rId17"/>
              </p:custDataLst>
            </p:nvPr>
          </p:nvSpPr>
          <p:spPr>
            <a:xfrm>
              <a:off x="4307181" y="3581739"/>
              <a:ext cx="156270" cy="164762"/>
            </a:xfrm>
            <a:custGeom>
              <a:avLst/>
              <a:gdLst/>
              <a:ahLst/>
              <a:cxnLst/>
              <a:rect l="0" t="0" r="0" b="0"/>
              <a:pathLst>
                <a:path w="156270" h="164762">
                  <a:moveTo>
                    <a:pt x="137819" y="12361"/>
                  </a:moveTo>
                  <a:lnTo>
                    <a:pt x="137819" y="12361"/>
                  </a:lnTo>
                  <a:lnTo>
                    <a:pt x="143594" y="7291"/>
                  </a:lnTo>
                  <a:lnTo>
                    <a:pt x="156269" y="0"/>
                  </a:lnTo>
                  <a:lnTo>
                    <a:pt x="117859" y="26412"/>
                  </a:lnTo>
                  <a:lnTo>
                    <a:pt x="74767" y="50728"/>
                  </a:lnTo>
                  <a:lnTo>
                    <a:pt x="27942" y="76471"/>
                  </a:lnTo>
                  <a:lnTo>
                    <a:pt x="4467" y="90200"/>
                  </a:lnTo>
                  <a:lnTo>
                    <a:pt x="941" y="94699"/>
                  </a:lnTo>
                  <a:lnTo>
                    <a:pt x="0" y="96886"/>
                  </a:lnTo>
                  <a:lnTo>
                    <a:pt x="78" y="99050"/>
                  </a:lnTo>
                  <a:lnTo>
                    <a:pt x="2047" y="103336"/>
                  </a:lnTo>
                  <a:lnTo>
                    <a:pt x="13865" y="113086"/>
                  </a:lnTo>
                  <a:lnTo>
                    <a:pt x="52029" y="128317"/>
                  </a:lnTo>
                  <a:lnTo>
                    <a:pt x="98452" y="138852"/>
                  </a:lnTo>
                  <a:lnTo>
                    <a:pt x="140918" y="149877"/>
                  </a:lnTo>
                  <a:lnTo>
                    <a:pt x="154629" y="157148"/>
                  </a:lnTo>
                  <a:lnTo>
                    <a:pt x="153964" y="158275"/>
                  </a:lnTo>
                  <a:lnTo>
                    <a:pt x="144169" y="164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4627"/>
            <p:cNvSpPr/>
            <p:nvPr>
              <p:custDataLst>
                <p:tags r:id="rId18"/>
              </p:custDataLst>
            </p:nvPr>
          </p:nvSpPr>
          <p:spPr>
            <a:xfrm>
              <a:off x="4584700" y="36830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7136" y="5467"/>
                  </a:lnTo>
                  <a:lnTo>
                    <a:pt x="72491" y="4176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4628"/>
            <p:cNvSpPr/>
            <p:nvPr>
              <p:custDataLst>
                <p:tags r:id="rId19"/>
              </p:custDataLst>
            </p:nvPr>
          </p:nvSpPr>
          <p:spPr>
            <a:xfrm>
              <a:off x="4025900" y="36576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9460" y="6088"/>
                  </a:lnTo>
                  <a:lnTo>
                    <a:pt x="55676" y="6345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4629"/>
            <p:cNvSpPr/>
            <p:nvPr>
              <p:custDataLst>
                <p:tags r:id="rId20"/>
              </p:custDataLst>
            </p:nvPr>
          </p:nvSpPr>
          <p:spPr>
            <a:xfrm>
              <a:off x="3600450" y="3594439"/>
              <a:ext cx="62618" cy="204477"/>
            </a:xfrm>
            <a:custGeom>
              <a:avLst/>
              <a:gdLst/>
              <a:ahLst/>
              <a:cxnLst/>
              <a:rect l="0" t="0" r="0" b="0"/>
              <a:pathLst>
                <a:path w="62618" h="204477">
                  <a:moveTo>
                    <a:pt x="57150" y="12361"/>
                  </a:moveTo>
                  <a:lnTo>
                    <a:pt x="57150" y="12361"/>
                  </a:lnTo>
                  <a:lnTo>
                    <a:pt x="57150" y="3523"/>
                  </a:lnTo>
                  <a:lnTo>
                    <a:pt x="57855" y="2236"/>
                  </a:lnTo>
                  <a:lnTo>
                    <a:pt x="59031" y="1378"/>
                  </a:lnTo>
                  <a:lnTo>
                    <a:pt x="62617" y="0"/>
                  </a:lnTo>
                  <a:lnTo>
                    <a:pt x="51213" y="39689"/>
                  </a:lnTo>
                  <a:lnTo>
                    <a:pt x="43083" y="83174"/>
                  </a:lnTo>
                  <a:lnTo>
                    <a:pt x="32834" y="128436"/>
                  </a:lnTo>
                  <a:lnTo>
                    <a:pt x="24231" y="166384"/>
                  </a:lnTo>
                  <a:lnTo>
                    <a:pt x="8570" y="204476"/>
                  </a:lnTo>
                  <a:lnTo>
                    <a:pt x="7124" y="203937"/>
                  </a:lnTo>
                  <a:lnTo>
                    <a:pt x="0" y="190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4630"/>
            <p:cNvSpPr/>
            <p:nvPr>
              <p:custDataLst>
                <p:tags r:id="rId21"/>
              </p:custDataLst>
            </p:nvPr>
          </p:nvSpPr>
          <p:spPr>
            <a:xfrm>
              <a:off x="3841750" y="37020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6742" y="10212"/>
                  </a:lnTo>
                  <a:lnTo>
                    <a:pt x="50620" y="221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4631"/>
            <p:cNvSpPr/>
            <p:nvPr>
              <p:custDataLst>
                <p:tags r:id="rId22"/>
              </p:custDataLst>
            </p:nvPr>
          </p:nvSpPr>
          <p:spPr>
            <a:xfrm>
              <a:off x="3702420" y="3401214"/>
              <a:ext cx="94881" cy="114541"/>
            </a:xfrm>
            <a:custGeom>
              <a:avLst/>
              <a:gdLst/>
              <a:ahLst/>
              <a:cxnLst/>
              <a:rect l="0" t="0" r="0" b="0"/>
              <a:pathLst>
                <a:path w="94881" h="114541">
                  <a:moveTo>
                    <a:pt x="25030" y="53186"/>
                  </a:moveTo>
                  <a:lnTo>
                    <a:pt x="25030" y="53186"/>
                  </a:lnTo>
                  <a:lnTo>
                    <a:pt x="25030" y="46444"/>
                  </a:lnTo>
                  <a:lnTo>
                    <a:pt x="26912" y="41253"/>
                  </a:lnTo>
                  <a:lnTo>
                    <a:pt x="28401" y="38881"/>
                  </a:lnTo>
                  <a:lnTo>
                    <a:pt x="28688" y="37299"/>
                  </a:lnTo>
                  <a:lnTo>
                    <a:pt x="28174" y="36245"/>
                  </a:lnTo>
                  <a:lnTo>
                    <a:pt x="27126" y="35541"/>
                  </a:lnTo>
                  <a:lnTo>
                    <a:pt x="22280" y="34552"/>
                  </a:lnTo>
                  <a:lnTo>
                    <a:pt x="18398" y="41847"/>
                  </a:lnTo>
                  <a:lnTo>
                    <a:pt x="5954" y="88757"/>
                  </a:lnTo>
                  <a:lnTo>
                    <a:pt x="0" y="114540"/>
                  </a:lnTo>
                  <a:lnTo>
                    <a:pt x="11872" y="71031"/>
                  </a:lnTo>
                  <a:lnTo>
                    <a:pt x="28179" y="24020"/>
                  </a:lnTo>
                  <a:lnTo>
                    <a:pt x="39130" y="9414"/>
                  </a:lnTo>
                  <a:lnTo>
                    <a:pt x="49171" y="1982"/>
                  </a:lnTo>
                  <a:lnTo>
                    <a:pt x="53824" y="0"/>
                  </a:lnTo>
                  <a:lnTo>
                    <a:pt x="59043" y="795"/>
                  </a:lnTo>
                  <a:lnTo>
                    <a:pt x="70486" y="7323"/>
                  </a:lnTo>
                  <a:lnTo>
                    <a:pt x="85457" y="29641"/>
                  </a:lnTo>
                  <a:lnTo>
                    <a:pt x="94880" y="849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4632"/>
            <p:cNvSpPr/>
            <p:nvPr>
              <p:custDataLst>
                <p:tags r:id="rId23"/>
              </p:custDataLst>
            </p:nvPr>
          </p:nvSpPr>
          <p:spPr>
            <a:xfrm>
              <a:off x="3595865" y="3663950"/>
              <a:ext cx="156986" cy="31751"/>
            </a:xfrm>
            <a:custGeom>
              <a:avLst/>
              <a:gdLst/>
              <a:ahLst/>
              <a:cxnLst/>
              <a:rect l="0" t="0" r="0" b="0"/>
              <a:pathLst>
                <a:path w="1569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1019" y="29868"/>
                  </a:lnTo>
                  <a:lnTo>
                    <a:pt x="49836" y="19540"/>
                  </a:lnTo>
                  <a:lnTo>
                    <a:pt x="94114" y="11356"/>
                  </a:lnTo>
                  <a:lnTo>
                    <a:pt x="140908" y="2975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5" name="SMARTInkShape-4633"/>
          <p:cNvSpPr/>
          <p:nvPr>
            <p:custDataLst>
              <p:tags r:id="rId11"/>
            </p:custDataLst>
          </p:nvPr>
        </p:nvSpPr>
        <p:spPr>
          <a:xfrm>
            <a:off x="5099050" y="3746500"/>
            <a:ext cx="50801" cy="82551"/>
          </a:xfrm>
          <a:custGeom>
            <a:avLst/>
            <a:gdLst/>
            <a:ahLst/>
            <a:cxnLst/>
            <a:rect l="0" t="0" r="0" b="0"/>
            <a:pathLst>
              <a:path w="50801" h="82551">
                <a:moveTo>
                  <a:pt x="50800" y="0"/>
                </a:moveTo>
                <a:lnTo>
                  <a:pt x="50800" y="0"/>
                </a:lnTo>
                <a:lnTo>
                  <a:pt x="50800" y="24570"/>
                </a:lnTo>
                <a:lnTo>
                  <a:pt x="48918" y="30440"/>
                </a:lnTo>
                <a:lnTo>
                  <a:pt x="46436" y="35401"/>
                </a:lnTo>
                <a:lnTo>
                  <a:pt x="45333" y="39958"/>
                </a:lnTo>
                <a:lnTo>
                  <a:pt x="30223" y="58361"/>
                </a:lnTo>
                <a:lnTo>
                  <a:pt x="12555" y="71213"/>
                </a:lnTo>
                <a:lnTo>
                  <a:pt x="4033" y="75428"/>
                </a:lnTo>
                <a:lnTo>
                  <a:pt x="0" y="82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2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SMARTInkShape-Group953"/>
          <p:cNvGrpSpPr/>
          <p:nvPr/>
        </p:nvGrpSpPr>
        <p:grpSpPr>
          <a:xfrm>
            <a:off x="7232650" y="3709883"/>
            <a:ext cx="1225551" cy="600433"/>
            <a:chOff x="7232650" y="3709883"/>
            <a:chExt cx="1225551" cy="600433"/>
          </a:xfrm>
        </p:grpSpPr>
        <p:sp>
          <p:nvSpPr>
            <p:cNvPr id="1193" name="SMARTInkShape-4634"/>
            <p:cNvSpPr/>
            <p:nvPr>
              <p:custDataLst>
                <p:tags r:id="rId216"/>
              </p:custDataLst>
            </p:nvPr>
          </p:nvSpPr>
          <p:spPr>
            <a:xfrm>
              <a:off x="7581900" y="4051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47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4635"/>
            <p:cNvSpPr/>
            <p:nvPr>
              <p:custDataLst>
                <p:tags r:id="rId217"/>
              </p:custDataLst>
            </p:nvPr>
          </p:nvSpPr>
          <p:spPr>
            <a:xfrm>
              <a:off x="7487532" y="4192750"/>
              <a:ext cx="227719" cy="117566"/>
            </a:xfrm>
            <a:custGeom>
              <a:avLst/>
              <a:gdLst/>
              <a:ahLst/>
              <a:cxnLst/>
              <a:rect l="0" t="0" r="0" b="0"/>
              <a:pathLst>
                <a:path w="227719" h="117566">
                  <a:moveTo>
                    <a:pt x="5468" y="74450"/>
                  </a:moveTo>
                  <a:lnTo>
                    <a:pt x="5468" y="74450"/>
                  </a:lnTo>
                  <a:lnTo>
                    <a:pt x="0" y="68983"/>
                  </a:lnTo>
                  <a:lnTo>
                    <a:pt x="9492" y="61619"/>
                  </a:lnTo>
                  <a:lnTo>
                    <a:pt x="33074" y="51559"/>
                  </a:lnTo>
                  <a:lnTo>
                    <a:pt x="59586" y="42816"/>
                  </a:lnTo>
                  <a:lnTo>
                    <a:pt x="95972" y="14476"/>
                  </a:lnTo>
                  <a:lnTo>
                    <a:pt x="102137" y="7108"/>
                  </a:lnTo>
                  <a:lnTo>
                    <a:pt x="103780" y="4155"/>
                  </a:lnTo>
                  <a:lnTo>
                    <a:pt x="103465" y="2187"/>
                  </a:lnTo>
                  <a:lnTo>
                    <a:pt x="101844" y="874"/>
                  </a:lnTo>
                  <a:lnTo>
                    <a:pt x="99351" y="0"/>
                  </a:lnTo>
                  <a:lnTo>
                    <a:pt x="75618" y="2139"/>
                  </a:lnTo>
                  <a:lnTo>
                    <a:pt x="45146" y="17355"/>
                  </a:lnTo>
                  <a:lnTo>
                    <a:pt x="17147" y="43108"/>
                  </a:lnTo>
                  <a:lnTo>
                    <a:pt x="7131" y="60990"/>
                  </a:lnTo>
                  <a:lnTo>
                    <a:pt x="4460" y="69710"/>
                  </a:lnTo>
                  <a:lnTo>
                    <a:pt x="4796" y="77640"/>
                  </a:lnTo>
                  <a:lnTo>
                    <a:pt x="10812" y="92095"/>
                  </a:lnTo>
                  <a:lnTo>
                    <a:pt x="28070" y="103694"/>
                  </a:lnTo>
                  <a:lnTo>
                    <a:pt x="54319" y="112142"/>
                  </a:lnTo>
                  <a:lnTo>
                    <a:pt x="89503" y="115896"/>
                  </a:lnTo>
                  <a:lnTo>
                    <a:pt x="126778" y="117565"/>
                  </a:lnTo>
                  <a:lnTo>
                    <a:pt x="163100" y="116895"/>
                  </a:lnTo>
                  <a:lnTo>
                    <a:pt x="206377" y="109996"/>
                  </a:lnTo>
                  <a:lnTo>
                    <a:pt x="227718" y="10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4636"/>
            <p:cNvSpPr/>
            <p:nvPr>
              <p:custDataLst>
                <p:tags r:id="rId218"/>
              </p:custDataLst>
            </p:nvPr>
          </p:nvSpPr>
          <p:spPr>
            <a:xfrm>
              <a:off x="7924807" y="3909046"/>
              <a:ext cx="100151" cy="104155"/>
            </a:xfrm>
            <a:custGeom>
              <a:avLst/>
              <a:gdLst/>
              <a:ahLst/>
              <a:cxnLst/>
              <a:rect l="0" t="0" r="0" b="0"/>
              <a:pathLst>
                <a:path w="100151" h="104155">
                  <a:moveTo>
                    <a:pt x="6343" y="34304"/>
                  </a:moveTo>
                  <a:lnTo>
                    <a:pt x="6343" y="34304"/>
                  </a:lnTo>
                  <a:lnTo>
                    <a:pt x="2972" y="37675"/>
                  </a:lnTo>
                  <a:lnTo>
                    <a:pt x="1316" y="43093"/>
                  </a:lnTo>
                  <a:lnTo>
                    <a:pt x="44" y="86139"/>
                  </a:lnTo>
                  <a:lnTo>
                    <a:pt x="0" y="101502"/>
                  </a:lnTo>
                  <a:lnTo>
                    <a:pt x="703" y="101681"/>
                  </a:lnTo>
                  <a:lnTo>
                    <a:pt x="3365" y="99997"/>
                  </a:lnTo>
                  <a:lnTo>
                    <a:pt x="3653" y="97150"/>
                  </a:lnTo>
                  <a:lnTo>
                    <a:pt x="2807" y="73607"/>
                  </a:lnTo>
                  <a:lnTo>
                    <a:pt x="12386" y="32033"/>
                  </a:lnTo>
                  <a:lnTo>
                    <a:pt x="23812" y="9015"/>
                  </a:lnTo>
                  <a:lnTo>
                    <a:pt x="28573" y="4745"/>
                  </a:lnTo>
                  <a:lnTo>
                    <a:pt x="39505" y="0"/>
                  </a:lnTo>
                  <a:lnTo>
                    <a:pt x="46091" y="851"/>
                  </a:lnTo>
                  <a:lnTo>
                    <a:pt x="60933" y="7442"/>
                  </a:lnTo>
                  <a:lnTo>
                    <a:pt x="85155" y="26423"/>
                  </a:lnTo>
                  <a:lnTo>
                    <a:pt x="94286" y="41855"/>
                  </a:lnTo>
                  <a:lnTo>
                    <a:pt x="100150" y="74757"/>
                  </a:lnTo>
                  <a:lnTo>
                    <a:pt x="95243" y="104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4637"/>
            <p:cNvSpPr/>
            <p:nvPr>
              <p:custDataLst>
                <p:tags r:id="rId219"/>
              </p:custDataLst>
            </p:nvPr>
          </p:nvSpPr>
          <p:spPr>
            <a:xfrm>
              <a:off x="7740650" y="3861945"/>
              <a:ext cx="152401" cy="150113"/>
            </a:xfrm>
            <a:custGeom>
              <a:avLst/>
              <a:gdLst/>
              <a:ahLst/>
              <a:cxnLst/>
              <a:rect l="0" t="0" r="0" b="0"/>
              <a:pathLst>
                <a:path w="152401" h="150113">
                  <a:moveTo>
                    <a:pt x="0" y="11555"/>
                  </a:moveTo>
                  <a:lnTo>
                    <a:pt x="0" y="11555"/>
                  </a:lnTo>
                  <a:lnTo>
                    <a:pt x="42095" y="2717"/>
                  </a:lnTo>
                  <a:lnTo>
                    <a:pt x="67270" y="0"/>
                  </a:lnTo>
                  <a:lnTo>
                    <a:pt x="79522" y="3126"/>
                  </a:lnTo>
                  <a:lnTo>
                    <a:pt x="88965" y="9220"/>
                  </a:lnTo>
                  <a:lnTo>
                    <a:pt x="95514" y="16632"/>
                  </a:lnTo>
                  <a:lnTo>
                    <a:pt x="96132" y="22700"/>
                  </a:lnTo>
                  <a:lnTo>
                    <a:pt x="93055" y="38851"/>
                  </a:lnTo>
                  <a:lnTo>
                    <a:pt x="70605" y="81376"/>
                  </a:lnTo>
                  <a:lnTo>
                    <a:pt x="53305" y="121532"/>
                  </a:lnTo>
                  <a:lnTo>
                    <a:pt x="52470" y="125090"/>
                  </a:lnTo>
                  <a:lnTo>
                    <a:pt x="52618" y="128167"/>
                  </a:lnTo>
                  <a:lnTo>
                    <a:pt x="54665" y="133467"/>
                  </a:lnTo>
                  <a:lnTo>
                    <a:pt x="63155" y="143790"/>
                  </a:lnTo>
                  <a:lnTo>
                    <a:pt x="74400" y="147937"/>
                  </a:lnTo>
                  <a:lnTo>
                    <a:pt x="117147" y="150112"/>
                  </a:lnTo>
                  <a:lnTo>
                    <a:pt x="152400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4638"/>
            <p:cNvSpPr/>
            <p:nvPr>
              <p:custDataLst>
                <p:tags r:id="rId220"/>
              </p:custDataLst>
            </p:nvPr>
          </p:nvSpPr>
          <p:spPr>
            <a:xfrm>
              <a:off x="8101103" y="3848723"/>
              <a:ext cx="153898" cy="177178"/>
            </a:xfrm>
            <a:custGeom>
              <a:avLst/>
              <a:gdLst/>
              <a:ahLst/>
              <a:cxnLst/>
              <a:rect l="0" t="0" r="0" b="0"/>
              <a:pathLst>
                <a:path w="153898" h="177178">
                  <a:moveTo>
                    <a:pt x="134847" y="24777"/>
                  </a:moveTo>
                  <a:lnTo>
                    <a:pt x="134847" y="24777"/>
                  </a:lnTo>
                  <a:lnTo>
                    <a:pt x="134847" y="15939"/>
                  </a:lnTo>
                  <a:lnTo>
                    <a:pt x="128105" y="6479"/>
                  </a:lnTo>
                  <a:lnTo>
                    <a:pt x="119151" y="2534"/>
                  </a:lnTo>
                  <a:lnTo>
                    <a:pt x="96154" y="0"/>
                  </a:lnTo>
                  <a:lnTo>
                    <a:pt x="81903" y="5299"/>
                  </a:lnTo>
                  <a:lnTo>
                    <a:pt x="67570" y="15414"/>
                  </a:lnTo>
                  <a:lnTo>
                    <a:pt x="52981" y="35565"/>
                  </a:lnTo>
                  <a:lnTo>
                    <a:pt x="49074" y="46269"/>
                  </a:lnTo>
                  <a:lnTo>
                    <a:pt x="50244" y="66972"/>
                  </a:lnTo>
                  <a:lnTo>
                    <a:pt x="55147" y="77162"/>
                  </a:lnTo>
                  <a:lnTo>
                    <a:pt x="69887" y="93094"/>
                  </a:lnTo>
                  <a:lnTo>
                    <a:pt x="50172" y="89025"/>
                  </a:lnTo>
                  <a:lnTo>
                    <a:pt x="38652" y="92372"/>
                  </a:lnTo>
                  <a:lnTo>
                    <a:pt x="32617" y="95241"/>
                  </a:lnTo>
                  <a:lnTo>
                    <a:pt x="14009" y="116132"/>
                  </a:lnTo>
                  <a:lnTo>
                    <a:pt x="1833" y="137923"/>
                  </a:lnTo>
                  <a:lnTo>
                    <a:pt x="0" y="149383"/>
                  </a:lnTo>
                  <a:lnTo>
                    <a:pt x="499" y="154414"/>
                  </a:lnTo>
                  <a:lnTo>
                    <a:pt x="3653" y="158473"/>
                  </a:lnTo>
                  <a:lnTo>
                    <a:pt x="14685" y="164866"/>
                  </a:lnTo>
                  <a:lnTo>
                    <a:pt x="55607" y="170355"/>
                  </a:lnTo>
                  <a:lnTo>
                    <a:pt x="96237" y="174842"/>
                  </a:lnTo>
                  <a:lnTo>
                    <a:pt x="153897" y="17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4639"/>
            <p:cNvSpPr/>
            <p:nvPr>
              <p:custDataLst>
                <p:tags r:id="rId221"/>
              </p:custDataLst>
            </p:nvPr>
          </p:nvSpPr>
          <p:spPr>
            <a:xfrm>
              <a:off x="8267700" y="3709883"/>
              <a:ext cx="190501" cy="131868"/>
            </a:xfrm>
            <a:custGeom>
              <a:avLst/>
              <a:gdLst/>
              <a:ahLst/>
              <a:cxnLst/>
              <a:rect l="0" t="0" r="0" b="0"/>
              <a:pathLst>
                <a:path w="190501" h="131868">
                  <a:moveTo>
                    <a:pt x="0" y="23917"/>
                  </a:moveTo>
                  <a:lnTo>
                    <a:pt x="0" y="23917"/>
                  </a:lnTo>
                  <a:lnTo>
                    <a:pt x="5069" y="18142"/>
                  </a:lnTo>
                  <a:lnTo>
                    <a:pt x="8839" y="11707"/>
                  </a:lnTo>
                  <a:lnTo>
                    <a:pt x="16628" y="6026"/>
                  </a:lnTo>
                  <a:lnTo>
                    <a:pt x="27145" y="1854"/>
                  </a:lnTo>
                  <a:lnTo>
                    <a:pt x="38876" y="0"/>
                  </a:lnTo>
                  <a:lnTo>
                    <a:pt x="54008" y="2327"/>
                  </a:lnTo>
                  <a:lnTo>
                    <a:pt x="57172" y="5996"/>
                  </a:lnTo>
                  <a:lnTo>
                    <a:pt x="60687" y="17599"/>
                  </a:lnTo>
                  <a:lnTo>
                    <a:pt x="56222" y="61253"/>
                  </a:lnTo>
                  <a:lnTo>
                    <a:pt x="39956" y="108704"/>
                  </a:lnTo>
                  <a:lnTo>
                    <a:pt x="39337" y="110075"/>
                  </a:lnTo>
                  <a:lnTo>
                    <a:pt x="40336" y="111694"/>
                  </a:lnTo>
                  <a:lnTo>
                    <a:pt x="45209" y="115375"/>
                  </a:lnTo>
                  <a:lnTo>
                    <a:pt x="87100" y="120549"/>
                  </a:lnTo>
                  <a:lnTo>
                    <a:pt x="119145" y="124014"/>
                  </a:lnTo>
                  <a:lnTo>
                    <a:pt x="166536" y="129227"/>
                  </a:lnTo>
                  <a:lnTo>
                    <a:pt x="190500" y="13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4640"/>
            <p:cNvSpPr/>
            <p:nvPr>
              <p:custDataLst>
                <p:tags r:id="rId222"/>
              </p:custDataLst>
            </p:nvPr>
          </p:nvSpPr>
          <p:spPr>
            <a:xfrm>
              <a:off x="7232650" y="4029052"/>
              <a:ext cx="158751" cy="272262"/>
            </a:xfrm>
            <a:custGeom>
              <a:avLst/>
              <a:gdLst/>
              <a:ahLst/>
              <a:cxnLst/>
              <a:rect l="0" t="0" r="0" b="0"/>
              <a:pathLst>
                <a:path w="158751" h="272262">
                  <a:moveTo>
                    <a:pt x="0" y="53998"/>
                  </a:moveTo>
                  <a:lnTo>
                    <a:pt x="0" y="53998"/>
                  </a:lnTo>
                  <a:lnTo>
                    <a:pt x="1881" y="28249"/>
                  </a:lnTo>
                  <a:lnTo>
                    <a:pt x="3370" y="22016"/>
                  </a:lnTo>
                  <a:lnTo>
                    <a:pt x="10670" y="11326"/>
                  </a:lnTo>
                  <a:lnTo>
                    <a:pt x="15580" y="6500"/>
                  </a:lnTo>
                  <a:lnTo>
                    <a:pt x="30443" y="1138"/>
                  </a:lnTo>
                  <a:lnTo>
                    <a:pt x="60526" y="0"/>
                  </a:lnTo>
                  <a:lnTo>
                    <a:pt x="83345" y="3893"/>
                  </a:lnTo>
                  <a:lnTo>
                    <a:pt x="115319" y="18690"/>
                  </a:lnTo>
                  <a:lnTo>
                    <a:pt x="141570" y="41341"/>
                  </a:lnTo>
                  <a:lnTo>
                    <a:pt x="153701" y="60132"/>
                  </a:lnTo>
                  <a:lnTo>
                    <a:pt x="156271" y="82124"/>
                  </a:lnTo>
                  <a:lnTo>
                    <a:pt x="154980" y="93915"/>
                  </a:lnTo>
                  <a:lnTo>
                    <a:pt x="140376" y="120187"/>
                  </a:lnTo>
                  <a:lnTo>
                    <a:pt x="104387" y="160864"/>
                  </a:lnTo>
                  <a:lnTo>
                    <a:pt x="64326" y="197845"/>
                  </a:lnTo>
                  <a:lnTo>
                    <a:pt x="22976" y="238575"/>
                  </a:lnTo>
                  <a:lnTo>
                    <a:pt x="5976" y="262247"/>
                  </a:lnTo>
                  <a:lnTo>
                    <a:pt x="5393" y="264798"/>
                  </a:lnTo>
                  <a:lnTo>
                    <a:pt x="5713" y="266497"/>
                  </a:lnTo>
                  <a:lnTo>
                    <a:pt x="11711" y="270268"/>
                  </a:lnTo>
                  <a:lnTo>
                    <a:pt x="16274" y="272261"/>
                  </a:lnTo>
                  <a:lnTo>
                    <a:pt x="55425" y="271096"/>
                  </a:lnTo>
                  <a:lnTo>
                    <a:pt x="99285" y="270253"/>
                  </a:lnTo>
                  <a:lnTo>
                    <a:pt x="158750" y="26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3" name="SMARTInkShape-Group954"/>
          <p:cNvGrpSpPr/>
          <p:nvPr/>
        </p:nvGrpSpPr>
        <p:grpSpPr>
          <a:xfrm>
            <a:off x="6737350" y="4064000"/>
            <a:ext cx="260351" cy="234951"/>
            <a:chOff x="6737350" y="4064000"/>
            <a:chExt cx="260351" cy="234951"/>
          </a:xfrm>
        </p:grpSpPr>
        <p:sp>
          <p:nvSpPr>
            <p:cNvPr id="1201" name="SMARTInkShape-4641"/>
            <p:cNvSpPr/>
            <p:nvPr>
              <p:custDataLst>
                <p:tags r:id="rId214"/>
              </p:custDataLst>
            </p:nvPr>
          </p:nvSpPr>
          <p:spPr>
            <a:xfrm>
              <a:off x="6902450" y="42164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22604" y="1324"/>
                  </a:lnTo>
                  <a:lnTo>
                    <a:pt x="70162" y="1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4642"/>
            <p:cNvSpPr/>
            <p:nvPr>
              <p:custDataLst>
                <p:tags r:id="rId215"/>
              </p:custDataLst>
            </p:nvPr>
          </p:nvSpPr>
          <p:spPr>
            <a:xfrm>
              <a:off x="6737350" y="4064000"/>
              <a:ext cx="10985" cy="234951"/>
            </a:xfrm>
            <a:custGeom>
              <a:avLst/>
              <a:gdLst/>
              <a:ahLst/>
              <a:cxnLst/>
              <a:rect l="0" t="0" r="0" b="0"/>
              <a:pathLst>
                <a:path w="10985" h="234951">
                  <a:moveTo>
                    <a:pt x="0" y="0"/>
                  </a:moveTo>
                  <a:lnTo>
                    <a:pt x="0" y="0"/>
                  </a:lnTo>
                  <a:lnTo>
                    <a:pt x="1881" y="39232"/>
                  </a:lnTo>
                  <a:lnTo>
                    <a:pt x="6907" y="78417"/>
                  </a:lnTo>
                  <a:lnTo>
                    <a:pt x="10984" y="123188"/>
                  </a:lnTo>
                  <a:lnTo>
                    <a:pt x="10310" y="168439"/>
                  </a:lnTo>
                  <a:lnTo>
                    <a:pt x="7133" y="214913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6" name="SMARTInkShape-Group955"/>
          <p:cNvGrpSpPr/>
          <p:nvPr/>
        </p:nvGrpSpPr>
        <p:grpSpPr>
          <a:xfrm>
            <a:off x="6108700" y="4115062"/>
            <a:ext cx="311151" cy="272789"/>
            <a:chOff x="6108700" y="4115062"/>
            <a:chExt cx="311151" cy="272789"/>
          </a:xfrm>
        </p:grpSpPr>
        <p:sp>
          <p:nvSpPr>
            <p:cNvPr id="1204" name="SMARTInkShape-4643"/>
            <p:cNvSpPr/>
            <p:nvPr>
              <p:custDataLst>
                <p:tags r:id="rId212"/>
              </p:custDataLst>
            </p:nvPr>
          </p:nvSpPr>
          <p:spPr>
            <a:xfrm>
              <a:off x="6108700" y="4115062"/>
              <a:ext cx="193668" cy="177539"/>
            </a:xfrm>
            <a:custGeom>
              <a:avLst/>
              <a:gdLst/>
              <a:ahLst/>
              <a:cxnLst/>
              <a:rect l="0" t="0" r="0" b="0"/>
              <a:pathLst>
                <a:path w="193668" h="177539">
                  <a:moveTo>
                    <a:pt x="12700" y="6088"/>
                  </a:moveTo>
                  <a:lnTo>
                    <a:pt x="12700" y="6088"/>
                  </a:lnTo>
                  <a:lnTo>
                    <a:pt x="12700" y="621"/>
                  </a:lnTo>
                  <a:lnTo>
                    <a:pt x="19441" y="0"/>
                  </a:lnTo>
                  <a:lnTo>
                    <a:pt x="58134" y="20809"/>
                  </a:lnTo>
                  <a:lnTo>
                    <a:pt x="103049" y="44587"/>
                  </a:lnTo>
                  <a:lnTo>
                    <a:pt x="139423" y="63356"/>
                  </a:lnTo>
                  <a:lnTo>
                    <a:pt x="184304" y="88262"/>
                  </a:lnTo>
                  <a:lnTo>
                    <a:pt x="191274" y="93880"/>
                  </a:lnTo>
                  <a:lnTo>
                    <a:pt x="193134" y="96366"/>
                  </a:lnTo>
                  <a:lnTo>
                    <a:pt x="193667" y="99433"/>
                  </a:lnTo>
                  <a:lnTo>
                    <a:pt x="192377" y="106607"/>
                  </a:lnTo>
                  <a:lnTo>
                    <a:pt x="181927" y="114498"/>
                  </a:lnTo>
                  <a:lnTo>
                    <a:pt x="136360" y="131062"/>
                  </a:lnTo>
                  <a:lnTo>
                    <a:pt x="89400" y="143697"/>
                  </a:lnTo>
                  <a:lnTo>
                    <a:pt x="43109" y="153008"/>
                  </a:lnTo>
                  <a:lnTo>
                    <a:pt x="11598" y="160235"/>
                  </a:lnTo>
                  <a:lnTo>
                    <a:pt x="6321" y="163180"/>
                  </a:lnTo>
                  <a:lnTo>
                    <a:pt x="3508" y="166555"/>
                  </a:lnTo>
                  <a:lnTo>
                    <a:pt x="0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4644"/>
            <p:cNvSpPr/>
            <p:nvPr>
              <p:custDataLst>
                <p:tags r:id="rId213"/>
              </p:custDataLst>
            </p:nvPr>
          </p:nvSpPr>
          <p:spPr>
            <a:xfrm>
              <a:off x="6178550" y="4343400"/>
              <a:ext cx="241301" cy="44451"/>
            </a:xfrm>
            <a:custGeom>
              <a:avLst/>
              <a:gdLst/>
              <a:ahLst/>
              <a:cxnLst/>
              <a:rect l="0" t="0" r="0" b="0"/>
              <a:pathLst>
                <a:path w="241301" h="44451">
                  <a:moveTo>
                    <a:pt x="241300" y="0"/>
                  </a:moveTo>
                  <a:lnTo>
                    <a:pt x="241300" y="0"/>
                  </a:lnTo>
                  <a:lnTo>
                    <a:pt x="203000" y="5026"/>
                  </a:lnTo>
                  <a:lnTo>
                    <a:pt x="161277" y="7839"/>
                  </a:lnTo>
                  <a:lnTo>
                    <a:pt x="129536" y="11950"/>
                  </a:lnTo>
                  <a:lnTo>
                    <a:pt x="96612" y="18481"/>
                  </a:lnTo>
                  <a:lnTo>
                    <a:pt x="53085" y="2672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7" name="SMARTInkShape-4645"/>
          <p:cNvSpPr/>
          <p:nvPr>
            <p:custDataLst>
              <p:tags r:id="rId1"/>
            </p:custDataLst>
          </p:nvPr>
        </p:nvSpPr>
        <p:spPr>
          <a:xfrm>
            <a:off x="5334000" y="3975361"/>
            <a:ext cx="154980" cy="409274"/>
          </a:xfrm>
          <a:custGeom>
            <a:avLst/>
            <a:gdLst/>
            <a:ahLst/>
            <a:cxnLst/>
            <a:rect l="0" t="0" r="0" b="0"/>
            <a:pathLst>
              <a:path w="154980" h="409274">
                <a:moveTo>
                  <a:pt x="0" y="6089"/>
                </a:moveTo>
                <a:lnTo>
                  <a:pt x="0" y="6089"/>
                </a:lnTo>
                <a:lnTo>
                  <a:pt x="0" y="2718"/>
                </a:lnTo>
                <a:lnTo>
                  <a:pt x="706" y="1725"/>
                </a:lnTo>
                <a:lnTo>
                  <a:pt x="1881" y="1063"/>
                </a:lnTo>
                <a:lnTo>
                  <a:pt x="8788" y="131"/>
                </a:lnTo>
                <a:lnTo>
                  <a:pt x="12209" y="0"/>
                </a:lnTo>
                <a:lnTo>
                  <a:pt x="30507" y="9929"/>
                </a:lnTo>
                <a:lnTo>
                  <a:pt x="71408" y="44503"/>
                </a:lnTo>
                <a:lnTo>
                  <a:pt x="102845" y="89046"/>
                </a:lnTo>
                <a:lnTo>
                  <a:pt x="121439" y="126449"/>
                </a:lnTo>
                <a:lnTo>
                  <a:pt x="137228" y="170355"/>
                </a:lnTo>
                <a:lnTo>
                  <a:pt x="144402" y="193916"/>
                </a:lnTo>
                <a:lnTo>
                  <a:pt x="149184" y="218796"/>
                </a:lnTo>
                <a:lnTo>
                  <a:pt x="152373" y="244555"/>
                </a:lnTo>
                <a:lnTo>
                  <a:pt x="154499" y="270900"/>
                </a:lnTo>
                <a:lnTo>
                  <a:pt x="154979" y="315223"/>
                </a:lnTo>
                <a:lnTo>
                  <a:pt x="152135" y="351621"/>
                </a:lnTo>
                <a:lnTo>
                  <a:pt x="146167" y="379557"/>
                </a:lnTo>
                <a:lnTo>
                  <a:pt x="140484" y="389123"/>
                </a:lnTo>
                <a:lnTo>
                  <a:pt x="124761" y="401633"/>
                </a:lnTo>
                <a:lnTo>
                  <a:pt x="102819" y="409273"/>
                </a:lnTo>
                <a:lnTo>
                  <a:pt x="96062" y="408228"/>
                </a:lnTo>
                <a:lnTo>
                  <a:pt x="69850" y="3934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4" name="SMARTInkShape-Group957"/>
          <p:cNvGrpSpPr/>
          <p:nvPr/>
        </p:nvGrpSpPr>
        <p:grpSpPr>
          <a:xfrm>
            <a:off x="2254250" y="3994341"/>
            <a:ext cx="476251" cy="380810"/>
            <a:chOff x="2254250" y="3994341"/>
            <a:chExt cx="476251" cy="380810"/>
          </a:xfrm>
        </p:grpSpPr>
        <p:sp>
          <p:nvSpPr>
            <p:cNvPr id="1208" name="SMARTInkShape-4646"/>
            <p:cNvSpPr/>
            <p:nvPr>
              <p:custDataLst>
                <p:tags r:id="rId206"/>
              </p:custDataLst>
            </p:nvPr>
          </p:nvSpPr>
          <p:spPr>
            <a:xfrm>
              <a:off x="2476762" y="4248150"/>
              <a:ext cx="75939" cy="19051"/>
            </a:xfrm>
            <a:custGeom>
              <a:avLst/>
              <a:gdLst/>
              <a:ahLst/>
              <a:cxnLst/>
              <a:rect l="0" t="0" r="0" b="0"/>
              <a:pathLst>
                <a:path w="75939" h="19051">
                  <a:moveTo>
                    <a:pt x="6088" y="19050"/>
                  </a:moveTo>
                  <a:lnTo>
                    <a:pt x="6088" y="19050"/>
                  </a:lnTo>
                  <a:lnTo>
                    <a:pt x="0" y="12961"/>
                  </a:lnTo>
                  <a:lnTo>
                    <a:pt x="15704" y="8387"/>
                  </a:lnTo>
                  <a:lnTo>
                    <a:pt x="61114" y="4587"/>
                  </a:lnTo>
                  <a:lnTo>
                    <a:pt x="75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4647"/>
            <p:cNvSpPr/>
            <p:nvPr>
              <p:custDataLst>
                <p:tags r:id="rId207"/>
              </p:custDataLst>
            </p:nvPr>
          </p:nvSpPr>
          <p:spPr>
            <a:xfrm>
              <a:off x="2298700" y="42354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1427" y="132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4648"/>
            <p:cNvSpPr/>
            <p:nvPr>
              <p:custDataLst>
                <p:tags r:id="rId208"/>
              </p:custDataLst>
            </p:nvPr>
          </p:nvSpPr>
          <p:spPr>
            <a:xfrm>
              <a:off x="2639054" y="4150264"/>
              <a:ext cx="91447" cy="204155"/>
            </a:xfrm>
            <a:custGeom>
              <a:avLst/>
              <a:gdLst/>
              <a:ahLst/>
              <a:cxnLst/>
              <a:rect l="0" t="0" r="0" b="0"/>
              <a:pathLst>
                <a:path w="91447" h="204155">
                  <a:moveTo>
                    <a:pt x="78746" y="15336"/>
                  </a:moveTo>
                  <a:lnTo>
                    <a:pt x="78746" y="15336"/>
                  </a:lnTo>
                  <a:lnTo>
                    <a:pt x="84213" y="15336"/>
                  </a:lnTo>
                  <a:lnTo>
                    <a:pt x="84508" y="14630"/>
                  </a:lnTo>
                  <a:lnTo>
                    <a:pt x="84834" y="11965"/>
                  </a:lnTo>
                  <a:lnTo>
                    <a:pt x="83511" y="10267"/>
                  </a:lnTo>
                  <a:lnTo>
                    <a:pt x="70767" y="409"/>
                  </a:lnTo>
                  <a:lnTo>
                    <a:pt x="60618" y="0"/>
                  </a:lnTo>
                  <a:lnTo>
                    <a:pt x="48112" y="2876"/>
                  </a:lnTo>
                  <a:lnTo>
                    <a:pt x="20767" y="20158"/>
                  </a:lnTo>
                  <a:lnTo>
                    <a:pt x="16810" y="25606"/>
                  </a:lnTo>
                  <a:lnTo>
                    <a:pt x="12413" y="39186"/>
                  </a:lnTo>
                  <a:lnTo>
                    <a:pt x="12341" y="50866"/>
                  </a:lnTo>
                  <a:lnTo>
                    <a:pt x="15366" y="60760"/>
                  </a:lnTo>
                  <a:lnTo>
                    <a:pt x="31725" y="85791"/>
                  </a:lnTo>
                  <a:lnTo>
                    <a:pt x="36211" y="88983"/>
                  </a:lnTo>
                  <a:lnTo>
                    <a:pt x="43428" y="91032"/>
                  </a:lnTo>
                  <a:lnTo>
                    <a:pt x="43206" y="91200"/>
                  </a:lnTo>
                  <a:lnTo>
                    <a:pt x="42353" y="91312"/>
                  </a:lnTo>
                  <a:lnTo>
                    <a:pt x="41784" y="92092"/>
                  </a:lnTo>
                  <a:lnTo>
                    <a:pt x="41152" y="94840"/>
                  </a:lnTo>
                  <a:lnTo>
                    <a:pt x="9361" y="142007"/>
                  </a:lnTo>
                  <a:lnTo>
                    <a:pt x="521" y="162575"/>
                  </a:lnTo>
                  <a:lnTo>
                    <a:pt x="0" y="174615"/>
                  </a:lnTo>
                  <a:lnTo>
                    <a:pt x="2120" y="185610"/>
                  </a:lnTo>
                  <a:lnTo>
                    <a:pt x="7280" y="195766"/>
                  </a:lnTo>
                  <a:lnTo>
                    <a:pt x="11235" y="200890"/>
                  </a:lnTo>
                  <a:lnTo>
                    <a:pt x="19108" y="203638"/>
                  </a:lnTo>
                  <a:lnTo>
                    <a:pt x="30368" y="204154"/>
                  </a:lnTo>
                  <a:lnTo>
                    <a:pt x="72131" y="196869"/>
                  </a:lnTo>
                  <a:lnTo>
                    <a:pt x="91446" y="193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4649"/>
            <p:cNvSpPr/>
            <p:nvPr>
              <p:custDataLst>
                <p:tags r:id="rId209"/>
              </p:custDataLst>
            </p:nvPr>
          </p:nvSpPr>
          <p:spPr>
            <a:xfrm>
              <a:off x="2331333" y="3994341"/>
              <a:ext cx="107068" cy="71279"/>
            </a:xfrm>
            <a:custGeom>
              <a:avLst/>
              <a:gdLst/>
              <a:ahLst/>
              <a:cxnLst/>
              <a:rect l="0" t="0" r="0" b="0"/>
              <a:pathLst>
                <a:path w="107068" h="71279">
                  <a:moveTo>
                    <a:pt x="5467" y="31559"/>
                  </a:moveTo>
                  <a:lnTo>
                    <a:pt x="5467" y="31559"/>
                  </a:lnTo>
                  <a:lnTo>
                    <a:pt x="3586" y="52281"/>
                  </a:lnTo>
                  <a:lnTo>
                    <a:pt x="0" y="69597"/>
                  </a:lnTo>
                  <a:lnTo>
                    <a:pt x="411" y="71029"/>
                  </a:lnTo>
                  <a:lnTo>
                    <a:pt x="1391" y="71278"/>
                  </a:lnTo>
                  <a:lnTo>
                    <a:pt x="2750" y="70738"/>
                  </a:lnTo>
                  <a:lnTo>
                    <a:pt x="3655" y="68967"/>
                  </a:lnTo>
                  <a:lnTo>
                    <a:pt x="8767" y="22156"/>
                  </a:lnTo>
                  <a:lnTo>
                    <a:pt x="16106" y="9506"/>
                  </a:lnTo>
                  <a:lnTo>
                    <a:pt x="21026" y="4157"/>
                  </a:lnTo>
                  <a:lnTo>
                    <a:pt x="25718" y="1297"/>
                  </a:lnTo>
                  <a:lnTo>
                    <a:pt x="30256" y="95"/>
                  </a:lnTo>
                  <a:lnTo>
                    <a:pt x="34693" y="0"/>
                  </a:lnTo>
                  <a:lnTo>
                    <a:pt x="57793" y="9979"/>
                  </a:lnTo>
                  <a:lnTo>
                    <a:pt x="80237" y="26341"/>
                  </a:lnTo>
                  <a:lnTo>
                    <a:pt x="107067" y="63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4650"/>
            <p:cNvSpPr/>
            <p:nvPr>
              <p:custDataLst>
                <p:tags r:id="rId210"/>
              </p:custDataLst>
            </p:nvPr>
          </p:nvSpPr>
          <p:spPr>
            <a:xfrm>
              <a:off x="2254250" y="41656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1555" y="684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4651"/>
            <p:cNvSpPr/>
            <p:nvPr>
              <p:custDataLst>
                <p:tags r:id="rId211"/>
              </p:custDataLst>
            </p:nvPr>
          </p:nvSpPr>
          <p:spPr>
            <a:xfrm>
              <a:off x="2273300" y="4188104"/>
              <a:ext cx="44451" cy="187047"/>
            </a:xfrm>
            <a:custGeom>
              <a:avLst/>
              <a:gdLst/>
              <a:ahLst/>
              <a:cxnLst/>
              <a:rect l="0" t="0" r="0" b="0"/>
              <a:pathLst>
                <a:path w="44451" h="187047">
                  <a:moveTo>
                    <a:pt x="0" y="15596"/>
                  </a:moveTo>
                  <a:lnTo>
                    <a:pt x="0" y="15596"/>
                  </a:lnTo>
                  <a:lnTo>
                    <a:pt x="0" y="669"/>
                  </a:lnTo>
                  <a:lnTo>
                    <a:pt x="705" y="0"/>
                  </a:lnTo>
                  <a:lnTo>
                    <a:pt x="1881" y="260"/>
                  </a:lnTo>
                  <a:lnTo>
                    <a:pt x="3371" y="1138"/>
                  </a:lnTo>
                  <a:lnTo>
                    <a:pt x="8838" y="15859"/>
                  </a:lnTo>
                  <a:lnTo>
                    <a:pt x="12643" y="52598"/>
                  </a:lnTo>
                  <a:lnTo>
                    <a:pt x="17544" y="91157"/>
                  </a:lnTo>
                  <a:lnTo>
                    <a:pt x="23639" y="138707"/>
                  </a:lnTo>
                  <a:lnTo>
                    <a:pt x="28423" y="168952"/>
                  </a:lnTo>
                  <a:lnTo>
                    <a:pt x="34034" y="177358"/>
                  </a:lnTo>
                  <a:lnTo>
                    <a:pt x="44450" y="18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5" name="SMARTInkShape-4652"/>
          <p:cNvSpPr/>
          <p:nvPr>
            <p:custDataLst>
              <p:tags r:id="rId2"/>
            </p:custDataLst>
          </p:nvPr>
        </p:nvSpPr>
        <p:spPr>
          <a:xfrm>
            <a:off x="2769077" y="4216400"/>
            <a:ext cx="187475" cy="234951"/>
          </a:xfrm>
          <a:custGeom>
            <a:avLst/>
            <a:gdLst/>
            <a:ahLst/>
            <a:cxnLst/>
            <a:rect l="0" t="0" r="0" b="0"/>
            <a:pathLst>
              <a:path w="187475" h="234951">
                <a:moveTo>
                  <a:pt x="158273" y="0"/>
                </a:moveTo>
                <a:lnTo>
                  <a:pt x="158273" y="0"/>
                </a:lnTo>
                <a:lnTo>
                  <a:pt x="158273" y="12674"/>
                </a:lnTo>
                <a:lnTo>
                  <a:pt x="154902" y="12692"/>
                </a:lnTo>
                <a:lnTo>
                  <a:pt x="151366" y="14578"/>
                </a:lnTo>
                <a:lnTo>
                  <a:pt x="105146" y="52319"/>
                </a:lnTo>
                <a:lnTo>
                  <a:pt x="57926" y="82750"/>
                </a:lnTo>
                <a:lnTo>
                  <a:pt x="10696" y="116872"/>
                </a:lnTo>
                <a:lnTo>
                  <a:pt x="1134" y="125527"/>
                </a:lnTo>
                <a:lnTo>
                  <a:pt x="239" y="128227"/>
                </a:lnTo>
                <a:lnTo>
                  <a:pt x="0" y="129934"/>
                </a:lnTo>
                <a:lnTo>
                  <a:pt x="1617" y="133713"/>
                </a:lnTo>
                <a:lnTo>
                  <a:pt x="3035" y="135709"/>
                </a:lnTo>
                <a:lnTo>
                  <a:pt x="16863" y="144687"/>
                </a:lnTo>
                <a:lnTo>
                  <a:pt x="60071" y="166732"/>
                </a:lnTo>
                <a:lnTo>
                  <a:pt x="107438" y="195186"/>
                </a:lnTo>
                <a:lnTo>
                  <a:pt x="151498" y="220040"/>
                </a:lnTo>
                <a:lnTo>
                  <a:pt x="187257" y="234077"/>
                </a:lnTo>
                <a:lnTo>
                  <a:pt x="187474" y="234368"/>
                </a:lnTo>
                <a:lnTo>
                  <a:pt x="183673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3" name="SMARTInkShape-Group959"/>
          <p:cNvGrpSpPr/>
          <p:nvPr/>
        </p:nvGrpSpPr>
        <p:grpSpPr>
          <a:xfrm>
            <a:off x="4476750" y="3917476"/>
            <a:ext cx="704851" cy="438625"/>
            <a:chOff x="4476750" y="3917476"/>
            <a:chExt cx="704851" cy="438625"/>
          </a:xfrm>
        </p:grpSpPr>
        <p:sp>
          <p:nvSpPr>
            <p:cNvPr id="1216" name="SMARTInkShape-4653"/>
            <p:cNvSpPr/>
            <p:nvPr>
              <p:custDataLst>
                <p:tags r:id="rId199"/>
              </p:custDataLst>
            </p:nvPr>
          </p:nvSpPr>
          <p:spPr>
            <a:xfrm>
              <a:off x="4476750" y="410845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1962"/>
                  </a:lnTo>
                  <a:lnTo>
                    <a:pt x="7526" y="36053"/>
                  </a:lnTo>
                  <a:lnTo>
                    <a:pt x="54874" y="13005"/>
                  </a:lnTo>
                  <a:lnTo>
                    <a:pt x="97711" y="41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4654"/>
            <p:cNvSpPr/>
            <p:nvPr>
              <p:custDataLst>
                <p:tags r:id="rId200"/>
              </p:custDataLst>
            </p:nvPr>
          </p:nvSpPr>
          <p:spPr>
            <a:xfrm>
              <a:off x="4495800" y="4149830"/>
              <a:ext cx="25401" cy="206271"/>
            </a:xfrm>
            <a:custGeom>
              <a:avLst/>
              <a:gdLst/>
              <a:ahLst/>
              <a:cxnLst/>
              <a:rect l="0" t="0" r="0" b="0"/>
              <a:pathLst>
                <a:path w="25401" h="20627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3371" y="39537"/>
                  </a:lnTo>
                  <a:lnTo>
                    <a:pt x="8838" y="84431"/>
                  </a:lnTo>
                  <a:lnTo>
                    <a:pt x="11556" y="131207"/>
                  </a:lnTo>
                  <a:lnTo>
                    <a:pt x="15732" y="169604"/>
                  </a:lnTo>
                  <a:lnTo>
                    <a:pt x="19100" y="201223"/>
                  </a:lnTo>
                  <a:lnTo>
                    <a:pt x="20494" y="203610"/>
                  </a:lnTo>
                  <a:lnTo>
                    <a:pt x="2540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4655"/>
            <p:cNvSpPr/>
            <p:nvPr>
              <p:custDataLst>
                <p:tags r:id="rId201"/>
              </p:custDataLst>
            </p:nvPr>
          </p:nvSpPr>
          <p:spPr>
            <a:xfrm>
              <a:off x="4508500" y="41910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12961" y="43039"/>
                  </a:lnTo>
                  <a:lnTo>
                    <a:pt x="53360" y="30635"/>
                  </a:lnTo>
                  <a:lnTo>
                    <a:pt x="89658" y="20601"/>
                  </a:lnTo>
                  <a:lnTo>
                    <a:pt x="135174" y="501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4656"/>
            <p:cNvSpPr/>
            <p:nvPr>
              <p:custDataLst>
                <p:tags r:id="rId202"/>
              </p:custDataLst>
            </p:nvPr>
          </p:nvSpPr>
          <p:spPr>
            <a:xfrm>
              <a:off x="4552976" y="3917476"/>
              <a:ext cx="82525" cy="99494"/>
            </a:xfrm>
            <a:custGeom>
              <a:avLst/>
              <a:gdLst/>
              <a:ahLst/>
              <a:cxnLst/>
              <a:rect l="0" t="0" r="0" b="0"/>
              <a:pathLst>
                <a:path w="82525" h="99494">
                  <a:moveTo>
                    <a:pt x="19024" y="38574"/>
                  </a:moveTo>
                  <a:lnTo>
                    <a:pt x="19024" y="38574"/>
                  </a:lnTo>
                  <a:lnTo>
                    <a:pt x="10185" y="47412"/>
                  </a:lnTo>
                  <a:lnTo>
                    <a:pt x="8040" y="55202"/>
                  </a:lnTo>
                  <a:lnTo>
                    <a:pt x="265" y="99261"/>
                  </a:lnTo>
                  <a:lnTo>
                    <a:pt x="168" y="99493"/>
                  </a:lnTo>
                  <a:lnTo>
                    <a:pt x="0" y="86246"/>
                  </a:lnTo>
                  <a:lnTo>
                    <a:pt x="6885" y="46541"/>
                  </a:lnTo>
                  <a:lnTo>
                    <a:pt x="14901" y="13023"/>
                  </a:lnTo>
                  <a:lnTo>
                    <a:pt x="20955" y="4170"/>
                  </a:lnTo>
                  <a:lnTo>
                    <a:pt x="24544" y="820"/>
                  </a:lnTo>
                  <a:lnTo>
                    <a:pt x="29054" y="0"/>
                  </a:lnTo>
                  <a:lnTo>
                    <a:pt x="39710" y="2850"/>
                  </a:lnTo>
                  <a:lnTo>
                    <a:pt x="49619" y="12584"/>
                  </a:lnTo>
                  <a:lnTo>
                    <a:pt x="58022" y="27023"/>
                  </a:lnTo>
                  <a:lnTo>
                    <a:pt x="71046" y="65037"/>
                  </a:lnTo>
                  <a:lnTo>
                    <a:pt x="82524" y="9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4657"/>
            <p:cNvSpPr/>
            <p:nvPr>
              <p:custDataLst>
                <p:tags r:id="rId203"/>
              </p:custDataLst>
            </p:nvPr>
          </p:nvSpPr>
          <p:spPr>
            <a:xfrm>
              <a:off x="4788783" y="4229100"/>
              <a:ext cx="119768" cy="25401"/>
            </a:xfrm>
            <a:custGeom>
              <a:avLst/>
              <a:gdLst/>
              <a:ahLst/>
              <a:cxnLst/>
              <a:rect l="0" t="0" r="0" b="0"/>
              <a:pathLst>
                <a:path w="1197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11" y="18933"/>
                  </a:lnTo>
                  <a:lnTo>
                    <a:pt x="2749" y="15940"/>
                  </a:lnTo>
                  <a:lnTo>
                    <a:pt x="14775" y="10289"/>
                  </a:lnTo>
                  <a:lnTo>
                    <a:pt x="53010" y="2764"/>
                  </a:lnTo>
                  <a:lnTo>
                    <a:pt x="95684" y="54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4658"/>
            <p:cNvSpPr/>
            <p:nvPr>
              <p:custDataLst>
                <p:tags r:id="rId204"/>
              </p:custDataLst>
            </p:nvPr>
          </p:nvSpPr>
          <p:spPr>
            <a:xfrm>
              <a:off x="4832350" y="41592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20956" y="36871"/>
                  </a:lnTo>
                  <a:lnTo>
                    <a:pt x="31290" y="76793"/>
                  </a:lnTo>
                  <a:lnTo>
                    <a:pt x="37203" y="122008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4659"/>
            <p:cNvSpPr/>
            <p:nvPr>
              <p:custDataLst>
                <p:tags r:id="rId205"/>
              </p:custDataLst>
            </p:nvPr>
          </p:nvSpPr>
          <p:spPr>
            <a:xfrm>
              <a:off x="5051873" y="4109772"/>
              <a:ext cx="129728" cy="219900"/>
            </a:xfrm>
            <a:custGeom>
              <a:avLst/>
              <a:gdLst/>
              <a:ahLst/>
              <a:cxnLst/>
              <a:rect l="0" t="0" r="0" b="0"/>
              <a:pathLst>
                <a:path w="129728" h="219900">
                  <a:moveTo>
                    <a:pt x="129727" y="30428"/>
                  </a:moveTo>
                  <a:lnTo>
                    <a:pt x="129727" y="30428"/>
                  </a:lnTo>
                  <a:lnTo>
                    <a:pt x="124658" y="24653"/>
                  </a:lnTo>
                  <a:lnTo>
                    <a:pt x="114800" y="10034"/>
                  </a:lnTo>
                  <a:lnTo>
                    <a:pt x="105156" y="3140"/>
                  </a:lnTo>
                  <a:lnTo>
                    <a:pt x="89991" y="0"/>
                  </a:lnTo>
                  <a:lnTo>
                    <a:pt x="51401" y="9079"/>
                  </a:lnTo>
                  <a:lnTo>
                    <a:pt x="21774" y="21124"/>
                  </a:lnTo>
                  <a:lnTo>
                    <a:pt x="8605" y="31937"/>
                  </a:lnTo>
                  <a:lnTo>
                    <a:pt x="1812" y="43799"/>
                  </a:lnTo>
                  <a:lnTo>
                    <a:pt x="0" y="49925"/>
                  </a:lnTo>
                  <a:lnTo>
                    <a:pt x="909" y="56126"/>
                  </a:lnTo>
                  <a:lnTo>
                    <a:pt x="7564" y="68660"/>
                  </a:lnTo>
                  <a:lnTo>
                    <a:pt x="28377" y="88179"/>
                  </a:lnTo>
                  <a:lnTo>
                    <a:pt x="42390" y="96379"/>
                  </a:lnTo>
                  <a:lnTo>
                    <a:pt x="54068" y="99828"/>
                  </a:lnTo>
                  <a:lnTo>
                    <a:pt x="56006" y="101389"/>
                  </a:lnTo>
                  <a:lnTo>
                    <a:pt x="57295" y="103135"/>
                  </a:lnTo>
                  <a:lnTo>
                    <a:pt x="57450" y="105005"/>
                  </a:lnTo>
                  <a:lnTo>
                    <a:pt x="55741" y="108964"/>
                  </a:lnTo>
                  <a:lnTo>
                    <a:pt x="37064" y="135111"/>
                  </a:lnTo>
                  <a:lnTo>
                    <a:pt x="14211" y="179577"/>
                  </a:lnTo>
                  <a:lnTo>
                    <a:pt x="10598" y="193075"/>
                  </a:lnTo>
                  <a:lnTo>
                    <a:pt x="11502" y="197421"/>
                  </a:lnTo>
                  <a:lnTo>
                    <a:pt x="18811" y="209573"/>
                  </a:lnTo>
                  <a:lnTo>
                    <a:pt x="23516" y="215411"/>
                  </a:lnTo>
                  <a:lnTo>
                    <a:pt x="31722" y="218476"/>
                  </a:lnTo>
                  <a:lnTo>
                    <a:pt x="75559" y="219899"/>
                  </a:lnTo>
                  <a:lnTo>
                    <a:pt x="123377" y="21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1" name="SMARTInkShape-Group960"/>
          <p:cNvGrpSpPr/>
          <p:nvPr/>
        </p:nvGrpSpPr>
        <p:grpSpPr>
          <a:xfrm>
            <a:off x="3239645" y="4121150"/>
            <a:ext cx="989456" cy="298451"/>
            <a:chOff x="3239645" y="4121150"/>
            <a:chExt cx="989456" cy="298451"/>
          </a:xfrm>
        </p:grpSpPr>
        <p:sp>
          <p:nvSpPr>
            <p:cNvPr id="1224" name="SMARTInkShape-4660"/>
            <p:cNvSpPr/>
            <p:nvPr>
              <p:custDataLst>
                <p:tags r:id="rId192"/>
              </p:custDataLst>
            </p:nvPr>
          </p:nvSpPr>
          <p:spPr>
            <a:xfrm>
              <a:off x="3295650" y="42608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8584" y="18344"/>
                  </a:lnTo>
                  <a:lnTo>
                    <a:pt x="51034" y="12583"/>
                  </a:lnTo>
                  <a:lnTo>
                    <a:pt x="94669" y="590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4661"/>
            <p:cNvSpPr/>
            <p:nvPr>
              <p:custDataLst>
                <p:tags r:id="rId193"/>
              </p:custDataLst>
            </p:nvPr>
          </p:nvSpPr>
          <p:spPr>
            <a:xfrm>
              <a:off x="3554737" y="4137973"/>
              <a:ext cx="96514" cy="216368"/>
            </a:xfrm>
            <a:custGeom>
              <a:avLst/>
              <a:gdLst/>
              <a:ahLst/>
              <a:cxnLst/>
              <a:rect l="0" t="0" r="0" b="0"/>
              <a:pathLst>
                <a:path w="96514" h="216368">
                  <a:moveTo>
                    <a:pt x="64763" y="14927"/>
                  </a:moveTo>
                  <a:lnTo>
                    <a:pt x="64763" y="14927"/>
                  </a:lnTo>
                  <a:lnTo>
                    <a:pt x="64763" y="11556"/>
                  </a:lnTo>
                  <a:lnTo>
                    <a:pt x="62881" y="8019"/>
                  </a:lnTo>
                  <a:lnTo>
                    <a:pt x="55925" y="0"/>
                  </a:lnTo>
                  <a:lnTo>
                    <a:pt x="52521" y="37"/>
                  </a:lnTo>
                  <a:lnTo>
                    <a:pt x="43094" y="3840"/>
                  </a:lnTo>
                  <a:lnTo>
                    <a:pt x="25887" y="20657"/>
                  </a:lnTo>
                  <a:lnTo>
                    <a:pt x="10754" y="53627"/>
                  </a:lnTo>
                  <a:lnTo>
                    <a:pt x="704" y="98047"/>
                  </a:lnTo>
                  <a:lnTo>
                    <a:pt x="0" y="143585"/>
                  </a:lnTo>
                  <a:lnTo>
                    <a:pt x="11001" y="181616"/>
                  </a:lnTo>
                  <a:lnTo>
                    <a:pt x="25582" y="200489"/>
                  </a:lnTo>
                  <a:lnTo>
                    <a:pt x="34409" y="208485"/>
                  </a:lnTo>
                  <a:lnTo>
                    <a:pt x="51742" y="215488"/>
                  </a:lnTo>
                  <a:lnTo>
                    <a:pt x="60316" y="216367"/>
                  </a:lnTo>
                  <a:lnTo>
                    <a:pt x="67443" y="214837"/>
                  </a:lnTo>
                  <a:lnTo>
                    <a:pt x="79124" y="207492"/>
                  </a:lnTo>
                  <a:lnTo>
                    <a:pt x="96513" y="18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4662"/>
            <p:cNvSpPr/>
            <p:nvPr>
              <p:custDataLst>
                <p:tags r:id="rId194"/>
              </p:custDataLst>
            </p:nvPr>
          </p:nvSpPr>
          <p:spPr>
            <a:xfrm>
              <a:off x="3638550" y="4218582"/>
              <a:ext cx="158751" cy="106974"/>
            </a:xfrm>
            <a:custGeom>
              <a:avLst/>
              <a:gdLst/>
              <a:ahLst/>
              <a:cxnLst/>
              <a:rect l="0" t="0" r="0" b="0"/>
              <a:pathLst>
                <a:path w="158751" h="106974">
                  <a:moveTo>
                    <a:pt x="0" y="29568"/>
                  </a:moveTo>
                  <a:lnTo>
                    <a:pt x="0" y="29568"/>
                  </a:lnTo>
                  <a:lnTo>
                    <a:pt x="0" y="15262"/>
                  </a:lnTo>
                  <a:lnTo>
                    <a:pt x="3371" y="5182"/>
                  </a:lnTo>
                  <a:lnTo>
                    <a:pt x="5775" y="2727"/>
                  </a:lnTo>
                  <a:lnTo>
                    <a:pt x="12209" y="0"/>
                  </a:lnTo>
                  <a:lnTo>
                    <a:pt x="30507" y="1836"/>
                  </a:lnTo>
                  <a:lnTo>
                    <a:pt x="53803" y="16961"/>
                  </a:lnTo>
                  <a:lnTo>
                    <a:pt x="64600" y="31491"/>
                  </a:lnTo>
                  <a:lnTo>
                    <a:pt x="68466" y="39315"/>
                  </a:lnTo>
                  <a:lnTo>
                    <a:pt x="70881" y="57419"/>
                  </a:lnTo>
                  <a:lnTo>
                    <a:pt x="68897" y="75813"/>
                  </a:lnTo>
                  <a:lnTo>
                    <a:pt x="58007" y="101105"/>
                  </a:lnTo>
                  <a:lnTo>
                    <a:pt x="55604" y="104776"/>
                  </a:lnTo>
                  <a:lnTo>
                    <a:pt x="53297" y="106518"/>
                  </a:lnTo>
                  <a:lnTo>
                    <a:pt x="51053" y="106973"/>
                  </a:lnTo>
                  <a:lnTo>
                    <a:pt x="48853" y="106571"/>
                  </a:lnTo>
                  <a:lnTo>
                    <a:pt x="47385" y="104892"/>
                  </a:lnTo>
                  <a:lnTo>
                    <a:pt x="45754" y="99264"/>
                  </a:lnTo>
                  <a:lnTo>
                    <a:pt x="46503" y="61228"/>
                  </a:lnTo>
                  <a:lnTo>
                    <a:pt x="50302" y="45755"/>
                  </a:lnTo>
                  <a:lnTo>
                    <a:pt x="56693" y="34175"/>
                  </a:lnTo>
                  <a:lnTo>
                    <a:pt x="64238" y="28088"/>
                  </a:lnTo>
                  <a:lnTo>
                    <a:pt x="68225" y="26465"/>
                  </a:lnTo>
                  <a:lnTo>
                    <a:pt x="71589" y="26088"/>
                  </a:lnTo>
                  <a:lnTo>
                    <a:pt x="77208" y="27551"/>
                  </a:lnTo>
                  <a:lnTo>
                    <a:pt x="82057" y="32434"/>
                  </a:lnTo>
                  <a:lnTo>
                    <a:pt x="114452" y="76845"/>
                  </a:lnTo>
                  <a:lnTo>
                    <a:pt x="118635" y="80136"/>
                  </a:lnTo>
                  <a:lnTo>
                    <a:pt x="132690" y="81911"/>
                  </a:lnTo>
                  <a:lnTo>
                    <a:pt x="158750" y="8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4663"/>
            <p:cNvSpPr/>
            <p:nvPr>
              <p:custDataLst>
                <p:tags r:id="rId195"/>
              </p:custDataLst>
            </p:nvPr>
          </p:nvSpPr>
          <p:spPr>
            <a:xfrm>
              <a:off x="3879850" y="4121150"/>
              <a:ext cx="50693" cy="234951"/>
            </a:xfrm>
            <a:custGeom>
              <a:avLst/>
              <a:gdLst/>
              <a:ahLst/>
              <a:cxnLst/>
              <a:rect l="0" t="0" r="0" b="0"/>
              <a:pathLst>
                <a:path w="50693" h="234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32913" y="44259"/>
                  </a:lnTo>
                  <a:lnTo>
                    <a:pt x="47382" y="84374"/>
                  </a:lnTo>
                  <a:lnTo>
                    <a:pt x="50692" y="113700"/>
                  </a:lnTo>
                  <a:lnTo>
                    <a:pt x="40655" y="160532"/>
                  </a:lnTo>
                  <a:lnTo>
                    <a:pt x="24276" y="19973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4664"/>
            <p:cNvSpPr/>
            <p:nvPr>
              <p:custDataLst>
                <p:tags r:id="rId196"/>
              </p:custDataLst>
            </p:nvPr>
          </p:nvSpPr>
          <p:spPr>
            <a:xfrm>
              <a:off x="4084980" y="4161942"/>
              <a:ext cx="144121" cy="175109"/>
            </a:xfrm>
            <a:custGeom>
              <a:avLst/>
              <a:gdLst/>
              <a:ahLst/>
              <a:cxnLst/>
              <a:rect l="0" t="0" r="0" b="0"/>
              <a:pathLst>
                <a:path w="144121" h="175109">
                  <a:moveTo>
                    <a:pt x="93320" y="3658"/>
                  </a:moveTo>
                  <a:lnTo>
                    <a:pt x="93320" y="3658"/>
                  </a:lnTo>
                  <a:lnTo>
                    <a:pt x="96691" y="287"/>
                  </a:lnTo>
                  <a:lnTo>
                    <a:pt x="98389" y="0"/>
                  </a:lnTo>
                  <a:lnTo>
                    <a:pt x="100227" y="514"/>
                  </a:lnTo>
                  <a:lnTo>
                    <a:pt x="102158" y="1562"/>
                  </a:lnTo>
                  <a:lnTo>
                    <a:pt x="103445" y="2966"/>
                  </a:lnTo>
                  <a:lnTo>
                    <a:pt x="104875" y="6408"/>
                  </a:lnTo>
                  <a:lnTo>
                    <a:pt x="103630" y="12171"/>
                  </a:lnTo>
                  <a:lnTo>
                    <a:pt x="95199" y="27112"/>
                  </a:lnTo>
                  <a:lnTo>
                    <a:pt x="66644" y="60815"/>
                  </a:lnTo>
                  <a:lnTo>
                    <a:pt x="22317" y="96191"/>
                  </a:lnTo>
                  <a:lnTo>
                    <a:pt x="2412" y="114647"/>
                  </a:lnTo>
                  <a:lnTo>
                    <a:pt x="0" y="119544"/>
                  </a:lnTo>
                  <a:lnTo>
                    <a:pt x="768" y="122543"/>
                  </a:lnTo>
                  <a:lnTo>
                    <a:pt x="5384" y="129638"/>
                  </a:lnTo>
                  <a:lnTo>
                    <a:pt x="26029" y="144937"/>
                  </a:lnTo>
                  <a:lnTo>
                    <a:pt x="73338" y="158931"/>
                  </a:lnTo>
                  <a:lnTo>
                    <a:pt x="116236" y="168489"/>
                  </a:lnTo>
                  <a:lnTo>
                    <a:pt x="14412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4665"/>
            <p:cNvSpPr/>
            <p:nvPr>
              <p:custDataLst>
                <p:tags r:id="rId197"/>
              </p:custDataLst>
            </p:nvPr>
          </p:nvSpPr>
          <p:spPr>
            <a:xfrm>
              <a:off x="3270250" y="4185067"/>
              <a:ext cx="44451" cy="234534"/>
            </a:xfrm>
            <a:custGeom>
              <a:avLst/>
              <a:gdLst/>
              <a:ahLst/>
              <a:cxnLst/>
              <a:rect l="0" t="0" r="0" b="0"/>
              <a:pathLst>
                <a:path w="44451" h="234534">
                  <a:moveTo>
                    <a:pt x="0" y="18633"/>
                  </a:moveTo>
                  <a:lnTo>
                    <a:pt x="0" y="18633"/>
                  </a:lnTo>
                  <a:lnTo>
                    <a:pt x="0" y="988"/>
                  </a:lnTo>
                  <a:lnTo>
                    <a:pt x="705" y="520"/>
                  </a:lnTo>
                  <a:lnTo>
                    <a:pt x="3371" y="0"/>
                  </a:lnTo>
                  <a:lnTo>
                    <a:pt x="5026" y="7294"/>
                  </a:lnTo>
                  <a:lnTo>
                    <a:pt x="11245" y="45048"/>
                  </a:lnTo>
                  <a:lnTo>
                    <a:pt x="17130" y="84237"/>
                  </a:lnTo>
                  <a:lnTo>
                    <a:pt x="21254" y="117640"/>
                  </a:lnTo>
                  <a:lnTo>
                    <a:pt x="25438" y="149890"/>
                  </a:lnTo>
                  <a:lnTo>
                    <a:pt x="31761" y="192050"/>
                  </a:lnTo>
                  <a:lnTo>
                    <a:pt x="44450" y="23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4666"/>
            <p:cNvSpPr/>
            <p:nvPr>
              <p:custDataLst>
                <p:tags r:id="rId198"/>
              </p:custDataLst>
            </p:nvPr>
          </p:nvSpPr>
          <p:spPr>
            <a:xfrm>
              <a:off x="3239645" y="4152900"/>
              <a:ext cx="183006" cy="57151"/>
            </a:xfrm>
            <a:custGeom>
              <a:avLst/>
              <a:gdLst/>
              <a:ahLst/>
              <a:cxnLst/>
              <a:rect l="0" t="0" r="0" b="0"/>
              <a:pathLst>
                <a:path w="183006" h="57151">
                  <a:moveTo>
                    <a:pt x="11555" y="57150"/>
                  </a:moveTo>
                  <a:lnTo>
                    <a:pt x="11555" y="57150"/>
                  </a:lnTo>
                  <a:lnTo>
                    <a:pt x="8184" y="53779"/>
                  </a:lnTo>
                  <a:lnTo>
                    <a:pt x="4648" y="52124"/>
                  </a:lnTo>
                  <a:lnTo>
                    <a:pt x="2717" y="51683"/>
                  </a:lnTo>
                  <a:lnTo>
                    <a:pt x="1429" y="50683"/>
                  </a:lnTo>
                  <a:lnTo>
                    <a:pt x="0" y="47690"/>
                  </a:lnTo>
                  <a:lnTo>
                    <a:pt x="324" y="45905"/>
                  </a:lnTo>
                  <a:lnTo>
                    <a:pt x="2565" y="42039"/>
                  </a:lnTo>
                  <a:lnTo>
                    <a:pt x="50065" y="22922"/>
                  </a:lnTo>
                  <a:lnTo>
                    <a:pt x="80881" y="13010"/>
                  </a:lnTo>
                  <a:lnTo>
                    <a:pt x="115744" y="6253"/>
                  </a:lnTo>
                  <a:lnTo>
                    <a:pt x="157588" y="1853"/>
                  </a:lnTo>
                  <a:lnTo>
                    <a:pt x="183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5" name="SMARTInkShape-Group961"/>
          <p:cNvGrpSpPr/>
          <p:nvPr/>
        </p:nvGrpSpPr>
        <p:grpSpPr>
          <a:xfrm>
            <a:off x="1709033" y="4033133"/>
            <a:ext cx="557918" cy="443618"/>
            <a:chOff x="1709033" y="4033133"/>
            <a:chExt cx="557918" cy="443618"/>
          </a:xfrm>
        </p:grpSpPr>
        <p:sp>
          <p:nvSpPr>
            <p:cNvPr id="1232" name="SMARTInkShape-4667"/>
            <p:cNvSpPr/>
            <p:nvPr>
              <p:custDataLst>
                <p:tags r:id="rId189"/>
              </p:custDataLst>
            </p:nvPr>
          </p:nvSpPr>
          <p:spPr>
            <a:xfrm>
              <a:off x="1709033" y="4050238"/>
              <a:ext cx="168546" cy="409083"/>
            </a:xfrm>
            <a:custGeom>
              <a:avLst/>
              <a:gdLst/>
              <a:ahLst/>
              <a:cxnLst/>
              <a:rect l="0" t="0" r="0" b="0"/>
              <a:pathLst>
                <a:path w="168546" h="409083">
                  <a:moveTo>
                    <a:pt x="5467" y="153462"/>
                  </a:moveTo>
                  <a:lnTo>
                    <a:pt x="5467" y="153462"/>
                  </a:lnTo>
                  <a:lnTo>
                    <a:pt x="0" y="147995"/>
                  </a:lnTo>
                  <a:lnTo>
                    <a:pt x="9904" y="182383"/>
                  </a:lnTo>
                  <a:lnTo>
                    <a:pt x="25831" y="228118"/>
                  </a:lnTo>
                  <a:lnTo>
                    <a:pt x="37801" y="264959"/>
                  </a:lnTo>
                  <a:lnTo>
                    <a:pt x="50177" y="307203"/>
                  </a:lnTo>
                  <a:lnTo>
                    <a:pt x="62732" y="346204"/>
                  </a:lnTo>
                  <a:lnTo>
                    <a:pt x="76057" y="388606"/>
                  </a:lnTo>
                  <a:lnTo>
                    <a:pt x="80559" y="408833"/>
                  </a:lnTo>
                  <a:lnTo>
                    <a:pt x="80223" y="409082"/>
                  </a:lnTo>
                  <a:lnTo>
                    <a:pt x="77968" y="405595"/>
                  </a:lnTo>
                  <a:lnTo>
                    <a:pt x="64290" y="367347"/>
                  </a:lnTo>
                  <a:lnTo>
                    <a:pt x="51131" y="328249"/>
                  </a:lnTo>
                  <a:lnTo>
                    <a:pt x="44376" y="303854"/>
                  </a:lnTo>
                  <a:lnTo>
                    <a:pt x="37757" y="277006"/>
                  </a:lnTo>
                  <a:lnTo>
                    <a:pt x="31226" y="248525"/>
                  </a:lnTo>
                  <a:lnTo>
                    <a:pt x="25462" y="219659"/>
                  </a:lnTo>
                  <a:lnTo>
                    <a:pt x="20208" y="190538"/>
                  </a:lnTo>
                  <a:lnTo>
                    <a:pt x="15294" y="161246"/>
                  </a:lnTo>
                  <a:lnTo>
                    <a:pt x="13598" y="113647"/>
                  </a:lnTo>
                  <a:lnTo>
                    <a:pt x="18958" y="75089"/>
                  </a:lnTo>
                  <a:lnTo>
                    <a:pt x="30748" y="43840"/>
                  </a:lnTo>
                  <a:lnTo>
                    <a:pt x="49159" y="21486"/>
                  </a:lnTo>
                  <a:lnTo>
                    <a:pt x="70747" y="6611"/>
                  </a:lnTo>
                  <a:lnTo>
                    <a:pt x="92100" y="0"/>
                  </a:lnTo>
                  <a:lnTo>
                    <a:pt x="113350" y="4589"/>
                  </a:lnTo>
                  <a:lnTo>
                    <a:pt x="133849" y="17446"/>
                  </a:lnTo>
                  <a:lnTo>
                    <a:pt x="152366" y="37271"/>
                  </a:lnTo>
                  <a:lnTo>
                    <a:pt x="168545" y="72234"/>
                  </a:lnTo>
                  <a:lnTo>
                    <a:pt x="167552" y="96899"/>
                  </a:lnTo>
                  <a:lnTo>
                    <a:pt x="158644" y="121267"/>
                  </a:lnTo>
                  <a:lnTo>
                    <a:pt x="133089" y="154114"/>
                  </a:lnTo>
                  <a:lnTo>
                    <a:pt x="110871" y="173037"/>
                  </a:lnTo>
                  <a:lnTo>
                    <a:pt x="88767" y="183328"/>
                  </a:lnTo>
                  <a:lnTo>
                    <a:pt x="56267" y="19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4668"/>
            <p:cNvSpPr/>
            <p:nvPr>
              <p:custDataLst>
                <p:tags r:id="rId190"/>
              </p:custDataLst>
            </p:nvPr>
          </p:nvSpPr>
          <p:spPr>
            <a:xfrm>
              <a:off x="1866900" y="4210050"/>
              <a:ext cx="114301" cy="178937"/>
            </a:xfrm>
            <a:custGeom>
              <a:avLst/>
              <a:gdLst/>
              <a:ahLst/>
              <a:cxnLst/>
              <a:rect l="0" t="0" r="0" b="0"/>
              <a:pathLst>
                <a:path w="114301" h="178937">
                  <a:moveTo>
                    <a:pt x="0" y="57150"/>
                  </a:moveTo>
                  <a:lnTo>
                    <a:pt x="0" y="57150"/>
                  </a:lnTo>
                  <a:lnTo>
                    <a:pt x="11550" y="64336"/>
                  </a:lnTo>
                  <a:lnTo>
                    <a:pt x="47530" y="105333"/>
                  </a:lnTo>
                  <a:lnTo>
                    <a:pt x="73437" y="146657"/>
                  </a:lnTo>
                  <a:lnTo>
                    <a:pt x="82017" y="178936"/>
                  </a:lnTo>
                  <a:lnTo>
                    <a:pt x="82194" y="178558"/>
                  </a:lnTo>
                  <a:lnTo>
                    <a:pt x="73046" y="160624"/>
                  </a:lnTo>
                  <a:lnTo>
                    <a:pt x="65936" y="127321"/>
                  </a:lnTo>
                  <a:lnTo>
                    <a:pt x="61525" y="93040"/>
                  </a:lnTo>
                  <a:lnTo>
                    <a:pt x="68559" y="47558"/>
                  </a:lnTo>
                  <a:lnTo>
                    <a:pt x="84093" y="260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4669"/>
            <p:cNvSpPr/>
            <p:nvPr>
              <p:custDataLst>
                <p:tags r:id="rId191"/>
              </p:custDataLst>
            </p:nvPr>
          </p:nvSpPr>
          <p:spPr>
            <a:xfrm>
              <a:off x="2148556" y="4033133"/>
              <a:ext cx="118395" cy="443618"/>
            </a:xfrm>
            <a:custGeom>
              <a:avLst/>
              <a:gdLst/>
              <a:ahLst/>
              <a:cxnLst/>
              <a:rect l="0" t="0" r="0" b="0"/>
              <a:pathLst>
                <a:path w="118395" h="443618">
                  <a:moveTo>
                    <a:pt x="99344" y="5467"/>
                  </a:moveTo>
                  <a:lnTo>
                    <a:pt x="99344" y="5467"/>
                  </a:lnTo>
                  <a:lnTo>
                    <a:pt x="95973" y="2096"/>
                  </a:lnTo>
                  <a:lnTo>
                    <a:pt x="90555" y="441"/>
                  </a:lnTo>
                  <a:lnTo>
                    <a:pt x="87135" y="0"/>
                  </a:lnTo>
                  <a:lnTo>
                    <a:pt x="68837" y="6120"/>
                  </a:lnTo>
                  <a:lnTo>
                    <a:pt x="45541" y="26984"/>
                  </a:lnTo>
                  <a:lnTo>
                    <a:pt x="20765" y="68993"/>
                  </a:lnTo>
                  <a:lnTo>
                    <a:pt x="7740" y="112958"/>
                  </a:lnTo>
                  <a:lnTo>
                    <a:pt x="2291" y="138511"/>
                  </a:lnTo>
                  <a:lnTo>
                    <a:pt x="70" y="167541"/>
                  </a:lnTo>
                  <a:lnTo>
                    <a:pt x="0" y="198889"/>
                  </a:lnTo>
                  <a:lnTo>
                    <a:pt x="1365" y="231781"/>
                  </a:lnTo>
                  <a:lnTo>
                    <a:pt x="5097" y="262177"/>
                  </a:lnTo>
                  <a:lnTo>
                    <a:pt x="10407" y="290907"/>
                  </a:lnTo>
                  <a:lnTo>
                    <a:pt x="16769" y="318527"/>
                  </a:lnTo>
                  <a:lnTo>
                    <a:pt x="35128" y="362386"/>
                  </a:lnTo>
                  <a:lnTo>
                    <a:pt x="58809" y="396225"/>
                  </a:lnTo>
                  <a:lnTo>
                    <a:pt x="118394" y="443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6" name="SMARTInkShape-4670"/>
          <p:cNvSpPr/>
          <p:nvPr>
            <p:custDataLst>
              <p:tags r:id="rId3"/>
            </p:custDataLst>
          </p:nvPr>
        </p:nvSpPr>
        <p:spPr>
          <a:xfrm>
            <a:off x="2381250" y="3617949"/>
            <a:ext cx="2044701" cy="109988"/>
          </a:xfrm>
          <a:custGeom>
            <a:avLst/>
            <a:gdLst/>
            <a:ahLst/>
            <a:cxnLst/>
            <a:rect l="0" t="0" r="0" b="0"/>
            <a:pathLst>
              <a:path w="2044701" h="109988">
                <a:moveTo>
                  <a:pt x="0" y="7901"/>
                </a:moveTo>
                <a:lnTo>
                  <a:pt x="0" y="7901"/>
                </a:lnTo>
                <a:lnTo>
                  <a:pt x="36628" y="11272"/>
                </a:lnTo>
                <a:lnTo>
                  <a:pt x="74666" y="23481"/>
                </a:lnTo>
                <a:lnTo>
                  <a:pt x="110326" y="32699"/>
                </a:lnTo>
                <a:lnTo>
                  <a:pt x="154162" y="41500"/>
                </a:lnTo>
                <a:lnTo>
                  <a:pt x="179680" y="45823"/>
                </a:lnTo>
                <a:lnTo>
                  <a:pt x="206570" y="50115"/>
                </a:lnTo>
                <a:lnTo>
                  <a:pt x="237902" y="53683"/>
                </a:lnTo>
                <a:lnTo>
                  <a:pt x="272196" y="56767"/>
                </a:lnTo>
                <a:lnTo>
                  <a:pt x="308464" y="59528"/>
                </a:lnTo>
                <a:lnTo>
                  <a:pt x="348871" y="60664"/>
                </a:lnTo>
                <a:lnTo>
                  <a:pt x="392036" y="60715"/>
                </a:lnTo>
                <a:lnTo>
                  <a:pt x="437041" y="60044"/>
                </a:lnTo>
                <a:lnTo>
                  <a:pt x="483272" y="56774"/>
                </a:lnTo>
                <a:lnTo>
                  <a:pt x="530320" y="51772"/>
                </a:lnTo>
                <a:lnTo>
                  <a:pt x="577913" y="45615"/>
                </a:lnTo>
                <a:lnTo>
                  <a:pt x="624459" y="38688"/>
                </a:lnTo>
                <a:lnTo>
                  <a:pt x="670306" y="31248"/>
                </a:lnTo>
                <a:lnTo>
                  <a:pt x="715687" y="23466"/>
                </a:lnTo>
                <a:lnTo>
                  <a:pt x="757936" y="16161"/>
                </a:lnTo>
                <a:lnTo>
                  <a:pt x="798096" y="9174"/>
                </a:lnTo>
                <a:lnTo>
                  <a:pt x="836864" y="2400"/>
                </a:lnTo>
                <a:lnTo>
                  <a:pt x="871882" y="0"/>
                </a:lnTo>
                <a:lnTo>
                  <a:pt x="904399" y="517"/>
                </a:lnTo>
                <a:lnTo>
                  <a:pt x="935249" y="2978"/>
                </a:lnTo>
                <a:lnTo>
                  <a:pt x="962871" y="8853"/>
                </a:lnTo>
                <a:lnTo>
                  <a:pt x="988342" y="17002"/>
                </a:lnTo>
                <a:lnTo>
                  <a:pt x="1012378" y="26668"/>
                </a:lnTo>
                <a:lnTo>
                  <a:pt x="1036868" y="38051"/>
                </a:lnTo>
                <a:lnTo>
                  <a:pt x="1061662" y="50579"/>
                </a:lnTo>
                <a:lnTo>
                  <a:pt x="1086658" y="63870"/>
                </a:lnTo>
                <a:lnTo>
                  <a:pt x="1112494" y="75552"/>
                </a:lnTo>
                <a:lnTo>
                  <a:pt x="1138891" y="86163"/>
                </a:lnTo>
                <a:lnTo>
                  <a:pt x="1165660" y="96059"/>
                </a:lnTo>
                <a:lnTo>
                  <a:pt x="1192679" y="102656"/>
                </a:lnTo>
                <a:lnTo>
                  <a:pt x="1219864" y="107055"/>
                </a:lnTo>
                <a:lnTo>
                  <a:pt x="1247159" y="109987"/>
                </a:lnTo>
                <a:lnTo>
                  <a:pt x="1275235" y="109825"/>
                </a:lnTo>
                <a:lnTo>
                  <a:pt x="1303828" y="107600"/>
                </a:lnTo>
                <a:lnTo>
                  <a:pt x="1332769" y="104001"/>
                </a:lnTo>
                <a:lnTo>
                  <a:pt x="1361940" y="99484"/>
                </a:lnTo>
                <a:lnTo>
                  <a:pt x="1391265" y="94356"/>
                </a:lnTo>
                <a:lnTo>
                  <a:pt x="1420694" y="88821"/>
                </a:lnTo>
                <a:lnTo>
                  <a:pt x="1450191" y="83720"/>
                </a:lnTo>
                <a:lnTo>
                  <a:pt x="1479732" y="78908"/>
                </a:lnTo>
                <a:lnTo>
                  <a:pt x="1509305" y="74289"/>
                </a:lnTo>
                <a:lnTo>
                  <a:pt x="1541014" y="71210"/>
                </a:lnTo>
                <a:lnTo>
                  <a:pt x="1574148" y="69157"/>
                </a:lnTo>
                <a:lnTo>
                  <a:pt x="1608232" y="67788"/>
                </a:lnTo>
                <a:lnTo>
                  <a:pt x="1642244" y="67581"/>
                </a:lnTo>
                <a:lnTo>
                  <a:pt x="1676207" y="68149"/>
                </a:lnTo>
                <a:lnTo>
                  <a:pt x="1710137" y="69233"/>
                </a:lnTo>
                <a:lnTo>
                  <a:pt x="1744047" y="70661"/>
                </a:lnTo>
                <a:lnTo>
                  <a:pt x="1777943" y="72320"/>
                </a:lnTo>
                <a:lnTo>
                  <a:pt x="1811828" y="74129"/>
                </a:lnTo>
                <a:lnTo>
                  <a:pt x="1845707" y="76042"/>
                </a:lnTo>
                <a:lnTo>
                  <a:pt x="1879583" y="78023"/>
                </a:lnTo>
                <a:lnTo>
                  <a:pt x="1913455" y="80049"/>
                </a:lnTo>
                <a:lnTo>
                  <a:pt x="1943093" y="82105"/>
                </a:lnTo>
                <a:lnTo>
                  <a:pt x="1969906" y="84182"/>
                </a:lnTo>
                <a:lnTo>
                  <a:pt x="2011457" y="87664"/>
                </a:lnTo>
                <a:lnTo>
                  <a:pt x="2044700" y="90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SMARTInkShape-4671"/>
          <p:cNvSpPr/>
          <p:nvPr>
            <p:custDataLst>
              <p:tags r:id="rId4"/>
            </p:custDataLst>
          </p:nvPr>
        </p:nvSpPr>
        <p:spPr>
          <a:xfrm>
            <a:off x="4711700" y="3031641"/>
            <a:ext cx="141295" cy="410060"/>
          </a:xfrm>
          <a:custGeom>
            <a:avLst/>
            <a:gdLst/>
            <a:ahLst/>
            <a:cxnLst/>
            <a:rect l="0" t="0" r="0" b="0"/>
            <a:pathLst>
              <a:path w="141295" h="410060">
                <a:moveTo>
                  <a:pt x="0" y="3659"/>
                </a:moveTo>
                <a:lnTo>
                  <a:pt x="0" y="3659"/>
                </a:lnTo>
                <a:lnTo>
                  <a:pt x="0" y="288"/>
                </a:lnTo>
                <a:lnTo>
                  <a:pt x="2117" y="0"/>
                </a:lnTo>
                <a:lnTo>
                  <a:pt x="10113" y="1563"/>
                </a:lnTo>
                <a:lnTo>
                  <a:pt x="56174" y="41683"/>
                </a:lnTo>
                <a:lnTo>
                  <a:pt x="94960" y="87363"/>
                </a:lnTo>
                <a:lnTo>
                  <a:pt x="118404" y="128349"/>
                </a:lnTo>
                <a:lnTo>
                  <a:pt x="127620" y="153108"/>
                </a:lnTo>
                <a:lnTo>
                  <a:pt x="135880" y="179492"/>
                </a:lnTo>
                <a:lnTo>
                  <a:pt x="139976" y="206959"/>
                </a:lnTo>
                <a:lnTo>
                  <a:pt x="141294" y="235148"/>
                </a:lnTo>
                <a:lnTo>
                  <a:pt x="140763" y="263818"/>
                </a:lnTo>
                <a:lnTo>
                  <a:pt x="136881" y="289282"/>
                </a:lnTo>
                <a:lnTo>
                  <a:pt x="123160" y="334508"/>
                </a:lnTo>
                <a:lnTo>
                  <a:pt x="103421" y="368249"/>
                </a:lnTo>
                <a:lnTo>
                  <a:pt x="69850" y="4100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SMARTInkShape-4672"/>
          <p:cNvSpPr/>
          <p:nvPr>
            <p:custDataLst>
              <p:tags r:id="rId5"/>
            </p:custDataLst>
          </p:nvPr>
        </p:nvSpPr>
        <p:spPr>
          <a:xfrm>
            <a:off x="2432050" y="3289300"/>
            <a:ext cx="177801" cy="6351"/>
          </a:xfrm>
          <a:custGeom>
            <a:avLst/>
            <a:gdLst/>
            <a:ahLst/>
            <a:cxnLst/>
            <a:rect l="0" t="0" r="0" b="0"/>
            <a:pathLst>
              <a:path w="177801" h="6351">
                <a:moveTo>
                  <a:pt x="0" y="6350"/>
                </a:moveTo>
                <a:lnTo>
                  <a:pt x="0" y="6350"/>
                </a:lnTo>
                <a:lnTo>
                  <a:pt x="16620" y="1986"/>
                </a:lnTo>
                <a:lnTo>
                  <a:pt x="54292" y="392"/>
                </a:lnTo>
                <a:lnTo>
                  <a:pt x="89935" y="116"/>
                </a:lnTo>
                <a:lnTo>
                  <a:pt x="133162" y="22"/>
                </a:lnTo>
                <a:lnTo>
                  <a:pt x="177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1" name="SMARTInkShape-Group965"/>
          <p:cNvGrpSpPr/>
          <p:nvPr/>
        </p:nvGrpSpPr>
        <p:grpSpPr>
          <a:xfrm>
            <a:off x="2652421" y="3163600"/>
            <a:ext cx="446380" cy="196639"/>
            <a:chOff x="2652421" y="3163600"/>
            <a:chExt cx="446380" cy="196639"/>
          </a:xfrm>
        </p:grpSpPr>
        <p:sp>
          <p:nvSpPr>
            <p:cNvPr id="1239" name="SMARTInkShape-4673"/>
            <p:cNvSpPr/>
            <p:nvPr>
              <p:custDataLst>
                <p:tags r:id="rId187"/>
              </p:custDataLst>
            </p:nvPr>
          </p:nvSpPr>
          <p:spPr>
            <a:xfrm>
              <a:off x="2906383" y="3215792"/>
              <a:ext cx="192418" cy="130659"/>
            </a:xfrm>
            <a:custGeom>
              <a:avLst/>
              <a:gdLst/>
              <a:ahLst/>
              <a:cxnLst/>
              <a:rect l="0" t="0" r="0" b="0"/>
              <a:pathLst>
                <a:path w="192418" h="130659">
                  <a:moveTo>
                    <a:pt x="135267" y="3658"/>
                  </a:moveTo>
                  <a:lnTo>
                    <a:pt x="135267" y="3658"/>
                  </a:lnTo>
                  <a:lnTo>
                    <a:pt x="131896" y="287"/>
                  </a:lnTo>
                  <a:lnTo>
                    <a:pt x="130903" y="0"/>
                  </a:lnTo>
                  <a:lnTo>
                    <a:pt x="130241" y="514"/>
                  </a:lnTo>
                  <a:lnTo>
                    <a:pt x="129800" y="1562"/>
                  </a:lnTo>
                  <a:lnTo>
                    <a:pt x="89995" y="25211"/>
                  </a:lnTo>
                  <a:lnTo>
                    <a:pt x="46832" y="55370"/>
                  </a:lnTo>
                  <a:lnTo>
                    <a:pt x="2367" y="89642"/>
                  </a:lnTo>
                  <a:lnTo>
                    <a:pt x="100" y="92730"/>
                  </a:lnTo>
                  <a:lnTo>
                    <a:pt x="0" y="95495"/>
                  </a:lnTo>
                  <a:lnTo>
                    <a:pt x="1345" y="98044"/>
                  </a:lnTo>
                  <a:lnTo>
                    <a:pt x="3652" y="100449"/>
                  </a:lnTo>
                  <a:lnTo>
                    <a:pt x="23755" y="110575"/>
                  </a:lnTo>
                  <a:lnTo>
                    <a:pt x="58796" y="119142"/>
                  </a:lnTo>
                  <a:lnTo>
                    <a:pt x="103828" y="122777"/>
                  </a:lnTo>
                  <a:lnTo>
                    <a:pt x="146177" y="123855"/>
                  </a:lnTo>
                  <a:lnTo>
                    <a:pt x="192417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4674"/>
            <p:cNvSpPr/>
            <p:nvPr>
              <p:custDataLst>
                <p:tags r:id="rId188"/>
              </p:custDataLst>
            </p:nvPr>
          </p:nvSpPr>
          <p:spPr>
            <a:xfrm>
              <a:off x="2652421" y="3163600"/>
              <a:ext cx="109830" cy="196639"/>
            </a:xfrm>
            <a:custGeom>
              <a:avLst/>
              <a:gdLst/>
              <a:ahLst/>
              <a:cxnLst/>
              <a:rect l="0" t="0" r="0" b="0"/>
              <a:pathLst>
                <a:path w="109830" h="196639">
                  <a:moveTo>
                    <a:pt x="71729" y="24100"/>
                  </a:moveTo>
                  <a:lnTo>
                    <a:pt x="71729" y="24100"/>
                  </a:lnTo>
                  <a:lnTo>
                    <a:pt x="71729" y="9795"/>
                  </a:lnTo>
                  <a:lnTo>
                    <a:pt x="70318" y="7508"/>
                  </a:lnTo>
                  <a:lnTo>
                    <a:pt x="64987" y="3085"/>
                  </a:lnTo>
                  <a:lnTo>
                    <a:pt x="57914" y="649"/>
                  </a:lnTo>
                  <a:lnTo>
                    <a:pt x="54052" y="0"/>
                  </a:lnTo>
                  <a:lnTo>
                    <a:pt x="38504" y="2456"/>
                  </a:lnTo>
                  <a:lnTo>
                    <a:pt x="20492" y="14394"/>
                  </a:lnTo>
                  <a:lnTo>
                    <a:pt x="8492" y="31338"/>
                  </a:lnTo>
                  <a:lnTo>
                    <a:pt x="3838" y="53134"/>
                  </a:lnTo>
                  <a:lnTo>
                    <a:pt x="5830" y="70724"/>
                  </a:lnTo>
                  <a:lnTo>
                    <a:pt x="14260" y="84874"/>
                  </a:lnTo>
                  <a:lnTo>
                    <a:pt x="18600" y="87899"/>
                  </a:lnTo>
                  <a:lnTo>
                    <a:pt x="55227" y="100259"/>
                  </a:lnTo>
                  <a:lnTo>
                    <a:pt x="56494" y="101684"/>
                  </a:lnTo>
                  <a:lnTo>
                    <a:pt x="57339" y="103339"/>
                  </a:lnTo>
                  <a:lnTo>
                    <a:pt x="50752" y="108941"/>
                  </a:lnTo>
                  <a:lnTo>
                    <a:pt x="39123" y="117546"/>
                  </a:lnTo>
                  <a:lnTo>
                    <a:pt x="4268" y="161751"/>
                  </a:lnTo>
                  <a:lnTo>
                    <a:pt x="1355" y="166667"/>
                  </a:lnTo>
                  <a:lnTo>
                    <a:pt x="118" y="170650"/>
                  </a:lnTo>
                  <a:lnTo>
                    <a:pt x="0" y="174011"/>
                  </a:lnTo>
                  <a:lnTo>
                    <a:pt x="626" y="176957"/>
                  </a:lnTo>
                  <a:lnTo>
                    <a:pt x="8250" y="187846"/>
                  </a:lnTo>
                  <a:lnTo>
                    <a:pt x="26188" y="196638"/>
                  </a:lnTo>
                  <a:lnTo>
                    <a:pt x="63308" y="196496"/>
                  </a:lnTo>
                  <a:lnTo>
                    <a:pt x="109829" y="195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4" name="SMARTInkShape-Group966"/>
          <p:cNvGrpSpPr/>
          <p:nvPr/>
        </p:nvGrpSpPr>
        <p:grpSpPr>
          <a:xfrm>
            <a:off x="4125333" y="3191047"/>
            <a:ext cx="478418" cy="191896"/>
            <a:chOff x="4125333" y="3191047"/>
            <a:chExt cx="478418" cy="191896"/>
          </a:xfrm>
        </p:grpSpPr>
        <p:sp>
          <p:nvSpPr>
            <p:cNvPr id="1242" name="SMARTInkShape-4675"/>
            <p:cNvSpPr/>
            <p:nvPr>
              <p:custDataLst>
                <p:tags r:id="rId185"/>
              </p:custDataLst>
            </p:nvPr>
          </p:nvSpPr>
          <p:spPr>
            <a:xfrm>
              <a:off x="4125333" y="3194050"/>
              <a:ext cx="199018" cy="167088"/>
            </a:xfrm>
            <a:custGeom>
              <a:avLst/>
              <a:gdLst/>
              <a:ahLst/>
              <a:cxnLst/>
              <a:rect l="0" t="0" r="0" b="0"/>
              <a:pathLst>
                <a:path w="199018" h="167088">
                  <a:moveTo>
                    <a:pt x="110117" y="0"/>
                  </a:moveTo>
                  <a:lnTo>
                    <a:pt x="110117" y="0"/>
                  </a:lnTo>
                  <a:lnTo>
                    <a:pt x="115584" y="0"/>
                  </a:lnTo>
                  <a:lnTo>
                    <a:pt x="119577" y="3371"/>
                  </a:lnTo>
                  <a:lnTo>
                    <a:pt x="119951" y="5069"/>
                  </a:lnTo>
                  <a:lnTo>
                    <a:pt x="119495" y="6907"/>
                  </a:lnTo>
                  <a:lnTo>
                    <a:pt x="115696" y="12242"/>
                  </a:lnTo>
                  <a:lnTo>
                    <a:pt x="100246" y="26440"/>
                  </a:lnTo>
                  <a:lnTo>
                    <a:pt x="53253" y="57186"/>
                  </a:lnTo>
                  <a:lnTo>
                    <a:pt x="8262" y="81871"/>
                  </a:lnTo>
                  <a:lnTo>
                    <a:pt x="0" y="94254"/>
                  </a:lnTo>
                  <a:lnTo>
                    <a:pt x="17" y="98113"/>
                  </a:lnTo>
                  <a:lnTo>
                    <a:pt x="3799" y="106165"/>
                  </a:lnTo>
                  <a:lnTo>
                    <a:pt x="27345" y="118632"/>
                  </a:lnTo>
                  <a:lnTo>
                    <a:pt x="67875" y="131262"/>
                  </a:lnTo>
                  <a:lnTo>
                    <a:pt x="99339" y="139713"/>
                  </a:lnTo>
                  <a:lnTo>
                    <a:pt x="145024" y="152403"/>
                  </a:lnTo>
                  <a:lnTo>
                    <a:pt x="189607" y="167087"/>
                  </a:lnTo>
                  <a:lnTo>
                    <a:pt x="19901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4676"/>
            <p:cNvSpPr/>
            <p:nvPr>
              <p:custDataLst>
                <p:tags r:id="rId186"/>
              </p:custDataLst>
            </p:nvPr>
          </p:nvSpPr>
          <p:spPr>
            <a:xfrm>
              <a:off x="4442379" y="3191047"/>
              <a:ext cx="161372" cy="191896"/>
            </a:xfrm>
            <a:custGeom>
              <a:avLst/>
              <a:gdLst/>
              <a:ahLst/>
              <a:cxnLst/>
              <a:rect l="0" t="0" r="0" b="0"/>
              <a:pathLst>
                <a:path w="161372" h="191896">
                  <a:moveTo>
                    <a:pt x="161371" y="22053"/>
                  </a:moveTo>
                  <a:lnTo>
                    <a:pt x="161371" y="22053"/>
                  </a:lnTo>
                  <a:lnTo>
                    <a:pt x="161371" y="18682"/>
                  </a:lnTo>
                  <a:lnTo>
                    <a:pt x="159489" y="15146"/>
                  </a:lnTo>
                  <a:lnTo>
                    <a:pt x="158000" y="13215"/>
                  </a:lnTo>
                  <a:lnTo>
                    <a:pt x="154463" y="11069"/>
                  </a:lnTo>
                  <a:lnTo>
                    <a:pt x="150539" y="9411"/>
                  </a:lnTo>
                  <a:lnTo>
                    <a:pt x="136800" y="615"/>
                  </a:lnTo>
                  <a:lnTo>
                    <a:pt x="132996" y="0"/>
                  </a:lnTo>
                  <a:lnTo>
                    <a:pt x="89512" y="8421"/>
                  </a:lnTo>
                  <a:lnTo>
                    <a:pt x="53860" y="24587"/>
                  </a:lnTo>
                  <a:lnTo>
                    <a:pt x="38799" y="35879"/>
                  </a:lnTo>
                  <a:lnTo>
                    <a:pt x="29754" y="47954"/>
                  </a:lnTo>
                  <a:lnTo>
                    <a:pt x="28471" y="53431"/>
                  </a:lnTo>
                  <a:lnTo>
                    <a:pt x="29026" y="58494"/>
                  </a:lnTo>
                  <a:lnTo>
                    <a:pt x="33407" y="67882"/>
                  </a:lnTo>
                  <a:lnTo>
                    <a:pt x="40057" y="76759"/>
                  </a:lnTo>
                  <a:lnTo>
                    <a:pt x="76089" y="96880"/>
                  </a:lnTo>
                  <a:lnTo>
                    <a:pt x="74882" y="98749"/>
                  </a:lnTo>
                  <a:lnTo>
                    <a:pt x="63073" y="107416"/>
                  </a:lnTo>
                  <a:lnTo>
                    <a:pt x="24040" y="131182"/>
                  </a:lnTo>
                  <a:lnTo>
                    <a:pt x="11162" y="144933"/>
                  </a:lnTo>
                  <a:lnTo>
                    <a:pt x="0" y="166693"/>
                  </a:lnTo>
                  <a:lnTo>
                    <a:pt x="168" y="170691"/>
                  </a:lnTo>
                  <a:lnTo>
                    <a:pt x="4117" y="178896"/>
                  </a:lnTo>
                  <a:lnTo>
                    <a:pt x="12458" y="185364"/>
                  </a:lnTo>
                  <a:lnTo>
                    <a:pt x="17646" y="188077"/>
                  </a:lnTo>
                  <a:lnTo>
                    <a:pt x="45173" y="191895"/>
                  </a:lnTo>
                  <a:lnTo>
                    <a:pt x="86882" y="186285"/>
                  </a:lnTo>
                  <a:lnTo>
                    <a:pt x="134218" y="181885"/>
                  </a:lnTo>
                  <a:lnTo>
                    <a:pt x="161371" y="180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3" name="SMARTInkShape-Group967"/>
          <p:cNvGrpSpPr/>
          <p:nvPr/>
        </p:nvGrpSpPr>
        <p:grpSpPr>
          <a:xfrm>
            <a:off x="3257812" y="2958271"/>
            <a:ext cx="641089" cy="451680"/>
            <a:chOff x="3257812" y="2958271"/>
            <a:chExt cx="641089" cy="451680"/>
          </a:xfrm>
        </p:grpSpPr>
        <p:sp>
          <p:nvSpPr>
            <p:cNvPr id="1245" name="SMARTInkShape-4677"/>
            <p:cNvSpPr/>
            <p:nvPr>
              <p:custDataLst>
                <p:tags r:id="rId177"/>
              </p:custDataLst>
            </p:nvPr>
          </p:nvSpPr>
          <p:spPr>
            <a:xfrm>
              <a:off x="3295912" y="3188968"/>
              <a:ext cx="9697" cy="220983"/>
            </a:xfrm>
            <a:custGeom>
              <a:avLst/>
              <a:gdLst/>
              <a:ahLst/>
              <a:cxnLst/>
              <a:rect l="0" t="0" r="0" b="0"/>
              <a:pathLst>
                <a:path w="9697" h="220983">
                  <a:moveTo>
                    <a:pt x="6088" y="30482"/>
                  </a:moveTo>
                  <a:lnTo>
                    <a:pt x="6088" y="30482"/>
                  </a:lnTo>
                  <a:lnTo>
                    <a:pt x="6088" y="16177"/>
                  </a:lnTo>
                  <a:lnTo>
                    <a:pt x="4206" y="11659"/>
                  </a:lnTo>
                  <a:lnTo>
                    <a:pt x="1724" y="7300"/>
                  </a:lnTo>
                  <a:lnTo>
                    <a:pt x="0" y="0"/>
                  </a:lnTo>
                  <a:lnTo>
                    <a:pt x="3187" y="5850"/>
                  </a:lnTo>
                  <a:lnTo>
                    <a:pt x="5706" y="48997"/>
                  </a:lnTo>
                  <a:lnTo>
                    <a:pt x="7856" y="91236"/>
                  </a:lnTo>
                  <a:lnTo>
                    <a:pt x="9696" y="123101"/>
                  </a:lnTo>
                  <a:lnTo>
                    <a:pt x="7470" y="170657"/>
                  </a:lnTo>
                  <a:lnTo>
                    <a:pt x="6270" y="217029"/>
                  </a:lnTo>
                  <a:lnTo>
                    <a:pt x="6169" y="220872"/>
                  </a:lnTo>
                  <a:lnTo>
                    <a:pt x="6088" y="22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4678"/>
            <p:cNvSpPr/>
            <p:nvPr>
              <p:custDataLst>
                <p:tags r:id="rId178"/>
              </p:custDataLst>
            </p:nvPr>
          </p:nvSpPr>
          <p:spPr>
            <a:xfrm>
              <a:off x="3257812" y="3161395"/>
              <a:ext cx="171189" cy="26306"/>
            </a:xfrm>
            <a:custGeom>
              <a:avLst/>
              <a:gdLst/>
              <a:ahLst/>
              <a:cxnLst/>
              <a:rect l="0" t="0" r="0" b="0"/>
              <a:pathLst>
                <a:path w="171189" h="26306">
                  <a:moveTo>
                    <a:pt x="6088" y="26305"/>
                  </a:moveTo>
                  <a:lnTo>
                    <a:pt x="6088" y="26305"/>
                  </a:lnTo>
                  <a:lnTo>
                    <a:pt x="0" y="20216"/>
                  </a:lnTo>
                  <a:lnTo>
                    <a:pt x="44502" y="8434"/>
                  </a:lnTo>
                  <a:lnTo>
                    <a:pt x="86222" y="0"/>
                  </a:lnTo>
                  <a:lnTo>
                    <a:pt x="125316" y="323"/>
                  </a:lnTo>
                  <a:lnTo>
                    <a:pt x="171188" y="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SMARTInkShape-4679"/>
            <p:cNvSpPr/>
            <p:nvPr>
              <p:custDataLst>
                <p:tags r:id="rId179"/>
              </p:custDataLst>
            </p:nvPr>
          </p:nvSpPr>
          <p:spPr>
            <a:xfrm>
              <a:off x="3282950" y="32575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2716" y="6350"/>
                  </a:lnTo>
                  <a:lnTo>
                    <a:pt x="86511" y="446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SMARTInkShape-4680"/>
            <p:cNvSpPr/>
            <p:nvPr>
              <p:custDataLst>
                <p:tags r:id="rId180"/>
              </p:custDataLst>
            </p:nvPr>
          </p:nvSpPr>
          <p:spPr>
            <a:xfrm>
              <a:off x="3324571" y="2958271"/>
              <a:ext cx="110780" cy="108780"/>
            </a:xfrm>
            <a:custGeom>
              <a:avLst/>
              <a:gdLst/>
              <a:ahLst/>
              <a:cxnLst/>
              <a:rect l="0" t="0" r="0" b="0"/>
              <a:pathLst>
                <a:path w="110780" h="108780">
                  <a:moveTo>
                    <a:pt x="28229" y="26229"/>
                  </a:moveTo>
                  <a:lnTo>
                    <a:pt x="28229" y="26229"/>
                  </a:lnTo>
                  <a:lnTo>
                    <a:pt x="24858" y="26229"/>
                  </a:lnTo>
                  <a:lnTo>
                    <a:pt x="21321" y="28111"/>
                  </a:lnTo>
                  <a:lnTo>
                    <a:pt x="19391" y="29600"/>
                  </a:lnTo>
                  <a:lnTo>
                    <a:pt x="7030" y="73138"/>
                  </a:lnTo>
                  <a:lnTo>
                    <a:pt x="0" y="95179"/>
                  </a:lnTo>
                  <a:lnTo>
                    <a:pt x="238" y="97596"/>
                  </a:lnTo>
                  <a:lnTo>
                    <a:pt x="1102" y="99207"/>
                  </a:lnTo>
                  <a:lnTo>
                    <a:pt x="1677" y="98165"/>
                  </a:lnTo>
                  <a:lnTo>
                    <a:pt x="3899" y="85878"/>
                  </a:lnTo>
                  <a:lnTo>
                    <a:pt x="17089" y="45356"/>
                  </a:lnTo>
                  <a:lnTo>
                    <a:pt x="26708" y="11845"/>
                  </a:lnTo>
                  <a:lnTo>
                    <a:pt x="33668" y="2668"/>
                  </a:lnTo>
                  <a:lnTo>
                    <a:pt x="37499" y="644"/>
                  </a:lnTo>
                  <a:lnTo>
                    <a:pt x="41465" y="0"/>
                  </a:lnTo>
                  <a:lnTo>
                    <a:pt x="45519" y="276"/>
                  </a:lnTo>
                  <a:lnTo>
                    <a:pt x="53788" y="6228"/>
                  </a:lnTo>
                  <a:lnTo>
                    <a:pt x="80925" y="48191"/>
                  </a:lnTo>
                  <a:lnTo>
                    <a:pt x="104548" y="95051"/>
                  </a:lnTo>
                  <a:lnTo>
                    <a:pt x="110779" y="10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4681"/>
            <p:cNvSpPr/>
            <p:nvPr>
              <p:custDataLst>
                <p:tags r:id="rId181"/>
              </p:custDataLst>
            </p:nvPr>
          </p:nvSpPr>
          <p:spPr>
            <a:xfrm>
              <a:off x="3530600" y="3308427"/>
              <a:ext cx="107951" cy="6274"/>
            </a:xfrm>
            <a:custGeom>
              <a:avLst/>
              <a:gdLst/>
              <a:ahLst/>
              <a:cxnLst/>
              <a:rect l="0" t="0" r="0" b="0"/>
              <a:pathLst>
                <a:path w="107951" h="6274">
                  <a:moveTo>
                    <a:pt x="0" y="6273"/>
                  </a:moveTo>
                  <a:lnTo>
                    <a:pt x="0" y="6273"/>
                  </a:lnTo>
                  <a:lnTo>
                    <a:pt x="3371" y="2902"/>
                  </a:lnTo>
                  <a:lnTo>
                    <a:pt x="8789" y="1247"/>
                  </a:lnTo>
                  <a:lnTo>
                    <a:pt x="53803" y="0"/>
                  </a:lnTo>
                  <a:lnTo>
                    <a:pt x="99287" y="5689"/>
                  </a:lnTo>
                  <a:lnTo>
                    <a:pt x="10795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4682"/>
            <p:cNvSpPr/>
            <p:nvPr>
              <p:custDataLst>
                <p:tags r:id="rId182"/>
              </p:custDataLst>
            </p:nvPr>
          </p:nvSpPr>
          <p:spPr>
            <a:xfrm>
              <a:off x="3765550" y="31877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0" y="0"/>
                  </a:moveTo>
                  <a:lnTo>
                    <a:pt x="0" y="0"/>
                  </a:lnTo>
                  <a:lnTo>
                    <a:pt x="1882" y="42376"/>
                  </a:lnTo>
                  <a:lnTo>
                    <a:pt x="6907" y="81230"/>
                  </a:lnTo>
                  <a:lnTo>
                    <a:pt x="10983" y="124727"/>
                  </a:lnTo>
                  <a:lnTo>
                    <a:pt x="12361" y="170609"/>
                  </a:lnTo>
                  <a:lnTo>
                    <a:pt x="12599" y="187977"/>
                  </a:lnTo>
                  <a:lnTo>
                    <a:pt x="13338" y="190935"/>
                  </a:lnTo>
                  <a:lnTo>
                    <a:pt x="14537" y="192906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4683"/>
            <p:cNvSpPr/>
            <p:nvPr>
              <p:custDataLst>
                <p:tags r:id="rId183"/>
              </p:custDataLst>
            </p:nvPr>
          </p:nvSpPr>
          <p:spPr>
            <a:xfrm>
              <a:off x="3752850" y="3149600"/>
              <a:ext cx="146051" cy="63501"/>
            </a:xfrm>
            <a:custGeom>
              <a:avLst/>
              <a:gdLst/>
              <a:ahLst/>
              <a:cxnLst/>
              <a:rect l="0" t="0" r="0" b="0"/>
              <a:pathLst>
                <a:path w="146051" h="63501">
                  <a:moveTo>
                    <a:pt x="0" y="63500"/>
                  </a:moveTo>
                  <a:lnTo>
                    <a:pt x="0" y="63500"/>
                  </a:lnTo>
                  <a:lnTo>
                    <a:pt x="0" y="49195"/>
                  </a:lnTo>
                  <a:lnTo>
                    <a:pt x="3371" y="39114"/>
                  </a:lnTo>
                  <a:lnTo>
                    <a:pt x="12552" y="33141"/>
                  </a:lnTo>
                  <a:lnTo>
                    <a:pt x="51617" y="16280"/>
                  </a:lnTo>
                  <a:lnTo>
                    <a:pt x="97789" y="363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SMARTInkShape-4684"/>
            <p:cNvSpPr/>
            <p:nvPr>
              <p:custDataLst>
                <p:tags r:id="rId184"/>
              </p:custDataLst>
            </p:nvPr>
          </p:nvSpPr>
          <p:spPr>
            <a:xfrm>
              <a:off x="3778250" y="32385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8561" y="6185"/>
                  </a:lnTo>
                  <a:lnTo>
                    <a:pt x="59891" y="1222"/>
                  </a:lnTo>
                  <a:lnTo>
                    <a:pt x="106750" y="220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7" name="SMARTInkShape-Group968"/>
          <p:cNvGrpSpPr/>
          <p:nvPr/>
        </p:nvGrpSpPr>
        <p:grpSpPr>
          <a:xfrm>
            <a:off x="1600200" y="2947326"/>
            <a:ext cx="647701" cy="500725"/>
            <a:chOff x="1600200" y="2947326"/>
            <a:chExt cx="647701" cy="500725"/>
          </a:xfrm>
        </p:grpSpPr>
        <p:sp>
          <p:nvSpPr>
            <p:cNvPr id="1254" name="SMARTInkShape-4685"/>
            <p:cNvSpPr/>
            <p:nvPr>
              <p:custDataLst>
                <p:tags r:id="rId174"/>
              </p:custDataLst>
            </p:nvPr>
          </p:nvSpPr>
          <p:spPr>
            <a:xfrm>
              <a:off x="1600200" y="2947326"/>
              <a:ext cx="140729" cy="430868"/>
            </a:xfrm>
            <a:custGeom>
              <a:avLst/>
              <a:gdLst/>
              <a:ahLst/>
              <a:cxnLst/>
              <a:rect l="0" t="0" r="0" b="0"/>
              <a:pathLst>
                <a:path w="140729" h="430868">
                  <a:moveTo>
                    <a:pt x="0" y="151474"/>
                  </a:moveTo>
                  <a:lnTo>
                    <a:pt x="0" y="151474"/>
                  </a:lnTo>
                  <a:lnTo>
                    <a:pt x="0" y="140539"/>
                  </a:lnTo>
                  <a:lnTo>
                    <a:pt x="706" y="140656"/>
                  </a:lnTo>
                  <a:lnTo>
                    <a:pt x="3371" y="142668"/>
                  </a:lnTo>
                  <a:lnTo>
                    <a:pt x="5026" y="149677"/>
                  </a:lnTo>
                  <a:lnTo>
                    <a:pt x="9460" y="184907"/>
                  </a:lnTo>
                  <a:lnTo>
                    <a:pt x="13141" y="216898"/>
                  </a:lnTo>
                  <a:lnTo>
                    <a:pt x="17835" y="256046"/>
                  </a:lnTo>
                  <a:lnTo>
                    <a:pt x="24625" y="301667"/>
                  </a:lnTo>
                  <a:lnTo>
                    <a:pt x="30465" y="344521"/>
                  </a:lnTo>
                  <a:lnTo>
                    <a:pt x="35412" y="381206"/>
                  </a:lnTo>
                  <a:lnTo>
                    <a:pt x="43120" y="427147"/>
                  </a:lnTo>
                  <a:lnTo>
                    <a:pt x="43859" y="430864"/>
                  </a:lnTo>
                  <a:lnTo>
                    <a:pt x="44056" y="430867"/>
                  </a:lnTo>
                  <a:lnTo>
                    <a:pt x="39302" y="396927"/>
                  </a:lnTo>
                  <a:lnTo>
                    <a:pt x="35577" y="360988"/>
                  </a:lnTo>
                  <a:lnTo>
                    <a:pt x="32890" y="337717"/>
                  </a:lnTo>
                  <a:lnTo>
                    <a:pt x="29688" y="311618"/>
                  </a:lnTo>
                  <a:lnTo>
                    <a:pt x="26142" y="283637"/>
                  </a:lnTo>
                  <a:lnTo>
                    <a:pt x="23778" y="253694"/>
                  </a:lnTo>
                  <a:lnTo>
                    <a:pt x="22202" y="222443"/>
                  </a:lnTo>
                  <a:lnTo>
                    <a:pt x="21151" y="190320"/>
                  </a:lnTo>
                  <a:lnTo>
                    <a:pt x="21862" y="160438"/>
                  </a:lnTo>
                  <a:lnTo>
                    <a:pt x="23747" y="132050"/>
                  </a:lnTo>
                  <a:lnTo>
                    <a:pt x="26414" y="104657"/>
                  </a:lnTo>
                  <a:lnTo>
                    <a:pt x="36905" y="62933"/>
                  </a:lnTo>
                  <a:lnTo>
                    <a:pt x="50974" y="33101"/>
                  </a:lnTo>
                  <a:lnTo>
                    <a:pt x="66635" y="15137"/>
                  </a:lnTo>
                  <a:lnTo>
                    <a:pt x="91318" y="463"/>
                  </a:lnTo>
                  <a:lnTo>
                    <a:pt x="98273" y="0"/>
                  </a:lnTo>
                  <a:lnTo>
                    <a:pt x="104321" y="1808"/>
                  </a:lnTo>
                  <a:lnTo>
                    <a:pt x="109764" y="5130"/>
                  </a:lnTo>
                  <a:lnTo>
                    <a:pt x="127537" y="26660"/>
                  </a:lnTo>
                  <a:lnTo>
                    <a:pt x="139467" y="62124"/>
                  </a:lnTo>
                  <a:lnTo>
                    <a:pt x="140728" y="107282"/>
                  </a:lnTo>
                  <a:lnTo>
                    <a:pt x="128868" y="137948"/>
                  </a:lnTo>
                  <a:lnTo>
                    <a:pt x="108075" y="165924"/>
                  </a:lnTo>
                  <a:lnTo>
                    <a:pt x="80018" y="187765"/>
                  </a:lnTo>
                  <a:lnTo>
                    <a:pt x="48734" y="199353"/>
                  </a:lnTo>
                  <a:lnTo>
                    <a:pt x="0" y="208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4686"/>
            <p:cNvSpPr/>
            <p:nvPr>
              <p:custDataLst>
                <p:tags r:id="rId175"/>
              </p:custDataLst>
            </p:nvPr>
          </p:nvSpPr>
          <p:spPr>
            <a:xfrm>
              <a:off x="1748015" y="3175000"/>
              <a:ext cx="144286" cy="152913"/>
            </a:xfrm>
            <a:custGeom>
              <a:avLst/>
              <a:gdLst/>
              <a:ahLst/>
              <a:cxnLst/>
              <a:rect l="0" t="0" r="0" b="0"/>
              <a:pathLst>
                <a:path w="144286" h="152913">
                  <a:moveTo>
                    <a:pt x="10935" y="38100"/>
                  </a:moveTo>
                  <a:lnTo>
                    <a:pt x="10935" y="38100"/>
                  </a:lnTo>
                  <a:lnTo>
                    <a:pt x="2207" y="28666"/>
                  </a:lnTo>
                  <a:lnTo>
                    <a:pt x="0" y="23795"/>
                  </a:lnTo>
                  <a:lnTo>
                    <a:pt x="117" y="22213"/>
                  </a:lnTo>
                  <a:lnTo>
                    <a:pt x="901" y="21159"/>
                  </a:lnTo>
                  <a:lnTo>
                    <a:pt x="7228" y="16096"/>
                  </a:lnTo>
                  <a:lnTo>
                    <a:pt x="14932" y="16090"/>
                  </a:lnTo>
                  <a:lnTo>
                    <a:pt x="19950" y="17077"/>
                  </a:lnTo>
                  <a:lnTo>
                    <a:pt x="40495" y="31949"/>
                  </a:lnTo>
                  <a:lnTo>
                    <a:pt x="64457" y="60972"/>
                  </a:lnTo>
                  <a:lnTo>
                    <a:pt x="79318" y="99753"/>
                  </a:lnTo>
                  <a:lnTo>
                    <a:pt x="86106" y="145397"/>
                  </a:lnTo>
                  <a:lnTo>
                    <a:pt x="86449" y="149848"/>
                  </a:lnTo>
                  <a:lnTo>
                    <a:pt x="85972" y="152110"/>
                  </a:lnTo>
                  <a:lnTo>
                    <a:pt x="84949" y="152912"/>
                  </a:lnTo>
                  <a:lnTo>
                    <a:pt x="83561" y="152741"/>
                  </a:lnTo>
                  <a:lnTo>
                    <a:pt x="74865" y="142388"/>
                  </a:lnTo>
                  <a:lnTo>
                    <a:pt x="66723" y="109060"/>
                  </a:lnTo>
                  <a:lnTo>
                    <a:pt x="59842" y="63437"/>
                  </a:lnTo>
                  <a:lnTo>
                    <a:pt x="61129" y="42070"/>
                  </a:lnTo>
                  <a:lnTo>
                    <a:pt x="63447" y="34397"/>
                  </a:lnTo>
                  <a:lnTo>
                    <a:pt x="69227" y="27870"/>
                  </a:lnTo>
                  <a:lnTo>
                    <a:pt x="86937" y="16855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4687"/>
            <p:cNvSpPr/>
            <p:nvPr>
              <p:custDataLst>
                <p:tags r:id="rId176"/>
              </p:custDataLst>
            </p:nvPr>
          </p:nvSpPr>
          <p:spPr>
            <a:xfrm>
              <a:off x="2085252" y="2979450"/>
              <a:ext cx="162649" cy="468601"/>
            </a:xfrm>
            <a:custGeom>
              <a:avLst/>
              <a:gdLst/>
              <a:ahLst/>
              <a:cxnLst/>
              <a:rect l="0" t="0" r="0" b="0"/>
              <a:pathLst>
                <a:path w="162649" h="468601">
                  <a:moveTo>
                    <a:pt x="99148" y="24100"/>
                  </a:moveTo>
                  <a:lnTo>
                    <a:pt x="99148" y="24100"/>
                  </a:lnTo>
                  <a:lnTo>
                    <a:pt x="94122" y="12167"/>
                  </a:lnTo>
                  <a:lnTo>
                    <a:pt x="93681" y="9795"/>
                  </a:lnTo>
                  <a:lnTo>
                    <a:pt x="91309" y="5277"/>
                  </a:lnTo>
                  <a:lnTo>
                    <a:pt x="89688" y="3085"/>
                  </a:lnTo>
                  <a:lnTo>
                    <a:pt x="86007" y="649"/>
                  </a:lnTo>
                  <a:lnTo>
                    <a:pt x="84037" y="0"/>
                  </a:lnTo>
                  <a:lnTo>
                    <a:pt x="78086" y="1159"/>
                  </a:lnTo>
                  <a:lnTo>
                    <a:pt x="70737" y="4732"/>
                  </a:lnTo>
                  <a:lnTo>
                    <a:pt x="62767" y="11023"/>
                  </a:lnTo>
                  <a:lnTo>
                    <a:pt x="46976" y="32612"/>
                  </a:lnTo>
                  <a:lnTo>
                    <a:pt x="28891" y="78206"/>
                  </a:lnTo>
                  <a:lnTo>
                    <a:pt x="23382" y="101093"/>
                  </a:lnTo>
                  <a:lnTo>
                    <a:pt x="18299" y="127640"/>
                  </a:lnTo>
                  <a:lnTo>
                    <a:pt x="13498" y="156627"/>
                  </a:lnTo>
                  <a:lnTo>
                    <a:pt x="8887" y="188651"/>
                  </a:lnTo>
                  <a:lnTo>
                    <a:pt x="4402" y="222701"/>
                  </a:lnTo>
                  <a:lnTo>
                    <a:pt x="0" y="258100"/>
                  </a:lnTo>
                  <a:lnTo>
                    <a:pt x="594" y="289461"/>
                  </a:lnTo>
                  <a:lnTo>
                    <a:pt x="4518" y="318130"/>
                  </a:lnTo>
                  <a:lnTo>
                    <a:pt x="10661" y="345003"/>
                  </a:lnTo>
                  <a:lnTo>
                    <a:pt x="36302" y="388033"/>
                  </a:lnTo>
                  <a:lnTo>
                    <a:pt x="72628" y="421503"/>
                  </a:lnTo>
                  <a:lnTo>
                    <a:pt x="116994" y="445786"/>
                  </a:lnTo>
                  <a:lnTo>
                    <a:pt x="162648" y="46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8" name="SMARTInkShape-4688"/>
          <p:cNvSpPr/>
          <p:nvPr>
            <p:custDataLst>
              <p:tags r:id="rId6"/>
            </p:custDataLst>
          </p:nvPr>
        </p:nvSpPr>
        <p:spPr>
          <a:xfrm>
            <a:off x="2020183" y="2517880"/>
            <a:ext cx="2342268" cy="154650"/>
          </a:xfrm>
          <a:custGeom>
            <a:avLst/>
            <a:gdLst/>
            <a:ahLst/>
            <a:cxnLst/>
            <a:rect l="0" t="0" r="0" b="0"/>
            <a:pathLst>
              <a:path w="2342268" h="154650">
                <a:moveTo>
                  <a:pt x="5467" y="9420"/>
                </a:moveTo>
                <a:lnTo>
                  <a:pt x="5467" y="9420"/>
                </a:lnTo>
                <a:lnTo>
                  <a:pt x="2096" y="6049"/>
                </a:lnTo>
                <a:lnTo>
                  <a:pt x="441" y="2512"/>
                </a:lnTo>
                <a:lnTo>
                  <a:pt x="0" y="582"/>
                </a:lnTo>
                <a:lnTo>
                  <a:pt x="411" y="0"/>
                </a:lnTo>
                <a:lnTo>
                  <a:pt x="1391" y="318"/>
                </a:lnTo>
                <a:lnTo>
                  <a:pt x="41856" y="34069"/>
                </a:lnTo>
                <a:lnTo>
                  <a:pt x="80063" y="74971"/>
                </a:lnTo>
                <a:lnTo>
                  <a:pt x="113880" y="104641"/>
                </a:lnTo>
                <a:lnTo>
                  <a:pt x="155250" y="131468"/>
                </a:lnTo>
                <a:lnTo>
                  <a:pt x="180112" y="141586"/>
                </a:lnTo>
                <a:lnTo>
                  <a:pt x="206563" y="150447"/>
                </a:lnTo>
                <a:lnTo>
                  <a:pt x="236192" y="154238"/>
                </a:lnTo>
                <a:lnTo>
                  <a:pt x="267940" y="154649"/>
                </a:lnTo>
                <a:lnTo>
                  <a:pt x="301099" y="152806"/>
                </a:lnTo>
                <a:lnTo>
                  <a:pt x="338022" y="145933"/>
                </a:lnTo>
                <a:lnTo>
                  <a:pt x="377453" y="135706"/>
                </a:lnTo>
                <a:lnTo>
                  <a:pt x="418558" y="123244"/>
                </a:lnTo>
                <a:lnTo>
                  <a:pt x="460778" y="109292"/>
                </a:lnTo>
                <a:lnTo>
                  <a:pt x="503741" y="94345"/>
                </a:lnTo>
                <a:lnTo>
                  <a:pt x="547199" y="78737"/>
                </a:lnTo>
                <a:lnTo>
                  <a:pt x="589577" y="63392"/>
                </a:lnTo>
                <a:lnTo>
                  <a:pt x="631235" y="48224"/>
                </a:lnTo>
                <a:lnTo>
                  <a:pt x="672412" y="33172"/>
                </a:lnTo>
                <a:lnTo>
                  <a:pt x="711858" y="22433"/>
                </a:lnTo>
                <a:lnTo>
                  <a:pt x="750150" y="14567"/>
                </a:lnTo>
                <a:lnTo>
                  <a:pt x="787672" y="8618"/>
                </a:lnTo>
                <a:lnTo>
                  <a:pt x="823271" y="6769"/>
                </a:lnTo>
                <a:lnTo>
                  <a:pt x="857586" y="7653"/>
                </a:lnTo>
                <a:lnTo>
                  <a:pt x="891046" y="10358"/>
                </a:lnTo>
                <a:lnTo>
                  <a:pt x="923937" y="14985"/>
                </a:lnTo>
                <a:lnTo>
                  <a:pt x="956447" y="20891"/>
                </a:lnTo>
                <a:lnTo>
                  <a:pt x="988703" y="27651"/>
                </a:lnTo>
                <a:lnTo>
                  <a:pt x="1018674" y="34979"/>
                </a:lnTo>
                <a:lnTo>
                  <a:pt x="1047122" y="42688"/>
                </a:lnTo>
                <a:lnTo>
                  <a:pt x="1074554" y="50648"/>
                </a:lnTo>
                <a:lnTo>
                  <a:pt x="1102720" y="57366"/>
                </a:lnTo>
                <a:lnTo>
                  <a:pt x="1131374" y="63257"/>
                </a:lnTo>
                <a:lnTo>
                  <a:pt x="1160355" y="68594"/>
                </a:lnTo>
                <a:lnTo>
                  <a:pt x="1188848" y="71447"/>
                </a:lnTo>
                <a:lnTo>
                  <a:pt x="1217016" y="72644"/>
                </a:lnTo>
                <a:lnTo>
                  <a:pt x="1244966" y="72736"/>
                </a:lnTo>
                <a:lnTo>
                  <a:pt x="1274183" y="71386"/>
                </a:lnTo>
                <a:lnTo>
                  <a:pt x="1304244" y="69075"/>
                </a:lnTo>
                <a:lnTo>
                  <a:pt x="1334868" y="66124"/>
                </a:lnTo>
                <a:lnTo>
                  <a:pt x="1366573" y="63450"/>
                </a:lnTo>
                <a:lnTo>
                  <a:pt x="1398999" y="60962"/>
                </a:lnTo>
                <a:lnTo>
                  <a:pt x="1431905" y="58598"/>
                </a:lnTo>
                <a:lnTo>
                  <a:pt x="1464426" y="57728"/>
                </a:lnTo>
                <a:lnTo>
                  <a:pt x="1496690" y="57853"/>
                </a:lnTo>
                <a:lnTo>
                  <a:pt x="1528782" y="58642"/>
                </a:lnTo>
                <a:lnTo>
                  <a:pt x="1560760" y="59874"/>
                </a:lnTo>
                <a:lnTo>
                  <a:pt x="1592663" y="61400"/>
                </a:lnTo>
                <a:lnTo>
                  <a:pt x="1624514" y="63124"/>
                </a:lnTo>
                <a:lnTo>
                  <a:pt x="1656332" y="64272"/>
                </a:lnTo>
                <a:lnTo>
                  <a:pt x="1688127" y="65038"/>
                </a:lnTo>
                <a:lnTo>
                  <a:pt x="1719907" y="65549"/>
                </a:lnTo>
                <a:lnTo>
                  <a:pt x="1752382" y="65889"/>
                </a:lnTo>
                <a:lnTo>
                  <a:pt x="1785322" y="66116"/>
                </a:lnTo>
                <a:lnTo>
                  <a:pt x="1818570" y="66267"/>
                </a:lnTo>
                <a:lnTo>
                  <a:pt x="1851319" y="66368"/>
                </a:lnTo>
                <a:lnTo>
                  <a:pt x="1883735" y="66436"/>
                </a:lnTo>
                <a:lnTo>
                  <a:pt x="1915929" y="66480"/>
                </a:lnTo>
                <a:lnTo>
                  <a:pt x="1947975" y="67216"/>
                </a:lnTo>
                <a:lnTo>
                  <a:pt x="1979922" y="68412"/>
                </a:lnTo>
                <a:lnTo>
                  <a:pt x="2011803" y="69914"/>
                </a:lnTo>
                <a:lnTo>
                  <a:pt x="2043641" y="71622"/>
                </a:lnTo>
                <a:lnTo>
                  <a:pt x="2075450" y="73466"/>
                </a:lnTo>
                <a:lnTo>
                  <a:pt x="2107239" y="75400"/>
                </a:lnTo>
                <a:lnTo>
                  <a:pt x="2137604" y="77396"/>
                </a:lnTo>
                <a:lnTo>
                  <a:pt x="2167020" y="79432"/>
                </a:lnTo>
                <a:lnTo>
                  <a:pt x="2195802" y="81494"/>
                </a:lnTo>
                <a:lnTo>
                  <a:pt x="2242835" y="83786"/>
                </a:lnTo>
                <a:lnTo>
                  <a:pt x="2281141" y="84805"/>
                </a:lnTo>
                <a:lnTo>
                  <a:pt x="2322274" y="85378"/>
                </a:lnTo>
                <a:lnTo>
                  <a:pt x="2342267" y="856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6" name="SMARTInkShape-Group970"/>
          <p:cNvGrpSpPr/>
          <p:nvPr/>
        </p:nvGrpSpPr>
        <p:grpSpPr>
          <a:xfrm>
            <a:off x="7150982" y="1730081"/>
            <a:ext cx="1383419" cy="600327"/>
            <a:chOff x="7150982" y="1730081"/>
            <a:chExt cx="1383419" cy="600327"/>
          </a:xfrm>
        </p:grpSpPr>
        <p:sp>
          <p:nvSpPr>
            <p:cNvPr id="1259" name="SMARTInkShape-4689"/>
            <p:cNvSpPr/>
            <p:nvPr>
              <p:custDataLst>
                <p:tags r:id="rId167"/>
              </p:custDataLst>
            </p:nvPr>
          </p:nvSpPr>
          <p:spPr>
            <a:xfrm>
              <a:off x="7150982" y="2049215"/>
              <a:ext cx="189619" cy="281193"/>
            </a:xfrm>
            <a:custGeom>
              <a:avLst/>
              <a:gdLst/>
              <a:ahLst/>
              <a:cxnLst/>
              <a:rect l="0" t="0" r="0" b="0"/>
              <a:pathLst>
                <a:path w="189619" h="281193">
                  <a:moveTo>
                    <a:pt x="5468" y="46285"/>
                  </a:moveTo>
                  <a:lnTo>
                    <a:pt x="5468" y="46285"/>
                  </a:lnTo>
                  <a:lnTo>
                    <a:pt x="2097" y="42914"/>
                  </a:lnTo>
                  <a:lnTo>
                    <a:pt x="442" y="37496"/>
                  </a:lnTo>
                  <a:lnTo>
                    <a:pt x="0" y="34075"/>
                  </a:lnTo>
                  <a:lnTo>
                    <a:pt x="1391" y="28394"/>
                  </a:lnTo>
                  <a:lnTo>
                    <a:pt x="2750" y="25891"/>
                  </a:lnTo>
                  <a:lnTo>
                    <a:pt x="14775" y="15626"/>
                  </a:lnTo>
                  <a:lnTo>
                    <a:pt x="43577" y="4585"/>
                  </a:lnTo>
                  <a:lnTo>
                    <a:pt x="62386" y="0"/>
                  </a:lnTo>
                  <a:lnTo>
                    <a:pt x="80624" y="1255"/>
                  </a:lnTo>
                  <a:lnTo>
                    <a:pt x="97431" y="7221"/>
                  </a:lnTo>
                  <a:lnTo>
                    <a:pt x="111957" y="16929"/>
                  </a:lnTo>
                  <a:lnTo>
                    <a:pt x="121706" y="30180"/>
                  </a:lnTo>
                  <a:lnTo>
                    <a:pt x="127685" y="47594"/>
                  </a:lnTo>
                  <a:lnTo>
                    <a:pt x="130342" y="71796"/>
                  </a:lnTo>
                  <a:lnTo>
                    <a:pt x="123997" y="102779"/>
                  </a:lnTo>
                  <a:lnTo>
                    <a:pt x="110358" y="137716"/>
                  </a:lnTo>
                  <a:lnTo>
                    <a:pt x="90185" y="174410"/>
                  </a:lnTo>
                  <a:lnTo>
                    <a:pt x="67109" y="208122"/>
                  </a:lnTo>
                  <a:lnTo>
                    <a:pt x="35961" y="247342"/>
                  </a:lnTo>
                  <a:lnTo>
                    <a:pt x="11339" y="275622"/>
                  </a:lnTo>
                  <a:lnTo>
                    <a:pt x="10792" y="277493"/>
                  </a:lnTo>
                  <a:lnTo>
                    <a:pt x="11134" y="278740"/>
                  </a:lnTo>
                  <a:lnTo>
                    <a:pt x="12773" y="279572"/>
                  </a:lnTo>
                  <a:lnTo>
                    <a:pt x="50766" y="281089"/>
                  </a:lnTo>
                  <a:lnTo>
                    <a:pt x="92816" y="281192"/>
                  </a:lnTo>
                  <a:lnTo>
                    <a:pt x="136162" y="280517"/>
                  </a:lnTo>
                  <a:lnTo>
                    <a:pt x="189618" y="274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4690"/>
            <p:cNvSpPr/>
            <p:nvPr>
              <p:custDataLst>
                <p:tags r:id="rId168"/>
              </p:custDataLst>
            </p:nvPr>
          </p:nvSpPr>
          <p:spPr>
            <a:xfrm>
              <a:off x="7527729" y="201295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4645" y="13583"/>
                  </a:lnTo>
                  <a:lnTo>
                    <a:pt x="49233" y="10935"/>
                  </a:lnTo>
                  <a:lnTo>
                    <a:pt x="92690" y="7708"/>
                  </a:lnTo>
                  <a:lnTo>
                    <a:pt x="131200" y="4871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4691"/>
            <p:cNvSpPr/>
            <p:nvPr>
              <p:custDataLst>
                <p:tags r:id="rId169"/>
              </p:custDataLst>
            </p:nvPr>
          </p:nvSpPr>
          <p:spPr>
            <a:xfrm>
              <a:off x="7747000" y="1854616"/>
              <a:ext cx="133351" cy="188981"/>
            </a:xfrm>
            <a:custGeom>
              <a:avLst/>
              <a:gdLst/>
              <a:ahLst/>
              <a:cxnLst/>
              <a:rect l="0" t="0" r="0" b="0"/>
              <a:pathLst>
                <a:path w="133351" h="188981">
                  <a:moveTo>
                    <a:pt x="0" y="18634"/>
                  </a:moveTo>
                  <a:lnTo>
                    <a:pt x="0" y="18634"/>
                  </a:lnTo>
                  <a:lnTo>
                    <a:pt x="3370" y="11892"/>
                  </a:lnTo>
                  <a:lnTo>
                    <a:pt x="10670" y="6700"/>
                  </a:lnTo>
                  <a:lnTo>
                    <a:pt x="22381" y="2747"/>
                  </a:lnTo>
                  <a:lnTo>
                    <a:pt x="61988" y="0"/>
                  </a:lnTo>
                  <a:lnTo>
                    <a:pt x="73647" y="3532"/>
                  </a:lnTo>
                  <a:lnTo>
                    <a:pt x="78732" y="6449"/>
                  </a:lnTo>
                  <a:lnTo>
                    <a:pt x="82120" y="10511"/>
                  </a:lnTo>
                  <a:lnTo>
                    <a:pt x="85886" y="20668"/>
                  </a:lnTo>
                  <a:lnTo>
                    <a:pt x="81265" y="48400"/>
                  </a:lnTo>
                  <a:lnTo>
                    <a:pt x="52558" y="95696"/>
                  </a:lnTo>
                  <a:lnTo>
                    <a:pt x="28821" y="132484"/>
                  </a:lnTo>
                  <a:lnTo>
                    <a:pt x="11207" y="171232"/>
                  </a:lnTo>
                  <a:lnTo>
                    <a:pt x="9213" y="181705"/>
                  </a:lnTo>
                  <a:lnTo>
                    <a:pt x="9671" y="184498"/>
                  </a:lnTo>
                  <a:lnTo>
                    <a:pt x="10680" y="186360"/>
                  </a:lnTo>
                  <a:lnTo>
                    <a:pt x="32327" y="188980"/>
                  </a:lnTo>
                  <a:lnTo>
                    <a:pt x="71793" y="184796"/>
                  </a:lnTo>
                  <a:lnTo>
                    <a:pt x="116115" y="171757"/>
                  </a:lnTo>
                  <a:lnTo>
                    <a:pt x="133350" y="16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4692"/>
            <p:cNvSpPr/>
            <p:nvPr>
              <p:custDataLst>
                <p:tags r:id="rId170"/>
              </p:custDataLst>
            </p:nvPr>
          </p:nvSpPr>
          <p:spPr>
            <a:xfrm>
              <a:off x="7912214" y="1921841"/>
              <a:ext cx="136562" cy="119895"/>
            </a:xfrm>
            <a:custGeom>
              <a:avLst/>
              <a:gdLst/>
              <a:ahLst/>
              <a:cxnLst/>
              <a:rect l="0" t="0" r="0" b="0"/>
              <a:pathLst>
                <a:path w="136562" h="119895">
                  <a:moveTo>
                    <a:pt x="25286" y="27609"/>
                  </a:moveTo>
                  <a:lnTo>
                    <a:pt x="25286" y="27609"/>
                  </a:lnTo>
                  <a:lnTo>
                    <a:pt x="25284" y="34351"/>
                  </a:lnTo>
                  <a:lnTo>
                    <a:pt x="10981" y="75139"/>
                  </a:lnTo>
                  <a:lnTo>
                    <a:pt x="269" y="119894"/>
                  </a:lnTo>
                  <a:lnTo>
                    <a:pt x="143" y="119471"/>
                  </a:lnTo>
                  <a:lnTo>
                    <a:pt x="0" y="115238"/>
                  </a:lnTo>
                  <a:lnTo>
                    <a:pt x="23040" y="73977"/>
                  </a:lnTo>
                  <a:lnTo>
                    <a:pt x="39200" y="35625"/>
                  </a:lnTo>
                  <a:lnTo>
                    <a:pt x="57394" y="9836"/>
                  </a:lnTo>
                  <a:lnTo>
                    <a:pt x="71777" y="2071"/>
                  </a:lnTo>
                  <a:lnTo>
                    <a:pt x="79563" y="0"/>
                  </a:lnTo>
                  <a:lnTo>
                    <a:pt x="97623" y="1463"/>
                  </a:lnTo>
                  <a:lnTo>
                    <a:pt x="107377" y="3828"/>
                  </a:lnTo>
                  <a:lnTo>
                    <a:pt x="121978" y="13982"/>
                  </a:lnTo>
                  <a:lnTo>
                    <a:pt x="127848" y="20641"/>
                  </a:lnTo>
                  <a:lnTo>
                    <a:pt x="134369" y="35566"/>
                  </a:lnTo>
                  <a:lnTo>
                    <a:pt x="136561" y="51607"/>
                  </a:lnTo>
                  <a:lnTo>
                    <a:pt x="129963" y="95980"/>
                  </a:lnTo>
                  <a:lnTo>
                    <a:pt x="133236" y="116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4693"/>
            <p:cNvSpPr/>
            <p:nvPr>
              <p:custDataLst>
                <p:tags r:id="rId171"/>
              </p:custDataLst>
            </p:nvPr>
          </p:nvSpPr>
          <p:spPr>
            <a:xfrm>
              <a:off x="8167689" y="1874779"/>
              <a:ext cx="144462" cy="174565"/>
            </a:xfrm>
            <a:custGeom>
              <a:avLst/>
              <a:gdLst/>
              <a:ahLst/>
              <a:cxnLst/>
              <a:rect l="0" t="0" r="0" b="0"/>
              <a:pathLst>
                <a:path w="144462" h="174565">
                  <a:moveTo>
                    <a:pt x="144461" y="36571"/>
                  </a:moveTo>
                  <a:lnTo>
                    <a:pt x="144461" y="36571"/>
                  </a:lnTo>
                  <a:lnTo>
                    <a:pt x="135622" y="22265"/>
                  </a:lnTo>
                  <a:lnTo>
                    <a:pt x="122217" y="6212"/>
                  </a:lnTo>
                  <a:lnTo>
                    <a:pt x="121166" y="3632"/>
                  </a:lnTo>
                  <a:lnTo>
                    <a:pt x="119052" y="1911"/>
                  </a:lnTo>
                  <a:lnTo>
                    <a:pt x="112943" y="0"/>
                  </a:lnTo>
                  <a:lnTo>
                    <a:pt x="94827" y="2295"/>
                  </a:lnTo>
                  <a:lnTo>
                    <a:pt x="74957" y="10814"/>
                  </a:lnTo>
                  <a:lnTo>
                    <a:pt x="49984" y="35769"/>
                  </a:lnTo>
                  <a:lnTo>
                    <a:pt x="39912" y="48914"/>
                  </a:lnTo>
                  <a:lnTo>
                    <a:pt x="36376" y="61812"/>
                  </a:lnTo>
                  <a:lnTo>
                    <a:pt x="36421" y="68215"/>
                  </a:lnTo>
                  <a:lnTo>
                    <a:pt x="40234" y="79092"/>
                  </a:lnTo>
                  <a:lnTo>
                    <a:pt x="46633" y="87925"/>
                  </a:lnTo>
                  <a:lnTo>
                    <a:pt x="59620" y="98332"/>
                  </a:lnTo>
                  <a:lnTo>
                    <a:pt x="58972" y="99617"/>
                  </a:lnTo>
                  <a:lnTo>
                    <a:pt x="11971" y="134346"/>
                  </a:lnTo>
                  <a:lnTo>
                    <a:pt x="1850" y="145643"/>
                  </a:lnTo>
                  <a:lnTo>
                    <a:pt x="0" y="150913"/>
                  </a:lnTo>
                  <a:lnTo>
                    <a:pt x="174" y="155838"/>
                  </a:lnTo>
                  <a:lnTo>
                    <a:pt x="1703" y="160532"/>
                  </a:lnTo>
                  <a:lnTo>
                    <a:pt x="4839" y="164367"/>
                  </a:lnTo>
                  <a:lnTo>
                    <a:pt x="13967" y="170510"/>
                  </a:lnTo>
                  <a:lnTo>
                    <a:pt x="34378" y="174564"/>
                  </a:lnTo>
                  <a:lnTo>
                    <a:pt x="70217" y="174523"/>
                  </a:lnTo>
                  <a:lnTo>
                    <a:pt x="99144" y="162389"/>
                  </a:lnTo>
                  <a:lnTo>
                    <a:pt x="119061" y="15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SMARTInkShape-4694"/>
            <p:cNvSpPr/>
            <p:nvPr>
              <p:custDataLst>
                <p:tags r:id="rId172"/>
              </p:custDataLst>
            </p:nvPr>
          </p:nvSpPr>
          <p:spPr>
            <a:xfrm>
              <a:off x="8353530" y="1730081"/>
              <a:ext cx="180871" cy="124120"/>
            </a:xfrm>
            <a:custGeom>
              <a:avLst/>
              <a:gdLst/>
              <a:ahLst/>
              <a:cxnLst/>
              <a:rect l="0" t="0" r="0" b="0"/>
              <a:pathLst>
                <a:path w="180871" h="124120">
                  <a:moveTo>
                    <a:pt x="9420" y="16169"/>
                  </a:moveTo>
                  <a:lnTo>
                    <a:pt x="9420" y="16169"/>
                  </a:lnTo>
                  <a:lnTo>
                    <a:pt x="6049" y="12798"/>
                  </a:lnTo>
                  <a:lnTo>
                    <a:pt x="2512" y="11143"/>
                  </a:lnTo>
                  <a:lnTo>
                    <a:pt x="581" y="10702"/>
                  </a:lnTo>
                  <a:lnTo>
                    <a:pt x="0" y="9702"/>
                  </a:lnTo>
                  <a:lnTo>
                    <a:pt x="317" y="8330"/>
                  </a:lnTo>
                  <a:lnTo>
                    <a:pt x="1233" y="6709"/>
                  </a:lnTo>
                  <a:lnTo>
                    <a:pt x="3258" y="5629"/>
                  </a:lnTo>
                  <a:lnTo>
                    <a:pt x="39127" y="0"/>
                  </a:lnTo>
                  <a:lnTo>
                    <a:pt x="56019" y="1457"/>
                  </a:lnTo>
                  <a:lnTo>
                    <a:pt x="69172" y="6338"/>
                  </a:lnTo>
                  <a:lnTo>
                    <a:pt x="74655" y="9615"/>
                  </a:lnTo>
                  <a:lnTo>
                    <a:pt x="76899" y="15327"/>
                  </a:lnTo>
                  <a:lnTo>
                    <a:pt x="75629" y="31082"/>
                  </a:lnTo>
                  <a:lnTo>
                    <a:pt x="66598" y="47962"/>
                  </a:lnTo>
                  <a:lnTo>
                    <a:pt x="19159" y="95559"/>
                  </a:lnTo>
                  <a:lnTo>
                    <a:pt x="18030" y="96612"/>
                  </a:lnTo>
                  <a:lnTo>
                    <a:pt x="63156" y="102204"/>
                  </a:lnTo>
                  <a:lnTo>
                    <a:pt x="97508" y="108735"/>
                  </a:lnTo>
                  <a:lnTo>
                    <a:pt x="138647" y="116341"/>
                  </a:lnTo>
                  <a:lnTo>
                    <a:pt x="180870" y="12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4695"/>
            <p:cNvSpPr/>
            <p:nvPr>
              <p:custDataLst>
                <p:tags r:id="rId173"/>
              </p:custDataLst>
            </p:nvPr>
          </p:nvSpPr>
          <p:spPr>
            <a:xfrm>
              <a:off x="7457315" y="2182341"/>
              <a:ext cx="175386" cy="133445"/>
            </a:xfrm>
            <a:custGeom>
              <a:avLst/>
              <a:gdLst/>
              <a:ahLst/>
              <a:cxnLst/>
              <a:rect l="0" t="0" r="0" b="0"/>
              <a:pathLst>
                <a:path w="175386" h="133445">
                  <a:moveTo>
                    <a:pt x="61085" y="46509"/>
                  </a:moveTo>
                  <a:lnTo>
                    <a:pt x="61085" y="46509"/>
                  </a:lnTo>
                  <a:lnTo>
                    <a:pt x="37974" y="34953"/>
                  </a:lnTo>
                  <a:lnTo>
                    <a:pt x="37209" y="35277"/>
                  </a:lnTo>
                  <a:lnTo>
                    <a:pt x="36702" y="36199"/>
                  </a:lnTo>
                  <a:lnTo>
                    <a:pt x="36362" y="37519"/>
                  </a:lnTo>
                  <a:lnTo>
                    <a:pt x="37548" y="38399"/>
                  </a:lnTo>
                  <a:lnTo>
                    <a:pt x="46663" y="39638"/>
                  </a:lnTo>
                  <a:lnTo>
                    <a:pt x="74393" y="40090"/>
                  </a:lnTo>
                  <a:lnTo>
                    <a:pt x="96386" y="33397"/>
                  </a:lnTo>
                  <a:lnTo>
                    <a:pt x="106878" y="26335"/>
                  </a:lnTo>
                  <a:lnTo>
                    <a:pt x="110664" y="22476"/>
                  </a:lnTo>
                  <a:lnTo>
                    <a:pt x="112482" y="18493"/>
                  </a:lnTo>
                  <a:lnTo>
                    <a:pt x="112621" y="10304"/>
                  </a:lnTo>
                  <a:lnTo>
                    <a:pt x="110259" y="6850"/>
                  </a:lnTo>
                  <a:lnTo>
                    <a:pt x="101989" y="1131"/>
                  </a:lnTo>
                  <a:lnTo>
                    <a:pt x="87497" y="0"/>
                  </a:lnTo>
                  <a:lnTo>
                    <a:pt x="78692" y="686"/>
                  </a:lnTo>
                  <a:lnTo>
                    <a:pt x="49448" y="15136"/>
                  </a:lnTo>
                  <a:lnTo>
                    <a:pt x="21810" y="37292"/>
                  </a:lnTo>
                  <a:lnTo>
                    <a:pt x="2489" y="68472"/>
                  </a:lnTo>
                  <a:lnTo>
                    <a:pt x="0" y="88491"/>
                  </a:lnTo>
                  <a:lnTo>
                    <a:pt x="1311" y="97780"/>
                  </a:lnTo>
                  <a:lnTo>
                    <a:pt x="5713" y="105384"/>
                  </a:lnTo>
                  <a:lnTo>
                    <a:pt x="20012" y="117596"/>
                  </a:lnTo>
                  <a:lnTo>
                    <a:pt x="58009" y="129033"/>
                  </a:lnTo>
                  <a:lnTo>
                    <a:pt x="92644" y="132575"/>
                  </a:lnTo>
                  <a:lnTo>
                    <a:pt x="127322" y="133444"/>
                  </a:lnTo>
                  <a:lnTo>
                    <a:pt x="175385" y="12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9" name="SMARTInkShape-Group971"/>
          <p:cNvGrpSpPr/>
          <p:nvPr/>
        </p:nvGrpSpPr>
        <p:grpSpPr>
          <a:xfrm>
            <a:off x="6578600" y="2035280"/>
            <a:ext cx="279401" cy="250721"/>
            <a:chOff x="6578600" y="2035280"/>
            <a:chExt cx="279401" cy="250721"/>
          </a:xfrm>
        </p:grpSpPr>
        <p:sp>
          <p:nvSpPr>
            <p:cNvPr id="1267" name="SMARTInkShape-4696"/>
            <p:cNvSpPr/>
            <p:nvPr>
              <p:custDataLst>
                <p:tags r:id="rId165"/>
              </p:custDataLst>
            </p:nvPr>
          </p:nvSpPr>
          <p:spPr>
            <a:xfrm>
              <a:off x="6696768" y="2178128"/>
              <a:ext cx="161233" cy="6273"/>
            </a:xfrm>
            <a:custGeom>
              <a:avLst/>
              <a:gdLst/>
              <a:ahLst/>
              <a:cxnLst/>
              <a:rect l="0" t="0" r="0" b="0"/>
              <a:pathLst>
                <a:path w="161233" h="6273">
                  <a:moveTo>
                    <a:pt x="15182" y="6272"/>
                  </a:moveTo>
                  <a:lnTo>
                    <a:pt x="15182" y="6272"/>
                  </a:lnTo>
                  <a:lnTo>
                    <a:pt x="3249" y="1246"/>
                  </a:lnTo>
                  <a:lnTo>
                    <a:pt x="0" y="510"/>
                  </a:lnTo>
                  <a:lnTo>
                    <a:pt x="122" y="314"/>
                  </a:lnTo>
                  <a:lnTo>
                    <a:pt x="15499" y="0"/>
                  </a:lnTo>
                  <a:lnTo>
                    <a:pt x="60923" y="4301"/>
                  </a:lnTo>
                  <a:lnTo>
                    <a:pt x="102975" y="5688"/>
                  </a:lnTo>
                  <a:lnTo>
                    <a:pt x="161232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4697"/>
            <p:cNvSpPr/>
            <p:nvPr>
              <p:custDataLst>
                <p:tags r:id="rId166"/>
              </p:custDataLst>
            </p:nvPr>
          </p:nvSpPr>
          <p:spPr>
            <a:xfrm>
              <a:off x="6578600" y="2035280"/>
              <a:ext cx="25401" cy="250721"/>
            </a:xfrm>
            <a:custGeom>
              <a:avLst/>
              <a:gdLst/>
              <a:ahLst/>
              <a:cxnLst/>
              <a:rect l="0" t="0" r="0" b="0"/>
              <a:pathLst>
                <a:path w="25401" h="250721">
                  <a:moveTo>
                    <a:pt x="25400" y="9420"/>
                  </a:moveTo>
                  <a:lnTo>
                    <a:pt x="25400" y="9420"/>
                  </a:lnTo>
                  <a:lnTo>
                    <a:pt x="25398" y="0"/>
                  </a:lnTo>
                  <a:lnTo>
                    <a:pt x="20374" y="41129"/>
                  </a:lnTo>
                  <a:lnTo>
                    <a:pt x="19441" y="84902"/>
                  </a:lnTo>
                  <a:lnTo>
                    <a:pt x="18518" y="119873"/>
                  </a:lnTo>
                  <a:lnTo>
                    <a:pt x="15756" y="156583"/>
                  </a:lnTo>
                  <a:lnTo>
                    <a:pt x="12177" y="190302"/>
                  </a:lnTo>
                  <a:lnTo>
                    <a:pt x="4130" y="235336"/>
                  </a:lnTo>
                  <a:lnTo>
                    <a:pt x="0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2" name="SMARTInkShape-Group972"/>
          <p:cNvGrpSpPr/>
          <p:nvPr/>
        </p:nvGrpSpPr>
        <p:grpSpPr>
          <a:xfrm>
            <a:off x="5607050" y="1936750"/>
            <a:ext cx="406401" cy="374651"/>
            <a:chOff x="5607050" y="1936750"/>
            <a:chExt cx="406401" cy="374651"/>
          </a:xfrm>
        </p:grpSpPr>
        <p:sp>
          <p:nvSpPr>
            <p:cNvPr id="1270" name="SMARTInkShape-4698"/>
            <p:cNvSpPr/>
            <p:nvPr>
              <p:custDataLst>
                <p:tags r:id="rId163"/>
              </p:custDataLst>
            </p:nvPr>
          </p:nvSpPr>
          <p:spPr>
            <a:xfrm>
              <a:off x="5759450" y="2222500"/>
              <a:ext cx="254001" cy="88901"/>
            </a:xfrm>
            <a:custGeom>
              <a:avLst/>
              <a:gdLst/>
              <a:ahLst/>
              <a:cxnLst/>
              <a:rect l="0" t="0" r="0" b="0"/>
              <a:pathLst>
                <a:path w="254001" h="88901">
                  <a:moveTo>
                    <a:pt x="254000" y="0"/>
                  </a:moveTo>
                  <a:lnTo>
                    <a:pt x="254000" y="0"/>
                  </a:lnTo>
                  <a:lnTo>
                    <a:pt x="214001" y="12209"/>
                  </a:lnTo>
                  <a:lnTo>
                    <a:pt x="182130" y="23536"/>
                  </a:lnTo>
                  <a:lnTo>
                    <a:pt x="145152" y="36566"/>
                  </a:lnTo>
                  <a:lnTo>
                    <a:pt x="107551" y="47061"/>
                  </a:lnTo>
                  <a:lnTo>
                    <a:pt x="73436" y="58310"/>
                  </a:lnTo>
                  <a:lnTo>
                    <a:pt x="32106" y="7466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4699"/>
            <p:cNvSpPr/>
            <p:nvPr>
              <p:custDataLst>
                <p:tags r:id="rId164"/>
              </p:custDataLst>
            </p:nvPr>
          </p:nvSpPr>
          <p:spPr>
            <a:xfrm>
              <a:off x="5607050" y="1936750"/>
              <a:ext cx="344974" cy="260351"/>
            </a:xfrm>
            <a:custGeom>
              <a:avLst/>
              <a:gdLst/>
              <a:ahLst/>
              <a:cxnLst/>
              <a:rect l="0" t="0" r="0" b="0"/>
              <a:pathLst>
                <a:path w="344974" h="260351">
                  <a:moveTo>
                    <a:pt x="31750" y="0"/>
                  </a:moveTo>
                  <a:lnTo>
                    <a:pt x="31750" y="0"/>
                  </a:lnTo>
                  <a:lnTo>
                    <a:pt x="14727" y="0"/>
                  </a:lnTo>
                  <a:lnTo>
                    <a:pt x="17364" y="1881"/>
                  </a:lnTo>
                  <a:lnTo>
                    <a:pt x="57581" y="26040"/>
                  </a:lnTo>
                  <a:lnTo>
                    <a:pt x="91443" y="41442"/>
                  </a:lnTo>
                  <a:lnTo>
                    <a:pt x="131894" y="57695"/>
                  </a:lnTo>
                  <a:lnTo>
                    <a:pt x="175743" y="72914"/>
                  </a:lnTo>
                  <a:lnTo>
                    <a:pt x="221101" y="84382"/>
                  </a:lnTo>
                  <a:lnTo>
                    <a:pt x="261486" y="96064"/>
                  </a:lnTo>
                  <a:lnTo>
                    <a:pt x="308428" y="112660"/>
                  </a:lnTo>
                  <a:lnTo>
                    <a:pt x="342833" y="127539"/>
                  </a:lnTo>
                  <a:lnTo>
                    <a:pt x="344973" y="131592"/>
                  </a:lnTo>
                  <a:lnTo>
                    <a:pt x="344282" y="136411"/>
                  </a:lnTo>
                  <a:lnTo>
                    <a:pt x="341705" y="141741"/>
                  </a:lnTo>
                  <a:lnTo>
                    <a:pt x="307738" y="159355"/>
                  </a:lnTo>
                  <a:lnTo>
                    <a:pt x="267536" y="173600"/>
                  </a:lnTo>
                  <a:lnTo>
                    <a:pt x="243973" y="181350"/>
                  </a:lnTo>
                  <a:lnTo>
                    <a:pt x="219093" y="189339"/>
                  </a:lnTo>
                  <a:lnTo>
                    <a:pt x="193335" y="197487"/>
                  </a:lnTo>
                  <a:lnTo>
                    <a:pt x="166989" y="205741"/>
                  </a:lnTo>
                  <a:lnTo>
                    <a:pt x="142370" y="214066"/>
                  </a:lnTo>
                  <a:lnTo>
                    <a:pt x="96202" y="230842"/>
                  </a:lnTo>
                  <a:lnTo>
                    <a:pt x="55927" y="24394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3" name="SMARTInkShape-4700"/>
          <p:cNvSpPr/>
          <p:nvPr>
            <p:custDataLst>
              <p:tags r:id="rId7"/>
            </p:custDataLst>
          </p:nvPr>
        </p:nvSpPr>
        <p:spPr>
          <a:xfrm>
            <a:off x="6127750" y="1315594"/>
            <a:ext cx="457201" cy="60480"/>
          </a:xfrm>
          <a:custGeom>
            <a:avLst/>
            <a:gdLst/>
            <a:ahLst/>
            <a:cxnLst/>
            <a:rect l="0" t="0" r="0" b="0"/>
            <a:pathLst>
              <a:path w="457201" h="60480">
                <a:moveTo>
                  <a:pt x="0" y="11556"/>
                </a:moveTo>
                <a:lnTo>
                  <a:pt x="0" y="11556"/>
                </a:lnTo>
                <a:lnTo>
                  <a:pt x="6741" y="8185"/>
                </a:lnTo>
                <a:lnTo>
                  <a:pt x="37902" y="2718"/>
                </a:lnTo>
                <a:lnTo>
                  <a:pt x="76583" y="572"/>
                </a:lnTo>
                <a:lnTo>
                  <a:pt x="99738" y="0"/>
                </a:lnTo>
                <a:lnTo>
                  <a:pt x="127876" y="324"/>
                </a:lnTo>
                <a:lnTo>
                  <a:pt x="159334" y="1246"/>
                </a:lnTo>
                <a:lnTo>
                  <a:pt x="193004" y="2566"/>
                </a:lnTo>
                <a:lnTo>
                  <a:pt x="226037" y="4152"/>
                </a:lnTo>
                <a:lnTo>
                  <a:pt x="258640" y="5914"/>
                </a:lnTo>
                <a:lnTo>
                  <a:pt x="290961" y="7795"/>
                </a:lnTo>
                <a:lnTo>
                  <a:pt x="318857" y="10459"/>
                </a:lnTo>
                <a:lnTo>
                  <a:pt x="343805" y="13647"/>
                </a:lnTo>
                <a:lnTo>
                  <a:pt x="383518" y="20952"/>
                </a:lnTo>
                <a:lnTo>
                  <a:pt x="405874" y="28902"/>
                </a:lnTo>
                <a:lnTo>
                  <a:pt x="405343" y="33704"/>
                </a:lnTo>
                <a:lnTo>
                  <a:pt x="385939" y="44683"/>
                </a:lnTo>
                <a:lnTo>
                  <a:pt x="340626" y="52855"/>
                </a:lnTo>
                <a:lnTo>
                  <a:pt x="311750" y="56022"/>
                </a:lnTo>
                <a:lnTo>
                  <a:pt x="277684" y="58133"/>
                </a:lnTo>
                <a:lnTo>
                  <a:pt x="240156" y="59541"/>
                </a:lnTo>
                <a:lnTo>
                  <a:pt x="200321" y="60479"/>
                </a:lnTo>
                <a:lnTo>
                  <a:pt x="165297" y="60399"/>
                </a:lnTo>
                <a:lnTo>
                  <a:pt x="133481" y="59640"/>
                </a:lnTo>
                <a:lnTo>
                  <a:pt x="103803" y="58429"/>
                </a:lnTo>
                <a:lnTo>
                  <a:pt x="63304" y="53320"/>
                </a:lnTo>
                <a:lnTo>
                  <a:pt x="40835" y="46346"/>
                </a:lnTo>
                <a:lnTo>
                  <a:pt x="37807" y="42510"/>
                </a:lnTo>
                <a:lnTo>
                  <a:pt x="37904" y="38542"/>
                </a:lnTo>
                <a:lnTo>
                  <a:pt x="66235" y="30370"/>
                </a:lnTo>
                <a:lnTo>
                  <a:pt x="88607" y="26215"/>
                </a:lnTo>
                <a:lnTo>
                  <a:pt x="120454" y="23446"/>
                </a:lnTo>
                <a:lnTo>
                  <a:pt x="158621" y="21599"/>
                </a:lnTo>
                <a:lnTo>
                  <a:pt x="200997" y="20368"/>
                </a:lnTo>
                <a:lnTo>
                  <a:pt x="248297" y="21664"/>
                </a:lnTo>
                <a:lnTo>
                  <a:pt x="298882" y="24645"/>
                </a:lnTo>
                <a:lnTo>
                  <a:pt x="351655" y="28748"/>
                </a:lnTo>
                <a:lnTo>
                  <a:pt x="386836" y="31484"/>
                </a:lnTo>
                <a:lnTo>
                  <a:pt x="457200" y="369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6" name="SMARTInkShape-Group974"/>
          <p:cNvGrpSpPr/>
          <p:nvPr/>
        </p:nvGrpSpPr>
        <p:grpSpPr>
          <a:xfrm>
            <a:off x="4642542" y="1792465"/>
            <a:ext cx="429509" cy="417336"/>
            <a:chOff x="4642542" y="1792465"/>
            <a:chExt cx="429509" cy="417336"/>
          </a:xfrm>
        </p:grpSpPr>
        <p:sp>
          <p:nvSpPr>
            <p:cNvPr id="1274" name="SMARTInkShape-4701"/>
            <p:cNvSpPr/>
            <p:nvPr>
              <p:custDataLst>
                <p:tags r:id="rId161"/>
              </p:custDataLst>
            </p:nvPr>
          </p:nvSpPr>
          <p:spPr>
            <a:xfrm>
              <a:off x="4642542" y="1903011"/>
              <a:ext cx="187841" cy="253973"/>
            </a:xfrm>
            <a:custGeom>
              <a:avLst/>
              <a:gdLst/>
              <a:ahLst/>
              <a:cxnLst/>
              <a:rect l="0" t="0" r="0" b="0"/>
              <a:pathLst>
                <a:path w="187841" h="253973">
                  <a:moveTo>
                    <a:pt x="126308" y="59139"/>
                  </a:moveTo>
                  <a:lnTo>
                    <a:pt x="126308" y="59139"/>
                  </a:lnTo>
                  <a:lnTo>
                    <a:pt x="171088" y="23818"/>
                  </a:lnTo>
                  <a:lnTo>
                    <a:pt x="185379" y="11423"/>
                  </a:lnTo>
                  <a:lnTo>
                    <a:pt x="187840" y="6652"/>
                  </a:lnTo>
                  <a:lnTo>
                    <a:pt x="185673" y="4392"/>
                  </a:lnTo>
                  <a:lnTo>
                    <a:pt x="175741" y="0"/>
                  </a:lnTo>
                  <a:lnTo>
                    <a:pt x="147540" y="3673"/>
                  </a:lnTo>
                  <a:lnTo>
                    <a:pt x="109002" y="20440"/>
                  </a:lnTo>
                  <a:lnTo>
                    <a:pt x="66304" y="46654"/>
                  </a:lnTo>
                  <a:lnTo>
                    <a:pt x="32486" y="76763"/>
                  </a:lnTo>
                  <a:lnTo>
                    <a:pt x="21109" y="93783"/>
                  </a:lnTo>
                  <a:lnTo>
                    <a:pt x="18075" y="101285"/>
                  </a:lnTo>
                  <a:lnTo>
                    <a:pt x="17464" y="107697"/>
                  </a:lnTo>
                  <a:lnTo>
                    <a:pt x="20548" y="118585"/>
                  </a:lnTo>
                  <a:lnTo>
                    <a:pt x="32266" y="128128"/>
                  </a:lnTo>
                  <a:lnTo>
                    <a:pt x="58698" y="139552"/>
                  </a:lnTo>
                  <a:lnTo>
                    <a:pt x="85750" y="149733"/>
                  </a:lnTo>
                  <a:lnTo>
                    <a:pt x="88685" y="152696"/>
                  </a:lnTo>
                  <a:lnTo>
                    <a:pt x="91948" y="159751"/>
                  </a:lnTo>
                  <a:lnTo>
                    <a:pt x="89290" y="164314"/>
                  </a:lnTo>
                  <a:lnTo>
                    <a:pt x="46766" y="196331"/>
                  </a:lnTo>
                  <a:lnTo>
                    <a:pt x="10903" y="223743"/>
                  </a:lnTo>
                  <a:lnTo>
                    <a:pt x="1404" y="236719"/>
                  </a:lnTo>
                  <a:lnTo>
                    <a:pt x="0" y="241731"/>
                  </a:lnTo>
                  <a:lnTo>
                    <a:pt x="475" y="245778"/>
                  </a:lnTo>
                  <a:lnTo>
                    <a:pt x="2202" y="249182"/>
                  </a:lnTo>
                  <a:lnTo>
                    <a:pt x="6882" y="251451"/>
                  </a:lnTo>
                  <a:lnTo>
                    <a:pt x="21488" y="253972"/>
                  </a:lnTo>
                  <a:lnTo>
                    <a:pt x="66401" y="252020"/>
                  </a:lnTo>
                  <a:lnTo>
                    <a:pt x="98742" y="246934"/>
                  </a:lnTo>
                  <a:lnTo>
                    <a:pt x="139072" y="238019"/>
                  </a:lnTo>
                  <a:lnTo>
                    <a:pt x="170758" y="230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4702"/>
            <p:cNvSpPr/>
            <p:nvPr>
              <p:custDataLst>
                <p:tags r:id="rId162"/>
              </p:custDataLst>
            </p:nvPr>
          </p:nvSpPr>
          <p:spPr>
            <a:xfrm>
              <a:off x="4902200" y="1792465"/>
              <a:ext cx="169851" cy="417336"/>
            </a:xfrm>
            <a:custGeom>
              <a:avLst/>
              <a:gdLst/>
              <a:ahLst/>
              <a:cxnLst/>
              <a:rect l="0" t="0" r="0" b="0"/>
              <a:pathLst>
                <a:path w="169851" h="417336">
                  <a:moveTo>
                    <a:pt x="50800" y="10935"/>
                  </a:moveTo>
                  <a:lnTo>
                    <a:pt x="50800" y="10935"/>
                  </a:lnTo>
                  <a:lnTo>
                    <a:pt x="57542" y="4193"/>
                  </a:lnTo>
                  <a:lnTo>
                    <a:pt x="68378" y="883"/>
                  </a:lnTo>
                  <a:lnTo>
                    <a:pt x="75218" y="0"/>
                  </a:lnTo>
                  <a:lnTo>
                    <a:pt x="94108" y="8427"/>
                  </a:lnTo>
                  <a:lnTo>
                    <a:pt x="105071" y="15613"/>
                  </a:lnTo>
                  <a:lnTo>
                    <a:pt x="128543" y="46175"/>
                  </a:lnTo>
                  <a:lnTo>
                    <a:pt x="150969" y="90803"/>
                  </a:lnTo>
                  <a:lnTo>
                    <a:pt x="159913" y="118508"/>
                  </a:lnTo>
                  <a:lnTo>
                    <a:pt x="167992" y="148267"/>
                  </a:lnTo>
                  <a:lnTo>
                    <a:pt x="169850" y="178689"/>
                  </a:lnTo>
                  <a:lnTo>
                    <a:pt x="167561" y="209555"/>
                  </a:lnTo>
                  <a:lnTo>
                    <a:pt x="162508" y="240715"/>
                  </a:lnTo>
                  <a:lnTo>
                    <a:pt x="150672" y="269955"/>
                  </a:lnTo>
                  <a:lnTo>
                    <a:pt x="134315" y="297915"/>
                  </a:lnTo>
                  <a:lnTo>
                    <a:pt x="114943" y="325021"/>
                  </a:lnTo>
                  <a:lnTo>
                    <a:pt x="70842" y="366429"/>
                  </a:lnTo>
                  <a:lnTo>
                    <a:pt x="31485" y="394710"/>
                  </a:lnTo>
                  <a:lnTo>
                    <a:pt x="0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7" name="SMARTInkShape-4703"/>
          <p:cNvSpPr/>
          <p:nvPr>
            <p:custDataLst>
              <p:tags r:id="rId8"/>
            </p:custDataLst>
          </p:nvPr>
        </p:nvSpPr>
        <p:spPr>
          <a:xfrm>
            <a:off x="4145148" y="1930400"/>
            <a:ext cx="261753" cy="215901"/>
          </a:xfrm>
          <a:custGeom>
            <a:avLst/>
            <a:gdLst/>
            <a:ahLst/>
            <a:cxnLst/>
            <a:rect l="0" t="0" r="0" b="0"/>
            <a:pathLst>
              <a:path w="261753" h="215901">
                <a:moveTo>
                  <a:pt x="249052" y="0"/>
                </a:moveTo>
                <a:lnTo>
                  <a:pt x="249052" y="0"/>
                </a:lnTo>
                <a:lnTo>
                  <a:pt x="254519" y="0"/>
                </a:lnTo>
                <a:lnTo>
                  <a:pt x="258511" y="3371"/>
                </a:lnTo>
                <a:lnTo>
                  <a:pt x="258181" y="5069"/>
                </a:lnTo>
                <a:lnTo>
                  <a:pt x="254050" y="8838"/>
                </a:lnTo>
                <a:lnTo>
                  <a:pt x="209528" y="32914"/>
                </a:lnTo>
                <a:lnTo>
                  <a:pt x="178569" y="45673"/>
                </a:lnTo>
                <a:lnTo>
                  <a:pt x="141290" y="60751"/>
                </a:lnTo>
                <a:lnTo>
                  <a:pt x="103086" y="74978"/>
                </a:lnTo>
                <a:lnTo>
                  <a:pt x="67762" y="86946"/>
                </a:lnTo>
                <a:lnTo>
                  <a:pt x="29452" y="97650"/>
                </a:lnTo>
                <a:lnTo>
                  <a:pt x="6185" y="105290"/>
                </a:lnTo>
                <a:lnTo>
                  <a:pt x="0" y="109825"/>
                </a:lnTo>
                <a:lnTo>
                  <a:pt x="468" y="112728"/>
                </a:lnTo>
                <a:lnTo>
                  <a:pt x="6631" y="119716"/>
                </a:lnTo>
                <a:lnTo>
                  <a:pt x="42227" y="131584"/>
                </a:lnTo>
                <a:lnTo>
                  <a:pt x="77167" y="143619"/>
                </a:lnTo>
                <a:lnTo>
                  <a:pt x="116214" y="157669"/>
                </a:lnTo>
                <a:lnTo>
                  <a:pt x="157087" y="170970"/>
                </a:lnTo>
                <a:lnTo>
                  <a:pt x="191245" y="183937"/>
                </a:lnTo>
                <a:lnTo>
                  <a:pt x="237555" y="206137"/>
                </a:lnTo>
                <a:lnTo>
                  <a:pt x="261752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1" name="SMARTInkShape-Group976"/>
          <p:cNvGrpSpPr/>
          <p:nvPr/>
        </p:nvGrpSpPr>
        <p:grpSpPr>
          <a:xfrm>
            <a:off x="1941207" y="1616936"/>
            <a:ext cx="1852051" cy="586515"/>
            <a:chOff x="1941207" y="1616936"/>
            <a:chExt cx="1852051" cy="586515"/>
          </a:xfrm>
        </p:grpSpPr>
        <p:sp>
          <p:nvSpPr>
            <p:cNvPr id="1278" name="SMARTInkShape-4704"/>
            <p:cNvSpPr/>
            <p:nvPr>
              <p:custDataLst>
                <p:tags r:id="rId148"/>
              </p:custDataLst>
            </p:nvPr>
          </p:nvSpPr>
          <p:spPr>
            <a:xfrm>
              <a:off x="3765550" y="1806092"/>
              <a:ext cx="27708" cy="327509"/>
            </a:xfrm>
            <a:custGeom>
              <a:avLst/>
              <a:gdLst/>
              <a:ahLst/>
              <a:cxnLst/>
              <a:rect l="0" t="0" r="0" b="0"/>
              <a:pathLst>
                <a:path w="27708" h="32750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055" y="0"/>
                  </a:lnTo>
                  <a:lnTo>
                    <a:pt x="9721" y="1562"/>
                  </a:lnTo>
                  <a:lnTo>
                    <a:pt x="18559" y="19892"/>
                  </a:lnTo>
                  <a:lnTo>
                    <a:pt x="24241" y="49208"/>
                  </a:lnTo>
                  <a:lnTo>
                    <a:pt x="27707" y="88108"/>
                  </a:lnTo>
                  <a:lnTo>
                    <a:pt x="26896" y="131267"/>
                  </a:lnTo>
                  <a:lnTo>
                    <a:pt x="22301" y="178201"/>
                  </a:lnTo>
                  <a:lnTo>
                    <a:pt x="15556" y="225166"/>
                  </a:lnTo>
                  <a:lnTo>
                    <a:pt x="7855" y="267206"/>
                  </a:lnTo>
                  <a:lnTo>
                    <a:pt x="1551" y="313401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4705"/>
            <p:cNvSpPr/>
            <p:nvPr>
              <p:custDataLst>
                <p:tags r:id="rId149"/>
              </p:custDataLst>
            </p:nvPr>
          </p:nvSpPr>
          <p:spPr>
            <a:xfrm>
              <a:off x="2711450" y="1810011"/>
              <a:ext cx="31751" cy="393440"/>
            </a:xfrm>
            <a:custGeom>
              <a:avLst/>
              <a:gdLst/>
              <a:ahLst/>
              <a:cxnLst/>
              <a:rect l="0" t="0" r="0" b="0"/>
              <a:pathLst>
                <a:path w="31751" h="393440">
                  <a:moveTo>
                    <a:pt x="31750" y="6089"/>
                  </a:moveTo>
                  <a:lnTo>
                    <a:pt x="31750" y="6089"/>
                  </a:lnTo>
                  <a:lnTo>
                    <a:pt x="31750" y="0"/>
                  </a:lnTo>
                  <a:lnTo>
                    <a:pt x="31750" y="5834"/>
                  </a:lnTo>
                  <a:lnTo>
                    <a:pt x="27386" y="16178"/>
                  </a:lnTo>
                  <a:lnTo>
                    <a:pt x="25423" y="58424"/>
                  </a:lnTo>
                  <a:lnTo>
                    <a:pt x="20335" y="99212"/>
                  </a:lnTo>
                  <a:lnTo>
                    <a:pt x="16564" y="128381"/>
                  </a:lnTo>
                  <a:lnTo>
                    <a:pt x="12536" y="167685"/>
                  </a:lnTo>
                  <a:lnTo>
                    <a:pt x="9099" y="212671"/>
                  </a:lnTo>
                  <a:lnTo>
                    <a:pt x="7572" y="258534"/>
                  </a:lnTo>
                  <a:lnTo>
                    <a:pt x="5012" y="299145"/>
                  </a:lnTo>
                  <a:lnTo>
                    <a:pt x="1485" y="346215"/>
                  </a:lnTo>
                  <a:lnTo>
                    <a:pt x="0" y="39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4706"/>
            <p:cNvSpPr/>
            <p:nvPr>
              <p:custDataLst>
                <p:tags r:id="rId150"/>
              </p:custDataLst>
            </p:nvPr>
          </p:nvSpPr>
          <p:spPr>
            <a:xfrm>
              <a:off x="2350302" y="1743529"/>
              <a:ext cx="148907" cy="434522"/>
            </a:xfrm>
            <a:custGeom>
              <a:avLst/>
              <a:gdLst/>
              <a:ahLst/>
              <a:cxnLst/>
              <a:rect l="0" t="0" r="0" b="0"/>
              <a:pathLst>
                <a:path w="148907" h="434522">
                  <a:moveTo>
                    <a:pt x="145248" y="21771"/>
                  </a:moveTo>
                  <a:lnTo>
                    <a:pt x="145248" y="21771"/>
                  </a:lnTo>
                  <a:lnTo>
                    <a:pt x="148619" y="15029"/>
                  </a:lnTo>
                  <a:lnTo>
                    <a:pt x="148906" y="12337"/>
                  </a:lnTo>
                  <a:lnTo>
                    <a:pt x="147344" y="7465"/>
                  </a:lnTo>
                  <a:lnTo>
                    <a:pt x="142417" y="2948"/>
                  </a:lnTo>
                  <a:lnTo>
                    <a:pt x="139127" y="756"/>
                  </a:lnTo>
                  <a:lnTo>
                    <a:pt x="135523" y="0"/>
                  </a:lnTo>
                  <a:lnTo>
                    <a:pt x="127755" y="1041"/>
                  </a:lnTo>
                  <a:lnTo>
                    <a:pt x="105336" y="22449"/>
                  </a:lnTo>
                  <a:lnTo>
                    <a:pt x="72980" y="69087"/>
                  </a:lnTo>
                  <a:lnTo>
                    <a:pt x="61791" y="91415"/>
                  </a:lnTo>
                  <a:lnTo>
                    <a:pt x="50805" y="116884"/>
                  </a:lnTo>
                  <a:lnTo>
                    <a:pt x="39952" y="144446"/>
                  </a:lnTo>
                  <a:lnTo>
                    <a:pt x="29895" y="173404"/>
                  </a:lnTo>
                  <a:lnTo>
                    <a:pt x="20368" y="203293"/>
                  </a:lnTo>
                  <a:lnTo>
                    <a:pt x="11195" y="233802"/>
                  </a:lnTo>
                  <a:lnTo>
                    <a:pt x="5079" y="261903"/>
                  </a:lnTo>
                  <a:lnTo>
                    <a:pt x="1002" y="288398"/>
                  </a:lnTo>
                  <a:lnTo>
                    <a:pt x="0" y="335711"/>
                  </a:lnTo>
                  <a:lnTo>
                    <a:pt x="11314" y="373202"/>
                  </a:lnTo>
                  <a:lnTo>
                    <a:pt x="33746" y="400683"/>
                  </a:lnTo>
                  <a:lnTo>
                    <a:pt x="47630" y="411962"/>
                  </a:lnTo>
                  <a:lnTo>
                    <a:pt x="81871" y="424495"/>
                  </a:lnTo>
                  <a:lnTo>
                    <a:pt x="138898" y="43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4707"/>
            <p:cNvSpPr/>
            <p:nvPr>
              <p:custDataLst>
                <p:tags r:id="rId151"/>
              </p:custDataLst>
            </p:nvPr>
          </p:nvSpPr>
          <p:spPr>
            <a:xfrm>
              <a:off x="2047392" y="1943100"/>
              <a:ext cx="111609" cy="171151"/>
            </a:xfrm>
            <a:custGeom>
              <a:avLst/>
              <a:gdLst/>
              <a:ahLst/>
              <a:cxnLst/>
              <a:rect l="0" t="0" r="0" b="0"/>
              <a:pathLst>
                <a:path w="111609" h="171151">
                  <a:moveTo>
                    <a:pt x="3658" y="44450"/>
                  </a:moveTo>
                  <a:lnTo>
                    <a:pt x="3658" y="44450"/>
                  </a:lnTo>
                  <a:lnTo>
                    <a:pt x="287" y="44450"/>
                  </a:lnTo>
                  <a:lnTo>
                    <a:pt x="0" y="43744"/>
                  </a:lnTo>
                  <a:lnTo>
                    <a:pt x="1562" y="41079"/>
                  </a:lnTo>
                  <a:lnTo>
                    <a:pt x="13150" y="35612"/>
                  </a:lnTo>
                  <a:lnTo>
                    <a:pt x="33360" y="36265"/>
                  </a:lnTo>
                  <a:lnTo>
                    <a:pt x="47198" y="46692"/>
                  </a:lnTo>
                  <a:lnTo>
                    <a:pt x="59698" y="64496"/>
                  </a:lnTo>
                  <a:lnTo>
                    <a:pt x="69957" y="88872"/>
                  </a:lnTo>
                  <a:lnTo>
                    <a:pt x="73554" y="126992"/>
                  </a:lnTo>
                  <a:lnTo>
                    <a:pt x="70150" y="154985"/>
                  </a:lnTo>
                  <a:lnTo>
                    <a:pt x="64725" y="166014"/>
                  </a:lnTo>
                  <a:lnTo>
                    <a:pt x="61303" y="169942"/>
                  </a:lnTo>
                  <a:lnTo>
                    <a:pt x="58316" y="171150"/>
                  </a:lnTo>
                  <a:lnTo>
                    <a:pt x="55619" y="170545"/>
                  </a:lnTo>
                  <a:lnTo>
                    <a:pt x="53115" y="168730"/>
                  </a:lnTo>
                  <a:lnTo>
                    <a:pt x="46221" y="145949"/>
                  </a:lnTo>
                  <a:lnTo>
                    <a:pt x="46451" y="98905"/>
                  </a:lnTo>
                  <a:lnTo>
                    <a:pt x="54898" y="66065"/>
                  </a:lnTo>
                  <a:lnTo>
                    <a:pt x="69470" y="37829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4708"/>
            <p:cNvSpPr/>
            <p:nvPr>
              <p:custDataLst>
                <p:tags r:id="rId152"/>
              </p:custDataLst>
            </p:nvPr>
          </p:nvSpPr>
          <p:spPr>
            <a:xfrm>
              <a:off x="1941207" y="1759658"/>
              <a:ext cx="87926" cy="417138"/>
            </a:xfrm>
            <a:custGeom>
              <a:avLst/>
              <a:gdLst/>
              <a:ahLst/>
              <a:cxnLst/>
              <a:rect l="0" t="0" r="0" b="0"/>
              <a:pathLst>
                <a:path w="87926" h="417138">
                  <a:moveTo>
                    <a:pt x="20943" y="94542"/>
                  </a:moveTo>
                  <a:lnTo>
                    <a:pt x="20943" y="94542"/>
                  </a:lnTo>
                  <a:lnTo>
                    <a:pt x="15476" y="83607"/>
                  </a:lnTo>
                  <a:lnTo>
                    <a:pt x="14476" y="83724"/>
                  </a:lnTo>
                  <a:lnTo>
                    <a:pt x="11483" y="85736"/>
                  </a:lnTo>
                  <a:lnTo>
                    <a:pt x="9203" y="104319"/>
                  </a:lnTo>
                  <a:lnTo>
                    <a:pt x="15270" y="142281"/>
                  </a:lnTo>
                  <a:lnTo>
                    <a:pt x="20303" y="176908"/>
                  </a:lnTo>
                  <a:lnTo>
                    <a:pt x="25597" y="217932"/>
                  </a:lnTo>
                  <a:lnTo>
                    <a:pt x="28985" y="241713"/>
                  </a:lnTo>
                  <a:lnTo>
                    <a:pt x="32654" y="266739"/>
                  </a:lnTo>
                  <a:lnTo>
                    <a:pt x="38613" y="313361"/>
                  </a:lnTo>
                  <a:lnTo>
                    <a:pt x="42907" y="354073"/>
                  </a:lnTo>
                  <a:lnTo>
                    <a:pt x="44619" y="394709"/>
                  </a:lnTo>
                  <a:lnTo>
                    <a:pt x="42520" y="410453"/>
                  </a:lnTo>
                  <a:lnTo>
                    <a:pt x="40972" y="414510"/>
                  </a:lnTo>
                  <a:lnTo>
                    <a:pt x="39234" y="416510"/>
                  </a:lnTo>
                  <a:lnTo>
                    <a:pt x="37370" y="417137"/>
                  </a:lnTo>
                  <a:lnTo>
                    <a:pt x="31537" y="410308"/>
                  </a:lnTo>
                  <a:lnTo>
                    <a:pt x="24240" y="394338"/>
                  </a:lnTo>
                  <a:lnTo>
                    <a:pt x="16293" y="366074"/>
                  </a:lnTo>
                  <a:lnTo>
                    <a:pt x="9940" y="322938"/>
                  </a:lnTo>
                  <a:lnTo>
                    <a:pt x="7257" y="297606"/>
                  </a:lnTo>
                  <a:lnTo>
                    <a:pt x="4764" y="268018"/>
                  </a:lnTo>
                  <a:lnTo>
                    <a:pt x="2396" y="235592"/>
                  </a:lnTo>
                  <a:lnTo>
                    <a:pt x="112" y="201275"/>
                  </a:lnTo>
                  <a:lnTo>
                    <a:pt x="0" y="169225"/>
                  </a:lnTo>
                  <a:lnTo>
                    <a:pt x="1336" y="138687"/>
                  </a:lnTo>
                  <a:lnTo>
                    <a:pt x="3639" y="109155"/>
                  </a:lnTo>
                  <a:lnTo>
                    <a:pt x="9959" y="66935"/>
                  </a:lnTo>
                  <a:lnTo>
                    <a:pt x="18178" y="37822"/>
                  </a:lnTo>
                  <a:lnTo>
                    <a:pt x="28886" y="17828"/>
                  </a:lnTo>
                  <a:lnTo>
                    <a:pt x="40701" y="5649"/>
                  </a:lnTo>
                  <a:lnTo>
                    <a:pt x="46815" y="1413"/>
                  </a:lnTo>
                  <a:lnTo>
                    <a:pt x="53008" y="0"/>
                  </a:lnTo>
                  <a:lnTo>
                    <a:pt x="65533" y="2194"/>
                  </a:lnTo>
                  <a:lnTo>
                    <a:pt x="71131" y="8282"/>
                  </a:lnTo>
                  <a:lnTo>
                    <a:pt x="81113" y="28217"/>
                  </a:lnTo>
                  <a:lnTo>
                    <a:pt x="87925" y="73950"/>
                  </a:lnTo>
                  <a:lnTo>
                    <a:pt x="83874" y="107497"/>
                  </a:lnTo>
                  <a:lnTo>
                    <a:pt x="74312" y="140517"/>
                  </a:lnTo>
                  <a:lnTo>
                    <a:pt x="53062" y="184051"/>
                  </a:lnTo>
                  <a:lnTo>
                    <a:pt x="20943" y="221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4709"/>
            <p:cNvSpPr/>
            <p:nvPr>
              <p:custDataLst>
                <p:tags r:id="rId153"/>
              </p:custDataLst>
            </p:nvPr>
          </p:nvSpPr>
          <p:spPr>
            <a:xfrm>
              <a:off x="2916948" y="1847850"/>
              <a:ext cx="42153" cy="279401"/>
            </a:xfrm>
            <a:custGeom>
              <a:avLst/>
              <a:gdLst/>
              <a:ahLst/>
              <a:cxnLst/>
              <a:rect l="0" t="0" r="0" b="0"/>
              <a:pathLst>
                <a:path w="42153" h="279401">
                  <a:moveTo>
                    <a:pt x="42152" y="0"/>
                  </a:moveTo>
                  <a:lnTo>
                    <a:pt x="42152" y="0"/>
                  </a:lnTo>
                  <a:lnTo>
                    <a:pt x="36685" y="0"/>
                  </a:lnTo>
                  <a:lnTo>
                    <a:pt x="35148" y="43351"/>
                  </a:lnTo>
                  <a:lnTo>
                    <a:pt x="30748" y="88888"/>
                  </a:lnTo>
                  <a:lnTo>
                    <a:pt x="26971" y="126524"/>
                  </a:lnTo>
                  <a:lnTo>
                    <a:pt x="21058" y="166770"/>
                  </a:lnTo>
                  <a:lnTo>
                    <a:pt x="13727" y="206059"/>
                  </a:lnTo>
                  <a:lnTo>
                    <a:pt x="3077" y="252417"/>
                  </a:lnTo>
                  <a:lnTo>
                    <a:pt x="0" y="274541"/>
                  </a:lnTo>
                  <a:lnTo>
                    <a:pt x="645" y="276866"/>
                  </a:lnTo>
                  <a:lnTo>
                    <a:pt x="4052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4710"/>
            <p:cNvSpPr/>
            <p:nvPr>
              <p:custDataLst>
                <p:tags r:id="rId154"/>
              </p:custDataLst>
            </p:nvPr>
          </p:nvSpPr>
          <p:spPr>
            <a:xfrm>
              <a:off x="2909706" y="1843449"/>
              <a:ext cx="176395" cy="23452"/>
            </a:xfrm>
            <a:custGeom>
              <a:avLst/>
              <a:gdLst/>
              <a:ahLst/>
              <a:cxnLst/>
              <a:rect l="0" t="0" r="0" b="0"/>
              <a:pathLst>
                <a:path w="176395" h="23452">
                  <a:moveTo>
                    <a:pt x="17644" y="23451"/>
                  </a:moveTo>
                  <a:lnTo>
                    <a:pt x="17644" y="23451"/>
                  </a:lnTo>
                  <a:lnTo>
                    <a:pt x="0" y="11895"/>
                  </a:lnTo>
                  <a:lnTo>
                    <a:pt x="36091" y="4348"/>
                  </a:lnTo>
                  <a:lnTo>
                    <a:pt x="72880" y="849"/>
                  </a:lnTo>
                  <a:lnTo>
                    <a:pt x="110632" y="0"/>
                  </a:lnTo>
                  <a:lnTo>
                    <a:pt x="154714" y="2784"/>
                  </a:lnTo>
                  <a:lnTo>
                    <a:pt x="176394" y="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SMARTInkShape-4711"/>
            <p:cNvSpPr/>
            <p:nvPr>
              <p:custDataLst>
                <p:tags r:id="rId155"/>
              </p:custDataLst>
            </p:nvPr>
          </p:nvSpPr>
          <p:spPr>
            <a:xfrm>
              <a:off x="2895600" y="19621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6" y="21036"/>
                  </a:lnTo>
                  <a:lnTo>
                    <a:pt x="1881" y="20374"/>
                  </a:lnTo>
                  <a:lnTo>
                    <a:pt x="37590" y="14155"/>
                  </a:lnTo>
                  <a:lnTo>
                    <a:pt x="79185" y="827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4712"/>
            <p:cNvSpPr/>
            <p:nvPr>
              <p:custDataLst>
                <p:tags r:id="rId156"/>
              </p:custDataLst>
            </p:nvPr>
          </p:nvSpPr>
          <p:spPr>
            <a:xfrm>
              <a:off x="3524250" y="1873250"/>
              <a:ext cx="19051" cy="223394"/>
            </a:xfrm>
            <a:custGeom>
              <a:avLst/>
              <a:gdLst/>
              <a:ahLst/>
              <a:cxnLst/>
              <a:rect l="0" t="0" r="0" b="0"/>
              <a:pathLst>
                <a:path w="19051" h="223394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4744" y="34531"/>
                  </a:lnTo>
                  <a:lnTo>
                    <a:pt x="2108" y="65912"/>
                  </a:lnTo>
                  <a:lnTo>
                    <a:pt x="937" y="102672"/>
                  </a:lnTo>
                  <a:lnTo>
                    <a:pt x="416" y="140177"/>
                  </a:lnTo>
                  <a:lnTo>
                    <a:pt x="123" y="186878"/>
                  </a:lnTo>
                  <a:lnTo>
                    <a:pt x="16" y="22339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4713"/>
            <p:cNvSpPr/>
            <p:nvPr>
              <p:custDataLst>
                <p:tags r:id="rId157"/>
              </p:custDataLst>
            </p:nvPr>
          </p:nvSpPr>
          <p:spPr>
            <a:xfrm>
              <a:off x="3479800" y="19558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39232" y="17003"/>
                  </a:lnTo>
                  <a:lnTo>
                    <a:pt x="82179" y="9507"/>
                  </a:lnTo>
                  <a:lnTo>
                    <a:pt x="129477" y="540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4714"/>
            <p:cNvSpPr/>
            <p:nvPr>
              <p:custDataLst>
                <p:tags r:id="rId158"/>
              </p:custDataLst>
            </p:nvPr>
          </p:nvSpPr>
          <p:spPr>
            <a:xfrm>
              <a:off x="3506083" y="1866900"/>
              <a:ext cx="170568" cy="69851"/>
            </a:xfrm>
            <a:custGeom>
              <a:avLst/>
              <a:gdLst/>
              <a:ahLst/>
              <a:cxnLst/>
              <a:rect l="0" t="0" r="0" b="0"/>
              <a:pathLst>
                <a:path w="170568" h="69851">
                  <a:moveTo>
                    <a:pt x="5467" y="69850"/>
                  </a:moveTo>
                  <a:lnTo>
                    <a:pt x="5467" y="69850"/>
                  </a:lnTo>
                  <a:lnTo>
                    <a:pt x="1103" y="59711"/>
                  </a:lnTo>
                  <a:lnTo>
                    <a:pt x="0" y="52173"/>
                  </a:lnTo>
                  <a:lnTo>
                    <a:pt x="1116" y="48893"/>
                  </a:lnTo>
                  <a:lnTo>
                    <a:pt x="6120" y="43367"/>
                  </a:lnTo>
                  <a:lnTo>
                    <a:pt x="38156" y="24637"/>
                  </a:lnTo>
                  <a:lnTo>
                    <a:pt x="80847" y="11690"/>
                  </a:lnTo>
                  <a:lnTo>
                    <a:pt x="126423" y="3777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4715"/>
            <p:cNvSpPr/>
            <p:nvPr>
              <p:custDataLst>
                <p:tags r:id="rId159"/>
              </p:custDataLst>
            </p:nvPr>
          </p:nvSpPr>
          <p:spPr>
            <a:xfrm>
              <a:off x="3029574" y="1616936"/>
              <a:ext cx="88277" cy="91215"/>
            </a:xfrm>
            <a:custGeom>
              <a:avLst/>
              <a:gdLst/>
              <a:ahLst/>
              <a:cxnLst/>
              <a:rect l="0" t="0" r="0" b="0"/>
              <a:pathLst>
                <a:path w="88277" h="91215">
                  <a:moveTo>
                    <a:pt x="31126" y="21364"/>
                  </a:moveTo>
                  <a:lnTo>
                    <a:pt x="31126" y="21364"/>
                  </a:lnTo>
                  <a:lnTo>
                    <a:pt x="27755" y="17993"/>
                  </a:lnTo>
                  <a:lnTo>
                    <a:pt x="26100" y="14456"/>
                  </a:lnTo>
                  <a:lnTo>
                    <a:pt x="25037" y="9808"/>
                  </a:lnTo>
                  <a:lnTo>
                    <a:pt x="21482" y="15745"/>
                  </a:lnTo>
                  <a:lnTo>
                    <a:pt x="10040" y="44491"/>
                  </a:lnTo>
                  <a:lnTo>
                    <a:pt x="4115" y="54220"/>
                  </a:lnTo>
                  <a:lnTo>
                    <a:pt x="312" y="66320"/>
                  </a:lnTo>
                  <a:lnTo>
                    <a:pt x="0" y="66151"/>
                  </a:lnTo>
                  <a:lnTo>
                    <a:pt x="21055" y="21256"/>
                  </a:lnTo>
                  <a:lnTo>
                    <a:pt x="34492" y="3458"/>
                  </a:lnTo>
                  <a:lnTo>
                    <a:pt x="37604" y="960"/>
                  </a:lnTo>
                  <a:lnTo>
                    <a:pt x="41089" y="0"/>
                  </a:lnTo>
                  <a:lnTo>
                    <a:pt x="48724" y="815"/>
                  </a:lnTo>
                  <a:lnTo>
                    <a:pt x="52031" y="4137"/>
                  </a:lnTo>
                  <a:lnTo>
                    <a:pt x="71970" y="50620"/>
                  </a:lnTo>
                  <a:lnTo>
                    <a:pt x="88276" y="91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4716"/>
            <p:cNvSpPr/>
            <p:nvPr>
              <p:custDataLst>
                <p:tags r:id="rId160"/>
              </p:custDataLst>
            </p:nvPr>
          </p:nvSpPr>
          <p:spPr>
            <a:xfrm>
              <a:off x="3282950" y="20193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1954" y="821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5" name="SMARTInkShape-Group977"/>
          <p:cNvGrpSpPr/>
          <p:nvPr/>
        </p:nvGrpSpPr>
        <p:grpSpPr>
          <a:xfrm>
            <a:off x="857250" y="1841610"/>
            <a:ext cx="414480" cy="253891"/>
            <a:chOff x="857250" y="1841610"/>
            <a:chExt cx="414480" cy="253891"/>
          </a:xfrm>
        </p:grpSpPr>
        <p:sp>
          <p:nvSpPr>
            <p:cNvPr id="1292" name="SMARTInkShape-4717"/>
            <p:cNvSpPr/>
            <p:nvPr>
              <p:custDataLst>
                <p:tags r:id="rId145"/>
              </p:custDataLst>
            </p:nvPr>
          </p:nvSpPr>
          <p:spPr>
            <a:xfrm>
              <a:off x="857250" y="1953770"/>
              <a:ext cx="387351" cy="40131"/>
            </a:xfrm>
            <a:custGeom>
              <a:avLst/>
              <a:gdLst/>
              <a:ahLst/>
              <a:cxnLst/>
              <a:rect l="0" t="0" r="0" b="0"/>
              <a:pathLst>
                <a:path w="387351" h="40131">
                  <a:moveTo>
                    <a:pt x="0" y="40130"/>
                  </a:moveTo>
                  <a:lnTo>
                    <a:pt x="0" y="40130"/>
                  </a:lnTo>
                  <a:lnTo>
                    <a:pt x="34637" y="38719"/>
                  </a:lnTo>
                  <a:lnTo>
                    <a:pt x="67135" y="33388"/>
                  </a:lnTo>
                  <a:lnTo>
                    <a:pt x="112623" y="26315"/>
                  </a:lnTo>
                  <a:lnTo>
                    <a:pt x="138582" y="22453"/>
                  </a:lnTo>
                  <a:lnTo>
                    <a:pt x="166471" y="18468"/>
                  </a:lnTo>
                  <a:lnTo>
                    <a:pt x="195647" y="14399"/>
                  </a:lnTo>
                  <a:lnTo>
                    <a:pt x="225682" y="10276"/>
                  </a:lnTo>
                  <a:lnTo>
                    <a:pt x="253466" y="6822"/>
                  </a:lnTo>
                  <a:lnTo>
                    <a:pt x="279749" y="3813"/>
                  </a:lnTo>
                  <a:lnTo>
                    <a:pt x="325416" y="0"/>
                  </a:lnTo>
                  <a:lnTo>
                    <a:pt x="367431" y="1115"/>
                  </a:lnTo>
                  <a:lnTo>
                    <a:pt x="387350" y="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4718"/>
            <p:cNvSpPr/>
            <p:nvPr>
              <p:custDataLst>
                <p:tags r:id="rId146"/>
              </p:custDataLst>
            </p:nvPr>
          </p:nvSpPr>
          <p:spPr>
            <a:xfrm>
              <a:off x="1149208" y="1841610"/>
              <a:ext cx="122522" cy="253891"/>
            </a:xfrm>
            <a:custGeom>
              <a:avLst/>
              <a:gdLst/>
              <a:ahLst/>
              <a:cxnLst/>
              <a:rect l="0" t="0" r="0" b="0"/>
              <a:pathLst>
                <a:path w="122522" h="253891">
                  <a:moveTo>
                    <a:pt x="57292" y="37990"/>
                  </a:moveTo>
                  <a:lnTo>
                    <a:pt x="57292" y="37990"/>
                  </a:lnTo>
                  <a:lnTo>
                    <a:pt x="14375" y="9379"/>
                  </a:lnTo>
                  <a:lnTo>
                    <a:pt x="988" y="2701"/>
                  </a:lnTo>
                  <a:lnTo>
                    <a:pt x="0" y="1764"/>
                  </a:lnTo>
                  <a:lnTo>
                    <a:pt x="753" y="1139"/>
                  </a:lnTo>
                  <a:lnTo>
                    <a:pt x="42407" y="0"/>
                  </a:lnTo>
                  <a:lnTo>
                    <a:pt x="65493" y="2055"/>
                  </a:lnTo>
                  <a:lnTo>
                    <a:pt x="89865" y="10025"/>
                  </a:lnTo>
                  <a:lnTo>
                    <a:pt x="109163" y="28148"/>
                  </a:lnTo>
                  <a:lnTo>
                    <a:pt x="117273" y="39896"/>
                  </a:lnTo>
                  <a:lnTo>
                    <a:pt x="122521" y="68000"/>
                  </a:lnTo>
                  <a:lnTo>
                    <a:pt x="118032" y="100011"/>
                  </a:lnTo>
                  <a:lnTo>
                    <a:pt x="104279" y="135405"/>
                  </a:lnTo>
                  <a:lnTo>
                    <a:pt x="84525" y="168539"/>
                  </a:lnTo>
                  <a:lnTo>
                    <a:pt x="55248" y="213079"/>
                  </a:lnTo>
                  <a:lnTo>
                    <a:pt x="31892" y="25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4719"/>
            <p:cNvSpPr/>
            <p:nvPr>
              <p:custDataLst>
                <p:tags r:id="rId147"/>
              </p:custDataLst>
            </p:nvPr>
          </p:nvSpPr>
          <p:spPr>
            <a:xfrm>
              <a:off x="901700" y="1968500"/>
              <a:ext cx="355601" cy="127001"/>
            </a:xfrm>
            <a:custGeom>
              <a:avLst/>
              <a:gdLst/>
              <a:ahLst/>
              <a:cxnLst/>
              <a:rect l="0" t="0" r="0" b="0"/>
              <a:pathLst>
                <a:path w="355601" h="127001">
                  <a:moveTo>
                    <a:pt x="0" y="127000"/>
                  </a:moveTo>
                  <a:lnTo>
                    <a:pt x="0" y="127000"/>
                  </a:lnTo>
                  <a:lnTo>
                    <a:pt x="15784" y="121225"/>
                  </a:lnTo>
                  <a:lnTo>
                    <a:pt x="44645" y="114790"/>
                  </a:lnTo>
                  <a:lnTo>
                    <a:pt x="86635" y="103464"/>
                  </a:lnTo>
                  <a:lnTo>
                    <a:pt x="110673" y="96493"/>
                  </a:lnTo>
                  <a:lnTo>
                    <a:pt x="135871" y="90434"/>
                  </a:lnTo>
                  <a:lnTo>
                    <a:pt x="161842" y="84984"/>
                  </a:lnTo>
                  <a:lnTo>
                    <a:pt x="188328" y="79939"/>
                  </a:lnTo>
                  <a:lnTo>
                    <a:pt x="213041" y="74460"/>
                  </a:lnTo>
                  <a:lnTo>
                    <a:pt x="259314" y="62727"/>
                  </a:lnTo>
                  <a:lnTo>
                    <a:pt x="295873" y="50456"/>
                  </a:lnTo>
                  <a:lnTo>
                    <a:pt x="323410" y="36536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3" name="SMARTInkShape-Group978"/>
          <p:cNvGrpSpPr/>
          <p:nvPr/>
        </p:nvGrpSpPr>
        <p:grpSpPr>
          <a:xfrm>
            <a:off x="7258932" y="400312"/>
            <a:ext cx="1700919" cy="797562"/>
            <a:chOff x="7258932" y="400312"/>
            <a:chExt cx="1700919" cy="797562"/>
          </a:xfrm>
        </p:grpSpPr>
        <p:sp>
          <p:nvSpPr>
            <p:cNvPr id="1296" name="SMARTInkShape-4720"/>
            <p:cNvSpPr/>
            <p:nvPr>
              <p:custDataLst>
                <p:tags r:id="rId138"/>
              </p:custDataLst>
            </p:nvPr>
          </p:nvSpPr>
          <p:spPr>
            <a:xfrm>
              <a:off x="7258932" y="793027"/>
              <a:ext cx="342019" cy="404847"/>
            </a:xfrm>
            <a:custGeom>
              <a:avLst/>
              <a:gdLst/>
              <a:ahLst/>
              <a:cxnLst/>
              <a:rect l="0" t="0" r="0" b="0"/>
              <a:pathLst>
                <a:path w="342019" h="404847">
                  <a:moveTo>
                    <a:pt x="5468" y="57873"/>
                  </a:moveTo>
                  <a:lnTo>
                    <a:pt x="5468" y="57873"/>
                  </a:lnTo>
                  <a:lnTo>
                    <a:pt x="0" y="52406"/>
                  </a:lnTo>
                  <a:lnTo>
                    <a:pt x="412" y="51406"/>
                  </a:lnTo>
                  <a:lnTo>
                    <a:pt x="17439" y="27781"/>
                  </a:lnTo>
                  <a:lnTo>
                    <a:pt x="64716" y="2799"/>
                  </a:lnTo>
                  <a:lnTo>
                    <a:pt x="83541" y="0"/>
                  </a:lnTo>
                  <a:lnTo>
                    <a:pt x="102961" y="2518"/>
                  </a:lnTo>
                  <a:lnTo>
                    <a:pt x="121000" y="10693"/>
                  </a:lnTo>
                  <a:lnTo>
                    <a:pt x="136543" y="27026"/>
                  </a:lnTo>
                  <a:lnTo>
                    <a:pt x="149096" y="49808"/>
                  </a:lnTo>
                  <a:lnTo>
                    <a:pt x="157027" y="78748"/>
                  </a:lnTo>
                  <a:lnTo>
                    <a:pt x="157260" y="114188"/>
                  </a:lnTo>
                  <a:lnTo>
                    <a:pt x="150541" y="154163"/>
                  </a:lnTo>
                  <a:lnTo>
                    <a:pt x="135797" y="197800"/>
                  </a:lnTo>
                  <a:lnTo>
                    <a:pt x="117484" y="237420"/>
                  </a:lnTo>
                  <a:lnTo>
                    <a:pt x="98292" y="273138"/>
                  </a:lnTo>
                  <a:lnTo>
                    <a:pt x="72325" y="318897"/>
                  </a:lnTo>
                  <a:lnTo>
                    <a:pt x="41031" y="363093"/>
                  </a:lnTo>
                  <a:lnTo>
                    <a:pt x="35385" y="373678"/>
                  </a:lnTo>
                  <a:lnTo>
                    <a:pt x="33879" y="378476"/>
                  </a:lnTo>
                  <a:lnTo>
                    <a:pt x="33581" y="382381"/>
                  </a:lnTo>
                  <a:lnTo>
                    <a:pt x="35131" y="388600"/>
                  </a:lnTo>
                  <a:lnTo>
                    <a:pt x="50083" y="399440"/>
                  </a:lnTo>
                  <a:lnTo>
                    <a:pt x="85871" y="404846"/>
                  </a:lnTo>
                  <a:lnTo>
                    <a:pt x="121871" y="404230"/>
                  </a:lnTo>
                  <a:lnTo>
                    <a:pt x="164447" y="401604"/>
                  </a:lnTo>
                  <a:lnTo>
                    <a:pt x="211592" y="398085"/>
                  </a:lnTo>
                  <a:lnTo>
                    <a:pt x="255123" y="396050"/>
                  </a:lnTo>
                  <a:lnTo>
                    <a:pt x="292109" y="394441"/>
                  </a:lnTo>
                  <a:lnTo>
                    <a:pt x="342018" y="388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4721"/>
            <p:cNvSpPr/>
            <p:nvPr>
              <p:custDataLst>
                <p:tags r:id="rId139"/>
              </p:custDataLst>
            </p:nvPr>
          </p:nvSpPr>
          <p:spPr>
            <a:xfrm>
              <a:off x="7669306" y="989550"/>
              <a:ext cx="312645" cy="196679"/>
            </a:xfrm>
            <a:custGeom>
              <a:avLst/>
              <a:gdLst/>
              <a:ahLst/>
              <a:cxnLst/>
              <a:rect l="0" t="0" r="0" b="0"/>
              <a:pathLst>
                <a:path w="312645" h="196679">
                  <a:moveTo>
                    <a:pt x="96744" y="45500"/>
                  </a:moveTo>
                  <a:lnTo>
                    <a:pt x="96744" y="45500"/>
                  </a:lnTo>
                  <a:lnTo>
                    <a:pt x="93085" y="45500"/>
                  </a:lnTo>
                  <a:lnTo>
                    <a:pt x="94648" y="45500"/>
                  </a:lnTo>
                  <a:lnTo>
                    <a:pt x="97694" y="47381"/>
                  </a:lnTo>
                  <a:lnTo>
                    <a:pt x="99493" y="48871"/>
                  </a:lnTo>
                  <a:lnTo>
                    <a:pt x="118881" y="50967"/>
                  </a:lnTo>
                  <a:lnTo>
                    <a:pt x="146194" y="46606"/>
                  </a:lnTo>
                  <a:lnTo>
                    <a:pt x="156587" y="42934"/>
                  </a:lnTo>
                  <a:lnTo>
                    <a:pt x="164027" y="35187"/>
                  </a:lnTo>
                  <a:lnTo>
                    <a:pt x="166999" y="30158"/>
                  </a:lnTo>
                  <a:lnTo>
                    <a:pt x="167569" y="24689"/>
                  </a:lnTo>
                  <a:lnTo>
                    <a:pt x="164440" y="12967"/>
                  </a:lnTo>
                  <a:lnTo>
                    <a:pt x="159514" y="8289"/>
                  </a:lnTo>
                  <a:lnTo>
                    <a:pt x="144632" y="1210"/>
                  </a:lnTo>
                  <a:lnTo>
                    <a:pt x="113049" y="0"/>
                  </a:lnTo>
                  <a:lnTo>
                    <a:pt x="76881" y="14223"/>
                  </a:lnTo>
                  <a:lnTo>
                    <a:pt x="39353" y="43053"/>
                  </a:lnTo>
                  <a:lnTo>
                    <a:pt x="11535" y="88519"/>
                  </a:lnTo>
                  <a:lnTo>
                    <a:pt x="0" y="132095"/>
                  </a:lnTo>
                  <a:lnTo>
                    <a:pt x="2947" y="156894"/>
                  </a:lnTo>
                  <a:lnTo>
                    <a:pt x="6695" y="168446"/>
                  </a:lnTo>
                  <a:lnTo>
                    <a:pt x="14840" y="177558"/>
                  </a:lnTo>
                  <a:lnTo>
                    <a:pt x="38941" y="191446"/>
                  </a:lnTo>
                  <a:lnTo>
                    <a:pt x="75993" y="196678"/>
                  </a:lnTo>
                  <a:lnTo>
                    <a:pt x="120682" y="195946"/>
                  </a:lnTo>
                  <a:lnTo>
                    <a:pt x="144452" y="193775"/>
                  </a:lnTo>
                  <a:lnTo>
                    <a:pt x="192030" y="186894"/>
                  </a:lnTo>
                  <a:lnTo>
                    <a:pt x="236695" y="176781"/>
                  </a:lnTo>
                  <a:lnTo>
                    <a:pt x="270657" y="167112"/>
                  </a:lnTo>
                  <a:lnTo>
                    <a:pt x="312644" y="153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4722"/>
            <p:cNvSpPr/>
            <p:nvPr>
              <p:custDataLst>
                <p:tags r:id="rId140"/>
              </p:custDataLst>
            </p:nvPr>
          </p:nvSpPr>
          <p:spPr>
            <a:xfrm>
              <a:off x="8718548" y="400312"/>
              <a:ext cx="241303" cy="133089"/>
            </a:xfrm>
            <a:custGeom>
              <a:avLst/>
              <a:gdLst/>
              <a:ahLst/>
              <a:cxnLst/>
              <a:rect l="0" t="0" r="0" b="0"/>
              <a:pathLst>
                <a:path w="241303" h="133089">
                  <a:moveTo>
                    <a:pt x="2" y="6088"/>
                  </a:moveTo>
                  <a:lnTo>
                    <a:pt x="2" y="6088"/>
                  </a:lnTo>
                  <a:lnTo>
                    <a:pt x="0" y="2717"/>
                  </a:lnTo>
                  <a:lnTo>
                    <a:pt x="2119" y="1724"/>
                  </a:lnTo>
                  <a:lnTo>
                    <a:pt x="26516" y="0"/>
                  </a:lnTo>
                  <a:lnTo>
                    <a:pt x="44783" y="3186"/>
                  </a:lnTo>
                  <a:lnTo>
                    <a:pt x="60230" y="11970"/>
                  </a:lnTo>
                  <a:lnTo>
                    <a:pt x="62731" y="17771"/>
                  </a:lnTo>
                  <a:lnTo>
                    <a:pt x="63629" y="33623"/>
                  </a:lnTo>
                  <a:lnTo>
                    <a:pt x="53388" y="67475"/>
                  </a:lnTo>
                  <a:lnTo>
                    <a:pt x="38780" y="105319"/>
                  </a:lnTo>
                  <a:lnTo>
                    <a:pt x="40672" y="106109"/>
                  </a:lnTo>
                  <a:lnTo>
                    <a:pt x="78159" y="107480"/>
                  </a:lnTo>
                  <a:lnTo>
                    <a:pt x="121623" y="110997"/>
                  </a:lnTo>
                  <a:lnTo>
                    <a:pt x="155657" y="114568"/>
                  </a:lnTo>
                  <a:lnTo>
                    <a:pt x="202990" y="122427"/>
                  </a:lnTo>
                  <a:lnTo>
                    <a:pt x="241302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4723"/>
            <p:cNvSpPr/>
            <p:nvPr>
              <p:custDataLst>
                <p:tags r:id="rId141"/>
              </p:custDataLst>
            </p:nvPr>
          </p:nvSpPr>
          <p:spPr>
            <a:xfrm>
              <a:off x="7819829" y="781050"/>
              <a:ext cx="168472" cy="25401"/>
            </a:xfrm>
            <a:custGeom>
              <a:avLst/>
              <a:gdLst/>
              <a:ahLst/>
              <a:cxnLst/>
              <a:rect l="0" t="0" r="0" b="0"/>
              <a:pathLst>
                <a:path w="1684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7281" y="22029"/>
                  </a:lnTo>
                  <a:lnTo>
                    <a:pt x="83974" y="13191"/>
                  </a:lnTo>
                  <a:lnTo>
                    <a:pt x="117747" y="750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4724"/>
            <p:cNvSpPr/>
            <p:nvPr>
              <p:custDataLst>
                <p:tags r:id="rId142"/>
              </p:custDataLst>
            </p:nvPr>
          </p:nvSpPr>
          <p:spPr>
            <a:xfrm>
              <a:off x="8064500" y="560161"/>
              <a:ext cx="165101" cy="232238"/>
            </a:xfrm>
            <a:custGeom>
              <a:avLst/>
              <a:gdLst/>
              <a:ahLst/>
              <a:cxnLst/>
              <a:rect l="0" t="0" r="0" b="0"/>
              <a:pathLst>
                <a:path w="165101" h="232238">
                  <a:moveTo>
                    <a:pt x="0" y="30389"/>
                  </a:moveTo>
                  <a:lnTo>
                    <a:pt x="0" y="30389"/>
                  </a:lnTo>
                  <a:lnTo>
                    <a:pt x="0" y="14325"/>
                  </a:lnTo>
                  <a:lnTo>
                    <a:pt x="3763" y="10785"/>
                  </a:lnTo>
                  <a:lnTo>
                    <a:pt x="6742" y="8853"/>
                  </a:lnTo>
                  <a:lnTo>
                    <a:pt x="45434" y="1957"/>
                  </a:lnTo>
                  <a:lnTo>
                    <a:pt x="85280" y="0"/>
                  </a:lnTo>
                  <a:lnTo>
                    <a:pt x="106106" y="2301"/>
                  </a:lnTo>
                  <a:lnTo>
                    <a:pt x="121477" y="9439"/>
                  </a:lnTo>
                  <a:lnTo>
                    <a:pt x="127551" y="14306"/>
                  </a:lnTo>
                  <a:lnTo>
                    <a:pt x="134300" y="31002"/>
                  </a:lnTo>
                  <a:lnTo>
                    <a:pt x="136100" y="41381"/>
                  </a:lnTo>
                  <a:lnTo>
                    <a:pt x="128521" y="82956"/>
                  </a:lnTo>
                  <a:lnTo>
                    <a:pt x="106127" y="127652"/>
                  </a:lnTo>
                  <a:lnTo>
                    <a:pt x="80520" y="168804"/>
                  </a:lnTo>
                  <a:lnTo>
                    <a:pt x="49314" y="216281"/>
                  </a:lnTo>
                  <a:lnTo>
                    <a:pt x="49104" y="219228"/>
                  </a:lnTo>
                  <a:lnTo>
                    <a:pt x="49669" y="221899"/>
                  </a:lnTo>
                  <a:lnTo>
                    <a:pt x="54060" y="226747"/>
                  </a:lnTo>
                  <a:lnTo>
                    <a:pt x="57207" y="229028"/>
                  </a:lnTo>
                  <a:lnTo>
                    <a:pt x="71749" y="232237"/>
                  </a:lnTo>
                  <a:lnTo>
                    <a:pt x="113784" y="231530"/>
                  </a:lnTo>
                  <a:lnTo>
                    <a:pt x="165100" y="22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SMARTInkShape-4725"/>
            <p:cNvSpPr/>
            <p:nvPr>
              <p:custDataLst>
                <p:tags r:id="rId143"/>
              </p:custDataLst>
            </p:nvPr>
          </p:nvSpPr>
          <p:spPr>
            <a:xfrm>
              <a:off x="8325779" y="654797"/>
              <a:ext cx="108499" cy="123755"/>
            </a:xfrm>
            <a:custGeom>
              <a:avLst/>
              <a:gdLst/>
              <a:ahLst/>
              <a:cxnLst/>
              <a:rect l="0" t="0" r="0" b="0"/>
              <a:pathLst>
                <a:path w="108499" h="123755">
                  <a:moveTo>
                    <a:pt x="18121" y="18303"/>
                  </a:moveTo>
                  <a:lnTo>
                    <a:pt x="18121" y="18303"/>
                  </a:lnTo>
                  <a:lnTo>
                    <a:pt x="18121" y="25045"/>
                  </a:lnTo>
                  <a:lnTo>
                    <a:pt x="7186" y="72575"/>
                  </a:lnTo>
                  <a:lnTo>
                    <a:pt x="3770" y="113601"/>
                  </a:lnTo>
                  <a:lnTo>
                    <a:pt x="0" y="123754"/>
                  </a:lnTo>
                  <a:lnTo>
                    <a:pt x="15026" y="86427"/>
                  </a:lnTo>
                  <a:lnTo>
                    <a:pt x="32927" y="39103"/>
                  </a:lnTo>
                  <a:lnTo>
                    <a:pt x="50495" y="11766"/>
                  </a:lnTo>
                  <a:lnTo>
                    <a:pt x="56637" y="5478"/>
                  </a:lnTo>
                  <a:lnTo>
                    <a:pt x="62849" y="1992"/>
                  </a:lnTo>
                  <a:lnTo>
                    <a:pt x="75393" y="0"/>
                  </a:lnTo>
                  <a:lnTo>
                    <a:pt x="88026" y="5229"/>
                  </a:lnTo>
                  <a:lnTo>
                    <a:pt x="94358" y="9587"/>
                  </a:lnTo>
                  <a:lnTo>
                    <a:pt x="103274" y="21955"/>
                  </a:lnTo>
                  <a:lnTo>
                    <a:pt x="106640" y="29204"/>
                  </a:lnTo>
                  <a:lnTo>
                    <a:pt x="108498" y="44785"/>
                  </a:lnTo>
                  <a:lnTo>
                    <a:pt x="107108" y="90824"/>
                  </a:lnTo>
                  <a:lnTo>
                    <a:pt x="107021" y="10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4726"/>
            <p:cNvSpPr/>
            <p:nvPr>
              <p:custDataLst>
                <p:tags r:id="rId144"/>
              </p:custDataLst>
            </p:nvPr>
          </p:nvSpPr>
          <p:spPr>
            <a:xfrm>
              <a:off x="8549532" y="595404"/>
              <a:ext cx="156319" cy="204876"/>
            </a:xfrm>
            <a:custGeom>
              <a:avLst/>
              <a:gdLst/>
              <a:ahLst/>
              <a:cxnLst/>
              <a:rect l="0" t="0" r="0" b="0"/>
              <a:pathLst>
                <a:path w="156319" h="204876">
                  <a:moveTo>
                    <a:pt x="156318" y="20546"/>
                  </a:moveTo>
                  <a:lnTo>
                    <a:pt x="156318" y="20546"/>
                  </a:lnTo>
                  <a:lnTo>
                    <a:pt x="156318" y="17175"/>
                  </a:lnTo>
                  <a:lnTo>
                    <a:pt x="149575" y="8337"/>
                  </a:lnTo>
                  <a:lnTo>
                    <a:pt x="131900" y="152"/>
                  </a:lnTo>
                  <a:lnTo>
                    <a:pt x="105416" y="0"/>
                  </a:lnTo>
                  <a:lnTo>
                    <a:pt x="78597" y="4424"/>
                  </a:lnTo>
                  <a:lnTo>
                    <a:pt x="65096" y="13851"/>
                  </a:lnTo>
                  <a:lnTo>
                    <a:pt x="55803" y="26743"/>
                  </a:lnTo>
                  <a:lnTo>
                    <a:pt x="51672" y="39528"/>
                  </a:lnTo>
                  <a:lnTo>
                    <a:pt x="52687" y="45901"/>
                  </a:lnTo>
                  <a:lnTo>
                    <a:pt x="75984" y="83336"/>
                  </a:lnTo>
                  <a:lnTo>
                    <a:pt x="84395" y="93373"/>
                  </a:lnTo>
                  <a:lnTo>
                    <a:pt x="86497" y="98025"/>
                  </a:lnTo>
                  <a:lnTo>
                    <a:pt x="86952" y="106957"/>
                  </a:lnTo>
                  <a:lnTo>
                    <a:pt x="81038" y="115631"/>
                  </a:lnTo>
                  <a:lnTo>
                    <a:pt x="60164" y="130329"/>
                  </a:lnTo>
                  <a:lnTo>
                    <a:pt x="14513" y="159782"/>
                  </a:lnTo>
                  <a:lnTo>
                    <a:pt x="2512" y="169682"/>
                  </a:lnTo>
                  <a:lnTo>
                    <a:pt x="159" y="175003"/>
                  </a:lnTo>
                  <a:lnTo>
                    <a:pt x="0" y="180668"/>
                  </a:lnTo>
                  <a:lnTo>
                    <a:pt x="1307" y="186560"/>
                  </a:lnTo>
                  <a:lnTo>
                    <a:pt x="6409" y="191900"/>
                  </a:lnTo>
                  <a:lnTo>
                    <a:pt x="23370" y="201596"/>
                  </a:lnTo>
                  <a:lnTo>
                    <a:pt x="60090" y="204875"/>
                  </a:lnTo>
                  <a:lnTo>
                    <a:pt x="98878" y="201378"/>
                  </a:lnTo>
                  <a:lnTo>
                    <a:pt x="156318" y="185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6" name="SMARTInkShape-Group979"/>
          <p:cNvGrpSpPr/>
          <p:nvPr/>
        </p:nvGrpSpPr>
        <p:grpSpPr>
          <a:xfrm>
            <a:off x="6194942" y="764979"/>
            <a:ext cx="383659" cy="330880"/>
            <a:chOff x="6194942" y="764979"/>
            <a:chExt cx="383659" cy="330880"/>
          </a:xfrm>
        </p:grpSpPr>
        <p:sp>
          <p:nvSpPr>
            <p:cNvPr id="1304" name="SMARTInkShape-4727"/>
            <p:cNvSpPr/>
            <p:nvPr>
              <p:custDataLst>
                <p:tags r:id="rId136"/>
              </p:custDataLst>
            </p:nvPr>
          </p:nvSpPr>
          <p:spPr>
            <a:xfrm>
              <a:off x="6203950" y="1092200"/>
              <a:ext cx="374651" cy="3659"/>
            </a:xfrm>
            <a:custGeom>
              <a:avLst/>
              <a:gdLst/>
              <a:ahLst/>
              <a:cxnLst/>
              <a:rect l="0" t="0" r="0" b="0"/>
              <a:pathLst>
                <a:path w="374651" h="3659">
                  <a:moveTo>
                    <a:pt x="0" y="0"/>
                  </a:moveTo>
                  <a:lnTo>
                    <a:pt x="0" y="0"/>
                  </a:lnTo>
                  <a:lnTo>
                    <a:pt x="33893" y="0"/>
                  </a:lnTo>
                  <a:lnTo>
                    <a:pt x="72213" y="0"/>
                  </a:lnTo>
                  <a:lnTo>
                    <a:pt x="98237" y="0"/>
                  </a:lnTo>
                  <a:lnTo>
                    <a:pt x="126874" y="0"/>
                  </a:lnTo>
                  <a:lnTo>
                    <a:pt x="157961" y="705"/>
                  </a:lnTo>
                  <a:lnTo>
                    <a:pt x="190679" y="1881"/>
                  </a:lnTo>
                  <a:lnTo>
                    <a:pt x="224487" y="3371"/>
                  </a:lnTo>
                  <a:lnTo>
                    <a:pt x="256197" y="3658"/>
                  </a:lnTo>
                  <a:lnTo>
                    <a:pt x="286508" y="3144"/>
                  </a:lnTo>
                  <a:lnTo>
                    <a:pt x="315889" y="2096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4728"/>
            <p:cNvSpPr/>
            <p:nvPr>
              <p:custDataLst>
                <p:tags r:id="rId137"/>
              </p:custDataLst>
            </p:nvPr>
          </p:nvSpPr>
          <p:spPr>
            <a:xfrm>
              <a:off x="6194942" y="764979"/>
              <a:ext cx="339209" cy="225622"/>
            </a:xfrm>
            <a:custGeom>
              <a:avLst/>
              <a:gdLst/>
              <a:ahLst/>
              <a:cxnLst/>
              <a:rect l="0" t="0" r="0" b="0"/>
              <a:pathLst>
                <a:path w="339209" h="225622">
                  <a:moveTo>
                    <a:pt x="231258" y="3371"/>
                  </a:moveTo>
                  <a:lnTo>
                    <a:pt x="231258" y="3371"/>
                  </a:lnTo>
                  <a:lnTo>
                    <a:pt x="227887" y="0"/>
                  </a:lnTo>
                  <a:lnTo>
                    <a:pt x="208936" y="1275"/>
                  </a:lnTo>
                  <a:lnTo>
                    <a:pt x="170866" y="12863"/>
                  </a:lnTo>
                  <a:lnTo>
                    <a:pt x="138094" y="25699"/>
                  </a:lnTo>
                  <a:lnTo>
                    <a:pt x="101658" y="42928"/>
                  </a:lnTo>
                  <a:lnTo>
                    <a:pt x="61945" y="67048"/>
                  </a:lnTo>
                  <a:lnTo>
                    <a:pt x="20147" y="105023"/>
                  </a:lnTo>
                  <a:lnTo>
                    <a:pt x="0" y="136344"/>
                  </a:lnTo>
                  <a:lnTo>
                    <a:pt x="1593" y="145642"/>
                  </a:lnTo>
                  <a:lnTo>
                    <a:pt x="16531" y="163499"/>
                  </a:lnTo>
                  <a:lnTo>
                    <a:pt x="49040" y="178961"/>
                  </a:lnTo>
                  <a:lnTo>
                    <a:pt x="94533" y="192183"/>
                  </a:lnTo>
                  <a:lnTo>
                    <a:pt x="122469" y="197685"/>
                  </a:lnTo>
                  <a:lnTo>
                    <a:pt x="152381" y="202763"/>
                  </a:lnTo>
                  <a:lnTo>
                    <a:pt x="182202" y="206855"/>
                  </a:lnTo>
                  <a:lnTo>
                    <a:pt x="211958" y="210288"/>
                  </a:lnTo>
                  <a:lnTo>
                    <a:pt x="241676" y="213282"/>
                  </a:lnTo>
                  <a:lnTo>
                    <a:pt x="285983" y="218491"/>
                  </a:lnTo>
                  <a:lnTo>
                    <a:pt x="339208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9" name="SMARTInkShape-Group980"/>
          <p:cNvGrpSpPr/>
          <p:nvPr/>
        </p:nvGrpSpPr>
        <p:grpSpPr>
          <a:xfrm>
            <a:off x="5060674" y="560565"/>
            <a:ext cx="480521" cy="531636"/>
            <a:chOff x="5060674" y="560565"/>
            <a:chExt cx="480521" cy="531636"/>
          </a:xfrm>
        </p:grpSpPr>
        <p:sp>
          <p:nvSpPr>
            <p:cNvPr id="1307" name="SMARTInkShape-4729"/>
            <p:cNvSpPr/>
            <p:nvPr>
              <p:custDataLst>
                <p:tags r:id="rId134"/>
              </p:custDataLst>
            </p:nvPr>
          </p:nvSpPr>
          <p:spPr>
            <a:xfrm>
              <a:off x="5410200" y="560565"/>
              <a:ext cx="130995" cy="531636"/>
            </a:xfrm>
            <a:custGeom>
              <a:avLst/>
              <a:gdLst/>
              <a:ahLst/>
              <a:cxnLst/>
              <a:rect l="0" t="0" r="0" b="0"/>
              <a:pathLst>
                <a:path w="130995" h="5316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7186" y="2207"/>
                  </a:lnTo>
                  <a:lnTo>
                    <a:pt x="18952" y="0"/>
                  </a:lnTo>
                  <a:lnTo>
                    <a:pt x="35469" y="10308"/>
                  </a:lnTo>
                  <a:lnTo>
                    <a:pt x="68365" y="49320"/>
                  </a:lnTo>
                  <a:lnTo>
                    <a:pt x="93178" y="92200"/>
                  </a:lnTo>
                  <a:lnTo>
                    <a:pt x="103747" y="119440"/>
                  </a:lnTo>
                  <a:lnTo>
                    <a:pt x="113614" y="148888"/>
                  </a:lnTo>
                  <a:lnTo>
                    <a:pt x="120899" y="181220"/>
                  </a:lnTo>
                  <a:lnTo>
                    <a:pt x="126460" y="215475"/>
                  </a:lnTo>
                  <a:lnTo>
                    <a:pt x="130873" y="251012"/>
                  </a:lnTo>
                  <a:lnTo>
                    <a:pt x="130994" y="286697"/>
                  </a:lnTo>
                  <a:lnTo>
                    <a:pt x="128251" y="322482"/>
                  </a:lnTo>
                  <a:lnTo>
                    <a:pt x="123601" y="358333"/>
                  </a:lnTo>
                  <a:lnTo>
                    <a:pt x="116267" y="389289"/>
                  </a:lnTo>
                  <a:lnTo>
                    <a:pt x="107145" y="416982"/>
                  </a:lnTo>
                  <a:lnTo>
                    <a:pt x="86425" y="463745"/>
                  </a:lnTo>
                  <a:lnTo>
                    <a:pt x="58455" y="509638"/>
                  </a:lnTo>
                  <a:lnTo>
                    <a:pt x="44450" y="531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4730"/>
            <p:cNvSpPr/>
            <p:nvPr>
              <p:custDataLst>
                <p:tags r:id="rId135"/>
              </p:custDataLst>
            </p:nvPr>
          </p:nvSpPr>
          <p:spPr>
            <a:xfrm>
              <a:off x="5060674" y="718611"/>
              <a:ext cx="292377" cy="282337"/>
            </a:xfrm>
            <a:custGeom>
              <a:avLst/>
              <a:gdLst/>
              <a:ahLst/>
              <a:cxnLst/>
              <a:rect l="0" t="0" r="0" b="0"/>
              <a:pathLst>
                <a:path w="292377" h="282337">
                  <a:moveTo>
                    <a:pt x="203476" y="24339"/>
                  </a:moveTo>
                  <a:lnTo>
                    <a:pt x="203476" y="24339"/>
                  </a:lnTo>
                  <a:lnTo>
                    <a:pt x="200105" y="24339"/>
                  </a:lnTo>
                  <a:lnTo>
                    <a:pt x="199112" y="23633"/>
                  </a:lnTo>
                  <a:lnTo>
                    <a:pt x="198450" y="22457"/>
                  </a:lnTo>
                  <a:lnTo>
                    <a:pt x="198009" y="20968"/>
                  </a:lnTo>
                  <a:lnTo>
                    <a:pt x="202671" y="7316"/>
                  </a:lnTo>
                  <a:lnTo>
                    <a:pt x="202234" y="5935"/>
                  </a:lnTo>
                  <a:lnTo>
                    <a:pt x="199867" y="2519"/>
                  </a:lnTo>
                  <a:lnTo>
                    <a:pt x="192700" y="530"/>
                  </a:lnTo>
                  <a:lnTo>
                    <a:pt x="187825" y="0"/>
                  </a:lnTo>
                  <a:lnTo>
                    <a:pt x="153996" y="5995"/>
                  </a:lnTo>
                  <a:lnTo>
                    <a:pt x="111596" y="23451"/>
                  </a:lnTo>
                  <a:lnTo>
                    <a:pt x="67754" y="53239"/>
                  </a:lnTo>
                  <a:lnTo>
                    <a:pt x="47670" y="76694"/>
                  </a:lnTo>
                  <a:lnTo>
                    <a:pt x="36156" y="99819"/>
                  </a:lnTo>
                  <a:lnTo>
                    <a:pt x="33391" y="119504"/>
                  </a:lnTo>
                  <a:lnTo>
                    <a:pt x="36464" y="128705"/>
                  </a:lnTo>
                  <a:lnTo>
                    <a:pt x="49285" y="146453"/>
                  </a:lnTo>
                  <a:lnTo>
                    <a:pt x="70506" y="158105"/>
                  </a:lnTo>
                  <a:lnTo>
                    <a:pt x="117630" y="171333"/>
                  </a:lnTo>
                  <a:lnTo>
                    <a:pt x="136725" y="175137"/>
                  </a:lnTo>
                  <a:lnTo>
                    <a:pt x="136398" y="176377"/>
                  </a:lnTo>
                  <a:lnTo>
                    <a:pt x="91178" y="192179"/>
                  </a:lnTo>
                  <a:lnTo>
                    <a:pt x="48298" y="212672"/>
                  </a:lnTo>
                  <a:lnTo>
                    <a:pt x="14426" y="236618"/>
                  </a:lnTo>
                  <a:lnTo>
                    <a:pt x="3037" y="253211"/>
                  </a:lnTo>
                  <a:lnTo>
                    <a:pt x="0" y="261587"/>
                  </a:lnTo>
                  <a:lnTo>
                    <a:pt x="2209" y="267877"/>
                  </a:lnTo>
                  <a:lnTo>
                    <a:pt x="7915" y="272775"/>
                  </a:lnTo>
                  <a:lnTo>
                    <a:pt x="15951" y="276746"/>
                  </a:lnTo>
                  <a:lnTo>
                    <a:pt x="60973" y="282336"/>
                  </a:lnTo>
                  <a:lnTo>
                    <a:pt x="102747" y="279880"/>
                  </a:lnTo>
                  <a:lnTo>
                    <a:pt x="148829" y="274791"/>
                  </a:lnTo>
                  <a:lnTo>
                    <a:pt x="195181" y="270177"/>
                  </a:lnTo>
                  <a:lnTo>
                    <a:pt x="236009" y="262011"/>
                  </a:lnTo>
                  <a:lnTo>
                    <a:pt x="292376" y="24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0" name="SMARTInkShape-4731"/>
          <p:cNvSpPr/>
          <p:nvPr>
            <p:custDataLst>
              <p:tags r:id="rId9"/>
            </p:custDataLst>
          </p:nvPr>
        </p:nvSpPr>
        <p:spPr>
          <a:xfrm>
            <a:off x="4330700" y="654050"/>
            <a:ext cx="430115" cy="337322"/>
          </a:xfrm>
          <a:custGeom>
            <a:avLst/>
            <a:gdLst/>
            <a:ahLst/>
            <a:cxnLst/>
            <a:rect l="0" t="0" r="0" b="0"/>
            <a:pathLst>
              <a:path w="430115" h="337322">
                <a:moveTo>
                  <a:pt x="0" y="0"/>
                </a:moveTo>
                <a:lnTo>
                  <a:pt x="0" y="0"/>
                </a:lnTo>
                <a:lnTo>
                  <a:pt x="43945" y="10670"/>
                </a:lnTo>
                <a:lnTo>
                  <a:pt x="80914" y="21676"/>
                </a:lnTo>
                <a:lnTo>
                  <a:pt x="125568" y="35974"/>
                </a:lnTo>
                <a:lnTo>
                  <a:pt x="150033" y="44444"/>
                </a:lnTo>
                <a:lnTo>
                  <a:pt x="175517" y="53618"/>
                </a:lnTo>
                <a:lnTo>
                  <a:pt x="201678" y="63262"/>
                </a:lnTo>
                <a:lnTo>
                  <a:pt x="226880" y="73219"/>
                </a:lnTo>
                <a:lnTo>
                  <a:pt x="251442" y="83385"/>
                </a:lnTo>
                <a:lnTo>
                  <a:pt x="298019" y="103382"/>
                </a:lnTo>
                <a:lnTo>
                  <a:pt x="339885" y="121677"/>
                </a:lnTo>
                <a:lnTo>
                  <a:pt x="375898" y="137334"/>
                </a:lnTo>
                <a:lnTo>
                  <a:pt x="422404" y="157891"/>
                </a:lnTo>
                <a:lnTo>
                  <a:pt x="426946" y="160999"/>
                </a:lnTo>
                <a:lnTo>
                  <a:pt x="429270" y="163777"/>
                </a:lnTo>
                <a:lnTo>
                  <a:pt x="430114" y="166335"/>
                </a:lnTo>
                <a:lnTo>
                  <a:pt x="404332" y="180047"/>
                </a:lnTo>
                <a:lnTo>
                  <a:pt x="366910" y="193380"/>
                </a:lnTo>
                <a:lnTo>
                  <a:pt x="344089" y="200887"/>
                </a:lnTo>
                <a:lnTo>
                  <a:pt x="317588" y="210125"/>
                </a:lnTo>
                <a:lnTo>
                  <a:pt x="288631" y="220516"/>
                </a:lnTo>
                <a:lnTo>
                  <a:pt x="258037" y="231678"/>
                </a:lnTo>
                <a:lnTo>
                  <a:pt x="229175" y="243352"/>
                </a:lnTo>
                <a:lnTo>
                  <a:pt x="201466" y="255368"/>
                </a:lnTo>
                <a:lnTo>
                  <a:pt x="174528" y="267612"/>
                </a:lnTo>
                <a:lnTo>
                  <a:pt x="129544" y="288742"/>
                </a:lnTo>
                <a:lnTo>
                  <a:pt x="94264" y="306835"/>
                </a:lnTo>
                <a:lnTo>
                  <a:pt x="60013" y="331935"/>
                </a:lnTo>
                <a:lnTo>
                  <a:pt x="56941" y="335590"/>
                </a:lnTo>
                <a:lnTo>
                  <a:pt x="58422" y="337321"/>
                </a:lnTo>
                <a:lnTo>
                  <a:pt x="82550" y="336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5" name="SMARTInkShape-Group982"/>
          <p:cNvGrpSpPr/>
          <p:nvPr/>
        </p:nvGrpSpPr>
        <p:grpSpPr>
          <a:xfrm>
            <a:off x="3644900" y="508000"/>
            <a:ext cx="368301" cy="488951"/>
            <a:chOff x="3644900" y="508000"/>
            <a:chExt cx="368301" cy="488951"/>
          </a:xfrm>
        </p:grpSpPr>
        <p:sp>
          <p:nvSpPr>
            <p:cNvPr id="1311" name="SMARTInkShape-4732"/>
            <p:cNvSpPr/>
            <p:nvPr>
              <p:custDataLst>
                <p:tags r:id="rId130"/>
              </p:custDataLst>
            </p:nvPr>
          </p:nvSpPr>
          <p:spPr>
            <a:xfrm>
              <a:off x="3651250" y="676962"/>
              <a:ext cx="86209" cy="319989"/>
            </a:xfrm>
            <a:custGeom>
              <a:avLst/>
              <a:gdLst/>
              <a:ahLst/>
              <a:cxnLst/>
              <a:rect l="0" t="0" r="0" b="0"/>
              <a:pathLst>
                <a:path w="86209" h="319989">
                  <a:moveTo>
                    <a:pt x="82550" y="8838"/>
                  </a:moveTo>
                  <a:lnTo>
                    <a:pt x="82550" y="8838"/>
                  </a:lnTo>
                  <a:lnTo>
                    <a:pt x="85921" y="5467"/>
                  </a:lnTo>
                  <a:lnTo>
                    <a:pt x="86208" y="3768"/>
                  </a:lnTo>
                  <a:lnTo>
                    <a:pt x="85694" y="1930"/>
                  </a:lnTo>
                  <a:lnTo>
                    <a:pt x="84646" y="0"/>
                  </a:lnTo>
                  <a:lnTo>
                    <a:pt x="83242" y="829"/>
                  </a:lnTo>
                  <a:lnTo>
                    <a:pt x="67154" y="43218"/>
                  </a:lnTo>
                  <a:lnTo>
                    <a:pt x="55952" y="83855"/>
                  </a:lnTo>
                  <a:lnTo>
                    <a:pt x="50001" y="107533"/>
                  </a:lnTo>
                  <a:lnTo>
                    <a:pt x="43917" y="131785"/>
                  </a:lnTo>
                  <a:lnTo>
                    <a:pt x="37745" y="156419"/>
                  </a:lnTo>
                  <a:lnTo>
                    <a:pt x="31513" y="181309"/>
                  </a:lnTo>
                  <a:lnTo>
                    <a:pt x="20826" y="227779"/>
                  </a:lnTo>
                  <a:lnTo>
                    <a:pt x="12078" y="267717"/>
                  </a:lnTo>
                  <a:lnTo>
                    <a:pt x="0" y="31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4733"/>
            <p:cNvSpPr/>
            <p:nvPr>
              <p:custDataLst>
                <p:tags r:id="rId131"/>
              </p:custDataLst>
            </p:nvPr>
          </p:nvSpPr>
          <p:spPr>
            <a:xfrm>
              <a:off x="3651250" y="61595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0687"/>
                  </a:lnTo>
                  <a:lnTo>
                    <a:pt x="18952" y="24285"/>
                  </a:lnTo>
                  <a:lnTo>
                    <a:pt x="48183" y="12762"/>
                  </a:lnTo>
                  <a:lnTo>
                    <a:pt x="93769" y="4879"/>
                  </a:lnTo>
                  <a:lnTo>
                    <a:pt x="140751" y="144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4734"/>
            <p:cNvSpPr/>
            <p:nvPr>
              <p:custDataLst>
                <p:tags r:id="rId132"/>
              </p:custDataLst>
            </p:nvPr>
          </p:nvSpPr>
          <p:spPr>
            <a:xfrm>
              <a:off x="3644900" y="781050"/>
              <a:ext cx="177801" cy="57151"/>
            </a:xfrm>
            <a:custGeom>
              <a:avLst/>
              <a:gdLst/>
              <a:ahLst/>
              <a:cxnLst/>
              <a:rect l="0" t="0" r="0" b="0"/>
              <a:pathLst>
                <a:path w="1778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39001" y="36180"/>
                  </a:lnTo>
                  <a:lnTo>
                    <a:pt x="72603" y="24547"/>
                  </a:lnTo>
                  <a:lnTo>
                    <a:pt x="112937" y="1420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4735"/>
            <p:cNvSpPr/>
            <p:nvPr>
              <p:custDataLst>
                <p:tags r:id="rId133"/>
              </p:custDataLst>
            </p:nvPr>
          </p:nvSpPr>
          <p:spPr>
            <a:xfrm>
              <a:off x="3949700" y="508000"/>
              <a:ext cx="63501" cy="457201"/>
            </a:xfrm>
            <a:custGeom>
              <a:avLst/>
              <a:gdLst/>
              <a:ahLst/>
              <a:cxnLst/>
              <a:rect l="0" t="0" r="0" b="0"/>
              <a:pathLst>
                <a:path w="63501" h="457201">
                  <a:moveTo>
                    <a:pt x="63500" y="0"/>
                  </a:moveTo>
                  <a:lnTo>
                    <a:pt x="63500" y="0"/>
                  </a:lnTo>
                  <a:lnTo>
                    <a:pt x="62794" y="36062"/>
                  </a:lnTo>
                  <a:lnTo>
                    <a:pt x="60129" y="79998"/>
                  </a:lnTo>
                  <a:lnTo>
                    <a:pt x="57019" y="107660"/>
                  </a:lnTo>
                  <a:lnTo>
                    <a:pt x="52829" y="138095"/>
                  </a:lnTo>
                  <a:lnTo>
                    <a:pt x="47920" y="170380"/>
                  </a:lnTo>
                  <a:lnTo>
                    <a:pt x="42530" y="203898"/>
                  </a:lnTo>
                  <a:lnTo>
                    <a:pt x="36820" y="238237"/>
                  </a:lnTo>
                  <a:lnTo>
                    <a:pt x="30897" y="273125"/>
                  </a:lnTo>
                  <a:lnTo>
                    <a:pt x="24831" y="304144"/>
                  </a:lnTo>
                  <a:lnTo>
                    <a:pt x="18671" y="332585"/>
                  </a:lnTo>
                  <a:lnTo>
                    <a:pt x="12447" y="359307"/>
                  </a:lnTo>
                  <a:lnTo>
                    <a:pt x="5532" y="402168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2" name="SMARTInkShape-Group983"/>
          <p:cNvGrpSpPr/>
          <p:nvPr/>
        </p:nvGrpSpPr>
        <p:grpSpPr>
          <a:xfrm>
            <a:off x="2628900" y="393733"/>
            <a:ext cx="730251" cy="704818"/>
            <a:chOff x="2628900" y="393733"/>
            <a:chExt cx="730251" cy="704818"/>
          </a:xfrm>
        </p:grpSpPr>
        <p:sp>
          <p:nvSpPr>
            <p:cNvPr id="1316" name="SMARTInkShape-4736"/>
            <p:cNvSpPr/>
            <p:nvPr>
              <p:custDataLst>
                <p:tags r:id="rId124"/>
              </p:custDataLst>
            </p:nvPr>
          </p:nvSpPr>
          <p:spPr>
            <a:xfrm>
              <a:off x="2787650" y="606336"/>
              <a:ext cx="177801" cy="54065"/>
            </a:xfrm>
            <a:custGeom>
              <a:avLst/>
              <a:gdLst/>
              <a:ahLst/>
              <a:cxnLst/>
              <a:rect l="0" t="0" r="0" b="0"/>
              <a:pathLst>
                <a:path w="177801" h="54065">
                  <a:moveTo>
                    <a:pt x="0" y="54064"/>
                  </a:moveTo>
                  <a:lnTo>
                    <a:pt x="0" y="54064"/>
                  </a:lnTo>
                  <a:lnTo>
                    <a:pt x="706" y="39561"/>
                  </a:lnTo>
                  <a:lnTo>
                    <a:pt x="3371" y="30920"/>
                  </a:lnTo>
                  <a:lnTo>
                    <a:pt x="14433" y="22376"/>
                  </a:lnTo>
                  <a:lnTo>
                    <a:pt x="48021" y="9632"/>
                  </a:lnTo>
                  <a:lnTo>
                    <a:pt x="79904" y="2567"/>
                  </a:lnTo>
                  <a:lnTo>
                    <a:pt x="127470" y="0"/>
                  </a:lnTo>
                  <a:lnTo>
                    <a:pt x="177800" y="9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4737"/>
            <p:cNvSpPr/>
            <p:nvPr>
              <p:custDataLst>
                <p:tags r:id="rId125"/>
              </p:custDataLst>
            </p:nvPr>
          </p:nvSpPr>
          <p:spPr>
            <a:xfrm>
              <a:off x="2743200" y="749300"/>
              <a:ext cx="228601" cy="101601"/>
            </a:xfrm>
            <a:custGeom>
              <a:avLst/>
              <a:gdLst/>
              <a:ahLst/>
              <a:cxnLst/>
              <a:rect l="0" t="0" r="0" b="0"/>
              <a:pathLst>
                <a:path w="22860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98229"/>
                  </a:lnTo>
                  <a:lnTo>
                    <a:pt x="7526" y="94692"/>
                  </a:lnTo>
                  <a:lnTo>
                    <a:pt x="52208" y="79931"/>
                  </a:lnTo>
                  <a:lnTo>
                    <a:pt x="85998" y="68686"/>
                  </a:lnTo>
                  <a:lnTo>
                    <a:pt x="122182" y="55927"/>
                  </a:lnTo>
                  <a:lnTo>
                    <a:pt x="159431" y="40849"/>
                  </a:lnTo>
                  <a:lnTo>
                    <a:pt x="202618" y="1649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4738"/>
            <p:cNvSpPr/>
            <p:nvPr>
              <p:custDataLst>
                <p:tags r:id="rId126"/>
              </p:custDataLst>
            </p:nvPr>
          </p:nvSpPr>
          <p:spPr>
            <a:xfrm>
              <a:off x="3184041" y="838200"/>
              <a:ext cx="175110" cy="44451"/>
            </a:xfrm>
            <a:custGeom>
              <a:avLst/>
              <a:gdLst/>
              <a:ahLst/>
              <a:cxnLst/>
              <a:rect l="0" t="0" r="0" b="0"/>
              <a:pathLst>
                <a:path w="1751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37708"/>
                  </a:lnTo>
                  <a:lnTo>
                    <a:pt x="0" y="35016"/>
                  </a:lnTo>
                  <a:lnTo>
                    <a:pt x="1563" y="30144"/>
                  </a:lnTo>
                  <a:lnTo>
                    <a:pt x="40848" y="16198"/>
                  </a:lnTo>
                  <a:lnTo>
                    <a:pt x="75456" y="8140"/>
                  </a:lnTo>
                  <a:lnTo>
                    <a:pt x="114356" y="3618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4739"/>
            <p:cNvSpPr/>
            <p:nvPr>
              <p:custDataLst>
                <p:tags r:id="rId127"/>
              </p:custDataLst>
            </p:nvPr>
          </p:nvSpPr>
          <p:spPr>
            <a:xfrm>
              <a:off x="2864134" y="393733"/>
              <a:ext cx="101317" cy="120618"/>
            </a:xfrm>
            <a:custGeom>
              <a:avLst/>
              <a:gdLst/>
              <a:ahLst/>
              <a:cxnLst/>
              <a:rect l="0" t="0" r="0" b="0"/>
              <a:pathLst>
                <a:path w="101317" h="120618">
                  <a:moveTo>
                    <a:pt x="12416" y="31717"/>
                  </a:moveTo>
                  <a:lnTo>
                    <a:pt x="12416" y="31717"/>
                  </a:lnTo>
                  <a:lnTo>
                    <a:pt x="9045" y="38459"/>
                  </a:lnTo>
                  <a:lnTo>
                    <a:pt x="676" y="78929"/>
                  </a:lnTo>
                  <a:lnTo>
                    <a:pt x="356" y="78714"/>
                  </a:lnTo>
                  <a:lnTo>
                    <a:pt x="0" y="74712"/>
                  </a:lnTo>
                  <a:lnTo>
                    <a:pt x="26256" y="31522"/>
                  </a:lnTo>
                  <a:lnTo>
                    <a:pt x="51107" y="17"/>
                  </a:lnTo>
                  <a:lnTo>
                    <a:pt x="54437" y="0"/>
                  </a:lnTo>
                  <a:lnTo>
                    <a:pt x="61902" y="5626"/>
                  </a:lnTo>
                  <a:lnTo>
                    <a:pt x="74037" y="27436"/>
                  </a:lnTo>
                  <a:lnTo>
                    <a:pt x="86416" y="71480"/>
                  </a:lnTo>
                  <a:lnTo>
                    <a:pt x="101316" y="12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4740"/>
            <p:cNvSpPr/>
            <p:nvPr>
              <p:custDataLst>
                <p:tags r:id="rId128"/>
              </p:custDataLst>
            </p:nvPr>
          </p:nvSpPr>
          <p:spPr>
            <a:xfrm>
              <a:off x="2794000" y="628650"/>
              <a:ext cx="31751" cy="342901"/>
            </a:xfrm>
            <a:custGeom>
              <a:avLst/>
              <a:gdLst/>
              <a:ahLst/>
              <a:cxnLst/>
              <a:rect l="0" t="0" r="0" b="0"/>
              <a:pathLst>
                <a:path w="31751" h="342901">
                  <a:moveTo>
                    <a:pt x="31750" y="0"/>
                  </a:moveTo>
                  <a:lnTo>
                    <a:pt x="31750" y="0"/>
                  </a:lnTo>
                  <a:lnTo>
                    <a:pt x="31750" y="40412"/>
                  </a:lnTo>
                  <a:lnTo>
                    <a:pt x="31750" y="79344"/>
                  </a:lnTo>
                  <a:lnTo>
                    <a:pt x="29868" y="124870"/>
                  </a:lnTo>
                  <a:lnTo>
                    <a:pt x="28379" y="148863"/>
                  </a:lnTo>
                  <a:lnTo>
                    <a:pt x="26680" y="173325"/>
                  </a:lnTo>
                  <a:lnTo>
                    <a:pt x="24843" y="198100"/>
                  </a:lnTo>
                  <a:lnTo>
                    <a:pt x="22912" y="223083"/>
                  </a:lnTo>
                  <a:lnTo>
                    <a:pt x="17003" y="267776"/>
                  </a:lnTo>
                  <a:lnTo>
                    <a:pt x="11085" y="304573"/>
                  </a:lnTo>
                  <a:lnTo>
                    <a:pt x="7047" y="334366"/>
                  </a:lnTo>
                  <a:lnTo>
                    <a:pt x="5404" y="33791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4741"/>
            <p:cNvSpPr/>
            <p:nvPr>
              <p:custDataLst>
                <p:tags r:id="rId129"/>
              </p:custDataLst>
            </p:nvPr>
          </p:nvSpPr>
          <p:spPr>
            <a:xfrm>
              <a:off x="2628900" y="501650"/>
              <a:ext cx="17884" cy="596901"/>
            </a:xfrm>
            <a:custGeom>
              <a:avLst/>
              <a:gdLst/>
              <a:ahLst/>
              <a:cxnLst/>
              <a:rect l="0" t="0" r="0" b="0"/>
              <a:pathLst>
                <a:path w="17884" h="596901">
                  <a:moveTo>
                    <a:pt x="0" y="0"/>
                  </a:moveTo>
                  <a:lnTo>
                    <a:pt x="0" y="0"/>
                  </a:lnTo>
                  <a:lnTo>
                    <a:pt x="5026" y="42063"/>
                  </a:lnTo>
                  <a:lnTo>
                    <a:pt x="6467" y="79373"/>
                  </a:lnTo>
                  <a:lnTo>
                    <a:pt x="7839" y="105126"/>
                  </a:lnTo>
                  <a:lnTo>
                    <a:pt x="9460" y="133584"/>
                  </a:lnTo>
                  <a:lnTo>
                    <a:pt x="11245" y="167373"/>
                  </a:lnTo>
                  <a:lnTo>
                    <a:pt x="13141" y="204715"/>
                  </a:lnTo>
                  <a:lnTo>
                    <a:pt x="15111" y="244427"/>
                  </a:lnTo>
                  <a:lnTo>
                    <a:pt x="16424" y="283601"/>
                  </a:lnTo>
                  <a:lnTo>
                    <a:pt x="17299" y="322417"/>
                  </a:lnTo>
                  <a:lnTo>
                    <a:pt x="17883" y="360995"/>
                  </a:lnTo>
                  <a:lnTo>
                    <a:pt x="17566" y="395886"/>
                  </a:lnTo>
                  <a:lnTo>
                    <a:pt x="16650" y="428318"/>
                  </a:lnTo>
                  <a:lnTo>
                    <a:pt x="15333" y="459112"/>
                  </a:lnTo>
                  <a:lnTo>
                    <a:pt x="14456" y="485991"/>
                  </a:lnTo>
                  <a:lnTo>
                    <a:pt x="13480" y="532791"/>
                  </a:lnTo>
                  <a:lnTo>
                    <a:pt x="12931" y="574612"/>
                  </a:lnTo>
                  <a:lnTo>
                    <a:pt x="1270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1" name="SMARTInkShape-Group984"/>
          <p:cNvGrpSpPr/>
          <p:nvPr/>
        </p:nvGrpSpPr>
        <p:grpSpPr>
          <a:xfrm>
            <a:off x="787400" y="528797"/>
            <a:ext cx="1447801" cy="571668"/>
            <a:chOff x="787400" y="528797"/>
            <a:chExt cx="1447801" cy="571668"/>
          </a:xfrm>
        </p:grpSpPr>
        <p:sp>
          <p:nvSpPr>
            <p:cNvPr id="1323" name="SMARTInkShape-4742"/>
            <p:cNvSpPr/>
            <p:nvPr>
              <p:custDataLst>
                <p:tags r:id="rId116"/>
              </p:custDataLst>
            </p:nvPr>
          </p:nvSpPr>
          <p:spPr>
            <a:xfrm>
              <a:off x="1771650" y="659199"/>
              <a:ext cx="184151" cy="110878"/>
            </a:xfrm>
            <a:custGeom>
              <a:avLst/>
              <a:gdLst/>
              <a:ahLst/>
              <a:cxnLst/>
              <a:rect l="0" t="0" r="0" b="0"/>
              <a:pathLst>
                <a:path w="184151" h="110878">
                  <a:moveTo>
                    <a:pt x="0" y="7551"/>
                  </a:moveTo>
                  <a:lnTo>
                    <a:pt x="0" y="7551"/>
                  </a:lnTo>
                  <a:lnTo>
                    <a:pt x="0" y="1462"/>
                  </a:lnTo>
                  <a:lnTo>
                    <a:pt x="15580" y="20175"/>
                  </a:lnTo>
                  <a:lnTo>
                    <a:pt x="28530" y="63092"/>
                  </a:lnTo>
                  <a:lnTo>
                    <a:pt x="37823" y="110682"/>
                  </a:lnTo>
                  <a:lnTo>
                    <a:pt x="37916" y="110877"/>
                  </a:lnTo>
                  <a:lnTo>
                    <a:pt x="39504" y="69539"/>
                  </a:lnTo>
                  <a:lnTo>
                    <a:pt x="51913" y="23924"/>
                  </a:lnTo>
                  <a:lnTo>
                    <a:pt x="59761" y="7772"/>
                  </a:lnTo>
                  <a:lnTo>
                    <a:pt x="67953" y="594"/>
                  </a:lnTo>
                  <a:lnTo>
                    <a:pt x="72113" y="91"/>
                  </a:lnTo>
                  <a:lnTo>
                    <a:pt x="80498" y="3295"/>
                  </a:lnTo>
                  <a:lnTo>
                    <a:pt x="109365" y="34726"/>
                  </a:lnTo>
                  <a:lnTo>
                    <a:pt x="119025" y="49447"/>
                  </a:lnTo>
                  <a:lnTo>
                    <a:pt x="119566" y="49593"/>
                  </a:lnTo>
                  <a:lnTo>
                    <a:pt x="119928" y="48985"/>
                  </a:lnTo>
                  <a:lnTo>
                    <a:pt x="137660" y="2203"/>
                  </a:lnTo>
                  <a:lnTo>
                    <a:pt x="139046" y="458"/>
                  </a:lnTo>
                  <a:lnTo>
                    <a:pt x="140675" y="0"/>
                  </a:lnTo>
                  <a:lnTo>
                    <a:pt x="142467" y="400"/>
                  </a:lnTo>
                  <a:lnTo>
                    <a:pt x="148359" y="4335"/>
                  </a:lnTo>
                  <a:lnTo>
                    <a:pt x="161035" y="27194"/>
                  </a:lnTo>
                  <a:lnTo>
                    <a:pt x="175512" y="74111"/>
                  </a:lnTo>
                  <a:lnTo>
                    <a:pt x="184150" y="96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4743"/>
            <p:cNvSpPr/>
            <p:nvPr>
              <p:custDataLst>
                <p:tags r:id="rId117"/>
              </p:custDataLst>
            </p:nvPr>
          </p:nvSpPr>
          <p:spPr>
            <a:xfrm>
              <a:off x="2014226" y="630257"/>
              <a:ext cx="113025" cy="125394"/>
            </a:xfrm>
            <a:custGeom>
              <a:avLst/>
              <a:gdLst/>
              <a:ahLst/>
              <a:cxnLst/>
              <a:rect l="0" t="0" r="0" b="0"/>
              <a:pathLst>
                <a:path w="113025" h="125394">
                  <a:moveTo>
                    <a:pt x="43174" y="42843"/>
                  </a:moveTo>
                  <a:lnTo>
                    <a:pt x="43174" y="42843"/>
                  </a:lnTo>
                  <a:lnTo>
                    <a:pt x="28427" y="17113"/>
                  </a:lnTo>
                  <a:lnTo>
                    <a:pt x="14107" y="2008"/>
                  </a:lnTo>
                  <a:lnTo>
                    <a:pt x="9559" y="0"/>
                  </a:lnTo>
                  <a:lnTo>
                    <a:pt x="7359" y="1581"/>
                  </a:lnTo>
                  <a:lnTo>
                    <a:pt x="3032" y="8982"/>
                  </a:lnTo>
                  <a:lnTo>
                    <a:pt x="0" y="31791"/>
                  </a:lnTo>
                  <a:lnTo>
                    <a:pt x="4751" y="70398"/>
                  </a:lnTo>
                  <a:lnTo>
                    <a:pt x="14699" y="95144"/>
                  </a:lnTo>
                  <a:lnTo>
                    <a:pt x="28118" y="110243"/>
                  </a:lnTo>
                  <a:lnTo>
                    <a:pt x="30314" y="108943"/>
                  </a:lnTo>
                  <a:lnTo>
                    <a:pt x="36518" y="101854"/>
                  </a:lnTo>
                  <a:lnTo>
                    <a:pt x="40216" y="89766"/>
                  </a:lnTo>
                  <a:lnTo>
                    <a:pt x="42079" y="48552"/>
                  </a:lnTo>
                  <a:lnTo>
                    <a:pt x="37655" y="32707"/>
                  </a:lnTo>
                  <a:lnTo>
                    <a:pt x="43469" y="46564"/>
                  </a:lnTo>
                  <a:lnTo>
                    <a:pt x="79781" y="93427"/>
                  </a:lnTo>
                  <a:lnTo>
                    <a:pt x="95413" y="110748"/>
                  </a:lnTo>
                  <a:lnTo>
                    <a:pt x="113024" y="12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4744"/>
            <p:cNvSpPr/>
            <p:nvPr>
              <p:custDataLst>
                <p:tags r:id="rId118"/>
              </p:custDataLst>
            </p:nvPr>
          </p:nvSpPr>
          <p:spPr>
            <a:xfrm>
              <a:off x="2127250" y="64770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56904" y="54265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4745"/>
            <p:cNvSpPr/>
            <p:nvPr>
              <p:custDataLst>
                <p:tags r:id="rId119"/>
              </p:custDataLst>
            </p:nvPr>
          </p:nvSpPr>
          <p:spPr>
            <a:xfrm>
              <a:off x="2108200" y="625279"/>
              <a:ext cx="127001" cy="162122"/>
            </a:xfrm>
            <a:custGeom>
              <a:avLst/>
              <a:gdLst/>
              <a:ahLst/>
              <a:cxnLst/>
              <a:rect l="0" t="0" r="0" b="0"/>
              <a:pathLst>
                <a:path w="127001" h="16212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16330" y="226"/>
                  </a:lnTo>
                  <a:lnTo>
                    <a:pt x="111420" y="1275"/>
                  </a:lnTo>
                  <a:lnTo>
                    <a:pt x="100320" y="9965"/>
                  </a:lnTo>
                  <a:lnTo>
                    <a:pt x="60248" y="56006"/>
                  </a:lnTo>
                  <a:lnTo>
                    <a:pt x="27475" y="100447"/>
                  </a:lnTo>
                  <a:lnTo>
                    <a:pt x="7152" y="143040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4746"/>
            <p:cNvSpPr/>
            <p:nvPr>
              <p:custDataLst>
                <p:tags r:id="rId120"/>
              </p:custDataLst>
            </p:nvPr>
          </p:nvSpPr>
          <p:spPr>
            <a:xfrm>
              <a:off x="1955800" y="916419"/>
              <a:ext cx="228601" cy="113998"/>
            </a:xfrm>
            <a:custGeom>
              <a:avLst/>
              <a:gdLst/>
              <a:ahLst/>
              <a:cxnLst/>
              <a:rect l="0" t="0" r="0" b="0"/>
              <a:pathLst>
                <a:path w="228601" h="113998">
                  <a:moveTo>
                    <a:pt x="0" y="4331"/>
                  </a:moveTo>
                  <a:lnTo>
                    <a:pt x="0" y="4331"/>
                  </a:lnTo>
                  <a:lnTo>
                    <a:pt x="12552" y="6212"/>
                  </a:lnTo>
                  <a:lnTo>
                    <a:pt x="26040" y="10812"/>
                  </a:lnTo>
                  <a:lnTo>
                    <a:pt x="62609" y="36934"/>
                  </a:lnTo>
                  <a:lnTo>
                    <a:pt x="72041" y="51042"/>
                  </a:lnTo>
                  <a:lnTo>
                    <a:pt x="75544" y="58755"/>
                  </a:lnTo>
                  <a:lnTo>
                    <a:pt x="77555" y="74851"/>
                  </a:lnTo>
                  <a:lnTo>
                    <a:pt x="74720" y="96016"/>
                  </a:lnTo>
                  <a:lnTo>
                    <a:pt x="73097" y="101438"/>
                  </a:lnTo>
                  <a:lnTo>
                    <a:pt x="67530" y="109343"/>
                  </a:lnTo>
                  <a:lnTo>
                    <a:pt x="64070" y="112439"/>
                  </a:lnTo>
                  <a:lnTo>
                    <a:pt x="61058" y="113797"/>
                  </a:lnTo>
                  <a:lnTo>
                    <a:pt x="58344" y="113997"/>
                  </a:lnTo>
                  <a:lnTo>
                    <a:pt x="55829" y="113425"/>
                  </a:lnTo>
                  <a:lnTo>
                    <a:pt x="54153" y="112338"/>
                  </a:lnTo>
                  <a:lnTo>
                    <a:pt x="53035" y="110908"/>
                  </a:lnTo>
                  <a:lnTo>
                    <a:pt x="52290" y="109249"/>
                  </a:lnTo>
                  <a:lnTo>
                    <a:pt x="55225" y="101761"/>
                  </a:lnTo>
                  <a:lnTo>
                    <a:pt x="89531" y="57866"/>
                  </a:lnTo>
                  <a:lnTo>
                    <a:pt x="127612" y="12252"/>
                  </a:lnTo>
                  <a:lnTo>
                    <a:pt x="135099" y="2523"/>
                  </a:lnTo>
                  <a:lnTo>
                    <a:pt x="135222" y="1009"/>
                  </a:lnTo>
                  <a:lnTo>
                    <a:pt x="134598" y="0"/>
                  </a:lnTo>
                  <a:lnTo>
                    <a:pt x="133476" y="32"/>
                  </a:lnTo>
                  <a:lnTo>
                    <a:pt x="130349" y="1950"/>
                  </a:lnTo>
                  <a:lnTo>
                    <a:pt x="124621" y="13738"/>
                  </a:lnTo>
                  <a:lnTo>
                    <a:pt x="121827" y="30637"/>
                  </a:lnTo>
                  <a:lnTo>
                    <a:pt x="124936" y="42834"/>
                  </a:lnTo>
                  <a:lnTo>
                    <a:pt x="131727" y="54604"/>
                  </a:lnTo>
                  <a:lnTo>
                    <a:pt x="141801" y="64540"/>
                  </a:lnTo>
                  <a:lnTo>
                    <a:pt x="166114" y="78066"/>
                  </a:lnTo>
                  <a:lnTo>
                    <a:pt x="211135" y="85140"/>
                  </a:lnTo>
                  <a:lnTo>
                    <a:pt x="228600" y="86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4747"/>
            <p:cNvSpPr/>
            <p:nvPr>
              <p:custDataLst>
                <p:tags r:id="rId121"/>
              </p:custDataLst>
            </p:nvPr>
          </p:nvSpPr>
          <p:spPr>
            <a:xfrm>
              <a:off x="1299472" y="578994"/>
              <a:ext cx="268979" cy="475100"/>
            </a:xfrm>
            <a:custGeom>
              <a:avLst/>
              <a:gdLst/>
              <a:ahLst/>
              <a:cxnLst/>
              <a:rect l="0" t="0" r="0" b="0"/>
              <a:pathLst>
                <a:path w="268979" h="475100">
                  <a:moveTo>
                    <a:pt x="141978" y="11556"/>
                  </a:moveTo>
                  <a:lnTo>
                    <a:pt x="141978" y="11556"/>
                  </a:lnTo>
                  <a:lnTo>
                    <a:pt x="120930" y="2718"/>
                  </a:lnTo>
                  <a:lnTo>
                    <a:pt x="103286" y="0"/>
                  </a:lnTo>
                  <a:lnTo>
                    <a:pt x="97133" y="2441"/>
                  </a:lnTo>
                  <a:lnTo>
                    <a:pt x="84653" y="12679"/>
                  </a:lnTo>
                  <a:lnTo>
                    <a:pt x="58984" y="51165"/>
                  </a:lnTo>
                  <a:lnTo>
                    <a:pt x="49254" y="74651"/>
                  </a:lnTo>
                  <a:lnTo>
                    <a:pt x="39240" y="103714"/>
                  </a:lnTo>
                  <a:lnTo>
                    <a:pt x="29036" y="136494"/>
                  </a:lnTo>
                  <a:lnTo>
                    <a:pt x="20117" y="172459"/>
                  </a:lnTo>
                  <a:lnTo>
                    <a:pt x="12054" y="210547"/>
                  </a:lnTo>
                  <a:lnTo>
                    <a:pt x="4562" y="250050"/>
                  </a:lnTo>
                  <a:lnTo>
                    <a:pt x="978" y="285558"/>
                  </a:lnTo>
                  <a:lnTo>
                    <a:pt x="0" y="318402"/>
                  </a:lnTo>
                  <a:lnTo>
                    <a:pt x="759" y="349470"/>
                  </a:lnTo>
                  <a:lnTo>
                    <a:pt x="5499" y="375826"/>
                  </a:lnTo>
                  <a:lnTo>
                    <a:pt x="22054" y="420163"/>
                  </a:lnTo>
                  <a:lnTo>
                    <a:pt x="54812" y="449276"/>
                  </a:lnTo>
                  <a:lnTo>
                    <a:pt x="98298" y="467154"/>
                  </a:lnTo>
                  <a:lnTo>
                    <a:pt x="122736" y="471921"/>
                  </a:lnTo>
                  <a:lnTo>
                    <a:pt x="148200" y="475099"/>
                  </a:lnTo>
                  <a:lnTo>
                    <a:pt x="172937" y="474396"/>
                  </a:lnTo>
                  <a:lnTo>
                    <a:pt x="197190" y="471105"/>
                  </a:lnTo>
                  <a:lnTo>
                    <a:pt x="237072" y="462744"/>
                  </a:lnTo>
                  <a:lnTo>
                    <a:pt x="268978" y="456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SMARTInkShape-4748"/>
            <p:cNvSpPr/>
            <p:nvPr>
              <p:custDataLst>
                <p:tags r:id="rId122"/>
              </p:custDataLst>
            </p:nvPr>
          </p:nvSpPr>
          <p:spPr>
            <a:xfrm>
              <a:off x="952500" y="825500"/>
              <a:ext cx="165101" cy="212021"/>
            </a:xfrm>
            <a:custGeom>
              <a:avLst/>
              <a:gdLst/>
              <a:ahLst/>
              <a:cxnLst/>
              <a:rect l="0" t="0" r="0" b="0"/>
              <a:pathLst>
                <a:path w="165101" h="21202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526" y="52124"/>
                  </a:lnTo>
                  <a:lnTo>
                    <a:pt x="13484" y="51683"/>
                  </a:lnTo>
                  <a:lnTo>
                    <a:pt x="19573" y="54211"/>
                  </a:lnTo>
                  <a:lnTo>
                    <a:pt x="39666" y="73369"/>
                  </a:lnTo>
                  <a:lnTo>
                    <a:pt x="65924" y="110090"/>
                  </a:lnTo>
                  <a:lnTo>
                    <a:pt x="86326" y="154288"/>
                  </a:lnTo>
                  <a:lnTo>
                    <a:pt x="100255" y="196256"/>
                  </a:lnTo>
                  <a:lnTo>
                    <a:pt x="106430" y="212020"/>
                  </a:lnTo>
                  <a:lnTo>
                    <a:pt x="106231" y="211902"/>
                  </a:lnTo>
                  <a:lnTo>
                    <a:pt x="104129" y="208008"/>
                  </a:lnTo>
                  <a:lnTo>
                    <a:pt x="102099" y="165135"/>
                  </a:lnTo>
                  <a:lnTo>
                    <a:pt x="101822" y="124899"/>
                  </a:lnTo>
                  <a:lnTo>
                    <a:pt x="107343" y="84438"/>
                  </a:lnTo>
                  <a:lnTo>
                    <a:pt x="122352" y="37248"/>
                  </a:lnTo>
                  <a:lnTo>
                    <a:pt x="134812" y="1937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4749"/>
            <p:cNvSpPr/>
            <p:nvPr>
              <p:custDataLst>
                <p:tags r:id="rId123"/>
              </p:custDataLst>
            </p:nvPr>
          </p:nvSpPr>
          <p:spPr>
            <a:xfrm>
              <a:off x="787400" y="528797"/>
              <a:ext cx="108129" cy="571668"/>
            </a:xfrm>
            <a:custGeom>
              <a:avLst/>
              <a:gdLst/>
              <a:ahLst/>
              <a:cxnLst/>
              <a:rect l="0" t="0" r="0" b="0"/>
              <a:pathLst>
                <a:path w="108129" h="571668">
                  <a:moveTo>
                    <a:pt x="0" y="226853"/>
                  </a:moveTo>
                  <a:lnTo>
                    <a:pt x="0" y="226853"/>
                  </a:lnTo>
                  <a:lnTo>
                    <a:pt x="706" y="263751"/>
                  </a:lnTo>
                  <a:lnTo>
                    <a:pt x="3371" y="295463"/>
                  </a:lnTo>
                  <a:lnTo>
                    <a:pt x="8789" y="334487"/>
                  </a:lnTo>
                  <a:lnTo>
                    <a:pt x="16606" y="376996"/>
                  </a:lnTo>
                  <a:lnTo>
                    <a:pt x="27136" y="419407"/>
                  </a:lnTo>
                  <a:lnTo>
                    <a:pt x="38872" y="461775"/>
                  </a:lnTo>
                  <a:lnTo>
                    <a:pt x="50437" y="501302"/>
                  </a:lnTo>
                  <a:lnTo>
                    <a:pt x="63471" y="544532"/>
                  </a:lnTo>
                  <a:lnTo>
                    <a:pt x="69010" y="571667"/>
                  </a:lnTo>
                  <a:lnTo>
                    <a:pt x="69601" y="561304"/>
                  </a:lnTo>
                  <a:lnTo>
                    <a:pt x="66405" y="523505"/>
                  </a:lnTo>
                  <a:lnTo>
                    <a:pt x="63320" y="501527"/>
                  </a:lnTo>
                  <a:lnTo>
                    <a:pt x="59147" y="474880"/>
                  </a:lnTo>
                  <a:lnTo>
                    <a:pt x="54248" y="445121"/>
                  </a:lnTo>
                  <a:lnTo>
                    <a:pt x="49571" y="412582"/>
                  </a:lnTo>
                  <a:lnTo>
                    <a:pt x="45042" y="378189"/>
                  </a:lnTo>
                  <a:lnTo>
                    <a:pt x="40611" y="342560"/>
                  </a:lnTo>
                  <a:lnTo>
                    <a:pt x="37657" y="308930"/>
                  </a:lnTo>
                  <a:lnTo>
                    <a:pt x="35688" y="276632"/>
                  </a:lnTo>
                  <a:lnTo>
                    <a:pt x="34375" y="245222"/>
                  </a:lnTo>
                  <a:lnTo>
                    <a:pt x="33500" y="217933"/>
                  </a:lnTo>
                  <a:lnTo>
                    <a:pt x="32528" y="170677"/>
                  </a:lnTo>
                  <a:lnTo>
                    <a:pt x="32096" y="130390"/>
                  </a:lnTo>
                  <a:lnTo>
                    <a:pt x="31904" y="94375"/>
                  </a:lnTo>
                  <a:lnTo>
                    <a:pt x="32501" y="47038"/>
                  </a:lnTo>
                  <a:lnTo>
                    <a:pt x="38666" y="4048"/>
                  </a:lnTo>
                  <a:lnTo>
                    <a:pt x="40594" y="0"/>
                  </a:lnTo>
                  <a:lnTo>
                    <a:pt x="43996" y="829"/>
                  </a:lnTo>
                  <a:lnTo>
                    <a:pt x="53420" y="11157"/>
                  </a:lnTo>
                  <a:lnTo>
                    <a:pt x="70626" y="43547"/>
                  </a:lnTo>
                  <a:lnTo>
                    <a:pt x="82895" y="77886"/>
                  </a:lnTo>
                  <a:lnTo>
                    <a:pt x="94698" y="119723"/>
                  </a:lnTo>
                  <a:lnTo>
                    <a:pt x="104647" y="166540"/>
                  </a:lnTo>
                  <a:lnTo>
                    <a:pt x="108128" y="209925"/>
                  </a:lnTo>
                  <a:lnTo>
                    <a:pt x="107324" y="247552"/>
                  </a:lnTo>
                  <a:lnTo>
                    <a:pt x="101493" y="287157"/>
                  </a:lnTo>
                  <a:lnTo>
                    <a:pt x="92380" y="305160"/>
                  </a:lnTo>
                  <a:lnTo>
                    <a:pt x="77512" y="318336"/>
                  </a:lnTo>
                  <a:lnTo>
                    <a:pt x="50800" y="334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1" name="SMARTInkShape-Group985"/>
          <p:cNvGrpSpPr/>
          <p:nvPr/>
        </p:nvGrpSpPr>
        <p:grpSpPr>
          <a:xfrm>
            <a:off x="1911350" y="4725305"/>
            <a:ext cx="1422393" cy="672200"/>
            <a:chOff x="1911350" y="4725305"/>
            <a:chExt cx="1422393" cy="672200"/>
          </a:xfrm>
        </p:grpSpPr>
        <p:sp>
          <p:nvSpPr>
            <p:cNvPr id="1332" name="SMARTInkShape-4750"/>
            <p:cNvSpPr/>
            <p:nvPr>
              <p:custDataLst>
                <p:tags r:id="rId107"/>
              </p:custDataLst>
            </p:nvPr>
          </p:nvSpPr>
          <p:spPr>
            <a:xfrm>
              <a:off x="2035868" y="5086350"/>
              <a:ext cx="142183" cy="192595"/>
            </a:xfrm>
            <a:custGeom>
              <a:avLst/>
              <a:gdLst/>
              <a:ahLst/>
              <a:cxnLst/>
              <a:rect l="0" t="0" r="0" b="0"/>
              <a:pathLst>
                <a:path w="142183" h="192595">
                  <a:moveTo>
                    <a:pt x="15182" y="107950"/>
                  </a:moveTo>
                  <a:lnTo>
                    <a:pt x="15182" y="107950"/>
                  </a:lnTo>
                  <a:lnTo>
                    <a:pt x="8440" y="104579"/>
                  </a:lnTo>
                  <a:lnTo>
                    <a:pt x="3248" y="99161"/>
                  </a:lnTo>
                  <a:lnTo>
                    <a:pt x="876" y="95741"/>
                  </a:lnTo>
                  <a:lnTo>
                    <a:pt x="0" y="92049"/>
                  </a:lnTo>
                  <a:lnTo>
                    <a:pt x="909" y="84185"/>
                  </a:lnTo>
                  <a:lnTo>
                    <a:pt x="7427" y="75985"/>
                  </a:lnTo>
                  <a:lnTo>
                    <a:pt x="17380" y="68344"/>
                  </a:lnTo>
                  <a:lnTo>
                    <a:pt x="28859" y="62595"/>
                  </a:lnTo>
                  <a:lnTo>
                    <a:pt x="39135" y="61452"/>
                  </a:lnTo>
                  <a:lnTo>
                    <a:pt x="43850" y="62135"/>
                  </a:lnTo>
                  <a:lnTo>
                    <a:pt x="48406" y="66117"/>
                  </a:lnTo>
                  <a:lnTo>
                    <a:pt x="61558" y="89989"/>
                  </a:lnTo>
                  <a:lnTo>
                    <a:pt x="73687" y="127715"/>
                  </a:lnTo>
                  <a:lnTo>
                    <a:pt x="82582" y="175302"/>
                  </a:lnTo>
                  <a:lnTo>
                    <a:pt x="84548" y="192594"/>
                  </a:lnTo>
                  <a:lnTo>
                    <a:pt x="72780" y="151010"/>
                  </a:lnTo>
                  <a:lnTo>
                    <a:pt x="69003" y="116975"/>
                  </a:lnTo>
                  <a:lnTo>
                    <a:pt x="69441" y="79506"/>
                  </a:lnTo>
                  <a:lnTo>
                    <a:pt x="76692" y="48740"/>
                  </a:lnTo>
                  <a:lnTo>
                    <a:pt x="90733" y="26601"/>
                  </a:lnTo>
                  <a:lnTo>
                    <a:pt x="108027" y="11823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4751"/>
            <p:cNvSpPr/>
            <p:nvPr>
              <p:custDataLst>
                <p:tags r:id="rId108"/>
              </p:custDataLst>
            </p:nvPr>
          </p:nvSpPr>
          <p:spPr>
            <a:xfrm>
              <a:off x="1911350" y="4937831"/>
              <a:ext cx="142590" cy="394804"/>
            </a:xfrm>
            <a:custGeom>
              <a:avLst/>
              <a:gdLst/>
              <a:ahLst/>
              <a:cxnLst/>
              <a:rect l="0" t="0" r="0" b="0"/>
              <a:pathLst>
                <a:path w="142590" h="394804">
                  <a:moveTo>
                    <a:pt x="0" y="123119"/>
                  </a:moveTo>
                  <a:lnTo>
                    <a:pt x="0" y="123119"/>
                  </a:lnTo>
                  <a:lnTo>
                    <a:pt x="11933" y="161419"/>
                  </a:lnTo>
                  <a:lnTo>
                    <a:pt x="22586" y="205023"/>
                  </a:lnTo>
                  <a:lnTo>
                    <a:pt x="32616" y="241365"/>
                  </a:lnTo>
                  <a:lnTo>
                    <a:pt x="41777" y="283388"/>
                  </a:lnTo>
                  <a:lnTo>
                    <a:pt x="50553" y="320409"/>
                  </a:lnTo>
                  <a:lnTo>
                    <a:pt x="61545" y="363373"/>
                  </a:lnTo>
                  <a:lnTo>
                    <a:pt x="68209" y="393061"/>
                  </a:lnTo>
                  <a:lnTo>
                    <a:pt x="68051" y="394803"/>
                  </a:lnTo>
                  <a:lnTo>
                    <a:pt x="67239" y="394552"/>
                  </a:lnTo>
                  <a:lnTo>
                    <a:pt x="65993" y="392974"/>
                  </a:lnTo>
                  <a:lnTo>
                    <a:pt x="53853" y="350722"/>
                  </a:lnTo>
                  <a:lnTo>
                    <a:pt x="46042" y="308002"/>
                  </a:lnTo>
                  <a:lnTo>
                    <a:pt x="41278" y="280241"/>
                  </a:lnTo>
                  <a:lnTo>
                    <a:pt x="35985" y="249035"/>
                  </a:lnTo>
                  <a:lnTo>
                    <a:pt x="30340" y="215529"/>
                  </a:lnTo>
                  <a:lnTo>
                    <a:pt x="26577" y="184725"/>
                  </a:lnTo>
                  <a:lnTo>
                    <a:pt x="24068" y="155723"/>
                  </a:lnTo>
                  <a:lnTo>
                    <a:pt x="22395" y="127922"/>
                  </a:lnTo>
                  <a:lnTo>
                    <a:pt x="22418" y="85743"/>
                  </a:lnTo>
                  <a:lnTo>
                    <a:pt x="28279" y="41959"/>
                  </a:lnTo>
                  <a:lnTo>
                    <a:pt x="31553" y="30912"/>
                  </a:lnTo>
                  <a:lnTo>
                    <a:pt x="42716" y="14875"/>
                  </a:lnTo>
                  <a:lnTo>
                    <a:pt x="49644" y="8623"/>
                  </a:lnTo>
                  <a:lnTo>
                    <a:pt x="70512" y="1676"/>
                  </a:lnTo>
                  <a:lnTo>
                    <a:pt x="94133" y="0"/>
                  </a:lnTo>
                  <a:lnTo>
                    <a:pt x="114039" y="3958"/>
                  </a:lnTo>
                  <a:lnTo>
                    <a:pt x="128530" y="14185"/>
                  </a:lnTo>
                  <a:lnTo>
                    <a:pt x="134370" y="20863"/>
                  </a:lnTo>
                  <a:lnTo>
                    <a:pt x="140859" y="39572"/>
                  </a:lnTo>
                  <a:lnTo>
                    <a:pt x="142589" y="50488"/>
                  </a:lnTo>
                  <a:lnTo>
                    <a:pt x="138867" y="72024"/>
                  </a:lnTo>
                  <a:lnTo>
                    <a:pt x="128747" y="92648"/>
                  </a:lnTo>
                  <a:lnTo>
                    <a:pt x="90245" y="130804"/>
                  </a:lnTo>
                  <a:lnTo>
                    <a:pt x="74916" y="137118"/>
                  </a:lnTo>
                  <a:lnTo>
                    <a:pt x="50800" y="142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4752"/>
            <p:cNvSpPr/>
            <p:nvPr>
              <p:custDataLst>
                <p:tags r:id="rId109"/>
              </p:custDataLst>
            </p:nvPr>
          </p:nvSpPr>
          <p:spPr>
            <a:xfrm>
              <a:off x="2303052" y="4954765"/>
              <a:ext cx="160749" cy="349063"/>
            </a:xfrm>
            <a:custGeom>
              <a:avLst/>
              <a:gdLst/>
              <a:ahLst/>
              <a:cxnLst/>
              <a:rect l="0" t="0" r="0" b="0"/>
              <a:pathLst>
                <a:path w="160749" h="349063">
                  <a:moveTo>
                    <a:pt x="116298" y="10935"/>
                  </a:moveTo>
                  <a:lnTo>
                    <a:pt x="116298" y="10935"/>
                  </a:lnTo>
                  <a:lnTo>
                    <a:pt x="109556" y="4193"/>
                  </a:lnTo>
                  <a:lnTo>
                    <a:pt x="102483" y="883"/>
                  </a:lnTo>
                  <a:lnTo>
                    <a:pt x="98621" y="0"/>
                  </a:lnTo>
                  <a:lnTo>
                    <a:pt x="83073" y="2129"/>
                  </a:lnTo>
                  <a:lnTo>
                    <a:pt x="61690" y="20712"/>
                  </a:lnTo>
                  <a:lnTo>
                    <a:pt x="34109" y="65417"/>
                  </a:lnTo>
                  <a:lnTo>
                    <a:pt x="17681" y="112760"/>
                  </a:lnTo>
                  <a:lnTo>
                    <a:pt x="10336" y="140201"/>
                  </a:lnTo>
                  <a:lnTo>
                    <a:pt x="5440" y="168374"/>
                  </a:lnTo>
                  <a:lnTo>
                    <a:pt x="2176" y="197033"/>
                  </a:lnTo>
                  <a:lnTo>
                    <a:pt x="0" y="226017"/>
                  </a:lnTo>
                  <a:lnTo>
                    <a:pt x="6990" y="271392"/>
                  </a:lnTo>
                  <a:lnTo>
                    <a:pt x="23266" y="306610"/>
                  </a:lnTo>
                  <a:lnTo>
                    <a:pt x="46964" y="334021"/>
                  </a:lnTo>
                  <a:lnTo>
                    <a:pt x="73959" y="346675"/>
                  </a:lnTo>
                  <a:lnTo>
                    <a:pt x="88072" y="349062"/>
                  </a:lnTo>
                  <a:lnTo>
                    <a:pt x="116923" y="344188"/>
                  </a:lnTo>
                  <a:lnTo>
                    <a:pt x="160748" y="328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4753"/>
            <p:cNvSpPr/>
            <p:nvPr>
              <p:custDataLst>
                <p:tags r:id="rId110"/>
              </p:custDataLst>
            </p:nvPr>
          </p:nvSpPr>
          <p:spPr>
            <a:xfrm>
              <a:off x="2566694" y="5022850"/>
              <a:ext cx="30457" cy="266701"/>
            </a:xfrm>
            <a:custGeom>
              <a:avLst/>
              <a:gdLst/>
              <a:ahLst/>
              <a:cxnLst/>
              <a:rect l="0" t="0" r="0" b="0"/>
              <a:pathLst>
                <a:path w="30457" h="266701">
                  <a:moveTo>
                    <a:pt x="5056" y="0"/>
                  </a:moveTo>
                  <a:lnTo>
                    <a:pt x="5056" y="0"/>
                  </a:lnTo>
                  <a:lnTo>
                    <a:pt x="5056" y="3371"/>
                  </a:lnTo>
                  <a:lnTo>
                    <a:pt x="692" y="20840"/>
                  </a:lnTo>
                  <a:lnTo>
                    <a:pt x="0" y="64735"/>
                  </a:lnTo>
                  <a:lnTo>
                    <a:pt x="2338" y="104736"/>
                  </a:lnTo>
                  <a:lnTo>
                    <a:pt x="5729" y="146503"/>
                  </a:lnTo>
                  <a:lnTo>
                    <a:pt x="10294" y="186468"/>
                  </a:lnTo>
                  <a:lnTo>
                    <a:pt x="20092" y="233912"/>
                  </a:lnTo>
                  <a:lnTo>
                    <a:pt x="28200" y="262810"/>
                  </a:lnTo>
                  <a:lnTo>
                    <a:pt x="30456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4754"/>
            <p:cNvSpPr/>
            <p:nvPr>
              <p:custDataLst>
                <p:tags r:id="rId111"/>
              </p:custDataLst>
            </p:nvPr>
          </p:nvSpPr>
          <p:spPr>
            <a:xfrm>
              <a:off x="2565400" y="4987624"/>
              <a:ext cx="133351" cy="60627"/>
            </a:xfrm>
            <a:custGeom>
              <a:avLst/>
              <a:gdLst/>
              <a:ahLst/>
              <a:cxnLst/>
              <a:rect l="0" t="0" r="0" b="0"/>
              <a:pathLst>
                <a:path w="133351" h="60627">
                  <a:moveTo>
                    <a:pt x="0" y="60626"/>
                  </a:moveTo>
                  <a:lnTo>
                    <a:pt x="0" y="60626"/>
                  </a:lnTo>
                  <a:lnTo>
                    <a:pt x="11550" y="45416"/>
                  </a:lnTo>
                  <a:lnTo>
                    <a:pt x="32507" y="28838"/>
                  </a:lnTo>
                  <a:lnTo>
                    <a:pt x="76480" y="8355"/>
                  </a:lnTo>
                  <a:lnTo>
                    <a:pt x="102430" y="0"/>
                  </a:lnTo>
                  <a:lnTo>
                    <a:pt x="133350" y="3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4755"/>
            <p:cNvSpPr/>
            <p:nvPr>
              <p:custDataLst>
                <p:tags r:id="rId112"/>
              </p:custDataLst>
            </p:nvPr>
          </p:nvSpPr>
          <p:spPr>
            <a:xfrm>
              <a:off x="2568092" y="5086350"/>
              <a:ext cx="194159" cy="76201"/>
            </a:xfrm>
            <a:custGeom>
              <a:avLst/>
              <a:gdLst/>
              <a:ahLst/>
              <a:cxnLst/>
              <a:rect l="0" t="0" r="0" b="0"/>
              <a:pathLst>
                <a:path w="194159" h="76201">
                  <a:moveTo>
                    <a:pt x="3658" y="76200"/>
                  </a:moveTo>
                  <a:lnTo>
                    <a:pt x="3658" y="76200"/>
                  </a:lnTo>
                  <a:lnTo>
                    <a:pt x="287" y="72829"/>
                  </a:lnTo>
                  <a:lnTo>
                    <a:pt x="0" y="71836"/>
                  </a:lnTo>
                  <a:lnTo>
                    <a:pt x="513" y="71174"/>
                  </a:lnTo>
                  <a:lnTo>
                    <a:pt x="46844" y="52251"/>
                  </a:lnTo>
                  <a:lnTo>
                    <a:pt x="78591" y="42273"/>
                  </a:lnTo>
                  <a:lnTo>
                    <a:pt x="111750" y="31488"/>
                  </a:lnTo>
                  <a:lnTo>
                    <a:pt x="152808" y="17483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4756"/>
            <p:cNvSpPr/>
            <p:nvPr>
              <p:custDataLst>
                <p:tags r:id="rId113"/>
              </p:custDataLst>
            </p:nvPr>
          </p:nvSpPr>
          <p:spPr>
            <a:xfrm>
              <a:off x="2622724" y="4725305"/>
              <a:ext cx="114127" cy="132446"/>
            </a:xfrm>
            <a:custGeom>
              <a:avLst/>
              <a:gdLst/>
              <a:ahLst/>
              <a:cxnLst/>
              <a:rect l="0" t="0" r="0" b="0"/>
              <a:pathLst>
                <a:path w="114127" h="132446">
                  <a:moveTo>
                    <a:pt x="6176" y="24495"/>
                  </a:moveTo>
                  <a:lnTo>
                    <a:pt x="6176" y="24495"/>
                  </a:lnTo>
                  <a:lnTo>
                    <a:pt x="6176" y="21124"/>
                  </a:lnTo>
                  <a:lnTo>
                    <a:pt x="5470" y="20131"/>
                  </a:lnTo>
                  <a:lnTo>
                    <a:pt x="4294" y="19469"/>
                  </a:lnTo>
                  <a:lnTo>
                    <a:pt x="2805" y="19028"/>
                  </a:lnTo>
                  <a:lnTo>
                    <a:pt x="1812" y="20850"/>
                  </a:lnTo>
                  <a:lnTo>
                    <a:pt x="0" y="60829"/>
                  </a:lnTo>
                  <a:lnTo>
                    <a:pt x="1742" y="95538"/>
                  </a:lnTo>
                  <a:lnTo>
                    <a:pt x="5300" y="109867"/>
                  </a:lnTo>
                  <a:lnTo>
                    <a:pt x="5592" y="109632"/>
                  </a:lnTo>
                  <a:lnTo>
                    <a:pt x="9824" y="93471"/>
                  </a:lnTo>
                  <a:lnTo>
                    <a:pt x="20459" y="50193"/>
                  </a:lnTo>
                  <a:lnTo>
                    <a:pt x="36532" y="5893"/>
                  </a:lnTo>
                  <a:lnTo>
                    <a:pt x="39113" y="1512"/>
                  </a:lnTo>
                  <a:lnTo>
                    <a:pt x="42951" y="0"/>
                  </a:lnTo>
                  <a:lnTo>
                    <a:pt x="47626" y="404"/>
                  </a:lnTo>
                  <a:lnTo>
                    <a:pt x="52859" y="2084"/>
                  </a:lnTo>
                  <a:lnTo>
                    <a:pt x="64318" y="13358"/>
                  </a:lnTo>
                  <a:lnTo>
                    <a:pt x="88922" y="56083"/>
                  </a:lnTo>
                  <a:lnTo>
                    <a:pt x="104463" y="101039"/>
                  </a:lnTo>
                  <a:lnTo>
                    <a:pt x="114126" y="132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SMARTInkShape-4757"/>
            <p:cNvSpPr/>
            <p:nvPr>
              <p:custDataLst>
                <p:tags r:id="rId114"/>
              </p:custDataLst>
            </p:nvPr>
          </p:nvSpPr>
          <p:spPr>
            <a:xfrm>
              <a:off x="2876550" y="51498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7325" y="14686"/>
                  </a:lnTo>
                  <a:lnTo>
                    <a:pt x="57437" y="13092"/>
                  </a:lnTo>
                  <a:lnTo>
                    <a:pt x="88985" y="905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4758"/>
            <p:cNvSpPr/>
            <p:nvPr>
              <p:custDataLst>
                <p:tags r:id="rId115"/>
              </p:custDataLst>
            </p:nvPr>
          </p:nvSpPr>
          <p:spPr>
            <a:xfrm>
              <a:off x="3155950" y="4944161"/>
              <a:ext cx="177793" cy="453344"/>
            </a:xfrm>
            <a:custGeom>
              <a:avLst/>
              <a:gdLst/>
              <a:ahLst/>
              <a:cxnLst/>
              <a:rect l="0" t="0" r="0" b="0"/>
              <a:pathLst>
                <a:path w="177793" h="453344">
                  <a:moveTo>
                    <a:pt x="0" y="104089"/>
                  </a:moveTo>
                  <a:lnTo>
                    <a:pt x="0" y="104089"/>
                  </a:lnTo>
                  <a:lnTo>
                    <a:pt x="1882" y="116641"/>
                  </a:lnTo>
                  <a:lnTo>
                    <a:pt x="8838" y="152272"/>
                  </a:lnTo>
                  <a:lnTo>
                    <a:pt x="18298" y="197858"/>
                  </a:lnTo>
                  <a:lnTo>
                    <a:pt x="24125" y="237016"/>
                  </a:lnTo>
                  <a:lnTo>
                    <a:pt x="29067" y="280289"/>
                  </a:lnTo>
                  <a:lnTo>
                    <a:pt x="33614" y="325393"/>
                  </a:lnTo>
                  <a:lnTo>
                    <a:pt x="37988" y="367547"/>
                  </a:lnTo>
                  <a:lnTo>
                    <a:pt x="42283" y="403920"/>
                  </a:lnTo>
                  <a:lnTo>
                    <a:pt x="49539" y="449645"/>
                  </a:lnTo>
                  <a:lnTo>
                    <a:pt x="50240" y="453343"/>
                  </a:lnTo>
                  <a:lnTo>
                    <a:pt x="50427" y="453341"/>
                  </a:lnTo>
                  <a:lnTo>
                    <a:pt x="41293" y="417983"/>
                  </a:lnTo>
                  <a:lnTo>
                    <a:pt x="36462" y="376712"/>
                  </a:lnTo>
                  <a:lnTo>
                    <a:pt x="34891" y="349337"/>
                  </a:lnTo>
                  <a:lnTo>
                    <a:pt x="33844" y="318388"/>
                  </a:lnTo>
                  <a:lnTo>
                    <a:pt x="33146" y="285055"/>
                  </a:lnTo>
                  <a:lnTo>
                    <a:pt x="32681" y="252955"/>
                  </a:lnTo>
                  <a:lnTo>
                    <a:pt x="32371" y="221678"/>
                  </a:lnTo>
                  <a:lnTo>
                    <a:pt x="32163" y="190948"/>
                  </a:lnTo>
                  <a:lnTo>
                    <a:pt x="32731" y="164817"/>
                  </a:lnTo>
                  <a:lnTo>
                    <a:pt x="35243" y="120731"/>
                  </a:lnTo>
                  <a:lnTo>
                    <a:pt x="40593" y="86085"/>
                  </a:lnTo>
                  <a:lnTo>
                    <a:pt x="49086" y="57281"/>
                  </a:lnTo>
                  <a:lnTo>
                    <a:pt x="69734" y="23349"/>
                  </a:lnTo>
                  <a:lnTo>
                    <a:pt x="85556" y="9173"/>
                  </a:lnTo>
                  <a:lnTo>
                    <a:pt x="101995" y="1931"/>
                  </a:lnTo>
                  <a:lnTo>
                    <a:pt x="110330" y="0"/>
                  </a:lnTo>
                  <a:lnTo>
                    <a:pt x="125235" y="1619"/>
                  </a:lnTo>
                  <a:lnTo>
                    <a:pt x="132174" y="4025"/>
                  </a:lnTo>
                  <a:lnTo>
                    <a:pt x="137506" y="9158"/>
                  </a:lnTo>
                  <a:lnTo>
                    <a:pt x="145309" y="24268"/>
                  </a:lnTo>
                  <a:lnTo>
                    <a:pt x="146927" y="55979"/>
                  </a:lnTo>
                  <a:lnTo>
                    <a:pt x="140448" y="102503"/>
                  </a:lnTo>
                  <a:lnTo>
                    <a:pt x="127180" y="141505"/>
                  </a:lnTo>
                  <a:lnTo>
                    <a:pt x="127053" y="138615"/>
                  </a:lnTo>
                  <a:lnTo>
                    <a:pt x="129152" y="138395"/>
                  </a:lnTo>
                  <a:lnTo>
                    <a:pt x="137128" y="140033"/>
                  </a:lnTo>
                  <a:lnTo>
                    <a:pt x="145848" y="146875"/>
                  </a:lnTo>
                  <a:lnTo>
                    <a:pt x="167191" y="175968"/>
                  </a:lnTo>
                  <a:lnTo>
                    <a:pt x="177792" y="201900"/>
                  </a:lnTo>
                  <a:lnTo>
                    <a:pt x="177406" y="223617"/>
                  </a:lnTo>
                  <a:lnTo>
                    <a:pt x="174567" y="236940"/>
                  </a:lnTo>
                  <a:lnTo>
                    <a:pt x="167191" y="248036"/>
                  </a:lnTo>
                  <a:lnTo>
                    <a:pt x="162260" y="252970"/>
                  </a:lnTo>
                  <a:lnTo>
                    <a:pt x="145494" y="258453"/>
                  </a:lnTo>
                  <a:lnTo>
                    <a:pt x="114300" y="262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2" name="SMARTInkShape-4759"/>
          <p:cNvSpPr/>
          <p:nvPr>
            <p:custDataLst>
              <p:tags r:id="rId10"/>
            </p:custDataLst>
          </p:nvPr>
        </p:nvSpPr>
        <p:spPr>
          <a:xfrm>
            <a:off x="3628163" y="4929365"/>
            <a:ext cx="218300" cy="271286"/>
          </a:xfrm>
          <a:custGeom>
            <a:avLst/>
            <a:gdLst/>
            <a:ahLst/>
            <a:cxnLst/>
            <a:rect l="0" t="0" r="0" b="0"/>
            <a:pathLst>
              <a:path w="218300" h="271286">
                <a:moveTo>
                  <a:pt x="181837" y="10935"/>
                </a:moveTo>
                <a:lnTo>
                  <a:pt x="181837" y="10935"/>
                </a:lnTo>
                <a:lnTo>
                  <a:pt x="196340" y="2207"/>
                </a:lnTo>
                <a:lnTo>
                  <a:pt x="204981" y="0"/>
                </a:lnTo>
                <a:lnTo>
                  <a:pt x="211643" y="901"/>
                </a:lnTo>
                <a:lnTo>
                  <a:pt x="214408" y="2129"/>
                </a:lnTo>
                <a:lnTo>
                  <a:pt x="216251" y="3654"/>
                </a:lnTo>
                <a:lnTo>
                  <a:pt x="218299" y="7228"/>
                </a:lnTo>
                <a:lnTo>
                  <a:pt x="213564" y="14932"/>
                </a:lnTo>
                <a:lnTo>
                  <a:pt x="193354" y="33051"/>
                </a:lnTo>
                <a:lnTo>
                  <a:pt x="154911" y="56293"/>
                </a:lnTo>
                <a:lnTo>
                  <a:pt x="121892" y="73428"/>
                </a:lnTo>
                <a:lnTo>
                  <a:pt x="88402" y="92802"/>
                </a:lnTo>
                <a:lnTo>
                  <a:pt x="47927" y="120172"/>
                </a:lnTo>
                <a:lnTo>
                  <a:pt x="9399" y="154437"/>
                </a:lnTo>
                <a:lnTo>
                  <a:pt x="2892" y="165024"/>
                </a:lnTo>
                <a:lnTo>
                  <a:pt x="0" y="176787"/>
                </a:lnTo>
                <a:lnTo>
                  <a:pt x="1346" y="182180"/>
                </a:lnTo>
                <a:lnTo>
                  <a:pt x="8485" y="191936"/>
                </a:lnTo>
                <a:lnTo>
                  <a:pt x="45524" y="219131"/>
                </a:lnTo>
                <a:lnTo>
                  <a:pt x="81241" y="238428"/>
                </a:lnTo>
                <a:lnTo>
                  <a:pt x="117929" y="252691"/>
                </a:lnTo>
                <a:lnTo>
                  <a:pt x="164878" y="269182"/>
                </a:lnTo>
                <a:lnTo>
                  <a:pt x="169137" y="2712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6" name="SMARTInkShape-Group987"/>
          <p:cNvGrpSpPr/>
          <p:nvPr/>
        </p:nvGrpSpPr>
        <p:grpSpPr>
          <a:xfrm>
            <a:off x="4146550" y="4927600"/>
            <a:ext cx="203201" cy="321564"/>
            <a:chOff x="4146550" y="4927600"/>
            <a:chExt cx="203201" cy="321564"/>
          </a:xfrm>
        </p:grpSpPr>
        <p:sp>
          <p:nvSpPr>
            <p:cNvPr id="1343" name="SMARTInkShape-4760"/>
            <p:cNvSpPr/>
            <p:nvPr>
              <p:custDataLst>
                <p:tags r:id="rId104"/>
              </p:custDataLst>
            </p:nvPr>
          </p:nvSpPr>
          <p:spPr>
            <a:xfrm>
              <a:off x="4171950" y="4946650"/>
              <a:ext cx="6234" cy="302514"/>
            </a:xfrm>
            <a:custGeom>
              <a:avLst/>
              <a:gdLst/>
              <a:ahLst/>
              <a:cxnLst/>
              <a:rect l="0" t="0" r="0" b="0"/>
              <a:pathLst>
                <a:path w="6234" h="30251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088" y="49458"/>
                  </a:lnTo>
                  <a:lnTo>
                    <a:pt x="6233" y="83129"/>
                  </a:lnTo>
                  <a:lnTo>
                    <a:pt x="5593" y="123023"/>
                  </a:lnTo>
                  <a:lnTo>
                    <a:pt x="2956" y="168977"/>
                  </a:lnTo>
                  <a:lnTo>
                    <a:pt x="1313" y="211979"/>
                  </a:lnTo>
                  <a:lnTo>
                    <a:pt x="584" y="249435"/>
                  </a:lnTo>
                  <a:lnTo>
                    <a:pt x="115" y="294700"/>
                  </a:lnTo>
                  <a:lnTo>
                    <a:pt x="34" y="30251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4761"/>
            <p:cNvSpPr/>
            <p:nvPr>
              <p:custDataLst>
                <p:tags r:id="rId105"/>
              </p:custDataLst>
            </p:nvPr>
          </p:nvSpPr>
          <p:spPr>
            <a:xfrm>
              <a:off x="4146550" y="4927600"/>
              <a:ext cx="158751" cy="63501"/>
            </a:xfrm>
            <a:custGeom>
              <a:avLst/>
              <a:gdLst/>
              <a:ahLst/>
              <a:cxnLst/>
              <a:rect l="0" t="0" r="0" b="0"/>
              <a:pathLst>
                <a:path w="158751" h="63501">
                  <a:moveTo>
                    <a:pt x="0" y="63500"/>
                  </a:moveTo>
                  <a:lnTo>
                    <a:pt x="0" y="63500"/>
                  </a:lnTo>
                  <a:lnTo>
                    <a:pt x="0" y="49194"/>
                  </a:lnTo>
                  <a:lnTo>
                    <a:pt x="1411" y="46907"/>
                  </a:lnTo>
                  <a:lnTo>
                    <a:pt x="6742" y="42485"/>
                  </a:lnTo>
                  <a:lnTo>
                    <a:pt x="48421" y="24462"/>
                  </a:lnTo>
                  <a:lnTo>
                    <a:pt x="80787" y="15341"/>
                  </a:lnTo>
                  <a:lnTo>
                    <a:pt x="127967" y="564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SMARTInkShape-4762"/>
            <p:cNvSpPr/>
            <p:nvPr>
              <p:custDataLst>
                <p:tags r:id="rId106"/>
              </p:custDataLst>
            </p:nvPr>
          </p:nvSpPr>
          <p:spPr>
            <a:xfrm>
              <a:off x="4165600" y="508000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2" y="31193"/>
                  </a:lnTo>
                  <a:lnTo>
                    <a:pt x="3371" y="29261"/>
                  </a:lnTo>
                  <a:lnTo>
                    <a:pt x="37590" y="16730"/>
                  </a:lnTo>
                  <a:lnTo>
                    <a:pt x="80596" y="9739"/>
                  </a:lnTo>
                  <a:lnTo>
                    <a:pt x="124931" y="664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7" name="SMARTInkShape-4763"/>
          <p:cNvSpPr/>
          <p:nvPr>
            <p:custDataLst>
              <p:tags r:id="rId11"/>
            </p:custDataLst>
          </p:nvPr>
        </p:nvSpPr>
        <p:spPr>
          <a:xfrm>
            <a:off x="4681253" y="4966583"/>
            <a:ext cx="252175" cy="278518"/>
          </a:xfrm>
          <a:custGeom>
            <a:avLst/>
            <a:gdLst/>
            <a:ahLst/>
            <a:cxnLst/>
            <a:rect l="0" t="0" r="0" b="0"/>
            <a:pathLst>
              <a:path w="252175" h="278518">
                <a:moveTo>
                  <a:pt x="239997" y="5467"/>
                </a:moveTo>
                <a:lnTo>
                  <a:pt x="239997" y="5467"/>
                </a:lnTo>
                <a:lnTo>
                  <a:pt x="246739" y="5467"/>
                </a:lnTo>
                <a:lnTo>
                  <a:pt x="248725" y="4761"/>
                </a:lnTo>
                <a:lnTo>
                  <a:pt x="250049" y="3586"/>
                </a:lnTo>
                <a:lnTo>
                  <a:pt x="252174" y="0"/>
                </a:lnTo>
                <a:lnTo>
                  <a:pt x="249170" y="6120"/>
                </a:lnTo>
                <a:lnTo>
                  <a:pt x="233700" y="20242"/>
                </a:lnTo>
                <a:lnTo>
                  <a:pt x="190932" y="44682"/>
                </a:lnTo>
                <a:lnTo>
                  <a:pt x="158924" y="59819"/>
                </a:lnTo>
                <a:lnTo>
                  <a:pt x="111945" y="87580"/>
                </a:lnTo>
                <a:lnTo>
                  <a:pt x="70116" y="111406"/>
                </a:lnTo>
                <a:lnTo>
                  <a:pt x="28901" y="133350"/>
                </a:lnTo>
                <a:lnTo>
                  <a:pt x="8587" y="146212"/>
                </a:lnTo>
                <a:lnTo>
                  <a:pt x="3092" y="152217"/>
                </a:lnTo>
                <a:lnTo>
                  <a:pt x="652" y="157237"/>
                </a:lnTo>
                <a:lnTo>
                  <a:pt x="0" y="159564"/>
                </a:lnTo>
                <a:lnTo>
                  <a:pt x="4920" y="167794"/>
                </a:lnTo>
                <a:lnTo>
                  <a:pt x="25235" y="186208"/>
                </a:lnTo>
                <a:lnTo>
                  <a:pt x="59947" y="207657"/>
                </a:lnTo>
                <a:lnTo>
                  <a:pt x="103393" y="229300"/>
                </a:lnTo>
                <a:lnTo>
                  <a:pt x="146370" y="249823"/>
                </a:lnTo>
                <a:lnTo>
                  <a:pt x="191577" y="274465"/>
                </a:lnTo>
                <a:lnTo>
                  <a:pt x="201897" y="2785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6" name="SMARTInkShape-Group989"/>
          <p:cNvGrpSpPr/>
          <p:nvPr/>
        </p:nvGrpSpPr>
        <p:grpSpPr>
          <a:xfrm>
            <a:off x="5207000" y="4693585"/>
            <a:ext cx="880102" cy="805516"/>
            <a:chOff x="5207000" y="4693585"/>
            <a:chExt cx="880102" cy="805516"/>
          </a:xfrm>
        </p:grpSpPr>
        <p:sp>
          <p:nvSpPr>
            <p:cNvPr id="1348" name="SMARTInkShape-4764"/>
            <p:cNvSpPr/>
            <p:nvPr>
              <p:custDataLst>
                <p:tags r:id="rId96"/>
              </p:custDataLst>
            </p:nvPr>
          </p:nvSpPr>
          <p:spPr>
            <a:xfrm>
              <a:off x="5994400" y="4819650"/>
              <a:ext cx="92702" cy="431801"/>
            </a:xfrm>
            <a:custGeom>
              <a:avLst/>
              <a:gdLst/>
              <a:ahLst/>
              <a:cxnLst/>
              <a:rect l="0" t="0" r="0" b="0"/>
              <a:pathLst>
                <a:path w="92702" h="431801">
                  <a:moveTo>
                    <a:pt x="63500" y="0"/>
                  </a:moveTo>
                  <a:lnTo>
                    <a:pt x="63500" y="0"/>
                  </a:lnTo>
                  <a:lnTo>
                    <a:pt x="78003" y="33944"/>
                  </a:lnTo>
                  <a:lnTo>
                    <a:pt x="86644" y="69884"/>
                  </a:lnTo>
                  <a:lnTo>
                    <a:pt x="91425" y="115491"/>
                  </a:lnTo>
                  <a:lnTo>
                    <a:pt x="92701" y="140495"/>
                  </a:lnTo>
                  <a:lnTo>
                    <a:pt x="90023" y="168451"/>
                  </a:lnTo>
                  <a:lnTo>
                    <a:pt x="84710" y="198379"/>
                  </a:lnTo>
                  <a:lnTo>
                    <a:pt x="77640" y="229619"/>
                  </a:lnTo>
                  <a:lnTo>
                    <a:pt x="68693" y="259617"/>
                  </a:lnTo>
                  <a:lnTo>
                    <a:pt x="58496" y="288790"/>
                  </a:lnTo>
                  <a:lnTo>
                    <a:pt x="47465" y="317410"/>
                  </a:lnTo>
                  <a:lnTo>
                    <a:pt x="29562" y="362380"/>
                  </a:lnTo>
                  <a:lnTo>
                    <a:pt x="11346" y="40605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4765"/>
            <p:cNvSpPr/>
            <p:nvPr>
              <p:custDataLst>
                <p:tags r:id="rId97"/>
              </p:custDataLst>
            </p:nvPr>
          </p:nvSpPr>
          <p:spPr>
            <a:xfrm>
              <a:off x="5235503" y="5003800"/>
              <a:ext cx="22298" cy="317501"/>
            </a:xfrm>
            <a:custGeom>
              <a:avLst/>
              <a:gdLst/>
              <a:ahLst/>
              <a:cxnLst/>
              <a:rect l="0" t="0" r="0" b="0"/>
              <a:pathLst>
                <a:path w="22298" h="317501">
                  <a:moveTo>
                    <a:pt x="22297" y="0"/>
                  </a:moveTo>
                  <a:lnTo>
                    <a:pt x="22297" y="0"/>
                  </a:lnTo>
                  <a:lnTo>
                    <a:pt x="22297" y="3371"/>
                  </a:lnTo>
                  <a:lnTo>
                    <a:pt x="10364" y="46139"/>
                  </a:lnTo>
                  <a:lnTo>
                    <a:pt x="6410" y="76950"/>
                  </a:lnTo>
                  <a:lnTo>
                    <a:pt x="4653" y="114163"/>
                  </a:lnTo>
                  <a:lnTo>
                    <a:pt x="3872" y="156102"/>
                  </a:lnTo>
                  <a:lnTo>
                    <a:pt x="2819" y="199201"/>
                  </a:lnTo>
                  <a:lnTo>
                    <a:pt x="0" y="239522"/>
                  </a:lnTo>
                  <a:lnTo>
                    <a:pt x="1187" y="284439"/>
                  </a:lnTo>
                  <a:lnTo>
                    <a:pt x="3247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4766"/>
            <p:cNvSpPr/>
            <p:nvPr>
              <p:custDataLst>
                <p:tags r:id="rId98"/>
              </p:custDataLst>
            </p:nvPr>
          </p:nvSpPr>
          <p:spPr>
            <a:xfrm>
              <a:off x="5207000" y="4986639"/>
              <a:ext cx="184151" cy="67962"/>
            </a:xfrm>
            <a:custGeom>
              <a:avLst/>
              <a:gdLst/>
              <a:ahLst/>
              <a:cxnLst/>
              <a:rect l="0" t="0" r="0" b="0"/>
              <a:pathLst>
                <a:path w="184151" h="67962">
                  <a:moveTo>
                    <a:pt x="0" y="67961"/>
                  </a:moveTo>
                  <a:lnTo>
                    <a:pt x="0" y="67961"/>
                  </a:lnTo>
                  <a:lnTo>
                    <a:pt x="705" y="53457"/>
                  </a:lnTo>
                  <a:lnTo>
                    <a:pt x="3371" y="44817"/>
                  </a:lnTo>
                  <a:lnTo>
                    <a:pt x="12552" y="36273"/>
                  </a:lnTo>
                  <a:lnTo>
                    <a:pt x="51555" y="15919"/>
                  </a:lnTo>
                  <a:lnTo>
                    <a:pt x="95866" y="4485"/>
                  </a:lnTo>
                  <a:lnTo>
                    <a:pt x="138001" y="0"/>
                  </a:lnTo>
                  <a:lnTo>
                    <a:pt x="184150" y="4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4767"/>
            <p:cNvSpPr/>
            <p:nvPr>
              <p:custDataLst>
                <p:tags r:id="rId99"/>
              </p:custDataLst>
            </p:nvPr>
          </p:nvSpPr>
          <p:spPr>
            <a:xfrm>
              <a:off x="5219700" y="5118100"/>
              <a:ext cx="139701" cy="57151"/>
            </a:xfrm>
            <a:custGeom>
              <a:avLst/>
              <a:gdLst/>
              <a:ahLst/>
              <a:cxnLst/>
              <a:rect l="0" t="0" r="0" b="0"/>
              <a:pathLst>
                <a:path w="1397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6087" y="39474"/>
                  </a:lnTo>
                  <a:lnTo>
                    <a:pt x="86406" y="2729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4768"/>
            <p:cNvSpPr/>
            <p:nvPr>
              <p:custDataLst>
                <p:tags r:id="rId100"/>
              </p:custDataLst>
            </p:nvPr>
          </p:nvSpPr>
          <p:spPr>
            <a:xfrm>
              <a:off x="5265793" y="4693585"/>
              <a:ext cx="112658" cy="122376"/>
            </a:xfrm>
            <a:custGeom>
              <a:avLst/>
              <a:gdLst/>
              <a:ahLst/>
              <a:cxnLst/>
              <a:rect l="0" t="0" r="0" b="0"/>
              <a:pathLst>
                <a:path w="112658" h="122376">
                  <a:moveTo>
                    <a:pt x="17407" y="37165"/>
                  </a:moveTo>
                  <a:lnTo>
                    <a:pt x="17407" y="37165"/>
                  </a:lnTo>
                  <a:lnTo>
                    <a:pt x="10665" y="43907"/>
                  </a:lnTo>
                  <a:lnTo>
                    <a:pt x="3102" y="61583"/>
                  </a:lnTo>
                  <a:lnTo>
                    <a:pt x="0" y="100158"/>
                  </a:lnTo>
                  <a:lnTo>
                    <a:pt x="2145" y="113610"/>
                  </a:lnTo>
                  <a:lnTo>
                    <a:pt x="5449" y="120529"/>
                  </a:lnTo>
                  <a:lnTo>
                    <a:pt x="7318" y="122375"/>
                  </a:lnTo>
                  <a:lnTo>
                    <a:pt x="9976" y="120782"/>
                  </a:lnTo>
                  <a:lnTo>
                    <a:pt x="20458" y="104352"/>
                  </a:lnTo>
                  <a:lnTo>
                    <a:pt x="38523" y="63790"/>
                  </a:lnTo>
                  <a:lnTo>
                    <a:pt x="58894" y="18749"/>
                  </a:lnTo>
                  <a:lnTo>
                    <a:pt x="68819" y="1526"/>
                  </a:lnTo>
                  <a:lnTo>
                    <a:pt x="72143" y="0"/>
                  </a:lnTo>
                  <a:lnTo>
                    <a:pt x="75770" y="394"/>
                  </a:lnTo>
                  <a:lnTo>
                    <a:pt x="79599" y="2068"/>
                  </a:lnTo>
                  <a:lnTo>
                    <a:pt x="87617" y="13335"/>
                  </a:lnTo>
                  <a:lnTo>
                    <a:pt x="104261" y="52683"/>
                  </a:lnTo>
                  <a:lnTo>
                    <a:pt x="110999" y="96988"/>
                  </a:lnTo>
                  <a:lnTo>
                    <a:pt x="112657" y="1133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4769"/>
            <p:cNvSpPr/>
            <p:nvPr>
              <p:custDataLst>
                <p:tags r:id="rId101"/>
              </p:custDataLst>
            </p:nvPr>
          </p:nvSpPr>
          <p:spPr>
            <a:xfrm>
              <a:off x="5467350" y="51371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8838" y="22912"/>
                  </a:lnTo>
                  <a:lnTo>
                    <a:pt x="25040" y="16823"/>
                  </a:lnTo>
                  <a:lnTo>
                    <a:pt x="61199" y="10550"/>
                  </a:lnTo>
                  <a:lnTo>
                    <a:pt x="104289" y="759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4770"/>
            <p:cNvSpPr/>
            <p:nvPr>
              <p:custDataLst>
                <p:tags r:id="rId102"/>
              </p:custDataLst>
            </p:nvPr>
          </p:nvSpPr>
          <p:spPr>
            <a:xfrm>
              <a:off x="5569028" y="5067300"/>
              <a:ext cx="25323" cy="234951"/>
            </a:xfrm>
            <a:custGeom>
              <a:avLst/>
              <a:gdLst/>
              <a:ahLst/>
              <a:cxnLst/>
              <a:rect l="0" t="0" r="0" b="0"/>
              <a:pathLst>
                <a:path w="25323" h="234951">
                  <a:moveTo>
                    <a:pt x="6272" y="0"/>
                  </a:moveTo>
                  <a:lnTo>
                    <a:pt x="6272" y="0"/>
                  </a:lnTo>
                  <a:lnTo>
                    <a:pt x="1246" y="20722"/>
                  </a:lnTo>
                  <a:lnTo>
                    <a:pt x="183" y="58264"/>
                  </a:lnTo>
                  <a:lnTo>
                    <a:pt x="0" y="98951"/>
                  </a:lnTo>
                  <a:lnTo>
                    <a:pt x="3316" y="145657"/>
                  </a:lnTo>
                  <a:lnTo>
                    <a:pt x="10602" y="180448"/>
                  </a:lnTo>
                  <a:lnTo>
                    <a:pt x="25322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SMARTInkShape-4771"/>
            <p:cNvSpPr/>
            <p:nvPr>
              <p:custDataLst>
                <p:tags r:id="rId103"/>
              </p:custDataLst>
            </p:nvPr>
          </p:nvSpPr>
          <p:spPr>
            <a:xfrm>
              <a:off x="5711629" y="4953415"/>
              <a:ext cx="191215" cy="545686"/>
            </a:xfrm>
            <a:custGeom>
              <a:avLst/>
              <a:gdLst/>
              <a:ahLst/>
              <a:cxnLst/>
              <a:rect l="0" t="0" r="0" b="0"/>
              <a:pathLst>
                <a:path w="191215" h="545686">
                  <a:moveTo>
                    <a:pt x="3371" y="545685"/>
                  </a:moveTo>
                  <a:lnTo>
                    <a:pt x="3371" y="545685"/>
                  </a:lnTo>
                  <a:lnTo>
                    <a:pt x="0" y="538943"/>
                  </a:lnTo>
                  <a:lnTo>
                    <a:pt x="2679" y="505287"/>
                  </a:lnTo>
                  <a:lnTo>
                    <a:pt x="6121" y="472461"/>
                  </a:lnTo>
                  <a:lnTo>
                    <a:pt x="10002" y="430590"/>
                  </a:lnTo>
                  <a:lnTo>
                    <a:pt x="14785" y="383760"/>
                  </a:lnTo>
                  <a:lnTo>
                    <a:pt x="18036" y="359418"/>
                  </a:lnTo>
                  <a:lnTo>
                    <a:pt x="21614" y="334724"/>
                  </a:lnTo>
                  <a:lnTo>
                    <a:pt x="26117" y="309794"/>
                  </a:lnTo>
                  <a:lnTo>
                    <a:pt x="31234" y="284708"/>
                  </a:lnTo>
                  <a:lnTo>
                    <a:pt x="36763" y="259517"/>
                  </a:lnTo>
                  <a:lnTo>
                    <a:pt x="41861" y="234256"/>
                  </a:lnTo>
                  <a:lnTo>
                    <a:pt x="46670" y="208949"/>
                  </a:lnTo>
                  <a:lnTo>
                    <a:pt x="51287" y="183611"/>
                  </a:lnTo>
                  <a:lnTo>
                    <a:pt x="65825" y="138524"/>
                  </a:lnTo>
                  <a:lnTo>
                    <a:pt x="84046" y="97319"/>
                  </a:lnTo>
                  <a:lnTo>
                    <a:pt x="103902" y="57839"/>
                  </a:lnTo>
                  <a:lnTo>
                    <a:pt x="128173" y="16767"/>
                  </a:lnTo>
                  <a:lnTo>
                    <a:pt x="142028" y="207"/>
                  </a:lnTo>
                  <a:lnTo>
                    <a:pt x="146608" y="0"/>
                  </a:lnTo>
                  <a:lnTo>
                    <a:pt x="157343" y="5414"/>
                  </a:lnTo>
                  <a:lnTo>
                    <a:pt x="160347" y="12644"/>
                  </a:lnTo>
                  <a:lnTo>
                    <a:pt x="161803" y="33846"/>
                  </a:lnTo>
                  <a:lnTo>
                    <a:pt x="151912" y="73549"/>
                  </a:lnTo>
                  <a:lnTo>
                    <a:pt x="145691" y="113223"/>
                  </a:lnTo>
                  <a:lnTo>
                    <a:pt x="137834" y="147932"/>
                  </a:lnTo>
                  <a:lnTo>
                    <a:pt x="138169" y="149283"/>
                  </a:lnTo>
                  <a:lnTo>
                    <a:pt x="139098" y="150183"/>
                  </a:lnTo>
                  <a:lnTo>
                    <a:pt x="140422" y="150784"/>
                  </a:lnTo>
                  <a:lnTo>
                    <a:pt x="142011" y="150479"/>
                  </a:lnTo>
                  <a:lnTo>
                    <a:pt x="145658" y="148258"/>
                  </a:lnTo>
                  <a:lnTo>
                    <a:pt x="161790" y="146412"/>
                  </a:lnTo>
                  <a:lnTo>
                    <a:pt x="172792" y="149743"/>
                  </a:lnTo>
                  <a:lnTo>
                    <a:pt x="177703" y="152607"/>
                  </a:lnTo>
                  <a:lnTo>
                    <a:pt x="185039" y="163315"/>
                  </a:lnTo>
                  <a:lnTo>
                    <a:pt x="189946" y="178187"/>
                  </a:lnTo>
                  <a:lnTo>
                    <a:pt x="191214" y="216480"/>
                  </a:lnTo>
                  <a:lnTo>
                    <a:pt x="184853" y="245648"/>
                  </a:lnTo>
                  <a:lnTo>
                    <a:pt x="177163" y="262757"/>
                  </a:lnTo>
                  <a:lnTo>
                    <a:pt x="166689" y="277417"/>
                  </a:lnTo>
                  <a:lnTo>
                    <a:pt x="156860" y="285344"/>
                  </a:lnTo>
                  <a:lnTo>
                    <a:pt x="143071" y="2916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9" name="SMARTInkShape-Group990"/>
          <p:cNvGrpSpPr/>
          <p:nvPr/>
        </p:nvGrpSpPr>
        <p:grpSpPr>
          <a:xfrm>
            <a:off x="6427083" y="5023733"/>
            <a:ext cx="303918" cy="322968"/>
            <a:chOff x="6427083" y="5023733"/>
            <a:chExt cx="303918" cy="322968"/>
          </a:xfrm>
        </p:grpSpPr>
        <p:sp>
          <p:nvSpPr>
            <p:cNvPr id="1357" name="SMARTInkShape-4772"/>
            <p:cNvSpPr/>
            <p:nvPr>
              <p:custDataLst>
                <p:tags r:id="rId94"/>
              </p:custDataLst>
            </p:nvPr>
          </p:nvSpPr>
          <p:spPr>
            <a:xfrm>
              <a:off x="6508750" y="5257800"/>
              <a:ext cx="222251" cy="88901"/>
            </a:xfrm>
            <a:custGeom>
              <a:avLst/>
              <a:gdLst/>
              <a:ahLst/>
              <a:cxnLst/>
              <a:rect l="0" t="0" r="0" b="0"/>
              <a:pathLst>
                <a:path w="222251" h="88901">
                  <a:moveTo>
                    <a:pt x="222250" y="0"/>
                  </a:moveTo>
                  <a:lnTo>
                    <a:pt x="222250" y="0"/>
                  </a:lnTo>
                  <a:lnTo>
                    <a:pt x="175213" y="6479"/>
                  </a:lnTo>
                  <a:lnTo>
                    <a:pt x="135963" y="15580"/>
                  </a:lnTo>
                  <a:lnTo>
                    <a:pt x="96411" y="26680"/>
                  </a:lnTo>
                  <a:lnTo>
                    <a:pt x="61195" y="39374"/>
                  </a:lnTo>
                  <a:lnTo>
                    <a:pt x="26912" y="6168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4773"/>
            <p:cNvSpPr/>
            <p:nvPr>
              <p:custDataLst>
                <p:tags r:id="rId95"/>
              </p:custDataLst>
            </p:nvPr>
          </p:nvSpPr>
          <p:spPr>
            <a:xfrm>
              <a:off x="6427083" y="5023733"/>
              <a:ext cx="239458" cy="215018"/>
            </a:xfrm>
            <a:custGeom>
              <a:avLst/>
              <a:gdLst/>
              <a:ahLst/>
              <a:cxnLst/>
              <a:rect l="0" t="0" r="0" b="0"/>
              <a:pathLst>
                <a:path w="239458" h="2150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1825" y="6477"/>
                  </a:lnTo>
                  <a:lnTo>
                    <a:pt x="62337" y="18146"/>
                  </a:lnTo>
                  <a:lnTo>
                    <a:pt x="98947" y="34620"/>
                  </a:lnTo>
                  <a:lnTo>
                    <a:pt x="138030" y="54407"/>
                  </a:lnTo>
                  <a:lnTo>
                    <a:pt x="176567" y="77313"/>
                  </a:lnTo>
                  <a:lnTo>
                    <a:pt x="220479" y="114008"/>
                  </a:lnTo>
                  <a:lnTo>
                    <a:pt x="235082" y="135317"/>
                  </a:lnTo>
                  <a:lnTo>
                    <a:pt x="238978" y="144950"/>
                  </a:lnTo>
                  <a:lnTo>
                    <a:pt x="239457" y="154195"/>
                  </a:lnTo>
                  <a:lnTo>
                    <a:pt x="234347" y="171992"/>
                  </a:lnTo>
                  <a:lnTo>
                    <a:pt x="217493" y="185547"/>
                  </a:lnTo>
                  <a:lnTo>
                    <a:pt x="178356" y="199230"/>
                  </a:lnTo>
                  <a:lnTo>
                    <a:pt x="134775" y="205869"/>
                  </a:lnTo>
                  <a:lnTo>
                    <a:pt x="88864" y="211485"/>
                  </a:lnTo>
                  <a:lnTo>
                    <a:pt x="68967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2" name="SMARTInkShape-Group991"/>
          <p:cNvGrpSpPr/>
          <p:nvPr/>
        </p:nvGrpSpPr>
        <p:grpSpPr>
          <a:xfrm>
            <a:off x="7025429" y="5035550"/>
            <a:ext cx="283422" cy="234951"/>
            <a:chOff x="7025429" y="5035550"/>
            <a:chExt cx="283422" cy="234951"/>
          </a:xfrm>
        </p:grpSpPr>
        <p:sp>
          <p:nvSpPr>
            <p:cNvPr id="1360" name="SMARTInkShape-4774"/>
            <p:cNvSpPr/>
            <p:nvPr>
              <p:custDataLst>
                <p:tags r:id="rId92"/>
              </p:custDataLst>
            </p:nvPr>
          </p:nvSpPr>
          <p:spPr>
            <a:xfrm>
              <a:off x="7105650" y="513080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38100"/>
                  </a:moveTo>
                  <a:lnTo>
                    <a:pt x="0" y="38100"/>
                  </a:lnTo>
                  <a:lnTo>
                    <a:pt x="33918" y="22904"/>
                  </a:lnTo>
                  <a:lnTo>
                    <a:pt x="73002" y="15332"/>
                  </a:lnTo>
                  <a:lnTo>
                    <a:pt x="108879" y="10812"/>
                  </a:lnTo>
                  <a:lnTo>
                    <a:pt x="146463" y="645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SMARTInkShape-4775"/>
            <p:cNvSpPr/>
            <p:nvPr>
              <p:custDataLst>
                <p:tags r:id="rId93"/>
              </p:custDataLst>
            </p:nvPr>
          </p:nvSpPr>
          <p:spPr>
            <a:xfrm>
              <a:off x="7025429" y="5035550"/>
              <a:ext cx="10372" cy="234951"/>
            </a:xfrm>
            <a:custGeom>
              <a:avLst/>
              <a:gdLst/>
              <a:ahLst/>
              <a:cxnLst/>
              <a:rect l="0" t="0" r="0" b="0"/>
              <a:pathLst>
                <a:path w="10372" h="234951">
                  <a:moveTo>
                    <a:pt x="10371" y="0"/>
                  </a:moveTo>
                  <a:lnTo>
                    <a:pt x="10371" y="0"/>
                  </a:lnTo>
                  <a:lnTo>
                    <a:pt x="7000" y="3371"/>
                  </a:lnTo>
                  <a:lnTo>
                    <a:pt x="1532" y="22322"/>
                  </a:lnTo>
                  <a:lnTo>
                    <a:pt x="2187" y="57022"/>
                  </a:lnTo>
                  <a:lnTo>
                    <a:pt x="1323" y="88136"/>
                  </a:lnTo>
                  <a:lnTo>
                    <a:pt x="0" y="122427"/>
                  </a:lnTo>
                  <a:lnTo>
                    <a:pt x="1762" y="156482"/>
                  </a:lnTo>
                  <a:lnTo>
                    <a:pt x="3353" y="204018"/>
                  </a:lnTo>
                  <a:lnTo>
                    <a:pt x="4021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3" name="SMARTInkShape-4776"/>
          <p:cNvSpPr/>
          <p:nvPr>
            <p:custDataLst>
              <p:tags r:id="rId12"/>
            </p:custDataLst>
          </p:nvPr>
        </p:nvSpPr>
        <p:spPr>
          <a:xfrm>
            <a:off x="7576122" y="5006794"/>
            <a:ext cx="156278" cy="212907"/>
          </a:xfrm>
          <a:custGeom>
            <a:avLst/>
            <a:gdLst/>
            <a:ahLst/>
            <a:cxnLst/>
            <a:rect l="0" t="0" r="0" b="0"/>
            <a:pathLst>
              <a:path w="156278" h="212907">
                <a:moveTo>
                  <a:pt x="113728" y="35106"/>
                </a:moveTo>
                <a:lnTo>
                  <a:pt x="113728" y="35106"/>
                </a:lnTo>
                <a:lnTo>
                  <a:pt x="148560" y="2155"/>
                </a:lnTo>
                <a:lnTo>
                  <a:pt x="151766" y="440"/>
                </a:lnTo>
                <a:lnTo>
                  <a:pt x="153903" y="0"/>
                </a:lnTo>
                <a:lnTo>
                  <a:pt x="155328" y="413"/>
                </a:lnTo>
                <a:lnTo>
                  <a:pt x="156277" y="1394"/>
                </a:lnTo>
                <a:lnTo>
                  <a:pt x="142231" y="48306"/>
                </a:lnTo>
                <a:lnTo>
                  <a:pt x="119821" y="94286"/>
                </a:lnTo>
                <a:lnTo>
                  <a:pt x="97386" y="127024"/>
                </a:lnTo>
                <a:lnTo>
                  <a:pt x="59105" y="173662"/>
                </a:lnTo>
                <a:lnTo>
                  <a:pt x="30358" y="200337"/>
                </a:lnTo>
                <a:lnTo>
                  <a:pt x="17642" y="207320"/>
                </a:lnTo>
                <a:lnTo>
                  <a:pt x="12982" y="207770"/>
                </a:lnTo>
                <a:lnTo>
                  <a:pt x="9170" y="206660"/>
                </a:lnTo>
                <a:lnTo>
                  <a:pt x="5922" y="204508"/>
                </a:lnTo>
                <a:lnTo>
                  <a:pt x="2315" y="192711"/>
                </a:lnTo>
                <a:lnTo>
                  <a:pt x="0" y="163134"/>
                </a:lnTo>
                <a:lnTo>
                  <a:pt x="1219" y="157852"/>
                </a:lnTo>
                <a:lnTo>
                  <a:pt x="6338" y="150102"/>
                </a:lnTo>
                <a:lnTo>
                  <a:pt x="15199" y="146188"/>
                </a:lnTo>
                <a:lnTo>
                  <a:pt x="20526" y="145144"/>
                </a:lnTo>
                <a:lnTo>
                  <a:pt x="35851" y="149628"/>
                </a:lnTo>
                <a:lnTo>
                  <a:pt x="78935" y="174966"/>
                </a:lnTo>
                <a:lnTo>
                  <a:pt x="103014" y="193469"/>
                </a:lnTo>
                <a:lnTo>
                  <a:pt x="110553" y="204560"/>
                </a:lnTo>
                <a:lnTo>
                  <a:pt x="113728" y="2129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8" name="SMARTInkShape-Group993"/>
          <p:cNvGrpSpPr/>
          <p:nvPr/>
        </p:nvGrpSpPr>
        <p:grpSpPr>
          <a:xfrm>
            <a:off x="7164324" y="3393807"/>
            <a:ext cx="1770127" cy="2088340"/>
            <a:chOff x="7164324" y="3393807"/>
            <a:chExt cx="1770127" cy="2088340"/>
          </a:xfrm>
        </p:grpSpPr>
        <p:sp>
          <p:nvSpPr>
            <p:cNvPr id="1364" name="SMARTInkShape-4777"/>
            <p:cNvSpPr/>
            <p:nvPr>
              <p:custDataLst>
                <p:tags r:id="rId88"/>
              </p:custDataLst>
            </p:nvPr>
          </p:nvSpPr>
          <p:spPr>
            <a:xfrm>
              <a:off x="8708541" y="4514850"/>
              <a:ext cx="225910" cy="31751"/>
            </a:xfrm>
            <a:custGeom>
              <a:avLst/>
              <a:gdLst/>
              <a:ahLst/>
              <a:cxnLst/>
              <a:rect l="0" t="0" r="0" b="0"/>
              <a:pathLst>
                <a:path w="2259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0252" y="29868"/>
                  </a:lnTo>
                  <a:lnTo>
                    <a:pt x="52311" y="26283"/>
                  </a:lnTo>
                  <a:lnTo>
                    <a:pt x="88312" y="23911"/>
                  </a:lnTo>
                  <a:lnTo>
                    <a:pt x="128065" y="19799"/>
                  </a:lnTo>
                  <a:lnTo>
                    <a:pt x="164549" y="13269"/>
                  </a:lnTo>
                  <a:lnTo>
                    <a:pt x="210861" y="3352"/>
                  </a:lnTo>
                  <a:lnTo>
                    <a:pt x="2259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4778"/>
            <p:cNvSpPr/>
            <p:nvPr>
              <p:custDataLst>
                <p:tags r:id="rId89"/>
              </p:custDataLst>
            </p:nvPr>
          </p:nvSpPr>
          <p:spPr>
            <a:xfrm>
              <a:off x="8858250" y="4349750"/>
              <a:ext cx="74219" cy="247651"/>
            </a:xfrm>
            <a:custGeom>
              <a:avLst/>
              <a:gdLst/>
              <a:ahLst/>
              <a:cxnLst/>
              <a:rect l="0" t="0" r="0" b="0"/>
              <a:pathLst>
                <a:path w="74219" h="2476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1049" y="6742"/>
                  </a:lnTo>
                  <a:lnTo>
                    <a:pt x="38691" y="21048"/>
                  </a:lnTo>
                  <a:lnTo>
                    <a:pt x="57326" y="45434"/>
                  </a:lnTo>
                  <a:lnTo>
                    <a:pt x="69510" y="78373"/>
                  </a:lnTo>
                  <a:lnTo>
                    <a:pt x="74218" y="111573"/>
                  </a:lnTo>
                  <a:lnTo>
                    <a:pt x="68870" y="147124"/>
                  </a:lnTo>
                  <a:lnTo>
                    <a:pt x="51467" y="191287"/>
                  </a:lnTo>
                  <a:lnTo>
                    <a:pt x="45066" y="238044"/>
                  </a:lnTo>
                  <a:lnTo>
                    <a:pt x="4445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4779"/>
            <p:cNvSpPr/>
            <p:nvPr>
              <p:custDataLst>
                <p:tags r:id="rId90"/>
              </p:custDataLst>
            </p:nvPr>
          </p:nvSpPr>
          <p:spPr>
            <a:xfrm>
              <a:off x="8668273" y="4438650"/>
              <a:ext cx="228078" cy="19051"/>
            </a:xfrm>
            <a:custGeom>
              <a:avLst/>
              <a:gdLst/>
              <a:ahLst/>
              <a:cxnLst/>
              <a:rect l="0" t="0" r="0" b="0"/>
              <a:pathLst>
                <a:path w="228078" h="19051">
                  <a:moveTo>
                    <a:pt x="12177" y="0"/>
                  </a:moveTo>
                  <a:lnTo>
                    <a:pt x="12177" y="0"/>
                  </a:lnTo>
                  <a:lnTo>
                    <a:pt x="1242" y="0"/>
                  </a:lnTo>
                  <a:lnTo>
                    <a:pt x="654" y="705"/>
                  </a:lnTo>
                  <a:lnTo>
                    <a:pt x="0" y="3371"/>
                  </a:lnTo>
                  <a:lnTo>
                    <a:pt x="7235" y="6908"/>
                  </a:lnTo>
                  <a:lnTo>
                    <a:pt x="22679" y="10126"/>
                  </a:lnTo>
                  <a:lnTo>
                    <a:pt x="65226" y="11936"/>
                  </a:lnTo>
                  <a:lnTo>
                    <a:pt x="104664" y="12361"/>
                  </a:lnTo>
                  <a:lnTo>
                    <a:pt x="144297" y="12549"/>
                  </a:lnTo>
                  <a:lnTo>
                    <a:pt x="179555" y="13338"/>
                  </a:lnTo>
                  <a:lnTo>
                    <a:pt x="228077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4780"/>
            <p:cNvSpPr/>
            <p:nvPr>
              <p:custDataLst>
                <p:tags r:id="rId91"/>
              </p:custDataLst>
            </p:nvPr>
          </p:nvSpPr>
          <p:spPr>
            <a:xfrm>
              <a:off x="7164324" y="3393807"/>
              <a:ext cx="1456521" cy="2088340"/>
            </a:xfrm>
            <a:custGeom>
              <a:avLst/>
              <a:gdLst/>
              <a:ahLst/>
              <a:cxnLst/>
              <a:rect l="0" t="0" r="0" b="0"/>
              <a:pathLst>
                <a:path w="1456521" h="2088340">
                  <a:moveTo>
                    <a:pt x="1243076" y="98693"/>
                  </a:moveTo>
                  <a:lnTo>
                    <a:pt x="1243076" y="98693"/>
                  </a:lnTo>
                  <a:lnTo>
                    <a:pt x="1236168" y="81734"/>
                  </a:lnTo>
                  <a:lnTo>
                    <a:pt x="1225858" y="67127"/>
                  </a:lnTo>
                  <a:lnTo>
                    <a:pt x="1224134" y="62791"/>
                  </a:lnTo>
                  <a:lnTo>
                    <a:pt x="1221016" y="58513"/>
                  </a:lnTo>
                  <a:lnTo>
                    <a:pt x="1184538" y="36056"/>
                  </a:lnTo>
                  <a:lnTo>
                    <a:pt x="1145204" y="22886"/>
                  </a:lnTo>
                  <a:lnTo>
                    <a:pt x="1101604" y="14104"/>
                  </a:lnTo>
                  <a:lnTo>
                    <a:pt x="1055884" y="11350"/>
                  </a:lnTo>
                  <a:lnTo>
                    <a:pt x="1014358" y="14409"/>
                  </a:lnTo>
                  <a:lnTo>
                    <a:pt x="982909" y="15373"/>
                  </a:lnTo>
                  <a:lnTo>
                    <a:pt x="948234" y="17682"/>
                  </a:lnTo>
                  <a:lnTo>
                    <a:pt x="911657" y="21060"/>
                  </a:lnTo>
                  <a:lnTo>
                    <a:pt x="874234" y="24913"/>
                  </a:lnTo>
                  <a:lnTo>
                    <a:pt x="836435" y="28978"/>
                  </a:lnTo>
                  <a:lnTo>
                    <a:pt x="798469" y="33136"/>
                  </a:lnTo>
                  <a:lnTo>
                    <a:pt x="760429" y="37336"/>
                  </a:lnTo>
                  <a:lnTo>
                    <a:pt x="726118" y="43436"/>
                  </a:lnTo>
                  <a:lnTo>
                    <a:pt x="679034" y="52922"/>
                  </a:lnTo>
                  <a:lnTo>
                    <a:pt x="635686" y="62083"/>
                  </a:lnTo>
                  <a:lnTo>
                    <a:pt x="596030" y="71853"/>
                  </a:lnTo>
                  <a:lnTo>
                    <a:pt x="559351" y="81098"/>
                  </a:lnTo>
                  <a:lnTo>
                    <a:pt x="515352" y="96864"/>
                  </a:lnTo>
                  <a:lnTo>
                    <a:pt x="476572" y="105990"/>
                  </a:lnTo>
                  <a:lnTo>
                    <a:pt x="433802" y="119905"/>
                  </a:lnTo>
                  <a:lnTo>
                    <a:pt x="389850" y="134063"/>
                  </a:lnTo>
                  <a:lnTo>
                    <a:pt x="348917" y="153937"/>
                  </a:lnTo>
                  <a:lnTo>
                    <a:pt x="306608" y="174328"/>
                  </a:lnTo>
                  <a:lnTo>
                    <a:pt x="266163" y="190404"/>
                  </a:lnTo>
                  <a:lnTo>
                    <a:pt x="227368" y="207476"/>
                  </a:lnTo>
                  <a:lnTo>
                    <a:pt x="182109" y="232207"/>
                  </a:lnTo>
                  <a:lnTo>
                    <a:pt x="139919" y="263815"/>
                  </a:lnTo>
                  <a:lnTo>
                    <a:pt x="100229" y="305266"/>
                  </a:lnTo>
                  <a:lnTo>
                    <a:pt x="82161" y="334575"/>
                  </a:lnTo>
                  <a:lnTo>
                    <a:pt x="63399" y="378732"/>
                  </a:lnTo>
                  <a:lnTo>
                    <a:pt x="42493" y="423923"/>
                  </a:lnTo>
                  <a:lnTo>
                    <a:pt x="24395" y="468438"/>
                  </a:lnTo>
                  <a:lnTo>
                    <a:pt x="8996" y="510222"/>
                  </a:lnTo>
                  <a:lnTo>
                    <a:pt x="0" y="557152"/>
                  </a:lnTo>
                  <a:lnTo>
                    <a:pt x="3141" y="596071"/>
                  </a:lnTo>
                  <a:lnTo>
                    <a:pt x="8255" y="633548"/>
                  </a:lnTo>
                  <a:lnTo>
                    <a:pt x="20668" y="680837"/>
                  </a:lnTo>
                  <a:lnTo>
                    <a:pt x="25123" y="719542"/>
                  </a:lnTo>
                  <a:lnTo>
                    <a:pt x="29218" y="757944"/>
                  </a:lnTo>
                  <a:lnTo>
                    <a:pt x="35119" y="803113"/>
                  </a:lnTo>
                  <a:lnTo>
                    <a:pt x="32917" y="840695"/>
                  </a:lnTo>
                  <a:lnTo>
                    <a:pt x="30052" y="882091"/>
                  </a:lnTo>
                  <a:lnTo>
                    <a:pt x="27186" y="924239"/>
                  </a:lnTo>
                  <a:lnTo>
                    <a:pt x="29625" y="966535"/>
                  </a:lnTo>
                  <a:lnTo>
                    <a:pt x="30107" y="1008156"/>
                  </a:lnTo>
                  <a:lnTo>
                    <a:pt x="32084" y="1046167"/>
                  </a:lnTo>
                  <a:lnTo>
                    <a:pt x="42431" y="1087438"/>
                  </a:lnTo>
                  <a:lnTo>
                    <a:pt x="52993" y="1125903"/>
                  </a:lnTo>
                  <a:lnTo>
                    <a:pt x="63756" y="1172803"/>
                  </a:lnTo>
                  <a:lnTo>
                    <a:pt x="71441" y="1210227"/>
                  </a:lnTo>
                  <a:lnTo>
                    <a:pt x="80780" y="1257428"/>
                  </a:lnTo>
                  <a:lnTo>
                    <a:pt x="92163" y="1296764"/>
                  </a:lnTo>
                  <a:lnTo>
                    <a:pt x="101102" y="1336327"/>
                  </a:lnTo>
                  <a:lnTo>
                    <a:pt x="111590" y="1378232"/>
                  </a:lnTo>
                  <a:lnTo>
                    <a:pt x="120264" y="1418555"/>
                  </a:lnTo>
                  <a:lnTo>
                    <a:pt x="134044" y="1460686"/>
                  </a:lnTo>
                  <a:lnTo>
                    <a:pt x="151533" y="1501078"/>
                  </a:lnTo>
                  <a:lnTo>
                    <a:pt x="166749" y="1543228"/>
                  </a:lnTo>
                  <a:lnTo>
                    <a:pt x="183565" y="1583626"/>
                  </a:lnTo>
                  <a:lnTo>
                    <a:pt x="201954" y="1622407"/>
                  </a:lnTo>
                  <a:lnTo>
                    <a:pt x="214067" y="1664078"/>
                  </a:lnTo>
                  <a:lnTo>
                    <a:pt x="228866" y="1700964"/>
                  </a:lnTo>
                  <a:lnTo>
                    <a:pt x="247760" y="1745738"/>
                  </a:lnTo>
                  <a:lnTo>
                    <a:pt x="260094" y="1782153"/>
                  </a:lnTo>
                  <a:lnTo>
                    <a:pt x="269236" y="1819753"/>
                  </a:lnTo>
                  <a:lnTo>
                    <a:pt x="279863" y="1857000"/>
                  </a:lnTo>
                  <a:lnTo>
                    <a:pt x="290133" y="1901548"/>
                  </a:lnTo>
                  <a:lnTo>
                    <a:pt x="298955" y="1940948"/>
                  </a:lnTo>
                  <a:lnTo>
                    <a:pt x="323430" y="1984464"/>
                  </a:lnTo>
                  <a:lnTo>
                    <a:pt x="337633" y="2000791"/>
                  </a:lnTo>
                  <a:lnTo>
                    <a:pt x="379364" y="2028521"/>
                  </a:lnTo>
                  <a:lnTo>
                    <a:pt x="416837" y="2047974"/>
                  </a:lnTo>
                  <a:lnTo>
                    <a:pt x="448293" y="2059357"/>
                  </a:lnTo>
                  <a:lnTo>
                    <a:pt x="483439" y="2066767"/>
                  </a:lnTo>
                  <a:lnTo>
                    <a:pt x="520226" y="2074295"/>
                  </a:lnTo>
                  <a:lnTo>
                    <a:pt x="557742" y="2081637"/>
                  </a:lnTo>
                  <a:lnTo>
                    <a:pt x="595583" y="2087255"/>
                  </a:lnTo>
                  <a:lnTo>
                    <a:pt x="633567" y="2088339"/>
                  </a:lnTo>
                  <a:lnTo>
                    <a:pt x="670911" y="2086469"/>
                  </a:lnTo>
                  <a:lnTo>
                    <a:pt x="706323" y="2083286"/>
                  </a:lnTo>
                  <a:lnTo>
                    <a:pt x="740876" y="2077638"/>
                  </a:lnTo>
                  <a:lnTo>
                    <a:pt x="775047" y="2069013"/>
                  </a:lnTo>
                  <a:lnTo>
                    <a:pt x="809050" y="2055772"/>
                  </a:lnTo>
                  <a:lnTo>
                    <a:pt x="856555" y="2032451"/>
                  </a:lnTo>
                  <a:lnTo>
                    <a:pt x="901911" y="2004296"/>
                  </a:lnTo>
                  <a:lnTo>
                    <a:pt x="946630" y="1973611"/>
                  </a:lnTo>
                  <a:lnTo>
                    <a:pt x="987788" y="1938806"/>
                  </a:lnTo>
                  <a:lnTo>
                    <a:pt x="1026794" y="1894940"/>
                  </a:lnTo>
                  <a:lnTo>
                    <a:pt x="1052406" y="1860814"/>
                  </a:lnTo>
                  <a:lnTo>
                    <a:pt x="1076489" y="1824480"/>
                  </a:lnTo>
                  <a:lnTo>
                    <a:pt x="1096600" y="1787165"/>
                  </a:lnTo>
                  <a:lnTo>
                    <a:pt x="1113064" y="1747533"/>
                  </a:lnTo>
                  <a:lnTo>
                    <a:pt x="1128142" y="1704990"/>
                  </a:lnTo>
                  <a:lnTo>
                    <a:pt x="1144252" y="1657858"/>
                  </a:lnTo>
                  <a:lnTo>
                    <a:pt x="1158937" y="1610569"/>
                  </a:lnTo>
                  <a:lnTo>
                    <a:pt x="1165816" y="1587094"/>
                  </a:lnTo>
                  <a:lnTo>
                    <a:pt x="1173224" y="1562271"/>
                  </a:lnTo>
                  <a:lnTo>
                    <a:pt x="1180988" y="1536551"/>
                  </a:lnTo>
                  <a:lnTo>
                    <a:pt x="1188984" y="1510230"/>
                  </a:lnTo>
                  <a:lnTo>
                    <a:pt x="1196431" y="1482807"/>
                  </a:lnTo>
                  <a:lnTo>
                    <a:pt x="1203514" y="1454647"/>
                  </a:lnTo>
                  <a:lnTo>
                    <a:pt x="1210350" y="1425995"/>
                  </a:lnTo>
                  <a:lnTo>
                    <a:pt x="1217731" y="1396311"/>
                  </a:lnTo>
                  <a:lnTo>
                    <a:pt x="1225473" y="1365939"/>
                  </a:lnTo>
                  <a:lnTo>
                    <a:pt x="1233458" y="1335107"/>
                  </a:lnTo>
                  <a:lnTo>
                    <a:pt x="1240896" y="1303263"/>
                  </a:lnTo>
                  <a:lnTo>
                    <a:pt x="1247973" y="1270745"/>
                  </a:lnTo>
                  <a:lnTo>
                    <a:pt x="1254807" y="1237778"/>
                  </a:lnTo>
                  <a:lnTo>
                    <a:pt x="1262185" y="1204512"/>
                  </a:lnTo>
                  <a:lnTo>
                    <a:pt x="1269926" y="1171043"/>
                  </a:lnTo>
                  <a:lnTo>
                    <a:pt x="1277910" y="1137443"/>
                  </a:lnTo>
                  <a:lnTo>
                    <a:pt x="1286759" y="1103048"/>
                  </a:lnTo>
                  <a:lnTo>
                    <a:pt x="1296187" y="1068124"/>
                  </a:lnTo>
                  <a:lnTo>
                    <a:pt x="1306000" y="1032847"/>
                  </a:lnTo>
                  <a:lnTo>
                    <a:pt x="1315364" y="998745"/>
                  </a:lnTo>
                  <a:lnTo>
                    <a:pt x="1324429" y="965428"/>
                  </a:lnTo>
                  <a:lnTo>
                    <a:pt x="1333295" y="932634"/>
                  </a:lnTo>
                  <a:lnTo>
                    <a:pt x="1341322" y="900187"/>
                  </a:lnTo>
                  <a:lnTo>
                    <a:pt x="1348790" y="867972"/>
                  </a:lnTo>
                  <a:lnTo>
                    <a:pt x="1355885" y="835912"/>
                  </a:lnTo>
                  <a:lnTo>
                    <a:pt x="1363437" y="803250"/>
                  </a:lnTo>
                  <a:lnTo>
                    <a:pt x="1371295" y="770187"/>
                  </a:lnTo>
                  <a:lnTo>
                    <a:pt x="1379355" y="736856"/>
                  </a:lnTo>
                  <a:lnTo>
                    <a:pt x="1386846" y="704757"/>
                  </a:lnTo>
                  <a:lnTo>
                    <a:pt x="1393956" y="673480"/>
                  </a:lnTo>
                  <a:lnTo>
                    <a:pt x="1400812" y="642751"/>
                  </a:lnTo>
                  <a:lnTo>
                    <a:pt x="1407499" y="612387"/>
                  </a:lnTo>
                  <a:lnTo>
                    <a:pt x="1414076" y="582267"/>
                  </a:lnTo>
                  <a:lnTo>
                    <a:pt x="1420575" y="552309"/>
                  </a:lnTo>
                  <a:lnTo>
                    <a:pt x="1426319" y="522459"/>
                  </a:lnTo>
                  <a:lnTo>
                    <a:pt x="1431561" y="492681"/>
                  </a:lnTo>
                  <a:lnTo>
                    <a:pt x="1436464" y="462952"/>
                  </a:lnTo>
                  <a:lnTo>
                    <a:pt x="1441146" y="434666"/>
                  </a:lnTo>
                  <a:lnTo>
                    <a:pt x="1445678" y="407341"/>
                  </a:lnTo>
                  <a:lnTo>
                    <a:pt x="1450111" y="380658"/>
                  </a:lnTo>
                  <a:lnTo>
                    <a:pt x="1453066" y="355109"/>
                  </a:lnTo>
                  <a:lnTo>
                    <a:pt x="1455036" y="330315"/>
                  </a:lnTo>
                  <a:lnTo>
                    <a:pt x="1456520" y="283480"/>
                  </a:lnTo>
                  <a:lnTo>
                    <a:pt x="1454827" y="241498"/>
                  </a:lnTo>
                  <a:lnTo>
                    <a:pt x="1451722" y="201673"/>
                  </a:lnTo>
                  <a:lnTo>
                    <a:pt x="1446580" y="164218"/>
                  </a:lnTo>
                  <a:lnTo>
                    <a:pt x="1437239" y="131108"/>
                  </a:lnTo>
                  <a:lnTo>
                    <a:pt x="1409967" y="91442"/>
                  </a:lnTo>
                  <a:lnTo>
                    <a:pt x="1377693" y="72187"/>
                  </a:lnTo>
                  <a:lnTo>
                    <a:pt x="1336772" y="56573"/>
                  </a:lnTo>
                  <a:lnTo>
                    <a:pt x="1290363" y="42579"/>
                  </a:lnTo>
                  <a:lnTo>
                    <a:pt x="1266134" y="35884"/>
                  </a:lnTo>
                  <a:lnTo>
                    <a:pt x="1241515" y="29304"/>
                  </a:lnTo>
                  <a:lnTo>
                    <a:pt x="1216636" y="22800"/>
                  </a:lnTo>
                  <a:lnTo>
                    <a:pt x="1170177" y="11811"/>
                  </a:lnTo>
                  <a:lnTo>
                    <a:pt x="1128832" y="3634"/>
                  </a:lnTo>
                  <a:lnTo>
                    <a:pt x="1096345" y="0"/>
                  </a:lnTo>
                  <a:lnTo>
                    <a:pt x="1082461" y="3970"/>
                  </a:lnTo>
                  <a:lnTo>
                    <a:pt x="1033526" y="415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9" name="SMARTInkShape-Group994"/>
          <p:cNvGrpSpPr/>
          <p:nvPr/>
        </p:nvGrpSpPr>
        <p:grpSpPr>
          <a:xfrm>
            <a:off x="9291815" y="3875143"/>
            <a:ext cx="1756042" cy="779408"/>
            <a:chOff x="9291815" y="3875143"/>
            <a:chExt cx="1756042" cy="779408"/>
          </a:xfrm>
        </p:grpSpPr>
        <p:sp>
          <p:nvSpPr>
            <p:cNvPr id="1369" name="SMARTInkShape-4781"/>
            <p:cNvSpPr/>
            <p:nvPr>
              <p:custDataLst>
                <p:tags r:id="rId78"/>
              </p:custDataLst>
            </p:nvPr>
          </p:nvSpPr>
          <p:spPr>
            <a:xfrm>
              <a:off x="9800741" y="4051746"/>
              <a:ext cx="143360" cy="173739"/>
            </a:xfrm>
            <a:custGeom>
              <a:avLst/>
              <a:gdLst/>
              <a:ahLst/>
              <a:cxnLst/>
              <a:rect l="0" t="0" r="0" b="0"/>
              <a:pathLst>
                <a:path w="143360" h="173739">
                  <a:moveTo>
                    <a:pt x="3659" y="31304"/>
                  </a:moveTo>
                  <a:lnTo>
                    <a:pt x="3659" y="31304"/>
                  </a:lnTo>
                  <a:lnTo>
                    <a:pt x="289" y="27933"/>
                  </a:lnTo>
                  <a:lnTo>
                    <a:pt x="0" y="26235"/>
                  </a:lnTo>
                  <a:lnTo>
                    <a:pt x="6409" y="13006"/>
                  </a:lnTo>
                  <a:lnTo>
                    <a:pt x="14054" y="7179"/>
                  </a:lnTo>
                  <a:lnTo>
                    <a:pt x="25211" y="2943"/>
                  </a:lnTo>
                  <a:lnTo>
                    <a:pt x="63534" y="0"/>
                  </a:lnTo>
                  <a:lnTo>
                    <a:pt x="78247" y="3515"/>
                  </a:lnTo>
                  <a:lnTo>
                    <a:pt x="85134" y="6428"/>
                  </a:lnTo>
                  <a:lnTo>
                    <a:pt x="96549" y="17191"/>
                  </a:lnTo>
                  <a:lnTo>
                    <a:pt x="101569" y="24012"/>
                  </a:lnTo>
                  <a:lnTo>
                    <a:pt x="107146" y="40998"/>
                  </a:lnTo>
                  <a:lnTo>
                    <a:pt x="108215" y="61012"/>
                  </a:lnTo>
                  <a:lnTo>
                    <a:pt x="103985" y="84019"/>
                  </a:lnTo>
                  <a:lnTo>
                    <a:pt x="81044" y="126801"/>
                  </a:lnTo>
                  <a:lnTo>
                    <a:pt x="65224" y="155217"/>
                  </a:lnTo>
                  <a:lnTo>
                    <a:pt x="61681" y="167885"/>
                  </a:lnTo>
                  <a:lnTo>
                    <a:pt x="62802" y="169630"/>
                  </a:lnTo>
                  <a:lnTo>
                    <a:pt x="67809" y="173451"/>
                  </a:lnTo>
                  <a:lnTo>
                    <a:pt x="76620" y="173738"/>
                  </a:lnTo>
                  <a:lnTo>
                    <a:pt x="121933" y="164336"/>
                  </a:lnTo>
                  <a:lnTo>
                    <a:pt x="143359" y="1583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4782"/>
            <p:cNvSpPr/>
            <p:nvPr>
              <p:custDataLst>
                <p:tags r:id="rId79"/>
              </p:custDataLst>
            </p:nvPr>
          </p:nvSpPr>
          <p:spPr>
            <a:xfrm>
              <a:off x="9982200" y="4107013"/>
              <a:ext cx="98398" cy="102329"/>
            </a:xfrm>
            <a:custGeom>
              <a:avLst/>
              <a:gdLst/>
              <a:ahLst/>
              <a:cxnLst/>
              <a:rect l="0" t="0" r="0" b="0"/>
              <a:pathLst>
                <a:path w="98398" h="102329">
                  <a:moveTo>
                    <a:pt x="0" y="14137"/>
                  </a:moveTo>
                  <a:lnTo>
                    <a:pt x="0" y="14137"/>
                  </a:lnTo>
                  <a:lnTo>
                    <a:pt x="0" y="53482"/>
                  </a:lnTo>
                  <a:lnTo>
                    <a:pt x="5069" y="85932"/>
                  </a:lnTo>
                  <a:lnTo>
                    <a:pt x="11556" y="100645"/>
                  </a:lnTo>
                  <a:lnTo>
                    <a:pt x="11233" y="101442"/>
                  </a:lnTo>
                  <a:lnTo>
                    <a:pt x="10310" y="101973"/>
                  </a:lnTo>
                  <a:lnTo>
                    <a:pt x="8989" y="102328"/>
                  </a:lnTo>
                  <a:lnTo>
                    <a:pt x="8110" y="101153"/>
                  </a:lnTo>
                  <a:lnTo>
                    <a:pt x="6872" y="89935"/>
                  </a:lnTo>
                  <a:lnTo>
                    <a:pt x="10216" y="49649"/>
                  </a:lnTo>
                  <a:lnTo>
                    <a:pt x="20677" y="14410"/>
                  </a:lnTo>
                  <a:lnTo>
                    <a:pt x="28945" y="5321"/>
                  </a:lnTo>
                  <a:lnTo>
                    <a:pt x="34113" y="1909"/>
                  </a:lnTo>
                  <a:lnTo>
                    <a:pt x="45500" y="0"/>
                  </a:lnTo>
                  <a:lnTo>
                    <a:pt x="51500" y="479"/>
                  </a:lnTo>
                  <a:lnTo>
                    <a:pt x="63812" y="6656"/>
                  </a:lnTo>
                  <a:lnTo>
                    <a:pt x="88960" y="31239"/>
                  </a:lnTo>
                  <a:lnTo>
                    <a:pt x="95984" y="45021"/>
                  </a:lnTo>
                  <a:lnTo>
                    <a:pt x="98397" y="58202"/>
                  </a:lnTo>
                  <a:lnTo>
                    <a:pt x="95250" y="903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4783"/>
            <p:cNvSpPr/>
            <p:nvPr>
              <p:custDataLst>
                <p:tags r:id="rId80"/>
              </p:custDataLst>
            </p:nvPr>
          </p:nvSpPr>
          <p:spPr>
            <a:xfrm>
              <a:off x="10193464" y="4008150"/>
              <a:ext cx="93537" cy="162601"/>
            </a:xfrm>
            <a:custGeom>
              <a:avLst/>
              <a:gdLst/>
              <a:ahLst/>
              <a:cxnLst/>
              <a:rect l="0" t="0" r="0" b="0"/>
              <a:pathLst>
                <a:path w="93537" h="162601">
                  <a:moveTo>
                    <a:pt x="93536" y="24100"/>
                  </a:moveTo>
                  <a:lnTo>
                    <a:pt x="93536" y="24100"/>
                  </a:lnTo>
                  <a:lnTo>
                    <a:pt x="90165" y="17358"/>
                  </a:lnTo>
                  <a:lnTo>
                    <a:pt x="84747" y="12166"/>
                  </a:lnTo>
                  <a:lnTo>
                    <a:pt x="71884" y="5277"/>
                  </a:lnTo>
                  <a:lnTo>
                    <a:pt x="56546" y="649"/>
                  </a:lnTo>
                  <a:lnTo>
                    <a:pt x="51942" y="0"/>
                  </a:lnTo>
                  <a:lnTo>
                    <a:pt x="43065" y="3040"/>
                  </a:lnTo>
                  <a:lnTo>
                    <a:pt x="34416" y="9801"/>
                  </a:lnTo>
                  <a:lnTo>
                    <a:pt x="25866" y="19862"/>
                  </a:lnTo>
                  <a:lnTo>
                    <a:pt x="21127" y="33270"/>
                  </a:lnTo>
                  <a:lnTo>
                    <a:pt x="19864" y="40797"/>
                  </a:lnTo>
                  <a:lnTo>
                    <a:pt x="22225" y="54804"/>
                  </a:lnTo>
                  <a:lnTo>
                    <a:pt x="36258" y="85069"/>
                  </a:lnTo>
                  <a:lnTo>
                    <a:pt x="41456" y="92195"/>
                  </a:lnTo>
                  <a:lnTo>
                    <a:pt x="42355" y="96801"/>
                  </a:lnTo>
                  <a:lnTo>
                    <a:pt x="35043" y="102508"/>
                  </a:lnTo>
                  <a:lnTo>
                    <a:pt x="14090" y="117669"/>
                  </a:lnTo>
                  <a:lnTo>
                    <a:pt x="4068" y="130063"/>
                  </a:lnTo>
                  <a:lnTo>
                    <a:pt x="856" y="138457"/>
                  </a:lnTo>
                  <a:lnTo>
                    <a:pt x="0" y="142672"/>
                  </a:lnTo>
                  <a:lnTo>
                    <a:pt x="928" y="151117"/>
                  </a:lnTo>
                  <a:lnTo>
                    <a:pt x="2165" y="155345"/>
                  </a:lnTo>
                  <a:lnTo>
                    <a:pt x="5104" y="158163"/>
                  </a:lnTo>
                  <a:lnTo>
                    <a:pt x="14016" y="161294"/>
                  </a:lnTo>
                  <a:lnTo>
                    <a:pt x="38398" y="162600"/>
                  </a:lnTo>
                  <a:lnTo>
                    <a:pt x="74486" y="157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4784"/>
            <p:cNvSpPr/>
            <p:nvPr>
              <p:custDataLst>
                <p:tags r:id="rId81"/>
              </p:custDataLst>
            </p:nvPr>
          </p:nvSpPr>
          <p:spPr>
            <a:xfrm>
              <a:off x="10566400" y="4516370"/>
              <a:ext cx="146051" cy="17531"/>
            </a:xfrm>
            <a:custGeom>
              <a:avLst/>
              <a:gdLst/>
              <a:ahLst/>
              <a:cxnLst/>
              <a:rect l="0" t="0" r="0" b="0"/>
              <a:pathLst>
                <a:path w="146051" h="17531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3763" y="10622"/>
                  </a:lnTo>
                  <a:lnTo>
                    <a:pt x="6741" y="8691"/>
                  </a:lnTo>
                  <a:lnTo>
                    <a:pt x="43350" y="1229"/>
                  </a:lnTo>
                  <a:lnTo>
                    <a:pt x="86771" y="0"/>
                  </a:lnTo>
                  <a:lnTo>
                    <a:pt x="146050" y="4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4785"/>
            <p:cNvSpPr/>
            <p:nvPr>
              <p:custDataLst>
                <p:tags r:id="rId82"/>
              </p:custDataLst>
            </p:nvPr>
          </p:nvSpPr>
          <p:spPr>
            <a:xfrm>
              <a:off x="10591800" y="4622800"/>
              <a:ext cx="209551" cy="9958"/>
            </a:xfrm>
            <a:custGeom>
              <a:avLst/>
              <a:gdLst/>
              <a:ahLst/>
              <a:cxnLst/>
              <a:rect l="0" t="0" r="0" b="0"/>
              <a:pathLst>
                <a:path w="209551" h="9958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1" y="5467"/>
                  </a:lnTo>
                  <a:lnTo>
                    <a:pt x="54926" y="6088"/>
                  </a:lnTo>
                  <a:lnTo>
                    <a:pt x="90969" y="8115"/>
                  </a:lnTo>
                  <a:lnTo>
                    <a:pt x="131449" y="9957"/>
                  </a:lnTo>
                  <a:lnTo>
                    <a:pt x="170604" y="8423"/>
                  </a:lnTo>
                  <a:lnTo>
                    <a:pt x="2095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4786"/>
            <p:cNvSpPr/>
            <p:nvPr>
              <p:custDataLst>
                <p:tags r:id="rId83"/>
              </p:custDataLst>
            </p:nvPr>
          </p:nvSpPr>
          <p:spPr>
            <a:xfrm>
              <a:off x="10325100" y="3875143"/>
              <a:ext cx="152401" cy="106308"/>
            </a:xfrm>
            <a:custGeom>
              <a:avLst/>
              <a:gdLst/>
              <a:ahLst/>
              <a:cxnLst/>
              <a:rect l="0" t="0" r="0" b="0"/>
              <a:pathLst>
                <a:path w="152401" h="106308">
                  <a:moveTo>
                    <a:pt x="0" y="17407"/>
                  </a:moveTo>
                  <a:lnTo>
                    <a:pt x="0" y="17407"/>
                  </a:lnTo>
                  <a:lnTo>
                    <a:pt x="3370" y="10665"/>
                  </a:lnTo>
                  <a:lnTo>
                    <a:pt x="10670" y="5474"/>
                  </a:lnTo>
                  <a:lnTo>
                    <a:pt x="21675" y="1520"/>
                  </a:lnTo>
                  <a:lnTo>
                    <a:pt x="43033" y="0"/>
                  </a:lnTo>
                  <a:lnTo>
                    <a:pt x="61668" y="3704"/>
                  </a:lnTo>
                  <a:lnTo>
                    <a:pt x="69271" y="7319"/>
                  </a:lnTo>
                  <a:lnTo>
                    <a:pt x="71580" y="9976"/>
                  </a:lnTo>
                  <a:lnTo>
                    <a:pt x="74147" y="16691"/>
                  </a:lnTo>
                  <a:lnTo>
                    <a:pt x="72713" y="21163"/>
                  </a:lnTo>
                  <a:lnTo>
                    <a:pt x="49042" y="68354"/>
                  </a:lnTo>
                  <a:lnTo>
                    <a:pt x="45811" y="83929"/>
                  </a:lnTo>
                  <a:lnTo>
                    <a:pt x="46937" y="91187"/>
                  </a:lnTo>
                  <a:lnTo>
                    <a:pt x="48224" y="94110"/>
                  </a:lnTo>
                  <a:lnTo>
                    <a:pt x="51906" y="96059"/>
                  </a:lnTo>
                  <a:lnTo>
                    <a:pt x="92670" y="102815"/>
                  </a:lnTo>
                  <a:lnTo>
                    <a:pt x="136211" y="105617"/>
                  </a:lnTo>
                  <a:lnTo>
                    <a:pt x="152400" y="106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4787"/>
            <p:cNvSpPr/>
            <p:nvPr>
              <p:custDataLst>
                <p:tags r:id="rId84"/>
              </p:custDataLst>
            </p:nvPr>
          </p:nvSpPr>
          <p:spPr>
            <a:xfrm>
              <a:off x="10887908" y="4432823"/>
              <a:ext cx="159949" cy="221728"/>
            </a:xfrm>
            <a:custGeom>
              <a:avLst/>
              <a:gdLst/>
              <a:ahLst/>
              <a:cxnLst/>
              <a:rect l="0" t="0" r="0" b="0"/>
              <a:pathLst>
                <a:path w="159949" h="221728">
                  <a:moveTo>
                    <a:pt x="148392" y="12177"/>
                  </a:moveTo>
                  <a:lnTo>
                    <a:pt x="148392" y="12177"/>
                  </a:lnTo>
                  <a:lnTo>
                    <a:pt x="151762" y="5435"/>
                  </a:lnTo>
                  <a:lnTo>
                    <a:pt x="153461" y="3449"/>
                  </a:lnTo>
                  <a:lnTo>
                    <a:pt x="159948" y="0"/>
                  </a:lnTo>
                  <a:lnTo>
                    <a:pt x="157381" y="13116"/>
                  </a:lnTo>
                  <a:lnTo>
                    <a:pt x="132484" y="59747"/>
                  </a:lnTo>
                  <a:lnTo>
                    <a:pt x="105578" y="93770"/>
                  </a:lnTo>
                  <a:lnTo>
                    <a:pt x="61931" y="130129"/>
                  </a:lnTo>
                  <a:lnTo>
                    <a:pt x="36694" y="144336"/>
                  </a:lnTo>
                  <a:lnTo>
                    <a:pt x="24433" y="146644"/>
                  </a:lnTo>
                  <a:lnTo>
                    <a:pt x="19184" y="146272"/>
                  </a:lnTo>
                  <a:lnTo>
                    <a:pt x="14982" y="143201"/>
                  </a:lnTo>
                  <a:lnTo>
                    <a:pt x="5695" y="126101"/>
                  </a:lnTo>
                  <a:lnTo>
                    <a:pt x="775" y="113610"/>
                  </a:lnTo>
                  <a:lnTo>
                    <a:pt x="0" y="102883"/>
                  </a:lnTo>
                  <a:lnTo>
                    <a:pt x="782" y="98048"/>
                  </a:lnTo>
                  <a:lnTo>
                    <a:pt x="2712" y="94119"/>
                  </a:lnTo>
                  <a:lnTo>
                    <a:pt x="8621" y="87872"/>
                  </a:lnTo>
                  <a:lnTo>
                    <a:pt x="12173" y="86629"/>
                  </a:lnTo>
                  <a:lnTo>
                    <a:pt x="19880" y="87129"/>
                  </a:lnTo>
                  <a:lnTo>
                    <a:pt x="42267" y="98120"/>
                  </a:lnTo>
                  <a:lnTo>
                    <a:pt x="85094" y="135300"/>
                  </a:lnTo>
                  <a:lnTo>
                    <a:pt x="120315" y="175465"/>
                  </a:lnTo>
                  <a:lnTo>
                    <a:pt x="154742" y="221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4788"/>
            <p:cNvSpPr/>
            <p:nvPr>
              <p:custDataLst>
                <p:tags r:id="rId85"/>
              </p:custDataLst>
            </p:nvPr>
          </p:nvSpPr>
          <p:spPr>
            <a:xfrm>
              <a:off x="9291815" y="4239957"/>
              <a:ext cx="220486" cy="298168"/>
            </a:xfrm>
            <a:custGeom>
              <a:avLst/>
              <a:gdLst/>
              <a:ahLst/>
              <a:cxnLst/>
              <a:rect l="0" t="0" r="0" b="0"/>
              <a:pathLst>
                <a:path w="220486" h="298168">
                  <a:moveTo>
                    <a:pt x="10935" y="39943"/>
                  </a:moveTo>
                  <a:lnTo>
                    <a:pt x="10935" y="39943"/>
                  </a:lnTo>
                  <a:lnTo>
                    <a:pt x="2207" y="30509"/>
                  </a:lnTo>
                  <a:lnTo>
                    <a:pt x="0" y="25637"/>
                  </a:lnTo>
                  <a:lnTo>
                    <a:pt x="904" y="19239"/>
                  </a:lnTo>
                  <a:lnTo>
                    <a:pt x="3652" y="12397"/>
                  </a:lnTo>
                  <a:lnTo>
                    <a:pt x="7227" y="7004"/>
                  </a:lnTo>
                  <a:lnTo>
                    <a:pt x="26690" y="0"/>
                  </a:lnTo>
                  <a:lnTo>
                    <a:pt x="69236" y="1453"/>
                  </a:lnTo>
                  <a:lnTo>
                    <a:pt x="112345" y="10415"/>
                  </a:lnTo>
                  <a:lnTo>
                    <a:pt x="122993" y="13908"/>
                  </a:lnTo>
                  <a:lnTo>
                    <a:pt x="140467" y="27195"/>
                  </a:lnTo>
                  <a:lnTo>
                    <a:pt x="148089" y="35678"/>
                  </a:lnTo>
                  <a:lnTo>
                    <a:pt x="156559" y="56392"/>
                  </a:lnTo>
                  <a:lnTo>
                    <a:pt x="158817" y="67842"/>
                  </a:lnTo>
                  <a:lnTo>
                    <a:pt x="153801" y="95617"/>
                  </a:lnTo>
                  <a:lnTo>
                    <a:pt x="133229" y="142987"/>
                  </a:lnTo>
                  <a:lnTo>
                    <a:pt x="106673" y="189008"/>
                  </a:lnTo>
                  <a:lnTo>
                    <a:pt x="80930" y="223811"/>
                  </a:lnTo>
                  <a:lnTo>
                    <a:pt x="40494" y="265084"/>
                  </a:lnTo>
                  <a:lnTo>
                    <a:pt x="38183" y="270063"/>
                  </a:lnTo>
                  <a:lnTo>
                    <a:pt x="38274" y="272378"/>
                  </a:lnTo>
                  <a:lnTo>
                    <a:pt x="40254" y="276833"/>
                  </a:lnTo>
                  <a:lnTo>
                    <a:pt x="55449" y="286678"/>
                  </a:lnTo>
                  <a:lnTo>
                    <a:pt x="100371" y="293214"/>
                  </a:lnTo>
                  <a:lnTo>
                    <a:pt x="138093" y="297882"/>
                  </a:lnTo>
                  <a:lnTo>
                    <a:pt x="175375" y="298167"/>
                  </a:lnTo>
                  <a:lnTo>
                    <a:pt x="220485" y="287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4789"/>
            <p:cNvSpPr/>
            <p:nvPr>
              <p:custDataLst>
                <p:tags r:id="rId86"/>
              </p:custDataLst>
            </p:nvPr>
          </p:nvSpPr>
          <p:spPr>
            <a:xfrm>
              <a:off x="9587504" y="4385641"/>
              <a:ext cx="134347" cy="143493"/>
            </a:xfrm>
            <a:custGeom>
              <a:avLst/>
              <a:gdLst/>
              <a:ahLst/>
              <a:cxnLst/>
              <a:rect l="0" t="0" r="0" b="0"/>
              <a:pathLst>
                <a:path w="134347" h="143493">
                  <a:moveTo>
                    <a:pt x="996" y="53009"/>
                  </a:moveTo>
                  <a:lnTo>
                    <a:pt x="996" y="53009"/>
                  </a:lnTo>
                  <a:lnTo>
                    <a:pt x="996" y="47542"/>
                  </a:lnTo>
                  <a:lnTo>
                    <a:pt x="18572" y="51801"/>
                  </a:lnTo>
                  <a:lnTo>
                    <a:pt x="55260" y="52144"/>
                  </a:lnTo>
                  <a:lnTo>
                    <a:pt x="66508" y="49567"/>
                  </a:lnTo>
                  <a:lnTo>
                    <a:pt x="80770" y="40779"/>
                  </a:lnTo>
                  <a:lnTo>
                    <a:pt x="83106" y="35683"/>
                  </a:lnTo>
                  <a:lnTo>
                    <a:pt x="83820" y="22496"/>
                  </a:lnTo>
                  <a:lnTo>
                    <a:pt x="81787" y="12871"/>
                  </a:lnTo>
                  <a:lnTo>
                    <a:pt x="80256" y="9317"/>
                  </a:lnTo>
                  <a:lnTo>
                    <a:pt x="72912" y="3486"/>
                  </a:lnTo>
                  <a:lnTo>
                    <a:pt x="67990" y="944"/>
                  </a:lnTo>
                  <a:lnTo>
                    <a:pt x="54996" y="0"/>
                  </a:lnTo>
                  <a:lnTo>
                    <a:pt x="47579" y="737"/>
                  </a:lnTo>
                  <a:lnTo>
                    <a:pt x="33692" y="7199"/>
                  </a:lnTo>
                  <a:lnTo>
                    <a:pt x="27026" y="11886"/>
                  </a:lnTo>
                  <a:lnTo>
                    <a:pt x="15858" y="28382"/>
                  </a:lnTo>
                  <a:lnTo>
                    <a:pt x="3518" y="63351"/>
                  </a:lnTo>
                  <a:lnTo>
                    <a:pt x="0" y="88649"/>
                  </a:lnTo>
                  <a:lnTo>
                    <a:pt x="3139" y="109301"/>
                  </a:lnTo>
                  <a:lnTo>
                    <a:pt x="12843" y="130052"/>
                  </a:lnTo>
                  <a:lnTo>
                    <a:pt x="22487" y="138521"/>
                  </a:lnTo>
                  <a:lnTo>
                    <a:pt x="28024" y="141768"/>
                  </a:lnTo>
                  <a:lnTo>
                    <a:pt x="45464" y="143492"/>
                  </a:lnTo>
                  <a:lnTo>
                    <a:pt x="75320" y="138615"/>
                  </a:lnTo>
                  <a:lnTo>
                    <a:pt x="107321" y="124325"/>
                  </a:lnTo>
                  <a:lnTo>
                    <a:pt x="134346" y="103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4790"/>
            <p:cNvSpPr/>
            <p:nvPr>
              <p:custDataLst>
                <p:tags r:id="rId87"/>
              </p:custDataLst>
            </p:nvPr>
          </p:nvSpPr>
          <p:spPr>
            <a:xfrm>
              <a:off x="9646533" y="4229100"/>
              <a:ext cx="138818" cy="6351"/>
            </a:xfrm>
            <a:custGeom>
              <a:avLst/>
              <a:gdLst/>
              <a:ahLst/>
              <a:cxnLst/>
              <a:rect l="0" t="0" r="0" b="0"/>
              <a:pathLst>
                <a:path w="1388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9193" y="6350"/>
                  </a:lnTo>
                  <a:lnTo>
                    <a:pt x="79273" y="6350"/>
                  </a:lnTo>
                  <a:lnTo>
                    <a:pt x="123397" y="1986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3" name="SMARTInkShape-Group995"/>
          <p:cNvGrpSpPr/>
          <p:nvPr/>
        </p:nvGrpSpPr>
        <p:grpSpPr>
          <a:xfrm>
            <a:off x="8515350" y="5086350"/>
            <a:ext cx="459793" cy="298451"/>
            <a:chOff x="8515350" y="5086350"/>
            <a:chExt cx="459793" cy="298451"/>
          </a:xfrm>
        </p:grpSpPr>
        <p:sp>
          <p:nvSpPr>
            <p:cNvPr id="1380" name="SMARTInkShape-4791"/>
            <p:cNvSpPr/>
            <p:nvPr>
              <p:custDataLst>
                <p:tags r:id="rId75"/>
              </p:custDataLst>
            </p:nvPr>
          </p:nvSpPr>
          <p:spPr>
            <a:xfrm>
              <a:off x="8858250" y="5086350"/>
              <a:ext cx="116893" cy="298451"/>
            </a:xfrm>
            <a:custGeom>
              <a:avLst/>
              <a:gdLst/>
              <a:ahLst/>
              <a:cxnLst/>
              <a:rect l="0" t="0" r="0" b="0"/>
              <a:pathLst>
                <a:path w="116893" h="298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5465" y="37249"/>
                  </a:lnTo>
                  <a:lnTo>
                    <a:pt x="86223" y="71479"/>
                  </a:lnTo>
                  <a:lnTo>
                    <a:pt x="105584" y="99737"/>
                  </a:lnTo>
                  <a:lnTo>
                    <a:pt x="112723" y="115176"/>
                  </a:lnTo>
                  <a:lnTo>
                    <a:pt x="116892" y="147379"/>
                  </a:lnTo>
                  <a:lnTo>
                    <a:pt x="112630" y="181213"/>
                  </a:lnTo>
                  <a:lnTo>
                    <a:pt x="101329" y="217417"/>
                  </a:lnTo>
                  <a:lnTo>
                    <a:pt x="81253" y="250911"/>
                  </a:lnTo>
                  <a:lnTo>
                    <a:pt x="4445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SMARTInkShape-4792"/>
            <p:cNvSpPr/>
            <p:nvPr>
              <p:custDataLst>
                <p:tags r:id="rId76"/>
              </p:custDataLst>
            </p:nvPr>
          </p:nvSpPr>
          <p:spPr>
            <a:xfrm>
              <a:off x="8552259" y="5283200"/>
              <a:ext cx="356792" cy="28626"/>
            </a:xfrm>
            <a:custGeom>
              <a:avLst/>
              <a:gdLst/>
              <a:ahLst/>
              <a:cxnLst/>
              <a:rect l="0" t="0" r="0" b="0"/>
              <a:pathLst>
                <a:path w="356792" h="28626">
                  <a:moveTo>
                    <a:pt x="71041" y="0"/>
                  </a:moveTo>
                  <a:lnTo>
                    <a:pt x="71041" y="0"/>
                  </a:lnTo>
                  <a:lnTo>
                    <a:pt x="33306" y="13798"/>
                  </a:lnTo>
                  <a:lnTo>
                    <a:pt x="463" y="23733"/>
                  </a:lnTo>
                  <a:lnTo>
                    <a:pt x="0" y="24288"/>
                  </a:lnTo>
                  <a:lnTo>
                    <a:pt x="33237" y="28625"/>
                  </a:lnTo>
                  <a:lnTo>
                    <a:pt x="67880" y="28479"/>
                  </a:lnTo>
                  <a:lnTo>
                    <a:pt x="111263" y="26769"/>
                  </a:lnTo>
                  <a:lnTo>
                    <a:pt x="136662" y="26312"/>
                  </a:lnTo>
                  <a:lnTo>
                    <a:pt x="163472" y="26008"/>
                  </a:lnTo>
                  <a:lnTo>
                    <a:pt x="188401" y="25100"/>
                  </a:lnTo>
                  <a:lnTo>
                    <a:pt x="234915" y="22209"/>
                  </a:lnTo>
                  <a:lnTo>
                    <a:pt x="273460" y="18573"/>
                  </a:lnTo>
                  <a:lnTo>
                    <a:pt x="319165" y="10677"/>
                  </a:lnTo>
                  <a:lnTo>
                    <a:pt x="3567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4793"/>
            <p:cNvSpPr/>
            <p:nvPr>
              <p:custDataLst>
                <p:tags r:id="rId77"/>
              </p:custDataLst>
            </p:nvPr>
          </p:nvSpPr>
          <p:spPr>
            <a:xfrm>
              <a:off x="8515350" y="5184292"/>
              <a:ext cx="323851" cy="35409"/>
            </a:xfrm>
            <a:custGeom>
              <a:avLst/>
              <a:gdLst/>
              <a:ahLst/>
              <a:cxnLst/>
              <a:rect l="0" t="0" r="0" b="0"/>
              <a:pathLst>
                <a:path w="323851" h="354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42995" y="7145"/>
                  </a:lnTo>
                  <a:lnTo>
                    <a:pt x="75554" y="13674"/>
                  </a:lnTo>
                  <a:lnTo>
                    <a:pt x="113542" y="21280"/>
                  </a:lnTo>
                  <a:lnTo>
                    <a:pt x="159589" y="27483"/>
                  </a:lnTo>
                  <a:lnTo>
                    <a:pt x="184710" y="30125"/>
                  </a:lnTo>
                  <a:lnTo>
                    <a:pt x="229553" y="31178"/>
                  </a:lnTo>
                  <a:lnTo>
                    <a:pt x="267831" y="30706"/>
                  </a:lnTo>
                  <a:lnTo>
                    <a:pt x="323850" y="35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0" name="SMARTInkShape-Group996"/>
          <p:cNvGrpSpPr/>
          <p:nvPr/>
        </p:nvGrpSpPr>
        <p:grpSpPr>
          <a:xfrm>
            <a:off x="9273595" y="4857750"/>
            <a:ext cx="924506" cy="542056"/>
            <a:chOff x="9273595" y="4857750"/>
            <a:chExt cx="924506" cy="542056"/>
          </a:xfrm>
        </p:grpSpPr>
        <p:sp>
          <p:nvSpPr>
            <p:cNvPr id="1384" name="SMARTInkShape-4794"/>
            <p:cNvSpPr/>
            <p:nvPr>
              <p:custDataLst>
                <p:tags r:id="rId69"/>
              </p:custDataLst>
            </p:nvPr>
          </p:nvSpPr>
          <p:spPr>
            <a:xfrm>
              <a:off x="10077450" y="485775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0" y="0"/>
                  </a:moveTo>
                  <a:lnTo>
                    <a:pt x="0" y="0"/>
                  </a:lnTo>
                  <a:lnTo>
                    <a:pt x="32571" y="0"/>
                  </a:lnTo>
                  <a:lnTo>
                    <a:pt x="35120" y="1411"/>
                  </a:lnTo>
                  <a:lnTo>
                    <a:pt x="39832" y="6742"/>
                  </a:lnTo>
                  <a:lnTo>
                    <a:pt x="40667" y="10845"/>
                  </a:lnTo>
                  <a:lnTo>
                    <a:pt x="33348" y="49209"/>
                  </a:lnTo>
                  <a:lnTo>
                    <a:pt x="25751" y="83861"/>
                  </a:lnTo>
                  <a:lnTo>
                    <a:pt x="26340" y="85541"/>
                  </a:lnTo>
                  <a:lnTo>
                    <a:pt x="27438" y="86660"/>
                  </a:lnTo>
                  <a:lnTo>
                    <a:pt x="28875" y="87407"/>
                  </a:lnTo>
                  <a:lnTo>
                    <a:pt x="70222" y="88769"/>
                  </a:lnTo>
                  <a:lnTo>
                    <a:pt x="1206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4795"/>
            <p:cNvSpPr/>
            <p:nvPr>
              <p:custDataLst>
                <p:tags r:id="rId70"/>
              </p:custDataLst>
            </p:nvPr>
          </p:nvSpPr>
          <p:spPr>
            <a:xfrm>
              <a:off x="9902089" y="4991700"/>
              <a:ext cx="92812" cy="155991"/>
            </a:xfrm>
            <a:custGeom>
              <a:avLst/>
              <a:gdLst/>
              <a:ahLst/>
              <a:cxnLst/>
              <a:rect l="0" t="0" r="0" b="0"/>
              <a:pathLst>
                <a:path w="92812" h="155991">
                  <a:moveTo>
                    <a:pt x="92811" y="18450"/>
                  </a:moveTo>
                  <a:lnTo>
                    <a:pt x="92811" y="18450"/>
                  </a:lnTo>
                  <a:lnTo>
                    <a:pt x="80602" y="6241"/>
                  </a:lnTo>
                  <a:lnTo>
                    <a:pt x="73038" y="2440"/>
                  </a:lnTo>
                  <a:lnTo>
                    <a:pt x="53313" y="0"/>
                  </a:lnTo>
                  <a:lnTo>
                    <a:pt x="35248" y="2949"/>
                  </a:lnTo>
                  <a:lnTo>
                    <a:pt x="16489" y="11662"/>
                  </a:lnTo>
                  <a:lnTo>
                    <a:pt x="12295" y="16041"/>
                  </a:lnTo>
                  <a:lnTo>
                    <a:pt x="7637" y="26551"/>
                  </a:lnTo>
                  <a:lnTo>
                    <a:pt x="7449" y="36397"/>
                  </a:lnTo>
                  <a:lnTo>
                    <a:pt x="8386" y="40998"/>
                  </a:lnTo>
                  <a:lnTo>
                    <a:pt x="23689" y="62180"/>
                  </a:lnTo>
                  <a:lnTo>
                    <a:pt x="31801" y="72015"/>
                  </a:lnTo>
                  <a:lnTo>
                    <a:pt x="33946" y="77064"/>
                  </a:lnTo>
                  <a:lnTo>
                    <a:pt x="35150" y="87245"/>
                  </a:lnTo>
                  <a:lnTo>
                    <a:pt x="33910" y="90418"/>
                  </a:lnTo>
                  <a:lnTo>
                    <a:pt x="3049" y="123065"/>
                  </a:lnTo>
                  <a:lnTo>
                    <a:pt x="0" y="134090"/>
                  </a:lnTo>
                  <a:lnTo>
                    <a:pt x="527" y="142282"/>
                  </a:lnTo>
                  <a:lnTo>
                    <a:pt x="3112" y="148276"/>
                  </a:lnTo>
                  <a:lnTo>
                    <a:pt x="6612" y="153291"/>
                  </a:lnTo>
                  <a:lnTo>
                    <a:pt x="16167" y="155990"/>
                  </a:lnTo>
                  <a:lnTo>
                    <a:pt x="39291" y="155629"/>
                  </a:lnTo>
                  <a:lnTo>
                    <a:pt x="66605" y="149171"/>
                  </a:lnTo>
                  <a:lnTo>
                    <a:pt x="92811" y="13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SMARTInkShape-4796"/>
            <p:cNvSpPr/>
            <p:nvPr>
              <p:custDataLst>
                <p:tags r:id="rId71"/>
              </p:custDataLst>
            </p:nvPr>
          </p:nvSpPr>
          <p:spPr>
            <a:xfrm>
              <a:off x="9467850" y="4992244"/>
              <a:ext cx="101601" cy="150602"/>
            </a:xfrm>
            <a:custGeom>
              <a:avLst/>
              <a:gdLst/>
              <a:ahLst/>
              <a:cxnLst/>
              <a:rect l="0" t="0" r="0" b="0"/>
              <a:pathLst>
                <a:path w="101601" h="150602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25334" y="1430"/>
                  </a:lnTo>
                  <a:lnTo>
                    <a:pt x="38070" y="0"/>
                  </a:lnTo>
                  <a:lnTo>
                    <a:pt x="48906" y="3127"/>
                  </a:lnTo>
                  <a:lnTo>
                    <a:pt x="58424" y="9926"/>
                  </a:lnTo>
                  <a:lnTo>
                    <a:pt x="67359" y="20004"/>
                  </a:lnTo>
                  <a:lnTo>
                    <a:pt x="70389" y="35301"/>
                  </a:lnTo>
                  <a:lnTo>
                    <a:pt x="66246" y="63747"/>
                  </a:lnTo>
                  <a:lnTo>
                    <a:pt x="48832" y="104963"/>
                  </a:lnTo>
                  <a:lnTo>
                    <a:pt x="29309" y="146281"/>
                  </a:lnTo>
                  <a:lnTo>
                    <a:pt x="29416" y="147940"/>
                  </a:lnTo>
                  <a:lnTo>
                    <a:pt x="30194" y="149045"/>
                  </a:lnTo>
                  <a:lnTo>
                    <a:pt x="31418" y="149782"/>
                  </a:lnTo>
                  <a:lnTo>
                    <a:pt x="34659" y="150601"/>
                  </a:lnTo>
                  <a:lnTo>
                    <a:pt x="62133" y="149288"/>
                  </a:lnTo>
                  <a:lnTo>
                    <a:pt x="101600" y="144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4797"/>
            <p:cNvSpPr/>
            <p:nvPr>
              <p:custDataLst>
                <p:tags r:id="rId72"/>
              </p:custDataLst>
            </p:nvPr>
          </p:nvSpPr>
          <p:spPr>
            <a:xfrm>
              <a:off x="9626600" y="5036681"/>
              <a:ext cx="124731" cy="90388"/>
            </a:xfrm>
            <a:custGeom>
              <a:avLst/>
              <a:gdLst/>
              <a:ahLst/>
              <a:cxnLst/>
              <a:rect l="0" t="0" r="0" b="0"/>
              <a:pathLst>
                <a:path w="124731" h="90388">
                  <a:moveTo>
                    <a:pt x="0" y="56019"/>
                  </a:moveTo>
                  <a:lnTo>
                    <a:pt x="0" y="56019"/>
                  </a:lnTo>
                  <a:lnTo>
                    <a:pt x="18235" y="90387"/>
                  </a:lnTo>
                  <a:lnTo>
                    <a:pt x="18507" y="90220"/>
                  </a:lnTo>
                  <a:lnTo>
                    <a:pt x="28478" y="44764"/>
                  </a:lnTo>
                  <a:lnTo>
                    <a:pt x="43435" y="11759"/>
                  </a:lnTo>
                  <a:lnTo>
                    <a:pt x="48713" y="7462"/>
                  </a:lnTo>
                  <a:lnTo>
                    <a:pt x="62102" y="2688"/>
                  </a:lnTo>
                  <a:lnTo>
                    <a:pt x="82135" y="0"/>
                  </a:lnTo>
                  <a:lnTo>
                    <a:pt x="96948" y="5016"/>
                  </a:lnTo>
                  <a:lnTo>
                    <a:pt x="110822" y="14301"/>
                  </a:lnTo>
                  <a:lnTo>
                    <a:pt x="119339" y="25483"/>
                  </a:lnTo>
                  <a:lnTo>
                    <a:pt x="124730" y="47050"/>
                  </a:lnTo>
                  <a:lnTo>
                    <a:pt x="120650" y="814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4798"/>
            <p:cNvSpPr/>
            <p:nvPr>
              <p:custDataLst>
                <p:tags r:id="rId73"/>
              </p:custDataLst>
            </p:nvPr>
          </p:nvSpPr>
          <p:spPr>
            <a:xfrm>
              <a:off x="9334500" y="51244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5779" y="618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SMARTInkShape-4799"/>
            <p:cNvSpPr/>
            <p:nvPr>
              <p:custDataLst>
                <p:tags r:id="rId74"/>
              </p:custDataLst>
            </p:nvPr>
          </p:nvSpPr>
          <p:spPr>
            <a:xfrm>
              <a:off x="9273595" y="5253740"/>
              <a:ext cx="130756" cy="146066"/>
            </a:xfrm>
            <a:custGeom>
              <a:avLst/>
              <a:gdLst/>
              <a:ahLst/>
              <a:cxnLst/>
              <a:rect l="0" t="0" r="0" b="0"/>
              <a:pathLst>
                <a:path w="130756" h="146066">
                  <a:moveTo>
                    <a:pt x="10105" y="54860"/>
                  </a:moveTo>
                  <a:lnTo>
                    <a:pt x="10105" y="54860"/>
                  </a:lnTo>
                  <a:lnTo>
                    <a:pt x="10105" y="58231"/>
                  </a:lnTo>
                  <a:lnTo>
                    <a:pt x="13868" y="61767"/>
                  </a:lnTo>
                  <a:lnTo>
                    <a:pt x="31062" y="71161"/>
                  </a:lnTo>
                  <a:lnTo>
                    <a:pt x="36588" y="72688"/>
                  </a:lnTo>
                  <a:lnTo>
                    <a:pt x="43277" y="71487"/>
                  </a:lnTo>
                  <a:lnTo>
                    <a:pt x="47036" y="70177"/>
                  </a:lnTo>
                  <a:lnTo>
                    <a:pt x="53094" y="64960"/>
                  </a:lnTo>
                  <a:lnTo>
                    <a:pt x="58139" y="56527"/>
                  </a:lnTo>
                  <a:lnTo>
                    <a:pt x="64239" y="35912"/>
                  </a:lnTo>
                  <a:lnTo>
                    <a:pt x="65657" y="14046"/>
                  </a:lnTo>
                  <a:lnTo>
                    <a:pt x="63487" y="5441"/>
                  </a:lnTo>
                  <a:lnTo>
                    <a:pt x="61215" y="2864"/>
                  </a:lnTo>
                  <a:lnTo>
                    <a:pt x="54929" y="0"/>
                  </a:lnTo>
                  <a:lnTo>
                    <a:pt x="50571" y="1354"/>
                  </a:lnTo>
                  <a:lnTo>
                    <a:pt x="40084" y="8502"/>
                  </a:lnTo>
                  <a:lnTo>
                    <a:pt x="16811" y="36112"/>
                  </a:lnTo>
                  <a:lnTo>
                    <a:pt x="3782" y="65376"/>
                  </a:lnTo>
                  <a:lnTo>
                    <a:pt x="0" y="98428"/>
                  </a:lnTo>
                  <a:lnTo>
                    <a:pt x="1616" y="115145"/>
                  </a:lnTo>
                  <a:lnTo>
                    <a:pt x="8449" y="129631"/>
                  </a:lnTo>
                  <a:lnTo>
                    <a:pt x="13234" y="136458"/>
                  </a:lnTo>
                  <a:lnTo>
                    <a:pt x="19950" y="141009"/>
                  </a:lnTo>
                  <a:lnTo>
                    <a:pt x="36824" y="146065"/>
                  </a:lnTo>
                  <a:lnTo>
                    <a:pt x="80058" y="144241"/>
                  </a:lnTo>
                  <a:lnTo>
                    <a:pt x="130755" y="1374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6" name="SMARTInkShape-Group997"/>
          <p:cNvGrpSpPr/>
          <p:nvPr/>
        </p:nvGrpSpPr>
        <p:grpSpPr>
          <a:xfrm>
            <a:off x="10426700" y="5289550"/>
            <a:ext cx="812801" cy="228601"/>
            <a:chOff x="10426700" y="5289550"/>
            <a:chExt cx="812801" cy="228601"/>
          </a:xfrm>
        </p:grpSpPr>
        <p:sp>
          <p:nvSpPr>
            <p:cNvPr id="1391" name="SMARTInkShape-4800"/>
            <p:cNvSpPr/>
            <p:nvPr>
              <p:custDataLst>
                <p:tags r:id="rId64"/>
              </p:custDataLst>
            </p:nvPr>
          </p:nvSpPr>
          <p:spPr>
            <a:xfrm>
              <a:off x="11036298" y="5407564"/>
              <a:ext cx="203203" cy="109783"/>
            </a:xfrm>
            <a:custGeom>
              <a:avLst/>
              <a:gdLst/>
              <a:ahLst/>
              <a:cxnLst/>
              <a:rect l="0" t="0" r="0" b="0"/>
              <a:pathLst>
                <a:path w="203203" h="109783">
                  <a:moveTo>
                    <a:pt x="2" y="15336"/>
                  </a:moveTo>
                  <a:lnTo>
                    <a:pt x="2" y="15336"/>
                  </a:lnTo>
                  <a:lnTo>
                    <a:pt x="0" y="11965"/>
                  </a:lnTo>
                  <a:lnTo>
                    <a:pt x="3765" y="8429"/>
                  </a:lnTo>
                  <a:lnTo>
                    <a:pt x="17678" y="409"/>
                  </a:lnTo>
                  <a:lnTo>
                    <a:pt x="27613" y="0"/>
                  </a:lnTo>
                  <a:lnTo>
                    <a:pt x="38380" y="2876"/>
                  </a:lnTo>
                  <a:lnTo>
                    <a:pt x="47868" y="8858"/>
                  </a:lnTo>
                  <a:lnTo>
                    <a:pt x="61143" y="23529"/>
                  </a:lnTo>
                  <a:lnTo>
                    <a:pt x="65980" y="37087"/>
                  </a:lnTo>
                  <a:lnTo>
                    <a:pt x="67272" y="44653"/>
                  </a:lnTo>
                  <a:lnTo>
                    <a:pt x="64943" y="60586"/>
                  </a:lnTo>
                  <a:lnTo>
                    <a:pt x="55697" y="81659"/>
                  </a:lnTo>
                  <a:lnTo>
                    <a:pt x="39642" y="107871"/>
                  </a:lnTo>
                  <a:lnTo>
                    <a:pt x="39835" y="108776"/>
                  </a:lnTo>
                  <a:lnTo>
                    <a:pt x="40667" y="109379"/>
                  </a:lnTo>
                  <a:lnTo>
                    <a:pt x="41929" y="109782"/>
                  </a:lnTo>
                  <a:lnTo>
                    <a:pt x="82419" y="108599"/>
                  </a:lnTo>
                  <a:lnTo>
                    <a:pt x="122496" y="105529"/>
                  </a:lnTo>
                  <a:lnTo>
                    <a:pt x="163766" y="104619"/>
                  </a:lnTo>
                  <a:lnTo>
                    <a:pt x="203202" y="1042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4801"/>
            <p:cNvSpPr/>
            <p:nvPr>
              <p:custDataLst>
                <p:tags r:id="rId65"/>
              </p:custDataLst>
            </p:nvPr>
          </p:nvSpPr>
          <p:spPr>
            <a:xfrm>
              <a:off x="10979150" y="5289550"/>
              <a:ext cx="76201" cy="228601"/>
            </a:xfrm>
            <a:custGeom>
              <a:avLst/>
              <a:gdLst/>
              <a:ahLst/>
              <a:cxnLst/>
              <a:rect l="0" t="0" r="0" b="0"/>
              <a:pathLst>
                <a:path w="76201" h="228601">
                  <a:moveTo>
                    <a:pt x="76200" y="0"/>
                  </a:moveTo>
                  <a:lnTo>
                    <a:pt x="76200" y="0"/>
                  </a:lnTo>
                  <a:lnTo>
                    <a:pt x="62386" y="43326"/>
                  </a:lnTo>
                  <a:lnTo>
                    <a:pt x="46705" y="85980"/>
                  </a:lnTo>
                  <a:lnTo>
                    <a:pt x="33459" y="117941"/>
                  </a:lnTo>
                  <a:lnTo>
                    <a:pt x="18067" y="165551"/>
                  </a:lnTo>
                  <a:lnTo>
                    <a:pt x="3987" y="20867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4802"/>
            <p:cNvSpPr/>
            <p:nvPr>
              <p:custDataLst>
                <p:tags r:id="rId66"/>
              </p:custDataLst>
            </p:nvPr>
          </p:nvSpPr>
          <p:spPr>
            <a:xfrm>
              <a:off x="10792720" y="5289550"/>
              <a:ext cx="141981" cy="141556"/>
            </a:xfrm>
            <a:custGeom>
              <a:avLst/>
              <a:gdLst/>
              <a:ahLst/>
              <a:cxnLst/>
              <a:rect l="0" t="0" r="0" b="0"/>
              <a:pathLst>
                <a:path w="141981" h="141556">
                  <a:moveTo>
                    <a:pt x="141980" y="0"/>
                  </a:moveTo>
                  <a:lnTo>
                    <a:pt x="141980" y="0"/>
                  </a:lnTo>
                  <a:lnTo>
                    <a:pt x="120931" y="38724"/>
                  </a:lnTo>
                  <a:lnTo>
                    <a:pt x="91360" y="78152"/>
                  </a:lnTo>
                  <a:lnTo>
                    <a:pt x="62462" y="103746"/>
                  </a:lnTo>
                  <a:lnTo>
                    <a:pt x="26735" y="121989"/>
                  </a:lnTo>
                  <a:lnTo>
                    <a:pt x="20701" y="123659"/>
                  </a:lnTo>
                  <a:lnTo>
                    <a:pt x="15972" y="123362"/>
                  </a:lnTo>
                  <a:lnTo>
                    <a:pt x="12114" y="121752"/>
                  </a:lnTo>
                  <a:lnTo>
                    <a:pt x="5945" y="116201"/>
                  </a:lnTo>
                  <a:lnTo>
                    <a:pt x="851" y="109030"/>
                  </a:lnTo>
                  <a:lnTo>
                    <a:pt x="0" y="97376"/>
                  </a:lnTo>
                  <a:lnTo>
                    <a:pt x="1971" y="84906"/>
                  </a:lnTo>
                  <a:lnTo>
                    <a:pt x="5200" y="77012"/>
                  </a:lnTo>
                  <a:lnTo>
                    <a:pt x="7753" y="74624"/>
                  </a:lnTo>
                  <a:lnTo>
                    <a:pt x="14356" y="71972"/>
                  </a:lnTo>
                  <a:lnTo>
                    <a:pt x="23876" y="74556"/>
                  </a:lnTo>
                  <a:lnTo>
                    <a:pt x="63556" y="101070"/>
                  </a:lnTo>
                  <a:lnTo>
                    <a:pt x="108603" y="133878"/>
                  </a:lnTo>
                  <a:lnTo>
                    <a:pt x="114217" y="141424"/>
                  </a:lnTo>
                  <a:lnTo>
                    <a:pt x="115005" y="141555"/>
                  </a:lnTo>
                  <a:lnTo>
                    <a:pt x="11658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4803"/>
            <p:cNvSpPr/>
            <p:nvPr>
              <p:custDataLst>
                <p:tags r:id="rId67"/>
              </p:custDataLst>
            </p:nvPr>
          </p:nvSpPr>
          <p:spPr>
            <a:xfrm>
              <a:off x="10452100" y="54673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84062" y="1881"/>
                  </a:lnTo>
                  <a:lnTo>
                    <a:pt x="122027" y="5069"/>
                  </a:lnTo>
                  <a:lnTo>
                    <a:pt x="162420" y="8838"/>
                  </a:lnTo>
                  <a:lnTo>
                    <a:pt x="2032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4804"/>
            <p:cNvSpPr/>
            <p:nvPr>
              <p:custDataLst>
                <p:tags r:id="rId68"/>
              </p:custDataLst>
            </p:nvPr>
          </p:nvSpPr>
          <p:spPr>
            <a:xfrm>
              <a:off x="10426700" y="5400479"/>
              <a:ext cx="146051" cy="3372"/>
            </a:xfrm>
            <a:custGeom>
              <a:avLst/>
              <a:gdLst/>
              <a:ahLst/>
              <a:cxnLst/>
              <a:rect l="0" t="0" r="0" b="0"/>
              <a:pathLst>
                <a:path w="146051" h="3372">
                  <a:moveTo>
                    <a:pt x="0" y="3371"/>
                  </a:moveTo>
                  <a:lnTo>
                    <a:pt x="0" y="3371"/>
                  </a:lnTo>
                  <a:lnTo>
                    <a:pt x="46087" y="0"/>
                  </a:lnTo>
                  <a:lnTo>
                    <a:pt x="89777" y="1274"/>
                  </a:lnTo>
                  <a:lnTo>
                    <a:pt x="146050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0" name="SMARTInkShape-Group998"/>
          <p:cNvGrpSpPr/>
          <p:nvPr/>
        </p:nvGrpSpPr>
        <p:grpSpPr>
          <a:xfrm>
            <a:off x="8331200" y="5728583"/>
            <a:ext cx="381259" cy="272168"/>
            <a:chOff x="8331200" y="5728583"/>
            <a:chExt cx="381259" cy="272168"/>
          </a:xfrm>
        </p:grpSpPr>
        <p:sp>
          <p:nvSpPr>
            <p:cNvPr id="1397" name="SMARTInkShape-4805"/>
            <p:cNvSpPr/>
            <p:nvPr>
              <p:custDataLst>
                <p:tags r:id="rId61"/>
              </p:custDataLst>
            </p:nvPr>
          </p:nvSpPr>
          <p:spPr>
            <a:xfrm>
              <a:off x="8369300" y="5839364"/>
              <a:ext cx="234951" cy="15337"/>
            </a:xfrm>
            <a:custGeom>
              <a:avLst/>
              <a:gdLst/>
              <a:ahLst/>
              <a:cxnLst/>
              <a:rect l="0" t="0" r="0" b="0"/>
              <a:pathLst>
                <a:path w="234951" h="15337">
                  <a:moveTo>
                    <a:pt x="0" y="15336"/>
                  </a:moveTo>
                  <a:lnTo>
                    <a:pt x="0" y="15336"/>
                  </a:lnTo>
                  <a:lnTo>
                    <a:pt x="39999" y="11965"/>
                  </a:lnTo>
                  <a:lnTo>
                    <a:pt x="71870" y="8429"/>
                  </a:lnTo>
                  <a:lnTo>
                    <a:pt x="109553" y="4504"/>
                  </a:lnTo>
                  <a:lnTo>
                    <a:pt x="149820" y="409"/>
                  </a:lnTo>
                  <a:lnTo>
                    <a:pt x="185590" y="0"/>
                  </a:lnTo>
                  <a:lnTo>
                    <a:pt x="234950" y="26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SMARTInkShape-4806"/>
            <p:cNvSpPr/>
            <p:nvPr>
              <p:custDataLst>
                <p:tags r:id="rId62"/>
              </p:custDataLst>
            </p:nvPr>
          </p:nvSpPr>
          <p:spPr>
            <a:xfrm>
              <a:off x="8331200" y="5924550"/>
              <a:ext cx="336551" cy="19051"/>
            </a:xfrm>
            <a:custGeom>
              <a:avLst/>
              <a:gdLst/>
              <a:ahLst/>
              <a:cxnLst/>
              <a:rect l="0" t="0" r="0" b="0"/>
              <a:pathLst>
                <a:path w="336551" h="19051">
                  <a:moveTo>
                    <a:pt x="0" y="19050"/>
                  </a:moveTo>
                  <a:lnTo>
                    <a:pt x="0" y="19050"/>
                  </a:lnTo>
                  <a:lnTo>
                    <a:pt x="46086" y="19050"/>
                  </a:lnTo>
                  <a:lnTo>
                    <a:pt x="79984" y="17169"/>
                  </a:lnTo>
                  <a:lnTo>
                    <a:pt x="122332" y="13980"/>
                  </a:lnTo>
                  <a:lnTo>
                    <a:pt x="146466" y="12143"/>
                  </a:lnTo>
                  <a:lnTo>
                    <a:pt x="171727" y="10211"/>
                  </a:lnTo>
                  <a:lnTo>
                    <a:pt x="218610" y="8066"/>
                  </a:lnTo>
                  <a:lnTo>
                    <a:pt x="261555" y="6407"/>
                  </a:lnTo>
                  <a:lnTo>
                    <a:pt x="299456" y="3318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4807"/>
            <p:cNvSpPr/>
            <p:nvPr>
              <p:custDataLst>
                <p:tags r:id="rId63"/>
              </p:custDataLst>
            </p:nvPr>
          </p:nvSpPr>
          <p:spPr>
            <a:xfrm>
              <a:off x="8591550" y="5728583"/>
              <a:ext cx="120909" cy="272168"/>
            </a:xfrm>
            <a:custGeom>
              <a:avLst/>
              <a:gdLst/>
              <a:ahLst/>
              <a:cxnLst/>
              <a:rect l="0" t="0" r="0" b="0"/>
              <a:pathLst>
                <a:path w="120909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1939" y="25901"/>
                  </a:lnTo>
                  <a:lnTo>
                    <a:pt x="87775" y="50190"/>
                  </a:lnTo>
                  <a:lnTo>
                    <a:pt x="106745" y="63444"/>
                  </a:lnTo>
                  <a:lnTo>
                    <a:pt x="117527" y="78742"/>
                  </a:lnTo>
                  <a:lnTo>
                    <a:pt x="120908" y="98711"/>
                  </a:lnTo>
                  <a:lnTo>
                    <a:pt x="116963" y="135637"/>
                  </a:lnTo>
                  <a:lnTo>
                    <a:pt x="103094" y="179738"/>
                  </a:lnTo>
                  <a:lnTo>
                    <a:pt x="84873" y="226671"/>
                  </a:lnTo>
                  <a:lnTo>
                    <a:pt x="69850" y="272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4" name="SMARTInkShape-Group999"/>
          <p:cNvGrpSpPr/>
          <p:nvPr/>
        </p:nvGrpSpPr>
        <p:grpSpPr>
          <a:xfrm>
            <a:off x="9010650" y="5607050"/>
            <a:ext cx="2166172" cy="457201"/>
            <a:chOff x="9010650" y="5607050"/>
            <a:chExt cx="2166172" cy="457201"/>
          </a:xfrm>
        </p:grpSpPr>
        <p:sp>
          <p:nvSpPr>
            <p:cNvPr id="1401" name="SMARTInkShape-4808"/>
            <p:cNvSpPr/>
            <p:nvPr>
              <p:custDataLst>
                <p:tags r:id="rId48"/>
              </p:custDataLst>
            </p:nvPr>
          </p:nvSpPr>
          <p:spPr>
            <a:xfrm>
              <a:off x="9010650" y="5874012"/>
              <a:ext cx="133351" cy="6089"/>
            </a:xfrm>
            <a:custGeom>
              <a:avLst/>
              <a:gdLst/>
              <a:ahLst/>
              <a:cxnLst/>
              <a:rect l="0" t="0" r="0" b="0"/>
              <a:pathLst>
                <a:path w="133351" h="6089">
                  <a:moveTo>
                    <a:pt x="0" y="6088"/>
                  </a:moveTo>
                  <a:lnTo>
                    <a:pt x="0" y="6088"/>
                  </a:lnTo>
                  <a:lnTo>
                    <a:pt x="20722" y="1062"/>
                  </a:lnTo>
                  <a:lnTo>
                    <a:pt x="58264" y="0"/>
                  </a:lnTo>
                  <a:lnTo>
                    <a:pt x="101689" y="4155"/>
                  </a:lnTo>
                  <a:lnTo>
                    <a:pt x="133350" y="6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4809"/>
            <p:cNvSpPr/>
            <p:nvPr>
              <p:custDataLst>
                <p:tags r:id="rId49"/>
              </p:custDataLst>
            </p:nvPr>
          </p:nvSpPr>
          <p:spPr>
            <a:xfrm>
              <a:off x="9925050" y="5880098"/>
              <a:ext cx="95251" cy="3"/>
            </a:xfrm>
            <a:custGeom>
              <a:avLst/>
              <a:gdLst/>
              <a:ahLst/>
              <a:cxnLst/>
              <a:rect l="0" t="0" r="0" b="0"/>
              <a:pathLst>
                <a:path w="95251" h="3">
                  <a:moveTo>
                    <a:pt x="0" y="2"/>
                  </a:moveTo>
                  <a:lnTo>
                    <a:pt x="0" y="2"/>
                  </a:lnTo>
                  <a:lnTo>
                    <a:pt x="38282" y="0"/>
                  </a:lnTo>
                  <a:lnTo>
                    <a:pt x="83148" y="0"/>
                  </a:lnTo>
                  <a:lnTo>
                    <a:pt x="95250" y="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4810"/>
            <p:cNvSpPr/>
            <p:nvPr>
              <p:custDataLst>
                <p:tags r:id="rId50"/>
              </p:custDataLst>
            </p:nvPr>
          </p:nvSpPr>
          <p:spPr>
            <a:xfrm>
              <a:off x="9937750" y="59499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39344" y="0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4811"/>
            <p:cNvSpPr/>
            <p:nvPr>
              <p:custDataLst>
                <p:tags r:id="rId51"/>
              </p:custDataLst>
            </p:nvPr>
          </p:nvSpPr>
          <p:spPr>
            <a:xfrm>
              <a:off x="10109200" y="5699703"/>
              <a:ext cx="329436" cy="312454"/>
            </a:xfrm>
            <a:custGeom>
              <a:avLst/>
              <a:gdLst/>
              <a:ahLst/>
              <a:cxnLst/>
              <a:rect l="0" t="0" r="0" b="0"/>
              <a:pathLst>
                <a:path w="329436" h="312454">
                  <a:moveTo>
                    <a:pt x="0" y="307397"/>
                  </a:moveTo>
                  <a:lnTo>
                    <a:pt x="0" y="307397"/>
                  </a:lnTo>
                  <a:lnTo>
                    <a:pt x="3371" y="310768"/>
                  </a:lnTo>
                  <a:lnTo>
                    <a:pt x="8789" y="312423"/>
                  </a:lnTo>
                  <a:lnTo>
                    <a:pt x="17311" y="312453"/>
                  </a:lnTo>
                  <a:lnTo>
                    <a:pt x="57172" y="301461"/>
                  </a:lnTo>
                  <a:lnTo>
                    <a:pt x="87417" y="283217"/>
                  </a:lnTo>
                  <a:lnTo>
                    <a:pt x="125462" y="239712"/>
                  </a:lnTo>
                  <a:lnTo>
                    <a:pt x="149835" y="203937"/>
                  </a:lnTo>
                  <a:lnTo>
                    <a:pt x="172427" y="168987"/>
                  </a:lnTo>
                  <a:lnTo>
                    <a:pt x="202862" y="127627"/>
                  </a:lnTo>
                  <a:lnTo>
                    <a:pt x="231673" y="86559"/>
                  </a:lnTo>
                  <a:lnTo>
                    <a:pt x="235140" y="71194"/>
                  </a:lnTo>
                  <a:lnTo>
                    <a:pt x="231616" y="31591"/>
                  </a:lnTo>
                  <a:lnTo>
                    <a:pt x="224294" y="15249"/>
                  </a:lnTo>
                  <a:lnTo>
                    <a:pt x="219380" y="8914"/>
                  </a:lnTo>
                  <a:lnTo>
                    <a:pt x="208275" y="1877"/>
                  </a:lnTo>
                  <a:lnTo>
                    <a:pt x="202350" y="0"/>
                  </a:lnTo>
                  <a:lnTo>
                    <a:pt x="195578" y="866"/>
                  </a:lnTo>
                  <a:lnTo>
                    <a:pt x="180526" y="7472"/>
                  </a:lnTo>
                  <a:lnTo>
                    <a:pt x="168194" y="23109"/>
                  </a:lnTo>
                  <a:lnTo>
                    <a:pt x="158715" y="45580"/>
                  </a:lnTo>
                  <a:lnTo>
                    <a:pt x="150116" y="89965"/>
                  </a:lnTo>
                  <a:lnTo>
                    <a:pt x="147858" y="122331"/>
                  </a:lnTo>
                  <a:lnTo>
                    <a:pt x="146586" y="168914"/>
                  </a:lnTo>
                  <a:lnTo>
                    <a:pt x="152950" y="210626"/>
                  </a:lnTo>
                  <a:lnTo>
                    <a:pt x="163380" y="246026"/>
                  </a:lnTo>
                  <a:lnTo>
                    <a:pt x="170449" y="254956"/>
                  </a:lnTo>
                  <a:lnTo>
                    <a:pt x="173605" y="256914"/>
                  </a:lnTo>
                  <a:lnTo>
                    <a:pt x="176415" y="257513"/>
                  </a:lnTo>
                  <a:lnTo>
                    <a:pt x="178993" y="257209"/>
                  </a:lnTo>
                  <a:lnTo>
                    <a:pt x="210211" y="238975"/>
                  </a:lnTo>
                  <a:lnTo>
                    <a:pt x="239580" y="213755"/>
                  </a:lnTo>
                  <a:lnTo>
                    <a:pt x="240153" y="213925"/>
                  </a:lnTo>
                  <a:lnTo>
                    <a:pt x="240535" y="214743"/>
                  </a:lnTo>
                  <a:lnTo>
                    <a:pt x="241279" y="256995"/>
                  </a:lnTo>
                  <a:lnTo>
                    <a:pt x="241298" y="274556"/>
                  </a:lnTo>
                  <a:lnTo>
                    <a:pt x="242005" y="264587"/>
                  </a:lnTo>
                  <a:lnTo>
                    <a:pt x="252837" y="216986"/>
                  </a:lnTo>
                  <a:lnTo>
                    <a:pt x="262672" y="192492"/>
                  </a:lnTo>
                  <a:lnTo>
                    <a:pt x="267967" y="185773"/>
                  </a:lnTo>
                  <a:lnTo>
                    <a:pt x="274553" y="182786"/>
                  </a:lnTo>
                  <a:lnTo>
                    <a:pt x="278286" y="181989"/>
                  </a:lnTo>
                  <a:lnTo>
                    <a:pt x="288078" y="184868"/>
                  </a:lnTo>
                  <a:lnTo>
                    <a:pt x="293653" y="187611"/>
                  </a:lnTo>
                  <a:lnTo>
                    <a:pt x="303609" y="200066"/>
                  </a:lnTo>
                  <a:lnTo>
                    <a:pt x="324399" y="245520"/>
                  </a:lnTo>
                  <a:lnTo>
                    <a:pt x="329435" y="278003"/>
                  </a:lnTo>
                  <a:lnTo>
                    <a:pt x="328280" y="281451"/>
                  </a:lnTo>
                  <a:lnTo>
                    <a:pt x="326098" y="283750"/>
                  </a:lnTo>
                  <a:lnTo>
                    <a:pt x="317500" y="288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4812"/>
            <p:cNvSpPr/>
            <p:nvPr>
              <p:custDataLst>
                <p:tags r:id="rId52"/>
              </p:custDataLst>
            </p:nvPr>
          </p:nvSpPr>
          <p:spPr>
            <a:xfrm>
              <a:off x="10548717" y="5760333"/>
              <a:ext cx="112934" cy="214222"/>
            </a:xfrm>
            <a:custGeom>
              <a:avLst/>
              <a:gdLst/>
              <a:ahLst/>
              <a:cxnLst/>
              <a:rect l="0" t="0" r="0" b="0"/>
              <a:pathLst>
                <a:path w="112934" h="214222">
                  <a:moveTo>
                    <a:pt x="62133" y="5467"/>
                  </a:moveTo>
                  <a:lnTo>
                    <a:pt x="62133" y="5467"/>
                  </a:lnTo>
                  <a:lnTo>
                    <a:pt x="58762" y="2096"/>
                  </a:lnTo>
                  <a:lnTo>
                    <a:pt x="46553" y="0"/>
                  </a:lnTo>
                  <a:lnTo>
                    <a:pt x="37335" y="3271"/>
                  </a:lnTo>
                  <a:lnTo>
                    <a:pt x="32901" y="6120"/>
                  </a:lnTo>
                  <a:lnTo>
                    <a:pt x="19919" y="26984"/>
                  </a:lnTo>
                  <a:lnTo>
                    <a:pt x="10506" y="68993"/>
                  </a:lnTo>
                  <a:lnTo>
                    <a:pt x="3249" y="114913"/>
                  </a:lnTo>
                  <a:lnTo>
                    <a:pt x="0" y="156430"/>
                  </a:lnTo>
                  <a:lnTo>
                    <a:pt x="5781" y="188798"/>
                  </a:lnTo>
                  <a:lnTo>
                    <a:pt x="16392" y="203599"/>
                  </a:lnTo>
                  <a:lnTo>
                    <a:pt x="23171" y="209521"/>
                  </a:lnTo>
                  <a:lnTo>
                    <a:pt x="43877" y="214221"/>
                  </a:lnTo>
                  <a:lnTo>
                    <a:pt x="68130" y="212547"/>
                  </a:lnTo>
                  <a:lnTo>
                    <a:pt x="112933" y="195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4813"/>
            <p:cNvSpPr/>
            <p:nvPr>
              <p:custDataLst>
                <p:tags r:id="rId53"/>
              </p:custDataLst>
            </p:nvPr>
          </p:nvSpPr>
          <p:spPr>
            <a:xfrm>
              <a:off x="10731875" y="5778500"/>
              <a:ext cx="120276" cy="101601"/>
            </a:xfrm>
            <a:custGeom>
              <a:avLst/>
              <a:gdLst/>
              <a:ahLst/>
              <a:cxnLst/>
              <a:rect l="0" t="0" r="0" b="0"/>
              <a:pathLst>
                <a:path w="120276" h="101601">
                  <a:moveTo>
                    <a:pt x="120275" y="0"/>
                  </a:moveTo>
                  <a:lnTo>
                    <a:pt x="120275" y="0"/>
                  </a:lnTo>
                  <a:lnTo>
                    <a:pt x="78212" y="47530"/>
                  </a:lnTo>
                  <a:lnTo>
                    <a:pt x="47240" y="73437"/>
                  </a:lnTo>
                  <a:lnTo>
                    <a:pt x="35838" y="78500"/>
                  </a:lnTo>
                  <a:lnTo>
                    <a:pt x="31528" y="79144"/>
                  </a:lnTo>
                  <a:lnTo>
                    <a:pt x="24858" y="77979"/>
                  </a:lnTo>
                  <a:lnTo>
                    <a:pt x="19541" y="73228"/>
                  </a:lnTo>
                  <a:lnTo>
                    <a:pt x="10380" y="58680"/>
                  </a:lnTo>
                  <a:lnTo>
                    <a:pt x="0" y="21185"/>
                  </a:lnTo>
                  <a:lnTo>
                    <a:pt x="9848" y="26424"/>
                  </a:lnTo>
                  <a:lnTo>
                    <a:pt x="43260" y="53653"/>
                  </a:lnTo>
                  <a:lnTo>
                    <a:pt x="69236" y="87029"/>
                  </a:lnTo>
                  <a:lnTo>
                    <a:pt x="75825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4814"/>
            <p:cNvSpPr/>
            <p:nvPr>
              <p:custDataLst>
                <p:tags r:id="rId54"/>
              </p:custDataLst>
            </p:nvPr>
          </p:nvSpPr>
          <p:spPr>
            <a:xfrm>
              <a:off x="10871200" y="5784850"/>
              <a:ext cx="50801" cy="196851"/>
            </a:xfrm>
            <a:custGeom>
              <a:avLst/>
              <a:gdLst/>
              <a:ahLst/>
              <a:cxnLst/>
              <a:rect l="0" t="0" r="0" b="0"/>
              <a:pathLst>
                <a:path w="50801" h="196851">
                  <a:moveTo>
                    <a:pt x="50800" y="0"/>
                  </a:moveTo>
                  <a:lnTo>
                    <a:pt x="50800" y="0"/>
                  </a:lnTo>
                  <a:lnTo>
                    <a:pt x="36986" y="43326"/>
                  </a:lnTo>
                  <a:lnTo>
                    <a:pt x="23189" y="84098"/>
                  </a:lnTo>
                  <a:lnTo>
                    <a:pt x="9459" y="125578"/>
                  </a:lnTo>
                  <a:lnTo>
                    <a:pt x="1869" y="17077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4815"/>
            <p:cNvSpPr/>
            <p:nvPr>
              <p:custDataLst>
                <p:tags r:id="rId55"/>
              </p:custDataLst>
            </p:nvPr>
          </p:nvSpPr>
          <p:spPr>
            <a:xfrm>
              <a:off x="10947400" y="5873750"/>
              <a:ext cx="146051" cy="106805"/>
            </a:xfrm>
            <a:custGeom>
              <a:avLst/>
              <a:gdLst/>
              <a:ahLst/>
              <a:cxnLst/>
              <a:rect l="0" t="0" r="0" b="0"/>
              <a:pathLst>
                <a:path w="146051" h="106805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43034" y="10139"/>
                  </a:lnTo>
                  <a:lnTo>
                    <a:pt x="61668" y="21661"/>
                  </a:lnTo>
                  <a:lnTo>
                    <a:pt x="69271" y="29854"/>
                  </a:lnTo>
                  <a:lnTo>
                    <a:pt x="71239" y="43842"/>
                  </a:lnTo>
                  <a:lnTo>
                    <a:pt x="69056" y="60408"/>
                  </a:lnTo>
                  <a:lnTo>
                    <a:pt x="51436" y="102148"/>
                  </a:lnTo>
                  <a:lnTo>
                    <a:pt x="50926" y="106804"/>
                  </a:lnTo>
                  <a:lnTo>
                    <a:pt x="89536" y="102383"/>
                  </a:lnTo>
                  <a:lnTo>
                    <a:pt x="1460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4816"/>
            <p:cNvSpPr/>
            <p:nvPr>
              <p:custDataLst>
                <p:tags r:id="rId56"/>
              </p:custDataLst>
            </p:nvPr>
          </p:nvSpPr>
          <p:spPr>
            <a:xfrm>
              <a:off x="11125200" y="5772150"/>
              <a:ext cx="51622" cy="292101"/>
            </a:xfrm>
            <a:custGeom>
              <a:avLst/>
              <a:gdLst/>
              <a:ahLst/>
              <a:cxnLst/>
              <a:rect l="0" t="0" r="0" b="0"/>
              <a:pathLst>
                <a:path w="51622" h="29210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29162" y="43369"/>
                  </a:lnTo>
                  <a:lnTo>
                    <a:pt x="37891" y="78777"/>
                  </a:lnTo>
                  <a:lnTo>
                    <a:pt x="45767" y="119678"/>
                  </a:lnTo>
                  <a:lnTo>
                    <a:pt x="51621" y="161375"/>
                  </a:lnTo>
                  <a:lnTo>
                    <a:pt x="50930" y="199664"/>
                  </a:lnTo>
                  <a:lnTo>
                    <a:pt x="48770" y="217775"/>
                  </a:lnTo>
                  <a:lnTo>
                    <a:pt x="33200" y="24918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4817"/>
            <p:cNvSpPr/>
            <p:nvPr>
              <p:custDataLst>
                <p:tags r:id="rId57"/>
              </p:custDataLst>
            </p:nvPr>
          </p:nvSpPr>
          <p:spPr>
            <a:xfrm>
              <a:off x="9721850" y="5607050"/>
              <a:ext cx="133351" cy="82039"/>
            </a:xfrm>
            <a:custGeom>
              <a:avLst/>
              <a:gdLst/>
              <a:ahLst/>
              <a:cxnLst/>
              <a:rect l="0" t="0" r="0" b="0"/>
              <a:pathLst>
                <a:path w="133351" h="82039">
                  <a:moveTo>
                    <a:pt x="0" y="0"/>
                  </a:moveTo>
                  <a:lnTo>
                    <a:pt x="0" y="0"/>
                  </a:lnTo>
                  <a:lnTo>
                    <a:pt x="39803" y="1881"/>
                  </a:lnTo>
                  <a:lnTo>
                    <a:pt x="45585" y="3371"/>
                  </a:lnTo>
                  <a:lnTo>
                    <a:pt x="55773" y="10670"/>
                  </a:lnTo>
                  <a:lnTo>
                    <a:pt x="60465" y="15580"/>
                  </a:lnTo>
                  <a:lnTo>
                    <a:pt x="62888" y="20970"/>
                  </a:lnTo>
                  <a:lnTo>
                    <a:pt x="63696" y="32603"/>
                  </a:lnTo>
                  <a:lnTo>
                    <a:pt x="49210" y="66554"/>
                  </a:lnTo>
                  <a:lnTo>
                    <a:pt x="41732" y="78658"/>
                  </a:lnTo>
                  <a:lnTo>
                    <a:pt x="41932" y="79956"/>
                  </a:lnTo>
                  <a:lnTo>
                    <a:pt x="42772" y="80821"/>
                  </a:lnTo>
                  <a:lnTo>
                    <a:pt x="50694" y="82038"/>
                  </a:lnTo>
                  <a:lnTo>
                    <a:pt x="94600" y="77457"/>
                  </a:lnTo>
                  <a:lnTo>
                    <a:pt x="1333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4818"/>
            <p:cNvSpPr/>
            <p:nvPr>
              <p:custDataLst>
                <p:tags r:id="rId58"/>
              </p:custDataLst>
            </p:nvPr>
          </p:nvSpPr>
          <p:spPr>
            <a:xfrm>
              <a:off x="9598701" y="5766680"/>
              <a:ext cx="91400" cy="147707"/>
            </a:xfrm>
            <a:custGeom>
              <a:avLst/>
              <a:gdLst/>
              <a:ahLst/>
              <a:cxnLst/>
              <a:rect l="0" t="0" r="0" b="0"/>
              <a:pathLst>
                <a:path w="91400" h="147707">
                  <a:moveTo>
                    <a:pt x="91399" y="5470"/>
                  </a:moveTo>
                  <a:lnTo>
                    <a:pt x="91399" y="5470"/>
                  </a:lnTo>
                  <a:lnTo>
                    <a:pt x="88028" y="2099"/>
                  </a:lnTo>
                  <a:lnTo>
                    <a:pt x="75819" y="3"/>
                  </a:lnTo>
                  <a:lnTo>
                    <a:pt x="52731" y="0"/>
                  </a:lnTo>
                  <a:lnTo>
                    <a:pt x="40347" y="2568"/>
                  </a:lnTo>
                  <a:lnTo>
                    <a:pt x="29667" y="9825"/>
                  </a:lnTo>
                  <a:lnTo>
                    <a:pt x="24844" y="14724"/>
                  </a:lnTo>
                  <a:lnTo>
                    <a:pt x="19486" y="25811"/>
                  </a:lnTo>
                  <a:lnTo>
                    <a:pt x="16045" y="50175"/>
                  </a:lnTo>
                  <a:lnTo>
                    <a:pt x="17456" y="58969"/>
                  </a:lnTo>
                  <a:lnTo>
                    <a:pt x="18818" y="62303"/>
                  </a:lnTo>
                  <a:lnTo>
                    <a:pt x="24100" y="67888"/>
                  </a:lnTo>
                  <a:lnTo>
                    <a:pt x="33656" y="74884"/>
                  </a:lnTo>
                  <a:lnTo>
                    <a:pt x="30702" y="81933"/>
                  </a:lnTo>
                  <a:lnTo>
                    <a:pt x="868" y="123803"/>
                  </a:lnTo>
                  <a:lnTo>
                    <a:pt x="0" y="127398"/>
                  </a:lnTo>
                  <a:lnTo>
                    <a:pt x="127" y="130500"/>
                  </a:lnTo>
                  <a:lnTo>
                    <a:pt x="2149" y="135828"/>
                  </a:lnTo>
                  <a:lnTo>
                    <a:pt x="5401" y="140548"/>
                  </a:lnTo>
                  <a:lnTo>
                    <a:pt x="14569" y="147171"/>
                  </a:lnTo>
                  <a:lnTo>
                    <a:pt x="27853" y="147706"/>
                  </a:lnTo>
                  <a:lnTo>
                    <a:pt x="71768" y="141141"/>
                  </a:lnTo>
                  <a:lnTo>
                    <a:pt x="85049" y="1388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SMARTInkShape-4819"/>
            <p:cNvSpPr/>
            <p:nvPr>
              <p:custDataLst>
                <p:tags r:id="rId59"/>
              </p:custDataLst>
            </p:nvPr>
          </p:nvSpPr>
          <p:spPr>
            <a:xfrm>
              <a:off x="9369230" y="5800930"/>
              <a:ext cx="118883" cy="108861"/>
            </a:xfrm>
            <a:custGeom>
              <a:avLst/>
              <a:gdLst/>
              <a:ahLst/>
              <a:cxnLst/>
              <a:rect l="0" t="0" r="0" b="0"/>
              <a:pathLst>
                <a:path w="118883" h="108861">
                  <a:moveTo>
                    <a:pt x="9720" y="28370"/>
                  </a:moveTo>
                  <a:lnTo>
                    <a:pt x="9720" y="28370"/>
                  </a:lnTo>
                  <a:lnTo>
                    <a:pt x="6349" y="35111"/>
                  </a:lnTo>
                  <a:lnTo>
                    <a:pt x="3628" y="70433"/>
                  </a:lnTo>
                  <a:lnTo>
                    <a:pt x="3376" y="108860"/>
                  </a:lnTo>
                  <a:lnTo>
                    <a:pt x="1491" y="106242"/>
                  </a:lnTo>
                  <a:lnTo>
                    <a:pt x="0" y="103568"/>
                  </a:lnTo>
                  <a:lnTo>
                    <a:pt x="2678" y="77587"/>
                  </a:lnTo>
                  <a:lnTo>
                    <a:pt x="11882" y="36917"/>
                  </a:lnTo>
                  <a:lnTo>
                    <a:pt x="19853" y="20174"/>
                  </a:lnTo>
                  <a:lnTo>
                    <a:pt x="30451" y="8029"/>
                  </a:lnTo>
                  <a:lnTo>
                    <a:pt x="44097" y="1691"/>
                  </a:lnTo>
                  <a:lnTo>
                    <a:pt x="51687" y="0"/>
                  </a:lnTo>
                  <a:lnTo>
                    <a:pt x="79227" y="4363"/>
                  </a:lnTo>
                  <a:lnTo>
                    <a:pt x="95646" y="14643"/>
                  </a:lnTo>
                  <a:lnTo>
                    <a:pt x="108588" y="28620"/>
                  </a:lnTo>
                  <a:lnTo>
                    <a:pt x="116690" y="44238"/>
                  </a:lnTo>
                  <a:lnTo>
                    <a:pt x="118882" y="60587"/>
                  </a:lnTo>
                  <a:lnTo>
                    <a:pt x="111320" y="1045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4820"/>
            <p:cNvSpPr/>
            <p:nvPr>
              <p:custDataLst>
                <p:tags r:id="rId60"/>
              </p:custDataLst>
            </p:nvPr>
          </p:nvSpPr>
          <p:spPr>
            <a:xfrm>
              <a:off x="9156700" y="5715883"/>
              <a:ext cx="146051" cy="224551"/>
            </a:xfrm>
            <a:custGeom>
              <a:avLst/>
              <a:gdLst/>
              <a:ahLst/>
              <a:cxnLst/>
              <a:rect l="0" t="0" r="0" b="0"/>
              <a:pathLst>
                <a:path w="146051" h="224551">
                  <a:moveTo>
                    <a:pt x="0" y="5467"/>
                  </a:moveTo>
                  <a:lnTo>
                    <a:pt x="0" y="5467"/>
                  </a:lnTo>
                  <a:lnTo>
                    <a:pt x="38724" y="0"/>
                  </a:lnTo>
                  <a:lnTo>
                    <a:pt x="78153" y="703"/>
                  </a:lnTo>
                  <a:lnTo>
                    <a:pt x="96351" y="5936"/>
                  </a:lnTo>
                  <a:lnTo>
                    <a:pt x="108205" y="14848"/>
                  </a:lnTo>
                  <a:lnTo>
                    <a:pt x="112353" y="20187"/>
                  </a:lnTo>
                  <a:lnTo>
                    <a:pt x="116963" y="37408"/>
                  </a:lnTo>
                  <a:lnTo>
                    <a:pt x="118192" y="47928"/>
                  </a:lnTo>
                  <a:lnTo>
                    <a:pt x="106437" y="89701"/>
                  </a:lnTo>
                  <a:lnTo>
                    <a:pt x="91823" y="134456"/>
                  </a:lnTo>
                  <a:lnTo>
                    <a:pt x="75185" y="172252"/>
                  </a:lnTo>
                  <a:lnTo>
                    <a:pt x="54988" y="211685"/>
                  </a:lnTo>
                  <a:lnTo>
                    <a:pt x="53593" y="217028"/>
                  </a:lnTo>
                  <a:lnTo>
                    <a:pt x="54072" y="220592"/>
                  </a:lnTo>
                  <a:lnTo>
                    <a:pt x="55802" y="222965"/>
                  </a:lnTo>
                  <a:lnTo>
                    <a:pt x="58369" y="224550"/>
                  </a:lnTo>
                  <a:lnTo>
                    <a:pt x="66864" y="224428"/>
                  </a:lnTo>
                  <a:lnTo>
                    <a:pt x="105832" y="215995"/>
                  </a:lnTo>
                  <a:lnTo>
                    <a:pt x="146050" y="202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8" name="SMARTInkShape-Group1000"/>
          <p:cNvGrpSpPr/>
          <p:nvPr/>
        </p:nvGrpSpPr>
        <p:grpSpPr>
          <a:xfrm>
            <a:off x="8007350" y="6267450"/>
            <a:ext cx="342620" cy="273051"/>
            <a:chOff x="8007350" y="6267450"/>
            <a:chExt cx="342620" cy="273051"/>
          </a:xfrm>
        </p:grpSpPr>
        <p:sp>
          <p:nvSpPr>
            <p:cNvPr id="1415" name="SMARTInkShape-4821"/>
            <p:cNvSpPr/>
            <p:nvPr>
              <p:custDataLst>
                <p:tags r:id="rId45"/>
              </p:custDataLst>
            </p:nvPr>
          </p:nvSpPr>
          <p:spPr>
            <a:xfrm>
              <a:off x="8007350" y="6375398"/>
              <a:ext cx="279401" cy="19053"/>
            </a:xfrm>
            <a:custGeom>
              <a:avLst/>
              <a:gdLst/>
              <a:ahLst/>
              <a:cxnLst/>
              <a:rect l="0" t="0" r="0" b="0"/>
              <a:pathLst>
                <a:path w="279401" h="19053">
                  <a:moveTo>
                    <a:pt x="0" y="2"/>
                  </a:moveTo>
                  <a:lnTo>
                    <a:pt x="0" y="2"/>
                  </a:lnTo>
                  <a:lnTo>
                    <a:pt x="34530" y="0"/>
                  </a:lnTo>
                  <a:lnTo>
                    <a:pt x="65911" y="1884"/>
                  </a:lnTo>
                  <a:lnTo>
                    <a:pt x="103377" y="5071"/>
                  </a:lnTo>
                  <a:lnTo>
                    <a:pt x="143547" y="8841"/>
                  </a:lnTo>
                  <a:lnTo>
                    <a:pt x="183038" y="12867"/>
                  </a:lnTo>
                  <a:lnTo>
                    <a:pt x="219639" y="16303"/>
                  </a:lnTo>
                  <a:lnTo>
                    <a:pt x="279400" y="190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4822"/>
            <p:cNvSpPr/>
            <p:nvPr>
              <p:custDataLst>
                <p:tags r:id="rId46"/>
              </p:custDataLst>
            </p:nvPr>
          </p:nvSpPr>
          <p:spPr>
            <a:xfrm>
              <a:off x="8013700" y="6457950"/>
              <a:ext cx="279401" cy="12310"/>
            </a:xfrm>
            <a:custGeom>
              <a:avLst/>
              <a:gdLst/>
              <a:ahLst/>
              <a:cxnLst/>
              <a:rect l="0" t="0" r="0" b="0"/>
              <a:pathLst>
                <a:path w="279401" h="12310">
                  <a:moveTo>
                    <a:pt x="0" y="6350"/>
                  </a:moveTo>
                  <a:lnTo>
                    <a:pt x="0" y="6350"/>
                  </a:lnTo>
                  <a:lnTo>
                    <a:pt x="44057" y="10714"/>
                  </a:lnTo>
                  <a:lnTo>
                    <a:pt x="75318" y="11817"/>
                  </a:lnTo>
                  <a:lnTo>
                    <a:pt x="114143" y="12309"/>
                  </a:lnTo>
                  <a:lnTo>
                    <a:pt x="155857" y="11819"/>
                  </a:lnTo>
                  <a:lnTo>
                    <a:pt x="195564" y="9251"/>
                  </a:lnTo>
                  <a:lnTo>
                    <a:pt x="230615" y="5758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4823"/>
            <p:cNvSpPr/>
            <p:nvPr>
              <p:custDataLst>
                <p:tags r:id="rId47"/>
              </p:custDataLst>
            </p:nvPr>
          </p:nvSpPr>
          <p:spPr>
            <a:xfrm>
              <a:off x="8216900" y="6267450"/>
              <a:ext cx="133070" cy="273051"/>
            </a:xfrm>
            <a:custGeom>
              <a:avLst/>
              <a:gdLst/>
              <a:ahLst/>
              <a:cxnLst/>
              <a:rect l="0" t="0" r="0" b="0"/>
              <a:pathLst>
                <a:path w="133070" h="273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5149" y="24484"/>
                  </a:lnTo>
                  <a:lnTo>
                    <a:pt x="88411" y="65827"/>
                  </a:lnTo>
                  <a:lnTo>
                    <a:pt x="121024" y="111389"/>
                  </a:lnTo>
                  <a:lnTo>
                    <a:pt x="133069" y="143698"/>
                  </a:lnTo>
                  <a:lnTo>
                    <a:pt x="131108" y="164995"/>
                  </a:lnTo>
                  <a:lnTo>
                    <a:pt x="112603" y="207413"/>
                  </a:lnTo>
                  <a:lnTo>
                    <a:pt x="74766" y="247645"/>
                  </a:lnTo>
                  <a:lnTo>
                    <a:pt x="3810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2" name="SMARTInkShape-Group1001"/>
          <p:cNvGrpSpPr/>
          <p:nvPr/>
        </p:nvGrpSpPr>
        <p:grpSpPr>
          <a:xfrm>
            <a:off x="8706215" y="6268941"/>
            <a:ext cx="507636" cy="224055"/>
            <a:chOff x="8706215" y="6268941"/>
            <a:chExt cx="507636" cy="224055"/>
          </a:xfrm>
        </p:grpSpPr>
        <p:sp>
          <p:nvSpPr>
            <p:cNvPr id="1419" name="SMARTInkShape-4824"/>
            <p:cNvSpPr/>
            <p:nvPr>
              <p:custDataLst>
                <p:tags r:id="rId42"/>
              </p:custDataLst>
            </p:nvPr>
          </p:nvSpPr>
          <p:spPr>
            <a:xfrm>
              <a:off x="9061450" y="6457950"/>
              <a:ext cx="152401" cy="11741"/>
            </a:xfrm>
            <a:custGeom>
              <a:avLst/>
              <a:gdLst/>
              <a:ahLst/>
              <a:cxnLst/>
              <a:rect l="0" t="0" r="0" b="0"/>
              <a:pathLst>
                <a:path w="152401" h="1174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6087" y="9459"/>
                  </a:lnTo>
                  <a:lnTo>
                    <a:pt x="83034" y="11740"/>
                  </a:lnTo>
                  <a:lnTo>
                    <a:pt x="124165" y="9044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4825"/>
            <p:cNvSpPr/>
            <p:nvPr>
              <p:custDataLst>
                <p:tags r:id="rId43"/>
              </p:custDataLst>
            </p:nvPr>
          </p:nvSpPr>
          <p:spPr>
            <a:xfrm>
              <a:off x="9029700" y="6369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43338" y="3371"/>
                  </a:lnTo>
                  <a:lnTo>
                    <a:pt x="81121" y="5467"/>
                  </a:lnTo>
                  <a:lnTo>
                    <a:pt x="124471" y="6175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4826"/>
            <p:cNvSpPr/>
            <p:nvPr>
              <p:custDataLst>
                <p:tags r:id="rId44"/>
              </p:custDataLst>
            </p:nvPr>
          </p:nvSpPr>
          <p:spPr>
            <a:xfrm>
              <a:off x="8706215" y="6268941"/>
              <a:ext cx="152036" cy="224055"/>
            </a:xfrm>
            <a:custGeom>
              <a:avLst/>
              <a:gdLst/>
              <a:ahLst/>
              <a:cxnLst/>
              <a:rect l="0" t="0" r="0" b="0"/>
              <a:pathLst>
                <a:path w="152036" h="224055">
                  <a:moveTo>
                    <a:pt x="126635" y="36609"/>
                  </a:moveTo>
                  <a:lnTo>
                    <a:pt x="126635" y="36609"/>
                  </a:lnTo>
                  <a:lnTo>
                    <a:pt x="138376" y="24869"/>
                  </a:lnTo>
                  <a:lnTo>
                    <a:pt x="139050" y="20822"/>
                  </a:lnTo>
                  <a:lnTo>
                    <a:pt x="132508" y="11784"/>
                  </a:lnTo>
                  <a:lnTo>
                    <a:pt x="121633" y="3540"/>
                  </a:lnTo>
                  <a:lnTo>
                    <a:pt x="102732" y="0"/>
                  </a:lnTo>
                  <a:lnTo>
                    <a:pt x="75887" y="5693"/>
                  </a:lnTo>
                  <a:lnTo>
                    <a:pt x="52330" y="19688"/>
                  </a:lnTo>
                  <a:lnTo>
                    <a:pt x="31946" y="43981"/>
                  </a:lnTo>
                  <a:lnTo>
                    <a:pt x="24579" y="59642"/>
                  </a:lnTo>
                  <a:lnTo>
                    <a:pt x="22614" y="66780"/>
                  </a:lnTo>
                  <a:lnTo>
                    <a:pt x="24194" y="80357"/>
                  </a:lnTo>
                  <a:lnTo>
                    <a:pt x="26591" y="86940"/>
                  </a:lnTo>
                  <a:lnTo>
                    <a:pt x="34899" y="96138"/>
                  </a:lnTo>
                  <a:lnTo>
                    <a:pt x="44941" y="101872"/>
                  </a:lnTo>
                  <a:lnTo>
                    <a:pt x="62344" y="106280"/>
                  </a:lnTo>
                  <a:lnTo>
                    <a:pt x="59529" y="109777"/>
                  </a:lnTo>
                  <a:lnTo>
                    <a:pt x="31400" y="123080"/>
                  </a:lnTo>
                  <a:lnTo>
                    <a:pt x="20101" y="133602"/>
                  </a:lnTo>
                  <a:lnTo>
                    <a:pt x="1241" y="167210"/>
                  </a:lnTo>
                  <a:lnTo>
                    <a:pt x="0" y="174476"/>
                  </a:lnTo>
                  <a:lnTo>
                    <a:pt x="4916" y="204447"/>
                  </a:lnTo>
                  <a:lnTo>
                    <a:pt x="11154" y="213745"/>
                  </a:lnTo>
                  <a:lnTo>
                    <a:pt x="15781" y="218199"/>
                  </a:lnTo>
                  <a:lnTo>
                    <a:pt x="30331" y="223148"/>
                  </a:lnTo>
                  <a:lnTo>
                    <a:pt x="63999" y="224054"/>
                  </a:lnTo>
                  <a:lnTo>
                    <a:pt x="107842" y="219854"/>
                  </a:lnTo>
                  <a:lnTo>
                    <a:pt x="152035" y="2144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3" name="SMARTInkShape-4827"/>
          <p:cNvSpPr/>
          <p:nvPr>
            <p:custDataLst>
              <p:tags r:id="rId13"/>
            </p:custDataLst>
          </p:nvPr>
        </p:nvSpPr>
        <p:spPr>
          <a:xfrm>
            <a:off x="9474463" y="6254769"/>
            <a:ext cx="742688" cy="368091"/>
          </a:xfrm>
          <a:custGeom>
            <a:avLst/>
            <a:gdLst/>
            <a:ahLst/>
            <a:cxnLst/>
            <a:rect l="0" t="0" r="0" b="0"/>
            <a:pathLst>
              <a:path w="742688" h="368091">
                <a:moveTo>
                  <a:pt x="6087" y="241281"/>
                </a:moveTo>
                <a:lnTo>
                  <a:pt x="6087" y="241281"/>
                </a:lnTo>
                <a:lnTo>
                  <a:pt x="0" y="241281"/>
                </a:lnTo>
                <a:lnTo>
                  <a:pt x="5227" y="241281"/>
                </a:lnTo>
                <a:lnTo>
                  <a:pt x="9203" y="244652"/>
                </a:lnTo>
                <a:lnTo>
                  <a:pt x="11001" y="250069"/>
                </a:lnTo>
                <a:lnTo>
                  <a:pt x="19095" y="295084"/>
                </a:lnTo>
                <a:lnTo>
                  <a:pt x="23078" y="339791"/>
                </a:lnTo>
                <a:lnTo>
                  <a:pt x="31340" y="367635"/>
                </a:lnTo>
                <a:lnTo>
                  <a:pt x="34815" y="368090"/>
                </a:lnTo>
                <a:lnTo>
                  <a:pt x="36494" y="360670"/>
                </a:lnTo>
                <a:lnTo>
                  <a:pt x="37571" y="316056"/>
                </a:lnTo>
                <a:lnTo>
                  <a:pt x="37719" y="274749"/>
                </a:lnTo>
                <a:lnTo>
                  <a:pt x="37759" y="250894"/>
                </a:lnTo>
                <a:lnTo>
                  <a:pt x="37078" y="225111"/>
                </a:lnTo>
                <a:lnTo>
                  <a:pt x="35921" y="198046"/>
                </a:lnTo>
                <a:lnTo>
                  <a:pt x="34443" y="170124"/>
                </a:lnTo>
                <a:lnTo>
                  <a:pt x="32799" y="124049"/>
                </a:lnTo>
                <a:lnTo>
                  <a:pt x="32071" y="86166"/>
                </a:lnTo>
                <a:lnTo>
                  <a:pt x="30954" y="43155"/>
                </a:lnTo>
                <a:lnTo>
                  <a:pt x="25139" y="0"/>
                </a:lnTo>
                <a:lnTo>
                  <a:pt x="25135" y="11776"/>
                </a:lnTo>
                <a:lnTo>
                  <a:pt x="25842" y="12078"/>
                </a:lnTo>
                <a:lnTo>
                  <a:pt x="34780" y="12674"/>
                </a:lnTo>
                <a:lnTo>
                  <a:pt x="58616" y="7213"/>
                </a:lnTo>
                <a:lnTo>
                  <a:pt x="105179" y="6447"/>
                </a:lnTo>
                <a:lnTo>
                  <a:pt x="139028" y="6383"/>
                </a:lnTo>
                <a:lnTo>
                  <a:pt x="179942" y="6354"/>
                </a:lnTo>
                <a:lnTo>
                  <a:pt x="225877" y="6341"/>
                </a:lnTo>
                <a:lnTo>
                  <a:pt x="249981" y="6338"/>
                </a:lnTo>
                <a:lnTo>
                  <a:pt x="297458" y="8215"/>
                </a:lnTo>
                <a:lnTo>
                  <a:pt x="343725" y="11402"/>
                </a:lnTo>
                <a:lnTo>
                  <a:pt x="387806" y="15170"/>
                </a:lnTo>
                <a:lnTo>
                  <a:pt x="429035" y="17315"/>
                </a:lnTo>
                <a:lnTo>
                  <a:pt x="467819" y="18267"/>
                </a:lnTo>
                <a:lnTo>
                  <a:pt x="503871" y="18692"/>
                </a:lnTo>
                <a:lnTo>
                  <a:pt x="549161" y="22301"/>
                </a:lnTo>
                <a:lnTo>
                  <a:pt x="595202" y="24773"/>
                </a:lnTo>
                <a:lnTo>
                  <a:pt x="642750" y="25373"/>
                </a:lnTo>
                <a:lnTo>
                  <a:pt x="688315" y="26086"/>
                </a:lnTo>
                <a:lnTo>
                  <a:pt x="733073" y="31469"/>
                </a:lnTo>
                <a:lnTo>
                  <a:pt x="742687" y="317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" name="SMARTInkShape-Group1003"/>
          <p:cNvGrpSpPr/>
          <p:nvPr/>
        </p:nvGrpSpPr>
        <p:grpSpPr>
          <a:xfrm>
            <a:off x="9575800" y="6249283"/>
            <a:ext cx="1397346" cy="386468"/>
            <a:chOff x="9575800" y="6249283"/>
            <a:chExt cx="1397346" cy="386468"/>
          </a:xfrm>
        </p:grpSpPr>
        <p:sp>
          <p:nvSpPr>
            <p:cNvPr id="1424" name="SMARTInkShape-4828"/>
            <p:cNvSpPr/>
            <p:nvPr>
              <p:custDataLst>
                <p:tags r:id="rId32"/>
              </p:custDataLst>
            </p:nvPr>
          </p:nvSpPr>
          <p:spPr>
            <a:xfrm>
              <a:off x="9575800" y="6283761"/>
              <a:ext cx="234456" cy="284154"/>
            </a:xfrm>
            <a:custGeom>
              <a:avLst/>
              <a:gdLst/>
              <a:ahLst/>
              <a:cxnLst/>
              <a:rect l="0" t="0" r="0" b="0"/>
              <a:pathLst>
                <a:path w="234456" h="284154">
                  <a:moveTo>
                    <a:pt x="0" y="269439"/>
                  </a:moveTo>
                  <a:lnTo>
                    <a:pt x="0" y="269439"/>
                  </a:lnTo>
                  <a:lnTo>
                    <a:pt x="16604" y="268734"/>
                  </a:lnTo>
                  <a:lnTo>
                    <a:pt x="27136" y="266068"/>
                  </a:lnTo>
                  <a:lnTo>
                    <a:pt x="35109" y="260650"/>
                  </a:lnTo>
                  <a:lnTo>
                    <a:pt x="75886" y="217732"/>
                  </a:lnTo>
                  <a:lnTo>
                    <a:pt x="95975" y="174348"/>
                  </a:lnTo>
                  <a:lnTo>
                    <a:pt x="116087" y="127141"/>
                  </a:lnTo>
                  <a:lnTo>
                    <a:pt x="120049" y="88857"/>
                  </a:lnTo>
                  <a:lnTo>
                    <a:pt x="120597" y="43591"/>
                  </a:lnTo>
                  <a:lnTo>
                    <a:pt x="120615" y="38441"/>
                  </a:lnTo>
                  <a:lnTo>
                    <a:pt x="116871" y="28955"/>
                  </a:lnTo>
                  <a:lnTo>
                    <a:pt x="93176" y="746"/>
                  </a:lnTo>
                  <a:lnTo>
                    <a:pt x="91750" y="0"/>
                  </a:lnTo>
                  <a:lnTo>
                    <a:pt x="90801" y="207"/>
                  </a:lnTo>
                  <a:lnTo>
                    <a:pt x="79717" y="18320"/>
                  </a:lnTo>
                  <a:lnTo>
                    <a:pt x="67918" y="63056"/>
                  </a:lnTo>
                  <a:lnTo>
                    <a:pt x="64809" y="102298"/>
                  </a:lnTo>
                  <a:lnTo>
                    <a:pt x="63888" y="145205"/>
                  </a:lnTo>
                  <a:lnTo>
                    <a:pt x="66987" y="189199"/>
                  </a:lnTo>
                  <a:lnTo>
                    <a:pt x="75743" y="226770"/>
                  </a:lnTo>
                  <a:lnTo>
                    <a:pt x="90791" y="273555"/>
                  </a:lnTo>
                  <a:lnTo>
                    <a:pt x="97032" y="280206"/>
                  </a:lnTo>
                  <a:lnTo>
                    <a:pt x="100670" y="282967"/>
                  </a:lnTo>
                  <a:lnTo>
                    <a:pt x="103802" y="284102"/>
                  </a:lnTo>
                  <a:lnTo>
                    <a:pt x="106596" y="284153"/>
                  </a:lnTo>
                  <a:lnTo>
                    <a:pt x="109163" y="283482"/>
                  </a:lnTo>
                  <a:lnTo>
                    <a:pt x="119519" y="275794"/>
                  </a:lnTo>
                  <a:lnTo>
                    <a:pt x="144855" y="242646"/>
                  </a:lnTo>
                  <a:lnTo>
                    <a:pt x="162695" y="202226"/>
                  </a:lnTo>
                  <a:lnTo>
                    <a:pt x="174398" y="176591"/>
                  </a:lnTo>
                  <a:lnTo>
                    <a:pt x="175582" y="167494"/>
                  </a:lnTo>
                  <a:lnTo>
                    <a:pt x="172134" y="156906"/>
                  </a:lnTo>
                  <a:lnTo>
                    <a:pt x="166450" y="202592"/>
                  </a:lnTo>
                  <a:lnTo>
                    <a:pt x="167382" y="228466"/>
                  </a:lnTo>
                  <a:lnTo>
                    <a:pt x="171379" y="256096"/>
                  </a:lnTo>
                  <a:lnTo>
                    <a:pt x="168058" y="253178"/>
                  </a:lnTo>
                  <a:lnTo>
                    <a:pt x="165977" y="234360"/>
                  </a:lnTo>
                  <a:lnTo>
                    <a:pt x="168730" y="192958"/>
                  </a:lnTo>
                  <a:lnTo>
                    <a:pt x="167254" y="149544"/>
                  </a:lnTo>
                  <a:lnTo>
                    <a:pt x="169114" y="139011"/>
                  </a:lnTo>
                  <a:lnTo>
                    <a:pt x="174175" y="131978"/>
                  </a:lnTo>
                  <a:lnTo>
                    <a:pt x="177500" y="129115"/>
                  </a:lnTo>
                  <a:lnTo>
                    <a:pt x="181128" y="127912"/>
                  </a:lnTo>
                  <a:lnTo>
                    <a:pt x="188921" y="128456"/>
                  </a:lnTo>
                  <a:lnTo>
                    <a:pt x="197088" y="134813"/>
                  </a:lnTo>
                  <a:lnTo>
                    <a:pt x="213831" y="159513"/>
                  </a:lnTo>
                  <a:lnTo>
                    <a:pt x="229314" y="190862"/>
                  </a:lnTo>
                  <a:lnTo>
                    <a:pt x="234455" y="234788"/>
                  </a:lnTo>
                  <a:lnTo>
                    <a:pt x="234097" y="251019"/>
                  </a:lnTo>
                  <a:lnTo>
                    <a:pt x="228600" y="269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4829"/>
            <p:cNvSpPr/>
            <p:nvPr>
              <p:custDataLst>
                <p:tags r:id="rId33"/>
              </p:custDataLst>
            </p:nvPr>
          </p:nvSpPr>
          <p:spPr>
            <a:xfrm>
              <a:off x="9894302" y="6337300"/>
              <a:ext cx="62499" cy="225718"/>
            </a:xfrm>
            <a:custGeom>
              <a:avLst/>
              <a:gdLst/>
              <a:ahLst/>
              <a:cxnLst/>
              <a:rect l="0" t="0" r="0" b="0"/>
              <a:pathLst>
                <a:path w="62499" h="225718">
                  <a:moveTo>
                    <a:pt x="56148" y="0"/>
                  </a:moveTo>
                  <a:lnTo>
                    <a:pt x="56148" y="0"/>
                  </a:lnTo>
                  <a:lnTo>
                    <a:pt x="49668" y="705"/>
                  </a:lnTo>
                  <a:lnTo>
                    <a:pt x="35885" y="5775"/>
                  </a:lnTo>
                  <a:lnTo>
                    <a:pt x="26916" y="12209"/>
                  </a:lnTo>
                  <a:lnTo>
                    <a:pt x="20109" y="27299"/>
                  </a:lnTo>
                  <a:lnTo>
                    <a:pt x="10427" y="63357"/>
                  </a:lnTo>
                  <a:lnTo>
                    <a:pt x="2382" y="109789"/>
                  </a:lnTo>
                  <a:lnTo>
                    <a:pt x="0" y="155532"/>
                  </a:lnTo>
                  <a:lnTo>
                    <a:pt x="2567" y="198801"/>
                  </a:lnTo>
                  <a:lnTo>
                    <a:pt x="9756" y="212063"/>
                  </a:lnTo>
                  <a:lnTo>
                    <a:pt x="14635" y="217576"/>
                  </a:lnTo>
                  <a:lnTo>
                    <a:pt x="25703" y="223700"/>
                  </a:lnTo>
                  <a:lnTo>
                    <a:pt x="37679" y="225717"/>
                  </a:lnTo>
                  <a:lnTo>
                    <a:pt x="62498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4830"/>
            <p:cNvSpPr/>
            <p:nvPr>
              <p:custDataLst>
                <p:tags r:id="rId34"/>
              </p:custDataLst>
            </p:nvPr>
          </p:nvSpPr>
          <p:spPr>
            <a:xfrm>
              <a:off x="10020300" y="6338183"/>
              <a:ext cx="69851" cy="137022"/>
            </a:xfrm>
            <a:custGeom>
              <a:avLst/>
              <a:gdLst/>
              <a:ahLst/>
              <a:cxnLst/>
              <a:rect l="0" t="0" r="0" b="0"/>
              <a:pathLst>
                <a:path w="69851" h="137022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8297" y="2749"/>
                  </a:lnTo>
                  <a:lnTo>
                    <a:pt x="26667" y="8033"/>
                  </a:lnTo>
                  <a:lnTo>
                    <a:pt x="29490" y="17660"/>
                  </a:lnTo>
                  <a:lnTo>
                    <a:pt x="30748" y="59989"/>
                  </a:lnTo>
                  <a:lnTo>
                    <a:pt x="25887" y="89198"/>
                  </a:lnTo>
                  <a:lnTo>
                    <a:pt x="15823" y="111180"/>
                  </a:lnTo>
                  <a:lnTo>
                    <a:pt x="3544" y="129725"/>
                  </a:lnTo>
                  <a:lnTo>
                    <a:pt x="700" y="137021"/>
                  </a:lnTo>
                  <a:lnTo>
                    <a:pt x="466" y="136914"/>
                  </a:lnTo>
                  <a:lnTo>
                    <a:pt x="207" y="134915"/>
                  </a:lnTo>
                  <a:lnTo>
                    <a:pt x="5735" y="131672"/>
                  </a:lnTo>
                  <a:lnTo>
                    <a:pt x="45510" y="114671"/>
                  </a:lnTo>
                  <a:lnTo>
                    <a:pt x="69850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4831"/>
            <p:cNvSpPr/>
            <p:nvPr>
              <p:custDataLst>
                <p:tags r:id="rId35"/>
              </p:custDataLst>
            </p:nvPr>
          </p:nvSpPr>
          <p:spPr>
            <a:xfrm>
              <a:off x="10128250" y="6343650"/>
              <a:ext cx="63501" cy="190501"/>
            </a:xfrm>
            <a:custGeom>
              <a:avLst/>
              <a:gdLst/>
              <a:ahLst/>
              <a:cxnLst/>
              <a:rect l="0" t="0" r="0" b="0"/>
              <a:pathLst>
                <a:path w="63501" h="190501">
                  <a:moveTo>
                    <a:pt x="63500" y="0"/>
                  </a:moveTo>
                  <a:lnTo>
                    <a:pt x="63500" y="0"/>
                  </a:lnTo>
                  <a:lnTo>
                    <a:pt x="41422" y="45563"/>
                  </a:lnTo>
                  <a:lnTo>
                    <a:pt x="25218" y="90374"/>
                  </a:lnTo>
                  <a:lnTo>
                    <a:pt x="8431" y="136620"/>
                  </a:lnTo>
                  <a:lnTo>
                    <a:pt x="493" y="18346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4832"/>
            <p:cNvSpPr/>
            <p:nvPr>
              <p:custDataLst>
                <p:tags r:id="rId36"/>
              </p:custDataLst>
            </p:nvPr>
          </p:nvSpPr>
          <p:spPr>
            <a:xfrm>
              <a:off x="10197164" y="6407150"/>
              <a:ext cx="108887" cy="114301"/>
            </a:xfrm>
            <a:custGeom>
              <a:avLst/>
              <a:gdLst/>
              <a:ahLst/>
              <a:cxnLst/>
              <a:rect l="0" t="0" r="0" b="0"/>
              <a:pathLst>
                <a:path w="108887" h="114301">
                  <a:moveTo>
                    <a:pt x="108886" y="0"/>
                  </a:moveTo>
                  <a:lnTo>
                    <a:pt x="108886" y="0"/>
                  </a:lnTo>
                  <a:lnTo>
                    <a:pt x="105515" y="3371"/>
                  </a:lnTo>
                  <a:lnTo>
                    <a:pt x="96021" y="28561"/>
                  </a:lnTo>
                  <a:lnTo>
                    <a:pt x="90471" y="43738"/>
                  </a:lnTo>
                  <a:lnTo>
                    <a:pt x="63683" y="84851"/>
                  </a:lnTo>
                  <a:lnTo>
                    <a:pt x="45163" y="103378"/>
                  </a:lnTo>
                  <a:lnTo>
                    <a:pt x="32587" y="109445"/>
                  </a:lnTo>
                  <a:lnTo>
                    <a:pt x="26270" y="111065"/>
                  </a:lnTo>
                  <a:lnTo>
                    <a:pt x="21353" y="110026"/>
                  </a:lnTo>
                  <a:lnTo>
                    <a:pt x="17369" y="107217"/>
                  </a:lnTo>
                  <a:lnTo>
                    <a:pt x="2534" y="87500"/>
                  </a:lnTo>
                  <a:lnTo>
                    <a:pt x="0" y="73697"/>
                  </a:lnTo>
                  <a:lnTo>
                    <a:pt x="2541" y="53822"/>
                  </a:lnTo>
                  <a:lnTo>
                    <a:pt x="5881" y="45087"/>
                  </a:lnTo>
                  <a:lnTo>
                    <a:pt x="9720" y="41205"/>
                  </a:lnTo>
                  <a:lnTo>
                    <a:pt x="19422" y="43243"/>
                  </a:lnTo>
                  <a:lnTo>
                    <a:pt x="48645" y="59420"/>
                  </a:lnTo>
                  <a:lnTo>
                    <a:pt x="75112" y="82291"/>
                  </a:lnTo>
                  <a:lnTo>
                    <a:pt x="82823" y="92078"/>
                  </a:lnTo>
                  <a:lnTo>
                    <a:pt x="86720" y="101130"/>
                  </a:lnTo>
                  <a:lnTo>
                    <a:pt x="89836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4833"/>
            <p:cNvSpPr/>
            <p:nvPr>
              <p:custDataLst>
                <p:tags r:id="rId37"/>
              </p:custDataLst>
            </p:nvPr>
          </p:nvSpPr>
          <p:spPr>
            <a:xfrm>
              <a:off x="10388600" y="6356350"/>
              <a:ext cx="48745" cy="196851"/>
            </a:xfrm>
            <a:custGeom>
              <a:avLst/>
              <a:gdLst/>
              <a:ahLst/>
              <a:cxnLst/>
              <a:rect l="0" t="0" r="0" b="0"/>
              <a:pathLst>
                <a:path w="48745" h="196851">
                  <a:moveTo>
                    <a:pt x="31750" y="0"/>
                  </a:moveTo>
                  <a:lnTo>
                    <a:pt x="31750" y="0"/>
                  </a:lnTo>
                  <a:lnTo>
                    <a:pt x="43959" y="38724"/>
                  </a:lnTo>
                  <a:lnTo>
                    <a:pt x="48744" y="83928"/>
                  </a:lnTo>
                  <a:lnTo>
                    <a:pt x="43919" y="121058"/>
                  </a:lnTo>
                  <a:lnTo>
                    <a:pt x="29004" y="15745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4834"/>
            <p:cNvSpPr/>
            <p:nvPr>
              <p:custDataLst>
                <p:tags r:id="rId38"/>
              </p:custDataLst>
            </p:nvPr>
          </p:nvSpPr>
          <p:spPr>
            <a:xfrm>
              <a:off x="10172700" y="6249283"/>
              <a:ext cx="444501" cy="37218"/>
            </a:xfrm>
            <a:custGeom>
              <a:avLst/>
              <a:gdLst/>
              <a:ahLst/>
              <a:cxnLst/>
              <a:rect l="0" t="0" r="0" b="0"/>
              <a:pathLst>
                <a:path w="444501" h="3721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61351" y="4662"/>
                  </a:lnTo>
                  <a:lnTo>
                    <a:pt x="103236" y="8599"/>
                  </a:lnTo>
                  <a:lnTo>
                    <a:pt x="138780" y="10386"/>
                  </a:lnTo>
                  <a:lnTo>
                    <a:pt x="178802" y="11887"/>
                  </a:lnTo>
                  <a:lnTo>
                    <a:pt x="222461" y="14904"/>
                  </a:lnTo>
                  <a:lnTo>
                    <a:pt x="263969" y="20480"/>
                  </a:lnTo>
                  <a:lnTo>
                    <a:pt x="303587" y="26251"/>
                  </a:lnTo>
                  <a:lnTo>
                    <a:pt x="342361" y="28815"/>
                  </a:lnTo>
                  <a:lnTo>
                    <a:pt x="386405" y="33630"/>
                  </a:lnTo>
                  <a:lnTo>
                    <a:pt x="433582" y="36902"/>
                  </a:lnTo>
                  <a:lnTo>
                    <a:pt x="444500" y="37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4835"/>
            <p:cNvSpPr/>
            <p:nvPr>
              <p:custDataLst>
                <p:tags r:id="rId39"/>
              </p:custDataLst>
            </p:nvPr>
          </p:nvSpPr>
          <p:spPr>
            <a:xfrm>
              <a:off x="10541000" y="6369050"/>
              <a:ext cx="120651" cy="266701"/>
            </a:xfrm>
            <a:custGeom>
              <a:avLst/>
              <a:gdLst/>
              <a:ahLst/>
              <a:cxnLst/>
              <a:rect l="0" t="0" r="0" b="0"/>
              <a:pathLst>
                <a:path w="120651" h="266701">
                  <a:moveTo>
                    <a:pt x="120650" y="0"/>
                  </a:moveTo>
                  <a:lnTo>
                    <a:pt x="120650" y="0"/>
                  </a:lnTo>
                  <a:lnTo>
                    <a:pt x="117280" y="0"/>
                  </a:lnTo>
                  <a:lnTo>
                    <a:pt x="113743" y="1881"/>
                  </a:lnTo>
                  <a:lnTo>
                    <a:pt x="111811" y="3371"/>
                  </a:lnTo>
                  <a:lnTo>
                    <a:pt x="96079" y="41442"/>
                  </a:lnTo>
                  <a:lnTo>
                    <a:pt x="77543" y="79463"/>
                  </a:lnTo>
                  <a:lnTo>
                    <a:pt x="62216" y="112222"/>
                  </a:lnTo>
                  <a:lnTo>
                    <a:pt x="47407" y="147243"/>
                  </a:lnTo>
                  <a:lnTo>
                    <a:pt x="36122" y="181622"/>
                  </a:lnTo>
                  <a:lnTo>
                    <a:pt x="18463" y="22259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SMARTInkShape-4836"/>
            <p:cNvSpPr/>
            <p:nvPr>
              <p:custDataLst>
                <p:tags r:id="rId40"/>
              </p:custDataLst>
            </p:nvPr>
          </p:nvSpPr>
          <p:spPr>
            <a:xfrm>
              <a:off x="10699750" y="6430295"/>
              <a:ext cx="114301" cy="173706"/>
            </a:xfrm>
            <a:custGeom>
              <a:avLst/>
              <a:gdLst/>
              <a:ahLst/>
              <a:cxnLst/>
              <a:rect l="0" t="0" r="0" b="0"/>
              <a:pathLst>
                <a:path w="114301" h="173706">
                  <a:moveTo>
                    <a:pt x="0" y="27655"/>
                  </a:moveTo>
                  <a:lnTo>
                    <a:pt x="0" y="27655"/>
                  </a:lnTo>
                  <a:lnTo>
                    <a:pt x="0" y="24284"/>
                  </a:lnTo>
                  <a:lnTo>
                    <a:pt x="1881" y="20748"/>
                  </a:lnTo>
                  <a:lnTo>
                    <a:pt x="8839" y="9357"/>
                  </a:lnTo>
                  <a:lnTo>
                    <a:pt x="18510" y="3531"/>
                  </a:lnTo>
                  <a:lnTo>
                    <a:pt x="31509" y="0"/>
                  </a:lnTo>
                  <a:lnTo>
                    <a:pt x="50729" y="1979"/>
                  </a:lnTo>
                  <a:lnTo>
                    <a:pt x="69122" y="7739"/>
                  </a:lnTo>
                  <a:lnTo>
                    <a:pt x="79168" y="14335"/>
                  </a:lnTo>
                  <a:lnTo>
                    <a:pt x="82411" y="19480"/>
                  </a:lnTo>
                  <a:lnTo>
                    <a:pt x="86016" y="32723"/>
                  </a:lnTo>
                  <a:lnTo>
                    <a:pt x="81304" y="59417"/>
                  </a:lnTo>
                  <a:lnTo>
                    <a:pt x="62002" y="100042"/>
                  </a:lnTo>
                  <a:lnTo>
                    <a:pt x="38295" y="145852"/>
                  </a:lnTo>
                  <a:lnTo>
                    <a:pt x="26857" y="168512"/>
                  </a:lnTo>
                  <a:lnTo>
                    <a:pt x="27077" y="170243"/>
                  </a:lnTo>
                  <a:lnTo>
                    <a:pt x="27928" y="171397"/>
                  </a:lnTo>
                  <a:lnTo>
                    <a:pt x="29202" y="172166"/>
                  </a:lnTo>
                  <a:lnTo>
                    <a:pt x="76204" y="173645"/>
                  </a:lnTo>
                  <a:lnTo>
                    <a:pt x="114300" y="1737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4837"/>
            <p:cNvSpPr/>
            <p:nvPr>
              <p:custDataLst>
                <p:tags r:id="rId41"/>
              </p:custDataLst>
            </p:nvPr>
          </p:nvSpPr>
          <p:spPr>
            <a:xfrm>
              <a:off x="10883902" y="6502400"/>
              <a:ext cx="89244" cy="114301"/>
            </a:xfrm>
            <a:custGeom>
              <a:avLst/>
              <a:gdLst/>
              <a:ahLst/>
              <a:cxnLst/>
              <a:rect l="0" t="0" r="0" b="0"/>
              <a:pathLst>
                <a:path w="89244" h="114301">
                  <a:moveTo>
                    <a:pt x="6348" y="0"/>
                  </a:moveTo>
                  <a:lnTo>
                    <a:pt x="6348" y="0"/>
                  </a:lnTo>
                  <a:lnTo>
                    <a:pt x="2978" y="3370"/>
                  </a:lnTo>
                  <a:lnTo>
                    <a:pt x="1322" y="8789"/>
                  </a:lnTo>
                  <a:lnTo>
                    <a:pt x="115" y="50805"/>
                  </a:lnTo>
                  <a:lnTo>
                    <a:pt x="1" y="96858"/>
                  </a:lnTo>
                  <a:lnTo>
                    <a:pt x="0" y="99493"/>
                  </a:lnTo>
                  <a:lnTo>
                    <a:pt x="3368" y="71528"/>
                  </a:lnTo>
                  <a:lnTo>
                    <a:pt x="15900" y="31690"/>
                  </a:lnTo>
                  <a:lnTo>
                    <a:pt x="23762" y="15495"/>
                  </a:lnTo>
                  <a:lnTo>
                    <a:pt x="31962" y="6886"/>
                  </a:lnTo>
                  <a:lnTo>
                    <a:pt x="36124" y="4591"/>
                  </a:lnTo>
                  <a:lnTo>
                    <a:pt x="48275" y="3921"/>
                  </a:lnTo>
                  <a:lnTo>
                    <a:pt x="55465" y="4731"/>
                  </a:lnTo>
                  <a:lnTo>
                    <a:pt x="69100" y="13157"/>
                  </a:lnTo>
                  <a:lnTo>
                    <a:pt x="75700" y="19355"/>
                  </a:lnTo>
                  <a:lnTo>
                    <a:pt x="84913" y="39411"/>
                  </a:lnTo>
                  <a:lnTo>
                    <a:pt x="89243" y="64081"/>
                  </a:lnTo>
                  <a:lnTo>
                    <a:pt x="8254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9" name="SMARTInkShape-Group1004"/>
          <p:cNvGrpSpPr/>
          <p:nvPr/>
        </p:nvGrpSpPr>
        <p:grpSpPr>
          <a:xfrm>
            <a:off x="2162629" y="5563523"/>
            <a:ext cx="263072" cy="646778"/>
            <a:chOff x="2162629" y="5563523"/>
            <a:chExt cx="263072" cy="646778"/>
          </a:xfrm>
        </p:grpSpPr>
        <p:sp>
          <p:nvSpPr>
            <p:cNvPr id="1435" name="SMARTInkShape-4838"/>
            <p:cNvSpPr/>
            <p:nvPr>
              <p:custDataLst>
                <p:tags r:id="rId28"/>
              </p:custDataLst>
            </p:nvPr>
          </p:nvSpPr>
          <p:spPr>
            <a:xfrm>
              <a:off x="2162629" y="5848350"/>
              <a:ext cx="250372" cy="57151"/>
            </a:xfrm>
            <a:custGeom>
              <a:avLst/>
              <a:gdLst/>
              <a:ahLst/>
              <a:cxnLst/>
              <a:rect l="0" t="0" r="0" b="0"/>
              <a:pathLst>
                <a:path w="250372" h="57151">
                  <a:moveTo>
                    <a:pt x="21771" y="57150"/>
                  </a:moveTo>
                  <a:lnTo>
                    <a:pt x="21771" y="57150"/>
                  </a:lnTo>
                  <a:lnTo>
                    <a:pt x="9838" y="52124"/>
                  </a:lnTo>
                  <a:lnTo>
                    <a:pt x="0" y="50975"/>
                  </a:lnTo>
                  <a:lnTo>
                    <a:pt x="201" y="50916"/>
                  </a:lnTo>
                  <a:lnTo>
                    <a:pt x="1041" y="50877"/>
                  </a:lnTo>
                  <a:lnTo>
                    <a:pt x="48040" y="33129"/>
                  </a:lnTo>
                  <a:lnTo>
                    <a:pt x="80483" y="23192"/>
                  </a:lnTo>
                  <a:lnTo>
                    <a:pt x="117715" y="13129"/>
                  </a:lnTo>
                  <a:lnTo>
                    <a:pt x="155430" y="6306"/>
                  </a:lnTo>
                  <a:lnTo>
                    <a:pt x="202250" y="1868"/>
                  </a:lnTo>
                  <a:lnTo>
                    <a:pt x="25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4839"/>
            <p:cNvSpPr/>
            <p:nvPr>
              <p:custDataLst>
                <p:tags r:id="rId29"/>
              </p:custDataLst>
            </p:nvPr>
          </p:nvSpPr>
          <p:spPr>
            <a:xfrm>
              <a:off x="2190750" y="597535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763" y="50243"/>
                  </a:lnTo>
                  <a:lnTo>
                    <a:pt x="13667" y="45613"/>
                  </a:lnTo>
                  <a:lnTo>
                    <a:pt x="47715" y="34368"/>
                  </a:lnTo>
                  <a:lnTo>
                    <a:pt x="91122" y="19355"/>
                  </a:lnTo>
                  <a:lnTo>
                    <a:pt x="134704" y="724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4840"/>
            <p:cNvSpPr/>
            <p:nvPr>
              <p:custDataLst>
                <p:tags r:id="rId30"/>
              </p:custDataLst>
            </p:nvPr>
          </p:nvSpPr>
          <p:spPr>
            <a:xfrm>
              <a:off x="2260637" y="5563523"/>
              <a:ext cx="165064" cy="145128"/>
            </a:xfrm>
            <a:custGeom>
              <a:avLst/>
              <a:gdLst/>
              <a:ahLst/>
              <a:cxnLst/>
              <a:rect l="0" t="0" r="0" b="0"/>
              <a:pathLst>
                <a:path w="165064" h="145128">
                  <a:moveTo>
                    <a:pt x="25363" y="30827"/>
                  </a:moveTo>
                  <a:lnTo>
                    <a:pt x="25363" y="30827"/>
                  </a:lnTo>
                  <a:lnTo>
                    <a:pt x="20999" y="18440"/>
                  </a:lnTo>
                  <a:lnTo>
                    <a:pt x="20337" y="17631"/>
                  </a:lnTo>
                  <a:lnTo>
                    <a:pt x="19896" y="17796"/>
                  </a:lnTo>
                  <a:lnTo>
                    <a:pt x="9754" y="39751"/>
                  </a:lnTo>
                  <a:lnTo>
                    <a:pt x="2106" y="79627"/>
                  </a:lnTo>
                  <a:lnTo>
                    <a:pt x="47" y="116774"/>
                  </a:lnTo>
                  <a:lnTo>
                    <a:pt x="0" y="115357"/>
                  </a:lnTo>
                  <a:lnTo>
                    <a:pt x="12175" y="76923"/>
                  </a:lnTo>
                  <a:lnTo>
                    <a:pt x="28507" y="32015"/>
                  </a:lnTo>
                  <a:lnTo>
                    <a:pt x="44639" y="9072"/>
                  </a:lnTo>
                  <a:lnTo>
                    <a:pt x="54156" y="462"/>
                  </a:lnTo>
                  <a:lnTo>
                    <a:pt x="59375" y="0"/>
                  </a:lnTo>
                  <a:lnTo>
                    <a:pt x="70818" y="5132"/>
                  </a:lnTo>
                  <a:lnTo>
                    <a:pt x="103577" y="47321"/>
                  </a:lnTo>
                  <a:lnTo>
                    <a:pt x="135827" y="91705"/>
                  </a:lnTo>
                  <a:lnTo>
                    <a:pt x="165063" y="145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4841"/>
            <p:cNvSpPr/>
            <p:nvPr>
              <p:custDataLst>
                <p:tags r:id="rId31"/>
              </p:custDataLst>
            </p:nvPr>
          </p:nvSpPr>
          <p:spPr>
            <a:xfrm>
              <a:off x="2178050" y="5906383"/>
              <a:ext cx="31751" cy="303918"/>
            </a:xfrm>
            <a:custGeom>
              <a:avLst/>
              <a:gdLst/>
              <a:ahLst/>
              <a:cxnLst/>
              <a:rect l="0" t="0" r="0" b="0"/>
              <a:pathLst>
                <a:path w="31751" h="303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4"/>
                  </a:lnTo>
                  <a:lnTo>
                    <a:pt x="8838" y="47323"/>
                  </a:lnTo>
                  <a:lnTo>
                    <a:pt x="10984" y="78163"/>
                  </a:lnTo>
                  <a:lnTo>
                    <a:pt x="11937" y="116092"/>
                  </a:lnTo>
                  <a:lnTo>
                    <a:pt x="12361" y="158820"/>
                  </a:lnTo>
                  <a:lnTo>
                    <a:pt x="14431" y="198037"/>
                  </a:lnTo>
                  <a:lnTo>
                    <a:pt x="17703" y="232870"/>
                  </a:lnTo>
                  <a:lnTo>
                    <a:pt x="22806" y="273458"/>
                  </a:lnTo>
                  <a:lnTo>
                    <a:pt x="25337" y="294265"/>
                  </a:lnTo>
                  <a:lnTo>
                    <a:pt x="26769" y="297482"/>
                  </a:lnTo>
                  <a:lnTo>
                    <a:pt x="3175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3" name="SMARTInkShape-Group1005"/>
          <p:cNvGrpSpPr/>
          <p:nvPr/>
        </p:nvGrpSpPr>
        <p:grpSpPr>
          <a:xfrm>
            <a:off x="2674233" y="5835650"/>
            <a:ext cx="342018" cy="313394"/>
            <a:chOff x="2674233" y="5835650"/>
            <a:chExt cx="342018" cy="313394"/>
          </a:xfrm>
        </p:grpSpPr>
        <p:sp>
          <p:nvSpPr>
            <p:cNvPr id="1440" name="SMARTInkShape-4842"/>
            <p:cNvSpPr/>
            <p:nvPr>
              <p:custDataLst>
                <p:tags r:id="rId25"/>
              </p:custDataLst>
            </p:nvPr>
          </p:nvSpPr>
          <p:spPr>
            <a:xfrm>
              <a:off x="2718478" y="6127748"/>
              <a:ext cx="297773" cy="21296"/>
            </a:xfrm>
            <a:custGeom>
              <a:avLst/>
              <a:gdLst/>
              <a:ahLst/>
              <a:cxnLst/>
              <a:rect l="0" t="0" r="0" b="0"/>
              <a:pathLst>
                <a:path w="297773" h="21296">
                  <a:moveTo>
                    <a:pt x="24722" y="2"/>
                  </a:moveTo>
                  <a:lnTo>
                    <a:pt x="24722" y="2"/>
                  </a:lnTo>
                  <a:lnTo>
                    <a:pt x="1610" y="0"/>
                  </a:lnTo>
                  <a:lnTo>
                    <a:pt x="847" y="707"/>
                  </a:lnTo>
                  <a:lnTo>
                    <a:pt x="0" y="3373"/>
                  </a:lnTo>
                  <a:lnTo>
                    <a:pt x="16378" y="12211"/>
                  </a:lnTo>
                  <a:lnTo>
                    <a:pt x="60428" y="20396"/>
                  </a:lnTo>
                  <a:lnTo>
                    <a:pt x="101975" y="21295"/>
                  </a:lnTo>
                  <a:lnTo>
                    <a:pt x="146546" y="20049"/>
                  </a:lnTo>
                  <a:lnTo>
                    <a:pt x="187521" y="19497"/>
                  </a:lnTo>
                  <a:lnTo>
                    <a:pt x="221255" y="19249"/>
                  </a:lnTo>
                  <a:lnTo>
                    <a:pt x="260284" y="19111"/>
                  </a:lnTo>
                  <a:lnTo>
                    <a:pt x="297772" y="19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4843"/>
            <p:cNvSpPr/>
            <p:nvPr>
              <p:custDataLst>
                <p:tags r:id="rId26"/>
              </p:custDataLst>
            </p:nvPr>
          </p:nvSpPr>
          <p:spPr>
            <a:xfrm>
              <a:off x="2863850" y="583565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0" y="0"/>
                  </a:moveTo>
                  <a:lnTo>
                    <a:pt x="0" y="0"/>
                  </a:lnTo>
                  <a:lnTo>
                    <a:pt x="0" y="43369"/>
                  </a:lnTo>
                  <a:lnTo>
                    <a:pt x="0" y="75014"/>
                  </a:lnTo>
                  <a:lnTo>
                    <a:pt x="706" y="109539"/>
                  </a:lnTo>
                  <a:lnTo>
                    <a:pt x="3371" y="143699"/>
                  </a:lnTo>
                  <a:lnTo>
                    <a:pt x="8838" y="191292"/>
                  </a:lnTo>
                  <a:lnTo>
                    <a:pt x="190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4844"/>
            <p:cNvSpPr/>
            <p:nvPr>
              <p:custDataLst>
                <p:tags r:id="rId27"/>
              </p:custDataLst>
            </p:nvPr>
          </p:nvSpPr>
          <p:spPr>
            <a:xfrm>
              <a:off x="2674233" y="5969000"/>
              <a:ext cx="259468" cy="31751"/>
            </a:xfrm>
            <a:custGeom>
              <a:avLst/>
              <a:gdLst/>
              <a:ahLst/>
              <a:cxnLst/>
              <a:rect l="0" t="0" r="0" b="0"/>
              <a:pathLst>
                <a:path w="259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11785" y="29869"/>
                  </a:lnTo>
                  <a:lnTo>
                    <a:pt x="54066" y="22911"/>
                  </a:lnTo>
                  <a:lnTo>
                    <a:pt x="88214" y="18885"/>
                  </a:lnTo>
                  <a:lnTo>
                    <a:pt x="126205" y="14743"/>
                  </a:lnTo>
                  <a:lnTo>
                    <a:pt x="164256" y="10550"/>
                  </a:lnTo>
                  <a:lnTo>
                    <a:pt x="211265" y="7594"/>
                  </a:lnTo>
                  <a:lnTo>
                    <a:pt x="259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5" name="SMARTInkShape-Group1006"/>
          <p:cNvGrpSpPr/>
          <p:nvPr/>
        </p:nvGrpSpPr>
        <p:grpSpPr>
          <a:xfrm>
            <a:off x="3371855" y="5676900"/>
            <a:ext cx="1753389" cy="631570"/>
            <a:chOff x="3371855" y="5676900"/>
            <a:chExt cx="1753389" cy="631570"/>
          </a:xfrm>
        </p:grpSpPr>
        <p:sp>
          <p:nvSpPr>
            <p:cNvPr id="1444" name="SMARTInkShape-4845"/>
            <p:cNvSpPr/>
            <p:nvPr>
              <p:custDataLst>
                <p:tags r:id="rId14"/>
              </p:custDataLst>
            </p:nvPr>
          </p:nvSpPr>
          <p:spPr>
            <a:xfrm>
              <a:off x="3371855" y="5696735"/>
              <a:ext cx="1422396" cy="611735"/>
            </a:xfrm>
            <a:custGeom>
              <a:avLst/>
              <a:gdLst/>
              <a:ahLst/>
              <a:cxnLst/>
              <a:rect l="0" t="0" r="0" b="0"/>
              <a:pathLst>
                <a:path w="1422396" h="611735">
                  <a:moveTo>
                    <a:pt x="6345" y="469115"/>
                  </a:moveTo>
                  <a:lnTo>
                    <a:pt x="6345" y="469115"/>
                  </a:lnTo>
                  <a:lnTo>
                    <a:pt x="878" y="463648"/>
                  </a:lnTo>
                  <a:lnTo>
                    <a:pt x="73" y="457375"/>
                  </a:lnTo>
                  <a:lnTo>
                    <a:pt x="0" y="499102"/>
                  </a:lnTo>
                  <a:lnTo>
                    <a:pt x="3759" y="541335"/>
                  </a:lnTo>
                  <a:lnTo>
                    <a:pt x="17672" y="583491"/>
                  </a:lnTo>
                  <a:lnTo>
                    <a:pt x="29849" y="603585"/>
                  </a:lnTo>
                  <a:lnTo>
                    <a:pt x="36311" y="610020"/>
                  </a:lnTo>
                  <a:lnTo>
                    <a:pt x="39022" y="611734"/>
                  </a:lnTo>
                  <a:lnTo>
                    <a:pt x="42241" y="610054"/>
                  </a:lnTo>
                  <a:lnTo>
                    <a:pt x="49580" y="600664"/>
                  </a:lnTo>
                  <a:lnTo>
                    <a:pt x="61646" y="559284"/>
                  </a:lnTo>
                  <a:lnTo>
                    <a:pt x="65084" y="536989"/>
                  </a:lnTo>
                  <a:lnTo>
                    <a:pt x="68082" y="510836"/>
                  </a:lnTo>
                  <a:lnTo>
                    <a:pt x="70786" y="482113"/>
                  </a:lnTo>
                  <a:lnTo>
                    <a:pt x="73295" y="448147"/>
                  </a:lnTo>
                  <a:lnTo>
                    <a:pt x="75673" y="410686"/>
                  </a:lnTo>
                  <a:lnTo>
                    <a:pt x="77963" y="370895"/>
                  </a:lnTo>
                  <a:lnTo>
                    <a:pt x="80196" y="333785"/>
                  </a:lnTo>
                  <a:lnTo>
                    <a:pt x="82390" y="298461"/>
                  </a:lnTo>
                  <a:lnTo>
                    <a:pt x="84558" y="264329"/>
                  </a:lnTo>
                  <a:lnTo>
                    <a:pt x="86004" y="235224"/>
                  </a:lnTo>
                  <a:lnTo>
                    <a:pt x="86968" y="209472"/>
                  </a:lnTo>
                  <a:lnTo>
                    <a:pt x="86627" y="165334"/>
                  </a:lnTo>
                  <a:lnTo>
                    <a:pt x="81772" y="129255"/>
                  </a:lnTo>
                  <a:lnTo>
                    <a:pt x="74477" y="87918"/>
                  </a:lnTo>
                  <a:lnTo>
                    <a:pt x="70455" y="42167"/>
                  </a:lnTo>
                  <a:lnTo>
                    <a:pt x="69965" y="28082"/>
                  </a:lnTo>
                  <a:lnTo>
                    <a:pt x="70631" y="26926"/>
                  </a:lnTo>
                  <a:lnTo>
                    <a:pt x="71781" y="26156"/>
                  </a:lnTo>
                  <a:lnTo>
                    <a:pt x="73251" y="25642"/>
                  </a:lnTo>
                  <a:lnTo>
                    <a:pt x="74938" y="26711"/>
                  </a:lnTo>
                  <a:lnTo>
                    <a:pt x="84596" y="36684"/>
                  </a:lnTo>
                  <a:lnTo>
                    <a:pt x="88146" y="39011"/>
                  </a:lnTo>
                  <a:lnTo>
                    <a:pt x="106625" y="42286"/>
                  </a:lnTo>
                  <a:lnTo>
                    <a:pt x="146830" y="43256"/>
                  </a:lnTo>
                  <a:lnTo>
                    <a:pt x="194136" y="41602"/>
                  </a:lnTo>
                  <a:lnTo>
                    <a:pt x="222556" y="40173"/>
                  </a:lnTo>
                  <a:lnTo>
                    <a:pt x="257024" y="38515"/>
                  </a:lnTo>
                  <a:lnTo>
                    <a:pt x="295526" y="36703"/>
                  </a:lnTo>
                  <a:lnTo>
                    <a:pt x="336715" y="34791"/>
                  </a:lnTo>
                  <a:lnTo>
                    <a:pt x="382520" y="31398"/>
                  </a:lnTo>
                  <a:lnTo>
                    <a:pt x="431400" y="27020"/>
                  </a:lnTo>
                  <a:lnTo>
                    <a:pt x="482332" y="21985"/>
                  </a:lnTo>
                  <a:lnTo>
                    <a:pt x="538864" y="17218"/>
                  </a:lnTo>
                  <a:lnTo>
                    <a:pt x="599129" y="12628"/>
                  </a:lnTo>
                  <a:lnTo>
                    <a:pt x="661884" y="8157"/>
                  </a:lnTo>
                  <a:lnTo>
                    <a:pt x="726299" y="5176"/>
                  </a:lnTo>
                  <a:lnTo>
                    <a:pt x="791820" y="3189"/>
                  </a:lnTo>
                  <a:lnTo>
                    <a:pt x="858078" y="1865"/>
                  </a:lnTo>
                  <a:lnTo>
                    <a:pt x="922006" y="982"/>
                  </a:lnTo>
                  <a:lnTo>
                    <a:pt x="984380" y="392"/>
                  </a:lnTo>
                  <a:lnTo>
                    <a:pt x="1045718" y="0"/>
                  </a:lnTo>
                  <a:lnTo>
                    <a:pt x="1102838" y="444"/>
                  </a:lnTo>
                  <a:lnTo>
                    <a:pt x="1157146" y="1445"/>
                  </a:lnTo>
                  <a:lnTo>
                    <a:pt x="1209579" y="2819"/>
                  </a:lnTo>
                  <a:lnTo>
                    <a:pt x="1256529" y="4439"/>
                  </a:lnTo>
                  <a:lnTo>
                    <a:pt x="1299823" y="6226"/>
                  </a:lnTo>
                  <a:lnTo>
                    <a:pt x="1340680" y="8122"/>
                  </a:lnTo>
                  <a:lnTo>
                    <a:pt x="1422395" y="1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4846"/>
            <p:cNvSpPr/>
            <p:nvPr>
              <p:custDataLst>
                <p:tags r:id="rId15"/>
              </p:custDataLst>
            </p:nvPr>
          </p:nvSpPr>
          <p:spPr>
            <a:xfrm>
              <a:off x="4610100" y="5797550"/>
              <a:ext cx="228601" cy="482601"/>
            </a:xfrm>
            <a:custGeom>
              <a:avLst/>
              <a:gdLst/>
              <a:ahLst/>
              <a:cxnLst/>
              <a:rect l="0" t="0" r="0" b="0"/>
              <a:pathLst>
                <a:path w="228601" h="482601">
                  <a:moveTo>
                    <a:pt x="228600" y="0"/>
                  </a:moveTo>
                  <a:lnTo>
                    <a:pt x="228600" y="0"/>
                  </a:lnTo>
                  <a:lnTo>
                    <a:pt x="212699" y="18017"/>
                  </a:lnTo>
                  <a:lnTo>
                    <a:pt x="194754" y="54568"/>
                  </a:lnTo>
                  <a:lnTo>
                    <a:pt x="175297" y="97542"/>
                  </a:lnTo>
                  <a:lnTo>
                    <a:pt x="159048" y="137190"/>
                  </a:lnTo>
                  <a:lnTo>
                    <a:pt x="149777" y="160605"/>
                  </a:lnTo>
                  <a:lnTo>
                    <a:pt x="140068" y="185386"/>
                  </a:lnTo>
                  <a:lnTo>
                    <a:pt x="129361" y="210374"/>
                  </a:lnTo>
                  <a:lnTo>
                    <a:pt x="117991" y="235500"/>
                  </a:lnTo>
                  <a:lnTo>
                    <a:pt x="106177" y="260717"/>
                  </a:lnTo>
                  <a:lnTo>
                    <a:pt x="94774" y="285994"/>
                  </a:lnTo>
                  <a:lnTo>
                    <a:pt x="83644" y="311313"/>
                  </a:lnTo>
                  <a:lnTo>
                    <a:pt x="72696" y="336659"/>
                  </a:lnTo>
                  <a:lnTo>
                    <a:pt x="51124" y="379873"/>
                  </a:lnTo>
                  <a:lnTo>
                    <a:pt x="31894" y="415778"/>
                  </a:lnTo>
                  <a:lnTo>
                    <a:pt x="9932" y="461927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4847"/>
            <p:cNvSpPr/>
            <p:nvPr>
              <p:custDataLst>
                <p:tags r:id="rId16"/>
              </p:custDataLst>
            </p:nvPr>
          </p:nvSpPr>
          <p:spPr>
            <a:xfrm>
              <a:off x="4838700" y="5971782"/>
              <a:ext cx="114301" cy="212528"/>
            </a:xfrm>
            <a:custGeom>
              <a:avLst/>
              <a:gdLst/>
              <a:ahLst/>
              <a:cxnLst/>
              <a:rect l="0" t="0" r="0" b="0"/>
              <a:pathLst>
                <a:path w="114301" h="212528">
                  <a:moveTo>
                    <a:pt x="0" y="48018"/>
                  </a:moveTo>
                  <a:lnTo>
                    <a:pt x="0" y="48018"/>
                  </a:lnTo>
                  <a:lnTo>
                    <a:pt x="23073" y="16229"/>
                  </a:lnTo>
                  <a:lnTo>
                    <a:pt x="42741" y="3478"/>
                  </a:lnTo>
                  <a:lnTo>
                    <a:pt x="53333" y="0"/>
                  </a:lnTo>
                  <a:lnTo>
                    <a:pt x="58133" y="484"/>
                  </a:lnTo>
                  <a:lnTo>
                    <a:pt x="67229" y="4785"/>
                  </a:lnTo>
                  <a:lnTo>
                    <a:pt x="80284" y="25252"/>
                  </a:lnTo>
                  <a:lnTo>
                    <a:pt x="86347" y="57030"/>
                  </a:lnTo>
                  <a:lnTo>
                    <a:pt x="81402" y="96628"/>
                  </a:lnTo>
                  <a:lnTo>
                    <a:pt x="64258" y="136269"/>
                  </a:lnTo>
                  <a:lnTo>
                    <a:pt x="34591" y="180403"/>
                  </a:lnTo>
                  <a:lnTo>
                    <a:pt x="17442" y="203024"/>
                  </a:lnTo>
                  <a:lnTo>
                    <a:pt x="13636" y="211123"/>
                  </a:lnTo>
                  <a:lnTo>
                    <a:pt x="14030" y="211789"/>
                  </a:lnTo>
                  <a:lnTo>
                    <a:pt x="16349" y="212527"/>
                  </a:lnTo>
                  <a:lnTo>
                    <a:pt x="44569" y="211591"/>
                  </a:lnTo>
                  <a:lnTo>
                    <a:pt x="86415" y="203043"/>
                  </a:lnTo>
                  <a:lnTo>
                    <a:pt x="114300" y="20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4848"/>
            <p:cNvSpPr/>
            <p:nvPr>
              <p:custDataLst>
                <p:tags r:id="rId17"/>
              </p:custDataLst>
            </p:nvPr>
          </p:nvSpPr>
          <p:spPr>
            <a:xfrm>
              <a:off x="5003826" y="6041686"/>
              <a:ext cx="121418" cy="115478"/>
            </a:xfrm>
            <a:custGeom>
              <a:avLst/>
              <a:gdLst/>
              <a:ahLst/>
              <a:cxnLst/>
              <a:rect l="0" t="0" r="0" b="0"/>
              <a:pathLst>
                <a:path w="121418" h="115478">
                  <a:moveTo>
                    <a:pt x="12674" y="28914"/>
                  </a:moveTo>
                  <a:lnTo>
                    <a:pt x="12674" y="28914"/>
                  </a:lnTo>
                  <a:lnTo>
                    <a:pt x="9303" y="28912"/>
                  </a:lnTo>
                  <a:lnTo>
                    <a:pt x="8310" y="29619"/>
                  </a:lnTo>
                  <a:lnTo>
                    <a:pt x="7648" y="30796"/>
                  </a:lnTo>
                  <a:lnTo>
                    <a:pt x="1414" y="62501"/>
                  </a:lnTo>
                  <a:lnTo>
                    <a:pt x="58" y="109925"/>
                  </a:lnTo>
                  <a:lnTo>
                    <a:pt x="0" y="115477"/>
                  </a:lnTo>
                  <a:lnTo>
                    <a:pt x="696" y="114844"/>
                  </a:lnTo>
                  <a:lnTo>
                    <a:pt x="5048" y="105802"/>
                  </a:lnTo>
                  <a:lnTo>
                    <a:pt x="18272" y="60110"/>
                  </a:lnTo>
                  <a:lnTo>
                    <a:pt x="38474" y="17646"/>
                  </a:lnTo>
                  <a:lnTo>
                    <a:pt x="47895" y="6737"/>
                  </a:lnTo>
                  <a:lnTo>
                    <a:pt x="60548" y="1420"/>
                  </a:lnTo>
                  <a:lnTo>
                    <a:pt x="67873" y="0"/>
                  </a:lnTo>
                  <a:lnTo>
                    <a:pt x="75579" y="1877"/>
                  </a:lnTo>
                  <a:lnTo>
                    <a:pt x="91666" y="11489"/>
                  </a:lnTo>
                  <a:lnTo>
                    <a:pt x="102580" y="27049"/>
                  </a:lnTo>
                  <a:lnTo>
                    <a:pt x="118706" y="65783"/>
                  </a:lnTo>
                  <a:lnTo>
                    <a:pt x="121417" y="84576"/>
                  </a:lnTo>
                  <a:lnTo>
                    <a:pt x="120624" y="11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4849"/>
            <p:cNvSpPr/>
            <p:nvPr>
              <p:custDataLst>
                <p:tags r:id="rId18"/>
              </p:custDataLst>
            </p:nvPr>
          </p:nvSpPr>
          <p:spPr>
            <a:xfrm>
              <a:off x="4718050" y="5676900"/>
              <a:ext cx="298451" cy="6351"/>
            </a:xfrm>
            <a:custGeom>
              <a:avLst/>
              <a:gdLst/>
              <a:ahLst/>
              <a:cxnLst/>
              <a:rect l="0" t="0" r="0" b="0"/>
              <a:pathLst>
                <a:path w="2984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8838" y="883"/>
                  </a:lnTo>
                  <a:lnTo>
                    <a:pt x="46392" y="5814"/>
                  </a:lnTo>
                  <a:lnTo>
                    <a:pt x="86339" y="6191"/>
                  </a:lnTo>
                  <a:lnTo>
                    <a:pt x="124921" y="6279"/>
                  </a:lnTo>
                  <a:lnTo>
                    <a:pt x="167939" y="4437"/>
                  </a:lnTo>
                  <a:lnTo>
                    <a:pt x="212223" y="1972"/>
                  </a:lnTo>
                  <a:lnTo>
                    <a:pt x="255423" y="877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4850"/>
            <p:cNvSpPr/>
            <p:nvPr>
              <p:custDataLst>
                <p:tags r:id="rId19"/>
              </p:custDataLst>
            </p:nvPr>
          </p:nvSpPr>
          <p:spPr>
            <a:xfrm>
              <a:off x="4095750" y="5848712"/>
              <a:ext cx="139701" cy="126562"/>
            </a:xfrm>
            <a:custGeom>
              <a:avLst/>
              <a:gdLst/>
              <a:ahLst/>
              <a:cxnLst/>
              <a:rect l="0" t="0" r="0" b="0"/>
              <a:pathLst>
                <a:path w="139701" h="126562">
                  <a:moveTo>
                    <a:pt x="0" y="18688"/>
                  </a:moveTo>
                  <a:lnTo>
                    <a:pt x="0" y="18688"/>
                  </a:lnTo>
                  <a:lnTo>
                    <a:pt x="14927" y="3761"/>
                  </a:lnTo>
                  <a:lnTo>
                    <a:pt x="20980" y="1471"/>
                  </a:lnTo>
                  <a:lnTo>
                    <a:pt x="36364" y="0"/>
                  </a:lnTo>
                  <a:lnTo>
                    <a:pt x="40471" y="1996"/>
                  </a:lnTo>
                  <a:lnTo>
                    <a:pt x="48796" y="9858"/>
                  </a:lnTo>
                  <a:lnTo>
                    <a:pt x="61417" y="29555"/>
                  </a:lnTo>
                  <a:lnTo>
                    <a:pt x="67351" y="53264"/>
                  </a:lnTo>
                  <a:lnTo>
                    <a:pt x="63095" y="69803"/>
                  </a:lnTo>
                  <a:lnTo>
                    <a:pt x="38064" y="111527"/>
                  </a:lnTo>
                  <a:lnTo>
                    <a:pt x="26141" y="125753"/>
                  </a:lnTo>
                  <a:lnTo>
                    <a:pt x="26600" y="126048"/>
                  </a:lnTo>
                  <a:lnTo>
                    <a:pt x="37674" y="126561"/>
                  </a:lnTo>
                  <a:lnTo>
                    <a:pt x="83121" y="119719"/>
                  </a:lnTo>
                  <a:lnTo>
                    <a:pt x="127650" y="110335"/>
                  </a:lnTo>
                  <a:lnTo>
                    <a:pt x="139700" y="10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4851"/>
            <p:cNvSpPr/>
            <p:nvPr>
              <p:custDataLst>
                <p:tags r:id="rId20"/>
              </p:custDataLst>
            </p:nvPr>
          </p:nvSpPr>
          <p:spPr>
            <a:xfrm>
              <a:off x="3943551" y="5823212"/>
              <a:ext cx="120450" cy="329939"/>
            </a:xfrm>
            <a:custGeom>
              <a:avLst/>
              <a:gdLst/>
              <a:ahLst/>
              <a:cxnLst/>
              <a:rect l="0" t="0" r="0" b="0"/>
              <a:pathLst>
                <a:path w="120450" h="329939">
                  <a:moveTo>
                    <a:pt x="101399" y="6088"/>
                  </a:moveTo>
                  <a:lnTo>
                    <a:pt x="101399" y="6088"/>
                  </a:lnTo>
                  <a:lnTo>
                    <a:pt x="98028" y="2717"/>
                  </a:lnTo>
                  <a:lnTo>
                    <a:pt x="94492" y="1062"/>
                  </a:lnTo>
                  <a:lnTo>
                    <a:pt x="86472" y="0"/>
                  </a:lnTo>
                  <a:lnTo>
                    <a:pt x="73458" y="6558"/>
                  </a:lnTo>
                  <a:lnTo>
                    <a:pt x="59567" y="27551"/>
                  </a:lnTo>
                  <a:lnTo>
                    <a:pt x="43143" y="66225"/>
                  </a:lnTo>
                  <a:lnTo>
                    <a:pt x="29176" y="102901"/>
                  </a:lnTo>
                  <a:lnTo>
                    <a:pt x="14972" y="144366"/>
                  </a:lnTo>
                  <a:lnTo>
                    <a:pt x="3955" y="186313"/>
                  </a:lnTo>
                  <a:lnTo>
                    <a:pt x="0" y="222831"/>
                  </a:lnTo>
                  <a:lnTo>
                    <a:pt x="2005" y="254113"/>
                  </a:lnTo>
                  <a:lnTo>
                    <a:pt x="9951" y="279775"/>
                  </a:lnTo>
                  <a:lnTo>
                    <a:pt x="24302" y="299176"/>
                  </a:lnTo>
                  <a:lnTo>
                    <a:pt x="43144" y="314148"/>
                  </a:lnTo>
                  <a:lnTo>
                    <a:pt x="65631" y="325508"/>
                  </a:lnTo>
                  <a:lnTo>
                    <a:pt x="87854" y="329615"/>
                  </a:lnTo>
                  <a:lnTo>
                    <a:pt x="120449" y="329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4852"/>
            <p:cNvSpPr/>
            <p:nvPr>
              <p:custDataLst>
                <p:tags r:id="rId21"/>
              </p:custDataLst>
            </p:nvPr>
          </p:nvSpPr>
          <p:spPr>
            <a:xfrm>
              <a:off x="3511550" y="5819606"/>
              <a:ext cx="334456" cy="367931"/>
            </a:xfrm>
            <a:custGeom>
              <a:avLst/>
              <a:gdLst/>
              <a:ahLst/>
              <a:cxnLst/>
              <a:rect l="0" t="0" r="0" b="0"/>
              <a:pathLst>
                <a:path w="334456" h="367931">
                  <a:moveTo>
                    <a:pt x="0" y="352594"/>
                  </a:moveTo>
                  <a:lnTo>
                    <a:pt x="0" y="352594"/>
                  </a:lnTo>
                  <a:lnTo>
                    <a:pt x="14746" y="365459"/>
                  </a:lnTo>
                  <a:lnTo>
                    <a:pt x="18297" y="367521"/>
                  </a:lnTo>
                  <a:lnTo>
                    <a:pt x="27887" y="367930"/>
                  </a:lnTo>
                  <a:lnTo>
                    <a:pt x="33408" y="367051"/>
                  </a:lnTo>
                  <a:lnTo>
                    <a:pt x="51291" y="355702"/>
                  </a:lnTo>
                  <a:lnTo>
                    <a:pt x="90094" y="320647"/>
                  </a:lnTo>
                  <a:lnTo>
                    <a:pt x="116927" y="273905"/>
                  </a:lnTo>
                  <a:lnTo>
                    <a:pt x="131695" y="228486"/>
                  </a:lnTo>
                  <a:lnTo>
                    <a:pt x="143433" y="181489"/>
                  </a:lnTo>
                  <a:lnTo>
                    <a:pt x="151942" y="137552"/>
                  </a:lnTo>
                  <a:lnTo>
                    <a:pt x="155724" y="101562"/>
                  </a:lnTo>
                  <a:lnTo>
                    <a:pt x="154482" y="60276"/>
                  </a:lnTo>
                  <a:lnTo>
                    <a:pt x="142672" y="16836"/>
                  </a:lnTo>
                  <a:lnTo>
                    <a:pt x="134906" y="3227"/>
                  </a:lnTo>
                  <a:lnTo>
                    <a:pt x="130154" y="443"/>
                  </a:lnTo>
                  <a:lnTo>
                    <a:pt x="124869" y="0"/>
                  </a:lnTo>
                  <a:lnTo>
                    <a:pt x="119229" y="1114"/>
                  </a:lnTo>
                  <a:lnTo>
                    <a:pt x="114058" y="5386"/>
                  </a:lnTo>
                  <a:lnTo>
                    <a:pt x="104550" y="19540"/>
                  </a:lnTo>
                  <a:lnTo>
                    <a:pt x="87893" y="60823"/>
                  </a:lnTo>
                  <a:lnTo>
                    <a:pt x="81397" y="97095"/>
                  </a:lnTo>
                  <a:lnTo>
                    <a:pt x="79920" y="136733"/>
                  </a:lnTo>
                  <a:lnTo>
                    <a:pt x="83969" y="177868"/>
                  </a:lnTo>
                  <a:lnTo>
                    <a:pt x="92353" y="214025"/>
                  </a:lnTo>
                  <a:lnTo>
                    <a:pt x="108973" y="256503"/>
                  </a:lnTo>
                  <a:lnTo>
                    <a:pt x="121105" y="275315"/>
                  </a:lnTo>
                  <a:lnTo>
                    <a:pt x="133552" y="286028"/>
                  </a:lnTo>
                  <a:lnTo>
                    <a:pt x="138423" y="288461"/>
                  </a:lnTo>
                  <a:lnTo>
                    <a:pt x="142377" y="289377"/>
                  </a:lnTo>
                  <a:lnTo>
                    <a:pt x="145717" y="289283"/>
                  </a:lnTo>
                  <a:lnTo>
                    <a:pt x="160533" y="282408"/>
                  </a:lnTo>
                  <a:lnTo>
                    <a:pt x="188810" y="252816"/>
                  </a:lnTo>
                  <a:lnTo>
                    <a:pt x="189373" y="252915"/>
                  </a:lnTo>
                  <a:lnTo>
                    <a:pt x="189749" y="253687"/>
                  </a:lnTo>
                  <a:lnTo>
                    <a:pt x="205414" y="298689"/>
                  </a:lnTo>
                  <a:lnTo>
                    <a:pt x="208324" y="305343"/>
                  </a:lnTo>
                  <a:lnTo>
                    <a:pt x="208733" y="305571"/>
                  </a:lnTo>
                  <a:lnTo>
                    <a:pt x="209005" y="305017"/>
                  </a:lnTo>
                  <a:lnTo>
                    <a:pt x="209187" y="303944"/>
                  </a:lnTo>
                  <a:lnTo>
                    <a:pt x="221436" y="266921"/>
                  </a:lnTo>
                  <a:lnTo>
                    <a:pt x="230240" y="220904"/>
                  </a:lnTo>
                  <a:lnTo>
                    <a:pt x="239904" y="178343"/>
                  </a:lnTo>
                  <a:lnTo>
                    <a:pt x="246120" y="155113"/>
                  </a:lnTo>
                  <a:lnTo>
                    <a:pt x="248041" y="153206"/>
                  </a:lnTo>
                  <a:lnTo>
                    <a:pt x="253939" y="151089"/>
                  </a:lnTo>
                  <a:lnTo>
                    <a:pt x="265026" y="155792"/>
                  </a:lnTo>
                  <a:lnTo>
                    <a:pt x="302594" y="182692"/>
                  </a:lnTo>
                  <a:lnTo>
                    <a:pt x="321785" y="205513"/>
                  </a:lnTo>
                  <a:lnTo>
                    <a:pt x="331862" y="229443"/>
                  </a:lnTo>
                  <a:lnTo>
                    <a:pt x="334455" y="250253"/>
                  </a:lnTo>
                  <a:lnTo>
                    <a:pt x="330200" y="2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4853"/>
            <p:cNvSpPr/>
            <p:nvPr>
              <p:custDataLst>
                <p:tags r:id="rId22"/>
              </p:custDataLst>
            </p:nvPr>
          </p:nvSpPr>
          <p:spPr>
            <a:xfrm>
              <a:off x="4530242" y="5816600"/>
              <a:ext cx="51444" cy="279401"/>
            </a:xfrm>
            <a:custGeom>
              <a:avLst/>
              <a:gdLst/>
              <a:ahLst/>
              <a:cxnLst/>
              <a:rect l="0" t="0" r="0" b="0"/>
              <a:pathLst>
                <a:path w="51444" h="2794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3763"/>
                  </a:lnTo>
                  <a:lnTo>
                    <a:pt x="28375" y="45190"/>
                  </a:lnTo>
                  <a:lnTo>
                    <a:pt x="41555" y="86533"/>
                  </a:lnTo>
                  <a:lnTo>
                    <a:pt x="50635" y="132648"/>
                  </a:lnTo>
                  <a:lnTo>
                    <a:pt x="51443" y="177591"/>
                  </a:lnTo>
                  <a:lnTo>
                    <a:pt x="45333" y="218425"/>
                  </a:lnTo>
                  <a:lnTo>
                    <a:pt x="31645" y="263113"/>
                  </a:lnTo>
                  <a:lnTo>
                    <a:pt x="2270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4854"/>
            <p:cNvSpPr/>
            <p:nvPr>
              <p:custDataLst>
                <p:tags r:id="rId23"/>
              </p:custDataLst>
            </p:nvPr>
          </p:nvSpPr>
          <p:spPr>
            <a:xfrm>
              <a:off x="4354037" y="5874633"/>
              <a:ext cx="129064" cy="160438"/>
            </a:xfrm>
            <a:custGeom>
              <a:avLst/>
              <a:gdLst/>
              <a:ahLst/>
              <a:cxnLst/>
              <a:rect l="0" t="0" r="0" b="0"/>
              <a:pathLst>
                <a:path w="129064" h="160438">
                  <a:moveTo>
                    <a:pt x="103663" y="5467"/>
                  </a:moveTo>
                  <a:lnTo>
                    <a:pt x="103663" y="5467"/>
                  </a:lnTo>
                  <a:lnTo>
                    <a:pt x="103663" y="0"/>
                  </a:lnTo>
                  <a:lnTo>
                    <a:pt x="103663" y="2749"/>
                  </a:lnTo>
                  <a:lnTo>
                    <a:pt x="89848" y="38384"/>
                  </a:lnTo>
                  <a:lnTo>
                    <a:pt x="76051" y="75662"/>
                  </a:lnTo>
                  <a:lnTo>
                    <a:pt x="55797" y="122814"/>
                  </a:lnTo>
                  <a:lnTo>
                    <a:pt x="38913" y="153844"/>
                  </a:lnTo>
                  <a:lnTo>
                    <a:pt x="33022" y="159606"/>
                  </a:lnTo>
                  <a:lnTo>
                    <a:pt x="29758" y="160437"/>
                  </a:lnTo>
                  <a:lnTo>
                    <a:pt x="22368" y="159479"/>
                  </a:lnTo>
                  <a:lnTo>
                    <a:pt x="14380" y="151057"/>
                  </a:lnTo>
                  <a:lnTo>
                    <a:pt x="1125" y="126026"/>
                  </a:lnTo>
                  <a:lnTo>
                    <a:pt x="0" y="117140"/>
                  </a:lnTo>
                  <a:lnTo>
                    <a:pt x="688" y="113782"/>
                  </a:lnTo>
                  <a:lnTo>
                    <a:pt x="5214" y="108169"/>
                  </a:lnTo>
                  <a:lnTo>
                    <a:pt x="8397" y="105686"/>
                  </a:lnTo>
                  <a:lnTo>
                    <a:pt x="26361" y="102189"/>
                  </a:lnTo>
                  <a:lnTo>
                    <a:pt x="62079" y="106783"/>
                  </a:lnTo>
                  <a:lnTo>
                    <a:pt x="79772" y="113056"/>
                  </a:lnTo>
                  <a:lnTo>
                    <a:pt x="93280" y="122429"/>
                  </a:lnTo>
                  <a:lnTo>
                    <a:pt x="116537" y="142434"/>
                  </a:lnTo>
                  <a:lnTo>
                    <a:pt x="121589" y="152667"/>
                  </a:lnTo>
                  <a:lnTo>
                    <a:pt x="129063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4855"/>
            <p:cNvSpPr/>
            <p:nvPr>
              <p:custDataLst>
                <p:tags r:id="rId24"/>
              </p:custDataLst>
            </p:nvPr>
          </p:nvSpPr>
          <p:spPr>
            <a:xfrm>
              <a:off x="4254500" y="5797550"/>
              <a:ext cx="76201" cy="254001"/>
            </a:xfrm>
            <a:custGeom>
              <a:avLst/>
              <a:gdLst/>
              <a:ahLst/>
              <a:cxnLst/>
              <a:rect l="0" t="0" r="0" b="0"/>
              <a:pathLst>
                <a:path w="76201" h="254001">
                  <a:moveTo>
                    <a:pt x="76200" y="0"/>
                  </a:moveTo>
                  <a:lnTo>
                    <a:pt x="76200" y="0"/>
                  </a:lnTo>
                  <a:lnTo>
                    <a:pt x="58523" y="47563"/>
                  </a:lnTo>
                  <a:lnTo>
                    <a:pt x="42975" y="90213"/>
                  </a:lnTo>
                  <a:lnTo>
                    <a:pt x="32976" y="122175"/>
                  </a:lnTo>
                  <a:lnTo>
                    <a:pt x="23828" y="154489"/>
                  </a:lnTo>
                  <a:lnTo>
                    <a:pt x="11450" y="198331"/>
                  </a:lnTo>
                  <a:lnTo>
                    <a:pt x="1098" y="24588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983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MARTInkShape-Group1007"/>
          <p:cNvGrpSpPr/>
          <p:nvPr/>
        </p:nvGrpSpPr>
        <p:grpSpPr>
          <a:xfrm>
            <a:off x="4095750" y="685800"/>
            <a:ext cx="44451" cy="146051"/>
            <a:chOff x="4095750" y="685800"/>
            <a:chExt cx="44451" cy="146051"/>
          </a:xfrm>
        </p:grpSpPr>
        <p:sp>
          <p:nvSpPr>
            <p:cNvPr id="53" name="SMARTInkShape-4856"/>
            <p:cNvSpPr/>
            <p:nvPr>
              <p:custDataLst>
                <p:tags r:id="rId200"/>
              </p:custDataLst>
            </p:nvPr>
          </p:nvSpPr>
          <p:spPr>
            <a:xfrm>
              <a:off x="4095750" y="685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57"/>
            <p:cNvSpPr/>
            <p:nvPr>
              <p:custDataLst>
                <p:tags r:id="rId201"/>
              </p:custDataLst>
            </p:nvPr>
          </p:nvSpPr>
          <p:spPr>
            <a:xfrm>
              <a:off x="4134733" y="8128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54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008"/>
          <p:cNvGrpSpPr/>
          <p:nvPr/>
        </p:nvGrpSpPr>
        <p:grpSpPr>
          <a:xfrm>
            <a:off x="730250" y="322766"/>
            <a:ext cx="1466851" cy="628992"/>
            <a:chOff x="730250" y="322766"/>
            <a:chExt cx="1466851" cy="628992"/>
          </a:xfrm>
        </p:grpSpPr>
        <p:sp>
          <p:nvSpPr>
            <p:cNvPr id="56" name="SMARTInkShape-4858"/>
            <p:cNvSpPr/>
            <p:nvPr>
              <p:custDataLst>
                <p:tags r:id="rId188"/>
              </p:custDataLst>
            </p:nvPr>
          </p:nvSpPr>
          <p:spPr>
            <a:xfrm>
              <a:off x="730250" y="322766"/>
              <a:ext cx="140905" cy="628992"/>
            </a:xfrm>
            <a:custGeom>
              <a:avLst/>
              <a:gdLst/>
              <a:ahLst/>
              <a:cxnLst/>
              <a:rect l="0" t="0" r="0" b="0"/>
              <a:pathLst>
                <a:path w="140905" h="628992">
                  <a:moveTo>
                    <a:pt x="44450" y="134434"/>
                  </a:moveTo>
                  <a:lnTo>
                    <a:pt x="44450" y="134434"/>
                  </a:lnTo>
                  <a:lnTo>
                    <a:pt x="32894" y="111322"/>
                  </a:lnTo>
                  <a:lnTo>
                    <a:pt x="32513" y="111265"/>
                  </a:lnTo>
                  <a:lnTo>
                    <a:pt x="32089" y="113083"/>
                  </a:lnTo>
                  <a:lnTo>
                    <a:pt x="29913" y="156526"/>
                  </a:lnTo>
                  <a:lnTo>
                    <a:pt x="26737" y="198130"/>
                  </a:lnTo>
                  <a:lnTo>
                    <a:pt x="25994" y="234004"/>
                  </a:lnTo>
                  <a:lnTo>
                    <a:pt x="25664" y="275819"/>
                  </a:lnTo>
                  <a:lnTo>
                    <a:pt x="25576" y="299952"/>
                  </a:lnTo>
                  <a:lnTo>
                    <a:pt x="25517" y="325918"/>
                  </a:lnTo>
                  <a:lnTo>
                    <a:pt x="25478" y="353107"/>
                  </a:lnTo>
                  <a:lnTo>
                    <a:pt x="25452" y="381110"/>
                  </a:lnTo>
                  <a:lnTo>
                    <a:pt x="25435" y="409657"/>
                  </a:lnTo>
                  <a:lnTo>
                    <a:pt x="25423" y="438566"/>
                  </a:lnTo>
                  <a:lnTo>
                    <a:pt x="26121" y="464894"/>
                  </a:lnTo>
                  <a:lnTo>
                    <a:pt x="27292" y="489502"/>
                  </a:lnTo>
                  <a:lnTo>
                    <a:pt x="29769" y="533542"/>
                  </a:lnTo>
                  <a:lnTo>
                    <a:pt x="30869" y="569578"/>
                  </a:lnTo>
                  <a:lnTo>
                    <a:pt x="31489" y="610891"/>
                  </a:lnTo>
                  <a:lnTo>
                    <a:pt x="31698" y="628991"/>
                  </a:lnTo>
                  <a:lnTo>
                    <a:pt x="25001" y="585317"/>
                  </a:lnTo>
                  <a:lnTo>
                    <a:pt x="19814" y="541319"/>
                  </a:lnTo>
                  <a:lnTo>
                    <a:pt x="17442" y="515757"/>
                  </a:lnTo>
                  <a:lnTo>
                    <a:pt x="15862" y="489544"/>
                  </a:lnTo>
                  <a:lnTo>
                    <a:pt x="14808" y="462896"/>
                  </a:lnTo>
                  <a:lnTo>
                    <a:pt x="14105" y="435959"/>
                  </a:lnTo>
                  <a:lnTo>
                    <a:pt x="13637" y="408828"/>
                  </a:lnTo>
                  <a:lnTo>
                    <a:pt x="13325" y="381569"/>
                  </a:lnTo>
                  <a:lnTo>
                    <a:pt x="13116" y="354224"/>
                  </a:lnTo>
                  <a:lnTo>
                    <a:pt x="13683" y="326822"/>
                  </a:lnTo>
                  <a:lnTo>
                    <a:pt x="14766" y="299381"/>
                  </a:lnTo>
                  <a:lnTo>
                    <a:pt x="16194" y="271916"/>
                  </a:lnTo>
                  <a:lnTo>
                    <a:pt x="17146" y="245138"/>
                  </a:lnTo>
                  <a:lnTo>
                    <a:pt x="17781" y="218820"/>
                  </a:lnTo>
                  <a:lnTo>
                    <a:pt x="18204" y="192808"/>
                  </a:lnTo>
                  <a:lnTo>
                    <a:pt x="19191" y="166295"/>
                  </a:lnTo>
                  <a:lnTo>
                    <a:pt x="20555" y="139447"/>
                  </a:lnTo>
                  <a:lnTo>
                    <a:pt x="22170" y="112376"/>
                  </a:lnTo>
                  <a:lnTo>
                    <a:pt x="25846" y="67245"/>
                  </a:lnTo>
                  <a:lnTo>
                    <a:pt x="30001" y="21393"/>
                  </a:lnTo>
                  <a:lnTo>
                    <a:pt x="31678" y="6582"/>
                  </a:lnTo>
                  <a:lnTo>
                    <a:pt x="34775" y="0"/>
                  </a:lnTo>
                  <a:lnTo>
                    <a:pt x="38706" y="1067"/>
                  </a:lnTo>
                  <a:lnTo>
                    <a:pt x="73161" y="30550"/>
                  </a:lnTo>
                  <a:lnTo>
                    <a:pt x="101092" y="68062"/>
                  </a:lnTo>
                  <a:lnTo>
                    <a:pt x="124968" y="111554"/>
                  </a:lnTo>
                  <a:lnTo>
                    <a:pt x="138706" y="159091"/>
                  </a:lnTo>
                  <a:lnTo>
                    <a:pt x="140904" y="194076"/>
                  </a:lnTo>
                  <a:lnTo>
                    <a:pt x="138119" y="230792"/>
                  </a:lnTo>
                  <a:lnTo>
                    <a:pt x="129825" y="268276"/>
                  </a:lnTo>
                  <a:lnTo>
                    <a:pt x="106513" y="314967"/>
                  </a:lnTo>
                  <a:lnTo>
                    <a:pt x="80635" y="348870"/>
                  </a:lnTo>
                  <a:lnTo>
                    <a:pt x="61708" y="362148"/>
                  </a:lnTo>
                  <a:lnTo>
                    <a:pt x="42243" y="368990"/>
                  </a:lnTo>
                  <a:lnTo>
                    <a:pt x="24184" y="369679"/>
                  </a:lnTo>
                  <a:lnTo>
                    <a:pt x="17534" y="366759"/>
                  </a:lnTo>
                  <a:lnTo>
                    <a:pt x="0" y="34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59"/>
            <p:cNvSpPr/>
            <p:nvPr>
              <p:custDataLst>
                <p:tags r:id="rId189"/>
              </p:custDataLst>
            </p:nvPr>
          </p:nvSpPr>
          <p:spPr>
            <a:xfrm>
              <a:off x="2042931" y="608311"/>
              <a:ext cx="154170" cy="194722"/>
            </a:xfrm>
            <a:custGeom>
              <a:avLst/>
              <a:gdLst/>
              <a:ahLst/>
              <a:cxnLst/>
              <a:rect l="0" t="0" r="0" b="0"/>
              <a:pathLst>
                <a:path w="154170" h="194722">
                  <a:moveTo>
                    <a:pt x="52569" y="58439"/>
                  </a:moveTo>
                  <a:lnTo>
                    <a:pt x="52569" y="58439"/>
                  </a:lnTo>
                  <a:lnTo>
                    <a:pt x="64778" y="46230"/>
                  </a:lnTo>
                  <a:lnTo>
                    <a:pt x="68579" y="38666"/>
                  </a:lnTo>
                  <a:lnTo>
                    <a:pt x="69592" y="34674"/>
                  </a:lnTo>
                  <a:lnTo>
                    <a:pt x="68837" y="26475"/>
                  </a:lnTo>
                  <a:lnTo>
                    <a:pt x="65443" y="18127"/>
                  </a:lnTo>
                  <a:lnTo>
                    <a:pt x="59232" y="9713"/>
                  </a:lnTo>
                  <a:lnTo>
                    <a:pt x="44430" y="414"/>
                  </a:lnTo>
                  <a:lnTo>
                    <a:pt x="38676" y="0"/>
                  </a:lnTo>
                  <a:lnTo>
                    <a:pt x="26639" y="3303"/>
                  </a:lnTo>
                  <a:lnTo>
                    <a:pt x="16115" y="15119"/>
                  </a:lnTo>
                  <a:lnTo>
                    <a:pt x="7439" y="33541"/>
                  </a:lnTo>
                  <a:lnTo>
                    <a:pt x="0" y="71680"/>
                  </a:lnTo>
                  <a:lnTo>
                    <a:pt x="512" y="99837"/>
                  </a:lnTo>
                  <a:lnTo>
                    <a:pt x="8736" y="125051"/>
                  </a:lnTo>
                  <a:lnTo>
                    <a:pt x="37012" y="166612"/>
                  </a:lnTo>
                  <a:lnTo>
                    <a:pt x="64814" y="186603"/>
                  </a:lnTo>
                  <a:lnTo>
                    <a:pt x="98766" y="194721"/>
                  </a:lnTo>
                  <a:lnTo>
                    <a:pt x="154169" y="19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60"/>
            <p:cNvSpPr/>
            <p:nvPr>
              <p:custDataLst>
                <p:tags r:id="rId190"/>
              </p:custDataLst>
            </p:nvPr>
          </p:nvSpPr>
          <p:spPr>
            <a:xfrm>
              <a:off x="1816100" y="622300"/>
              <a:ext cx="101601" cy="176066"/>
            </a:xfrm>
            <a:custGeom>
              <a:avLst/>
              <a:gdLst/>
              <a:ahLst/>
              <a:cxnLst/>
              <a:rect l="0" t="0" r="0" b="0"/>
              <a:pathLst>
                <a:path w="101601" h="176066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8838" y="10473"/>
                  </a:lnTo>
                  <a:lnTo>
                    <a:pt x="11537" y="9804"/>
                  </a:lnTo>
                  <a:lnTo>
                    <a:pt x="18298" y="10943"/>
                  </a:lnTo>
                  <a:lnTo>
                    <a:pt x="26006" y="17563"/>
                  </a:lnTo>
                  <a:lnTo>
                    <a:pt x="34136" y="28973"/>
                  </a:lnTo>
                  <a:lnTo>
                    <a:pt x="50853" y="70686"/>
                  </a:lnTo>
                  <a:lnTo>
                    <a:pt x="59753" y="112666"/>
                  </a:lnTo>
                  <a:lnTo>
                    <a:pt x="59389" y="158035"/>
                  </a:lnTo>
                  <a:lnTo>
                    <a:pt x="56264" y="169016"/>
                  </a:lnTo>
                  <a:lnTo>
                    <a:pt x="51879" y="176065"/>
                  </a:lnTo>
                  <a:lnTo>
                    <a:pt x="47517" y="173266"/>
                  </a:lnTo>
                  <a:lnTo>
                    <a:pt x="40874" y="165907"/>
                  </a:lnTo>
                  <a:lnTo>
                    <a:pt x="33218" y="153229"/>
                  </a:lnTo>
                  <a:lnTo>
                    <a:pt x="27717" y="123483"/>
                  </a:lnTo>
                  <a:lnTo>
                    <a:pt x="32828" y="87858"/>
                  </a:lnTo>
                  <a:lnTo>
                    <a:pt x="50022" y="53862"/>
                  </a:lnTo>
                  <a:lnTo>
                    <a:pt x="94485" y="703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61"/>
            <p:cNvSpPr/>
            <p:nvPr>
              <p:custDataLst>
                <p:tags r:id="rId191"/>
              </p:custDataLst>
            </p:nvPr>
          </p:nvSpPr>
          <p:spPr>
            <a:xfrm>
              <a:off x="1962150" y="631342"/>
              <a:ext cx="30245" cy="164931"/>
            </a:xfrm>
            <a:custGeom>
              <a:avLst/>
              <a:gdLst/>
              <a:ahLst/>
              <a:cxnLst/>
              <a:rect l="0" t="0" r="0" b="0"/>
              <a:pathLst>
                <a:path w="30245" h="164931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8" y="1562"/>
                  </a:lnTo>
                  <a:lnTo>
                    <a:pt x="18298" y="16521"/>
                  </a:lnTo>
                  <a:lnTo>
                    <a:pt x="26666" y="52311"/>
                  </a:lnTo>
                  <a:lnTo>
                    <a:pt x="30244" y="95293"/>
                  </a:lnTo>
                  <a:lnTo>
                    <a:pt x="22019" y="141808"/>
                  </a:lnTo>
                  <a:lnTo>
                    <a:pt x="14067" y="164930"/>
                  </a:lnTo>
                  <a:lnTo>
                    <a:pt x="12906" y="164090"/>
                  </a:lnTo>
                  <a:lnTo>
                    <a:pt x="635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62"/>
            <p:cNvSpPr/>
            <p:nvPr>
              <p:custDataLst>
                <p:tags r:id="rId192"/>
              </p:custDataLst>
            </p:nvPr>
          </p:nvSpPr>
          <p:spPr>
            <a:xfrm>
              <a:off x="1962150" y="5397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863"/>
            <p:cNvSpPr/>
            <p:nvPr>
              <p:custDataLst>
                <p:tags r:id="rId193"/>
              </p:custDataLst>
            </p:nvPr>
          </p:nvSpPr>
          <p:spPr>
            <a:xfrm>
              <a:off x="1607927" y="603250"/>
              <a:ext cx="131974" cy="69851"/>
            </a:xfrm>
            <a:custGeom>
              <a:avLst/>
              <a:gdLst/>
              <a:ahLst/>
              <a:cxnLst/>
              <a:rect l="0" t="0" r="0" b="0"/>
              <a:pathLst>
                <a:path w="131974" h="69851">
                  <a:moveTo>
                    <a:pt x="30373" y="69850"/>
                  </a:moveTo>
                  <a:lnTo>
                    <a:pt x="30373" y="69850"/>
                  </a:lnTo>
                  <a:lnTo>
                    <a:pt x="13413" y="62942"/>
                  </a:lnTo>
                  <a:lnTo>
                    <a:pt x="8019" y="59724"/>
                  </a:lnTo>
                  <a:lnTo>
                    <a:pt x="3269" y="58294"/>
                  </a:lnTo>
                  <a:lnTo>
                    <a:pt x="1720" y="57207"/>
                  </a:lnTo>
                  <a:lnTo>
                    <a:pt x="688" y="55777"/>
                  </a:lnTo>
                  <a:lnTo>
                    <a:pt x="0" y="54118"/>
                  </a:lnTo>
                  <a:lnTo>
                    <a:pt x="246" y="52306"/>
                  </a:lnTo>
                  <a:lnTo>
                    <a:pt x="2402" y="48412"/>
                  </a:lnTo>
                  <a:lnTo>
                    <a:pt x="10953" y="38882"/>
                  </a:lnTo>
                  <a:lnTo>
                    <a:pt x="32537" y="27121"/>
                  </a:lnTo>
                  <a:lnTo>
                    <a:pt x="77210" y="14869"/>
                  </a:lnTo>
                  <a:lnTo>
                    <a:pt x="131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64"/>
            <p:cNvSpPr/>
            <p:nvPr>
              <p:custDataLst>
                <p:tags r:id="rId194"/>
              </p:custDataLst>
            </p:nvPr>
          </p:nvSpPr>
          <p:spPr>
            <a:xfrm>
              <a:off x="1502055" y="655048"/>
              <a:ext cx="91796" cy="214540"/>
            </a:xfrm>
            <a:custGeom>
              <a:avLst/>
              <a:gdLst/>
              <a:ahLst/>
              <a:cxnLst/>
              <a:rect l="0" t="0" r="0" b="0"/>
              <a:pathLst>
                <a:path w="91796" h="214540">
                  <a:moveTo>
                    <a:pt x="21945" y="87902"/>
                  </a:moveTo>
                  <a:lnTo>
                    <a:pt x="21945" y="87902"/>
                  </a:lnTo>
                  <a:lnTo>
                    <a:pt x="16478" y="87902"/>
                  </a:lnTo>
                  <a:lnTo>
                    <a:pt x="19228" y="87902"/>
                  </a:lnTo>
                  <a:lnTo>
                    <a:pt x="22619" y="89783"/>
                  </a:lnTo>
                  <a:lnTo>
                    <a:pt x="24511" y="91273"/>
                  </a:lnTo>
                  <a:lnTo>
                    <a:pt x="30376" y="92928"/>
                  </a:lnTo>
                  <a:lnTo>
                    <a:pt x="33916" y="93369"/>
                  </a:lnTo>
                  <a:lnTo>
                    <a:pt x="41612" y="90097"/>
                  </a:lnTo>
                  <a:lnTo>
                    <a:pt x="49030" y="83938"/>
                  </a:lnTo>
                  <a:lnTo>
                    <a:pt x="57173" y="71833"/>
                  </a:lnTo>
                  <a:lnTo>
                    <a:pt x="63349" y="54448"/>
                  </a:lnTo>
                  <a:lnTo>
                    <a:pt x="64787" y="31737"/>
                  </a:lnTo>
                  <a:lnTo>
                    <a:pt x="62623" y="15432"/>
                  </a:lnTo>
                  <a:lnTo>
                    <a:pt x="57428" y="4423"/>
                  </a:lnTo>
                  <a:lnTo>
                    <a:pt x="54067" y="499"/>
                  </a:lnTo>
                  <a:lnTo>
                    <a:pt x="49710" y="0"/>
                  </a:lnTo>
                  <a:lnTo>
                    <a:pt x="39224" y="5090"/>
                  </a:lnTo>
                  <a:lnTo>
                    <a:pt x="24791" y="26598"/>
                  </a:lnTo>
                  <a:lnTo>
                    <a:pt x="8207" y="65426"/>
                  </a:lnTo>
                  <a:lnTo>
                    <a:pt x="0" y="112679"/>
                  </a:lnTo>
                  <a:lnTo>
                    <a:pt x="940" y="159057"/>
                  </a:lnTo>
                  <a:lnTo>
                    <a:pt x="7671" y="181615"/>
                  </a:lnTo>
                  <a:lnTo>
                    <a:pt x="17717" y="197991"/>
                  </a:lnTo>
                  <a:lnTo>
                    <a:pt x="29238" y="209973"/>
                  </a:lnTo>
                  <a:lnTo>
                    <a:pt x="35979" y="213027"/>
                  </a:lnTo>
                  <a:lnTo>
                    <a:pt x="50995" y="214539"/>
                  </a:lnTo>
                  <a:lnTo>
                    <a:pt x="67077" y="207215"/>
                  </a:lnTo>
                  <a:lnTo>
                    <a:pt x="91795" y="189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865"/>
            <p:cNvSpPr/>
            <p:nvPr>
              <p:custDataLst>
                <p:tags r:id="rId195"/>
              </p:custDataLst>
            </p:nvPr>
          </p:nvSpPr>
          <p:spPr>
            <a:xfrm>
              <a:off x="1623056" y="425450"/>
              <a:ext cx="104145" cy="433367"/>
            </a:xfrm>
            <a:custGeom>
              <a:avLst/>
              <a:gdLst/>
              <a:ahLst/>
              <a:cxnLst/>
              <a:rect l="0" t="0" r="0" b="0"/>
              <a:pathLst>
                <a:path w="104145" h="433367">
                  <a:moveTo>
                    <a:pt x="46994" y="0"/>
                  </a:moveTo>
                  <a:lnTo>
                    <a:pt x="46994" y="0"/>
                  </a:lnTo>
                  <a:lnTo>
                    <a:pt x="31093" y="44057"/>
                  </a:lnTo>
                  <a:lnTo>
                    <a:pt x="23229" y="75320"/>
                  </a:lnTo>
                  <a:lnTo>
                    <a:pt x="16911" y="114144"/>
                  </a:lnTo>
                  <a:lnTo>
                    <a:pt x="11752" y="158681"/>
                  </a:lnTo>
                  <a:lnTo>
                    <a:pt x="9388" y="183398"/>
                  </a:lnTo>
                  <a:lnTo>
                    <a:pt x="7107" y="209049"/>
                  </a:lnTo>
                  <a:lnTo>
                    <a:pt x="4880" y="234616"/>
                  </a:lnTo>
                  <a:lnTo>
                    <a:pt x="2690" y="260127"/>
                  </a:lnTo>
                  <a:lnTo>
                    <a:pt x="525" y="285601"/>
                  </a:lnTo>
                  <a:lnTo>
                    <a:pt x="0" y="330840"/>
                  </a:lnTo>
                  <a:lnTo>
                    <a:pt x="2119" y="368584"/>
                  </a:lnTo>
                  <a:lnTo>
                    <a:pt x="7984" y="404995"/>
                  </a:lnTo>
                  <a:lnTo>
                    <a:pt x="14604" y="422003"/>
                  </a:lnTo>
                  <a:lnTo>
                    <a:pt x="19757" y="427385"/>
                  </a:lnTo>
                  <a:lnTo>
                    <a:pt x="33007" y="433366"/>
                  </a:lnTo>
                  <a:lnTo>
                    <a:pt x="48303" y="432261"/>
                  </a:lnTo>
                  <a:lnTo>
                    <a:pt x="63804" y="426360"/>
                  </a:lnTo>
                  <a:lnTo>
                    <a:pt x="77748" y="416682"/>
                  </a:lnTo>
                  <a:lnTo>
                    <a:pt x="104144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866"/>
            <p:cNvSpPr/>
            <p:nvPr>
              <p:custDataLst>
                <p:tags r:id="rId196"/>
              </p:custDataLst>
            </p:nvPr>
          </p:nvSpPr>
          <p:spPr>
            <a:xfrm>
              <a:off x="1152142" y="656123"/>
              <a:ext cx="104767" cy="225415"/>
            </a:xfrm>
            <a:custGeom>
              <a:avLst/>
              <a:gdLst/>
              <a:ahLst/>
              <a:cxnLst/>
              <a:rect l="0" t="0" r="0" b="0"/>
              <a:pathLst>
                <a:path w="104767" h="225415">
                  <a:moveTo>
                    <a:pt x="98808" y="93177"/>
                  </a:moveTo>
                  <a:lnTo>
                    <a:pt x="98808" y="93177"/>
                  </a:lnTo>
                  <a:lnTo>
                    <a:pt x="104766" y="46742"/>
                  </a:lnTo>
                  <a:lnTo>
                    <a:pt x="103160" y="24620"/>
                  </a:lnTo>
                  <a:lnTo>
                    <a:pt x="99331" y="12613"/>
                  </a:lnTo>
                  <a:lnTo>
                    <a:pt x="92926" y="4924"/>
                  </a:lnTo>
                  <a:lnTo>
                    <a:pt x="83494" y="1037"/>
                  </a:lnTo>
                  <a:lnTo>
                    <a:pt x="78015" y="0"/>
                  </a:lnTo>
                  <a:lnTo>
                    <a:pt x="72246" y="1426"/>
                  </a:lnTo>
                  <a:lnTo>
                    <a:pt x="60192" y="8654"/>
                  </a:lnTo>
                  <a:lnTo>
                    <a:pt x="38134" y="31366"/>
                  </a:lnTo>
                  <a:lnTo>
                    <a:pt x="17095" y="70551"/>
                  </a:lnTo>
                  <a:lnTo>
                    <a:pt x="7693" y="105464"/>
                  </a:lnTo>
                  <a:lnTo>
                    <a:pt x="1868" y="141677"/>
                  </a:lnTo>
                  <a:lnTo>
                    <a:pt x="0" y="184453"/>
                  </a:lnTo>
                  <a:lnTo>
                    <a:pt x="4564" y="205946"/>
                  </a:lnTo>
                  <a:lnTo>
                    <a:pt x="13177" y="219261"/>
                  </a:lnTo>
                  <a:lnTo>
                    <a:pt x="18437" y="223800"/>
                  </a:lnTo>
                  <a:lnTo>
                    <a:pt x="23355" y="225414"/>
                  </a:lnTo>
                  <a:lnTo>
                    <a:pt x="28045" y="225080"/>
                  </a:lnTo>
                  <a:lnTo>
                    <a:pt x="32583" y="223446"/>
                  </a:lnTo>
                  <a:lnTo>
                    <a:pt x="41387" y="215985"/>
                  </a:lnTo>
                  <a:lnTo>
                    <a:pt x="45711" y="211033"/>
                  </a:lnTo>
                  <a:lnTo>
                    <a:pt x="55167" y="183836"/>
                  </a:lnTo>
                  <a:lnTo>
                    <a:pt x="58245" y="153461"/>
                  </a:lnTo>
                  <a:lnTo>
                    <a:pt x="60319" y="119264"/>
                  </a:lnTo>
                  <a:lnTo>
                    <a:pt x="65518" y="72224"/>
                  </a:lnTo>
                  <a:lnTo>
                    <a:pt x="66602" y="62039"/>
                  </a:lnTo>
                  <a:lnTo>
                    <a:pt x="66754" y="61835"/>
                  </a:lnTo>
                  <a:lnTo>
                    <a:pt x="82235" y="109139"/>
                  </a:lnTo>
                  <a:lnTo>
                    <a:pt x="94343" y="155687"/>
                  </a:lnTo>
                  <a:lnTo>
                    <a:pt x="98808" y="17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867"/>
            <p:cNvSpPr/>
            <p:nvPr>
              <p:custDataLst>
                <p:tags r:id="rId197"/>
              </p:custDataLst>
            </p:nvPr>
          </p:nvSpPr>
          <p:spPr>
            <a:xfrm>
              <a:off x="1308100" y="670914"/>
              <a:ext cx="146051" cy="215237"/>
            </a:xfrm>
            <a:custGeom>
              <a:avLst/>
              <a:gdLst/>
              <a:ahLst/>
              <a:cxnLst/>
              <a:rect l="0" t="0" r="0" b="0"/>
              <a:pathLst>
                <a:path w="146051" h="215237">
                  <a:moveTo>
                    <a:pt x="0" y="27586"/>
                  </a:moveTo>
                  <a:lnTo>
                    <a:pt x="0" y="27586"/>
                  </a:lnTo>
                  <a:lnTo>
                    <a:pt x="4364" y="17447"/>
                  </a:lnTo>
                  <a:lnTo>
                    <a:pt x="5467" y="9909"/>
                  </a:lnTo>
                  <a:lnTo>
                    <a:pt x="6467" y="8040"/>
                  </a:lnTo>
                  <a:lnTo>
                    <a:pt x="7839" y="7500"/>
                  </a:lnTo>
                  <a:lnTo>
                    <a:pt x="9459" y="7845"/>
                  </a:lnTo>
                  <a:lnTo>
                    <a:pt x="13141" y="13874"/>
                  </a:lnTo>
                  <a:lnTo>
                    <a:pt x="15111" y="18444"/>
                  </a:lnTo>
                  <a:lnTo>
                    <a:pt x="18977" y="62678"/>
                  </a:lnTo>
                  <a:lnTo>
                    <a:pt x="22075" y="95394"/>
                  </a:lnTo>
                  <a:lnTo>
                    <a:pt x="22041" y="131101"/>
                  </a:lnTo>
                  <a:lnTo>
                    <a:pt x="19674" y="165315"/>
                  </a:lnTo>
                  <a:lnTo>
                    <a:pt x="14287" y="208498"/>
                  </a:lnTo>
                  <a:lnTo>
                    <a:pt x="13405" y="215236"/>
                  </a:lnTo>
                  <a:lnTo>
                    <a:pt x="12793" y="186875"/>
                  </a:lnTo>
                  <a:lnTo>
                    <a:pt x="16504" y="144007"/>
                  </a:lnTo>
                  <a:lnTo>
                    <a:pt x="19470" y="115783"/>
                  </a:lnTo>
                  <a:lnTo>
                    <a:pt x="24646" y="78779"/>
                  </a:lnTo>
                  <a:lnTo>
                    <a:pt x="30004" y="56689"/>
                  </a:lnTo>
                  <a:lnTo>
                    <a:pt x="37089" y="44519"/>
                  </a:lnTo>
                  <a:lnTo>
                    <a:pt x="43060" y="38639"/>
                  </a:lnTo>
                  <a:lnTo>
                    <a:pt x="45640" y="37072"/>
                  </a:lnTo>
                  <a:lnTo>
                    <a:pt x="48065" y="37437"/>
                  </a:lnTo>
                  <a:lnTo>
                    <a:pt x="52642" y="41607"/>
                  </a:lnTo>
                  <a:lnTo>
                    <a:pt x="59185" y="68743"/>
                  </a:lnTo>
                  <a:lnTo>
                    <a:pt x="58284" y="115679"/>
                  </a:lnTo>
                  <a:lnTo>
                    <a:pt x="57250" y="150093"/>
                  </a:lnTo>
                  <a:lnTo>
                    <a:pt x="57216" y="150179"/>
                  </a:lnTo>
                  <a:lnTo>
                    <a:pt x="57194" y="149532"/>
                  </a:lnTo>
                  <a:lnTo>
                    <a:pt x="71459" y="102884"/>
                  </a:lnTo>
                  <a:lnTo>
                    <a:pt x="78166" y="62048"/>
                  </a:lnTo>
                  <a:lnTo>
                    <a:pt x="87993" y="32152"/>
                  </a:lnTo>
                  <a:lnTo>
                    <a:pt x="103213" y="9889"/>
                  </a:lnTo>
                  <a:lnTo>
                    <a:pt x="111254" y="2082"/>
                  </a:lnTo>
                  <a:lnTo>
                    <a:pt x="114386" y="0"/>
                  </a:lnTo>
                  <a:lnTo>
                    <a:pt x="117885" y="2140"/>
                  </a:lnTo>
                  <a:lnTo>
                    <a:pt x="125536" y="13925"/>
                  </a:lnTo>
                  <a:lnTo>
                    <a:pt x="132512" y="55305"/>
                  </a:lnTo>
                  <a:lnTo>
                    <a:pt x="137257" y="91773"/>
                  </a:lnTo>
                  <a:lnTo>
                    <a:pt x="141099" y="138259"/>
                  </a:lnTo>
                  <a:lnTo>
                    <a:pt x="146050" y="167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868"/>
            <p:cNvSpPr/>
            <p:nvPr>
              <p:custDataLst>
                <p:tags r:id="rId198"/>
              </p:custDataLst>
            </p:nvPr>
          </p:nvSpPr>
          <p:spPr>
            <a:xfrm>
              <a:off x="1004706" y="685800"/>
              <a:ext cx="112895" cy="199819"/>
            </a:xfrm>
            <a:custGeom>
              <a:avLst/>
              <a:gdLst/>
              <a:ahLst/>
              <a:cxnLst/>
              <a:rect l="0" t="0" r="0" b="0"/>
              <a:pathLst>
                <a:path w="112895" h="199819">
                  <a:moveTo>
                    <a:pt x="17644" y="63500"/>
                  </a:moveTo>
                  <a:lnTo>
                    <a:pt x="17644" y="63500"/>
                  </a:lnTo>
                  <a:lnTo>
                    <a:pt x="3338" y="40356"/>
                  </a:lnTo>
                  <a:lnTo>
                    <a:pt x="0" y="27558"/>
                  </a:lnTo>
                  <a:lnTo>
                    <a:pt x="1100" y="19068"/>
                  </a:lnTo>
                  <a:lnTo>
                    <a:pt x="2381" y="14829"/>
                  </a:lnTo>
                  <a:lnTo>
                    <a:pt x="7568" y="8237"/>
                  </a:lnTo>
                  <a:lnTo>
                    <a:pt x="10927" y="5491"/>
                  </a:lnTo>
                  <a:lnTo>
                    <a:pt x="15282" y="4366"/>
                  </a:lnTo>
                  <a:lnTo>
                    <a:pt x="25767" y="4998"/>
                  </a:lnTo>
                  <a:lnTo>
                    <a:pt x="37482" y="15157"/>
                  </a:lnTo>
                  <a:lnTo>
                    <a:pt x="54096" y="42591"/>
                  </a:lnTo>
                  <a:lnTo>
                    <a:pt x="66074" y="79412"/>
                  </a:lnTo>
                  <a:lnTo>
                    <a:pt x="72210" y="123483"/>
                  </a:lnTo>
                  <a:lnTo>
                    <a:pt x="72147" y="162882"/>
                  </a:lnTo>
                  <a:lnTo>
                    <a:pt x="68226" y="195591"/>
                  </a:lnTo>
                  <a:lnTo>
                    <a:pt x="66888" y="198127"/>
                  </a:lnTo>
                  <a:lnTo>
                    <a:pt x="65290" y="199818"/>
                  </a:lnTo>
                  <a:lnTo>
                    <a:pt x="63519" y="197418"/>
                  </a:lnTo>
                  <a:lnTo>
                    <a:pt x="59670" y="185343"/>
                  </a:lnTo>
                  <a:lnTo>
                    <a:pt x="56907" y="148598"/>
                  </a:lnTo>
                  <a:lnTo>
                    <a:pt x="58142" y="114257"/>
                  </a:lnTo>
                  <a:lnTo>
                    <a:pt x="62454" y="79003"/>
                  </a:lnTo>
                  <a:lnTo>
                    <a:pt x="80588" y="31389"/>
                  </a:lnTo>
                  <a:lnTo>
                    <a:pt x="90069" y="16773"/>
                  </a:lnTo>
                  <a:lnTo>
                    <a:pt x="11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869"/>
            <p:cNvSpPr/>
            <p:nvPr>
              <p:custDataLst>
                <p:tags r:id="rId199"/>
              </p:custDataLst>
            </p:nvPr>
          </p:nvSpPr>
          <p:spPr>
            <a:xfrm>
              <a:off x="860032" y="679196"/>
              <a:ext cx="130569" cy="238658"/>
            </a:xfrm>
            <a:custGeom>
              <a:avLst/>
              <a:gdLst/>
              <a:ahLst/>
              <a:cxnLst/>
              <a:rect l="0" t="0" r="0" b="0"/>
              <a:pathLst>
                <a:path w="130569" h="238658">
                  <a:moveTo>
                    <a:pt x="111518" y="120904"/>
                  </a:moveTo>
                  <a:lnTo>
                    <a:pt x="111518" y="120904"/>
                  </a:lnTo>
                  <a:lnTo>
                    <a:pt x="110812" y="77580"/>
                  </a:lnTo>
                  <a:lnTo>
                    <a:pt x="102680" y="36107"/>
                  </a:lnTo>
                  <a:lnTo>
                    <a:pt x="93220" y="17541"/>
                  </a:lnTo>
                  <a:lnTo>
                    <a:pt x="78109" y="3102"/>
                  </a:lnTo>
                  <a:lnTo>
                    <a:pt x="73018" y="742"/>
                  </a:lnTo>
                  <a:lnTo>
                    <a:pt x="63598" y="0"/>
                  </a:lnTo>
                  <a:lnTo>
                    <a:pt x="52826" y="7667"/>
                  </a:lnTo>
                  <a:lnTo>
                    <a:pt x="25292" y="45698"/>
                  </a:lnTo>
                  <a:lnTo>
                    <a:pt x="7731" y="93211"/>
                  </a:lnTo>
                  <a:lnTo>
                    <a:pt x="1891" y="130939"/>
                  </a:lnTo>
                  <a:lnTo>
                    <a:pt x="0" y="167697"/>
                  </a:lnTo>
                  <a:lnTo>
                    <a:pt x="3608" y="207519"/>
                  </a:lnTo>
                  <a:lnTo>
                    <a:pt x="9701" y="228074"/>
                  </a:lnTo>
                  <a:lnTo>
                    <a:pt x="13301" y="233978"/>
                  </a:lnTo>
                  <a:lnTo>
                    <a:pt x="17112" y="237209"/>
                  </a:lnTo>
                  <a:lnTo>
                    <a:pt x="21064" y="238657"/>
                  </a:lnTo>
                  <a:lnTo>
                    <a:pt x="31100" y="236504"/>
                  </a:lnTo>
                  <a:lnTo>
                    <a:pt x="36739" y="233954"/>
                  </a:lnTo>
                  <a:lnTo>
                    <a:pt x="58160" y="210139"/>
                  </a:lnTo>
                  <a:lnTo>
                    <a:pt x="75639" y="176272"/>
                  </a:lnTo>
                  <a:lnTo>
                    <a:pt x="86384" y="136055"/>
                  </a:lnTo>
                  <a:lnTo>
                    <a:pt x="91266" y="94133"/>
                  </a:lnTo>
                  <a:lnTo>
                    <a:pt x="92231" y="74145"/>
                  </a:lnTo>
                  <a:lnTo>
                    <a:pt x="95792" y="109708"/>
                  </a:lnTo>
                  <a:lnTo>
                    <a:pt x="103995" y="154258"/>
                  </a:lnTo>
                  <a:lnTo>
                    <a:pt x="125192" y="200270"/>
                  </a:lnTo>
                  <a:lnTo>
                    <a:pt x="130568" y="209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009"/>
          <p:cNvGrpSpPr/>
          <p:nvPr/>
        </p:nvGrpSpPr>
        <p:grpSpPr>
          <a:xfrm>
            <a:off x="558800" y="419100"/>
            <a:ext cx="3394522" cy="850901"/>
            <a:chOff x="558800" y="419100"/>
            <a:chExt cx="3394522" cy="850901"/>
          </a:xfrm>
        </p:grpSpPr>
        <p:sp>
          <p:nvSpPr>
            <p:cNvPr id="69" name="SMARTInkShape-4870"/>
            <p:cNvSpPr/>
            <p:nvPr>
              <p:custDataLst>
                <p:tags r:id="rId178"/>
              </p:custDataLst>
            </p:nvPr>
          </p:nvSpPr>
          <p:spPr>
            <a:xfrm>
              <a:off x="558800" y="1050269"/>
              <a:ext cx="3394522" cy="219732"/>
            </a:xfrm>
            <a:custGeom>
              <a:avLst/>
              <a:gdLst/>
              <a:ahLst/>
              <a:cxnLst/>
              <a:rect l="0" t="0" r="0" b="0"/>
              <a:pathLst>
                <a:path w="3394522" h="219732">
                  <a:moveTo>
                    <a:pt x="241300" y="118131"/>
                  </a:moveTo>
                  <a:lnTo>
                    <a:pt x="241300" y="118131"/>
                  </a:lnTo>
                  <a:lnTo>
                    <a:pt x="287501" y="107992"/>
                  </a:lnTo>
                  <a:lnTo>
                    <a:pt x="311612" y="104316"/>
                  </a:lnTo>
                  <a:lnTo>
                    <a:pt x="338974" y="100454"/>
                  </a:lnTo>
                  <a:lnTo>
                    <a:pt x="375561" y="97174"/>
                  </a:lnTo>
                  <a:lnTo>
                    <a:pt x="418296" y="94282"/>
                  </a:lnTo>
                  <a:lnTo>
                    <a:pt x="465131" y="91648"/>
                  </a:lnTo>
                  <a:lnTo>
                    <a:pt x="520343" y="88481"/>
                  </a:lnTo>
                  <a:lnTo>
                    <a:pt x="581140" y="84959"/>
                  </a:lnTo>
                  <a:lnTo>
                    <a:pt x="645660" y="81200"/>
                  </a:lnTo>
                  <a:lnTo>
                    <a:pt x="719718" y="76577"/>
                  </a:lnTo>
                  <a:lnTo>
                    <a:pt x="800134" y="71378"/>
                  </a:lnTo>
                  <a:lnTo>
                    <a:pt x="884789" y="65796"/>
                  </a:lnTo>
                  <a:lnTo>
                    <a:pt x="977210" y="61369"/>
                  </a:lnTo>
                  <a:lnTo>
                    <a:pt x="1074806" y="57712"/>
                  </a:lnTo>
                  <a:lnTo>
                    <a:pt x="1175854" y="54568"/>
                  </a:lnTo>
                  <a:lnTo>
                    <a:pt x="1282025" y="51767"/>
                  </a:lnTo>
                  <a:lnTo>
                    <a:pt x="1391611" y="49194"/>
                  </a:lnTo>
                  <a:lnTo>
                    <a:pt x="1503474" y="46773"/>
                  </a:lnTo>
                  <a:lnTo>
                    <a:pt x="1616855" y="45159"/>
                  </a:lnTo>
                  <a:lnTo>
                    <a:pt x="1731248" y="44083"/>
                  </a:lnTo>
                  <a:lnTo>
                    <a:pt x="1846315" y="43366"/>
                  </a:lnTo>
                  <a:lnTo>
                    <a:pt x="1961832" y="42887"/>
                  </a:lnTo>
                  <a:lnTo>
                    <a:pt x="2077649" y="42569"/>
                  </a:lnTo>
                  <a:lnTo>
                    <a:pt x="2193666" y="42356"/>
                  </a:lnTo>
                  <a:lnTo>
                    <a:pt x="2305583" y="43625"/>
                  </a:lnTo>
                  <a:lnTo>
                    <a:pt x="2414766" y="45883"/>
                  </a:lnTo>
                  <a:lnTo>
                    <a:pt x="2522127" y="48799"/>
                  </a:lnTo>
                  <a:lnTo>
                    <a:pt x="2623335" y="51449"/>
                  </a:lnTo>
                  <a:lnTo>
                    <a:pt x="2720440" y="53920"/>
                  </a:lnTo>
                  <a:lnTo>
                    <a:pt x="2814810" y="56274"/>
                  </a:lnTo>
                  <a:lnTo>
                    <a:pt x="2901712" y="57843"/>
                  </a:lnTo>
                  <a:lnTo>
                    <a:pt x="2983636" y="58889"/>
                  </a:lnTo>
                  <a:lnTo>
                    <a:pt x="3062241" y="59586"/>
                  </a:lnTo>
                  <a:lnTo>
                    <a:pt x="3129460" y="59346"/>
                  </a:lnTo>
                  <a:lnTo>
                    <a:pt x="3189090" y="58480"/>
                  </a:lnTo>
                  <a:lnTo>
                    <a:pt x="3243660" y="57197"/>
                  </a:lnTo>
                  <a:lnTo>
                    <a:pt x="3287095" y="54930"/>
                  </a:lnTo>
                  <a:lnTo>
                    <a:pt x="3323108" y="52008"/>
                  </a:lnTo>
                  <a:lnTo>
                    <a:pt x="3354172" y="48649"/>
                  </a:lnTo>
                  <a:lnTo>
                    <a:pt x="3394521" y="43921"/>
                  </a:lnTo>
                  <a:lnTo>
                    <a:pt x="3392608" y="41847"/>
                  </a:lnTo>
                  <a:lnTo>
                    <a:pt x="3345623" y="31480"/>
                  </a:lnTo>
                  <a:lnTo>
                    <a:pt x="3310621" y="26497"/>
                  </a:lnTo>
                  <a:lnTo>
                    <a:pt x="3269647" y="21058"/>
                  </a:lnTo>
                  <a:lnTo>
                    <a:pt x="3216226" y="16021"/>
                  </a:lnTo>
                  <a:lnTo>
                    <a:pt x="3154506" y="11252"/>
                  </a:lnTo>
                  <a:lnTo>
                    <a:pt x="3087254" y="6662"/>
                  </a:lnTo>
                  <a:lnTo>
                    <a:pt x="3006436" y="3602"/>
                  </a:lnTo>
                  <a:lnTo>
                    <a:pt x="2916574" y="1561"/>
                  </a:lnTo>
                  <a:lnTo>
                    <a:pt x="2820683" y="201"/>
                  </a:lnTo>
                  <a:lnTo>
                    <a:pt x="2713011" y="0"/>
                  </a:lnTo>
                  <a:lnTo>
                    <a:pt x="2597485" y="572"/>
                  </a:lnTo>
                  <a:lnTo>
                    <a:pt x="2476723" y="1658"/>
                  </a:lnTo>
                  <a:lnTo>
                    <a:pt x="2348238" y="4499"/>
                  </a:lnTo>
                  <a:lnTo>
                    <a:pt x="2214603" y="8510"/>
                  </a:lnTo>
                  <a:lnTo>
                    <a:pt x="2077535" y="13300"/>
                  </a:lnTo>
                  <a:lnTo>
                    <a:pt x="1936768" y="20021"/>
                  </a:lnTo>
                  <a:lnTo>
                    <a:pt x="1793534" y="28030"/>
                  </a:lnTo>
                  <a:lnTo>
                    <a:pt x="1648656" y="36897"/>
                  </a:lnTo>
                  <a:lnTo>
                    <a:pt x="1504798" y="46336"/>
                  </a:lnTo>
                  <a:lnTo>
                    <a:pt x="1361621" y="56157"/>
                  </a:lnTo>
                  <a:lnTo>
                    <a:pt x="1218897" y="66231"/>
                  </a:lnTo>
                  <a:lnTo>
                    <a:pt x="1078593" y="77181"/>
                  </a:lnTo>
                  <a:lnTo>
                    <a:pt x="939901" y="88715"/>
                  </a:lnTo>
                  <a:lnTo>
                    <a:pt x="802284" y="100637"/>
                  </a:lnTo>
                  <a:lnTo>
                    <a:pt x="676673" y="114229"/>
                  </a:lnTo>
                  <a:lnTo>
                    <a:pt x="559065" y="128935"/>
                  </a:lnTo>
                  <a:lnTo>
                    <a:pt x="446793" y="144384"/>
                  </a:lnTo>
                  <a:lnTo>
                    <a:pt x="347251" y="159622"/>
                  </a:lnTo>
                  <a:lnTo>
                    <a:pt x="256195" y="174719"/>
                  </a:lnTo>
                  <a:lnTo>
                    <a:pt x="170797" y="189723"/>
                  </a:lnTo>
                  <a:lnTo>
                    <a:pt x="113865" y="199726"/>
                  </a:lnTo>
                  <a:lnTo>
                    <a:pt x="0" y="219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871"/>
            <p:cNvSpPr/>
            <p:nvPr>
              <p:custDataLst>
                <p:tags r:id="rId179"/>
              </p:custDataLst>
            </p:nvPr>
          </p:nvSpPr>
          <p:spPr>
            <a:xfrm>
              <a:off x="2495440" y="419100"/>
              <a:ext cx="35519" cy="501651"/>
            </a:xfrm>
            <a:custGeom>
              <a:avLst/>
              <a:gdLst/>
              <a:ahLst/>
              <a:cxnLst/>
              <a:rect l="0" t="0" r="0" b="0"/>
              <a:pathLst>
                <a:path w="35519" h="501651">
                  <a:moveTo>
                    <a:pt x="31860" y="0"/>
                  </a:moveTo>
                  <a:lnTo>
                    <a:pt x="31860" y="0"/>
                  </a:lnTo>
                  <a:lnTo>
                    <a:pt x="31860" y="37969"/>
                  </a:lnTo>
                  <a:lnTo>
                    <a:pt x="32566" y="71908"/>
                  </a:lnTo>
                  <a:lnTo>
                    <a:pt x="35231" y="117567"/>
                  </a:lnTo>
                  <a:lnTo>
                    <a:pt x="35518" y="142583"/>
                  </a:lnTo>
                  <a:lnTo>
                    <a:pt x="35004" y="168433"/>
                  </a:lnTo>
                  <a:lnTo>
                    <a:pt x="33956" y="194839"/>
                  </a:lnTo>
                  <a:lnTo>
                    <a:pt x="31846" y="223731"/>
                  </a:lnTo>
                  <a:lnTo>
                    <a:pt x="29029" y="254282"/>
                  </a:lnTo>
                  <a:lnTo>
                    <a:pt x="25739" y="285938"/>
                  </a:lnTo>
                  <a:lnTo>
                    <a:pt x="22135" y="316214"/>
                  </a:lnTo>
                  <a:lnTo>
                    <a:pt x="18321" y="345571"/>
                  </a:lnTo>
                  <a:lnTo>
                    <a:pt x="14367" y="374314"/>
                  </a:lnTo>
                  <a:lnTo>
                    <a:pt x="6211" y="421302"/>
                  </a:lnTo>
                  <a:lnTo>
                    <a:pt x="0" y="457473"/>
                  </a:lnTo>
                  <a:lnTo>
                    <a:pt x="11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872"/>
            <p:cNvSpPr/>
            <p:nvPr>
              <p:custDataLst>
                <p:tags r:id="rId180"/>
              </p:custDataLst>
            </p:nvPr>
          </p:nvSpPr>
          <p:spPr>
            <a:xfrm>
              <a:off x="2755900" y="7048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22381" y="20919"/>
                  </a:lnTo>
                  <a:lnTo>
                    <a:pt x="60526" y="107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873"/>
            <p:cNvSpPr/>
            <p:nvPr>
              <p:custDataLst>
                <p:tags r:id="rId181"/>
              </p:custDataLst>
            </p:nvPr>
          </p:nvSpPr>
          <p:spPr>
            <a:xfrm>
              <a:off x="3569576" y="619401"/>
              <a:ext cx="380125" cy="250337"/>
            </a:xfrm>
            <a:custGeom>
              <a:avLst/>
              <a:gdLst/>
              <a:ahLst/>
              <a:cxnLst/>
              <a:rect l="0" t="0" r="0" b="0"/>
              <a:pathLst>
                <a:path w="380125" h="250337">
                  <a:moveTo>
                    <a:pt x="119774" y="21949"/>
                  </a:moveTo>
                  <a:lnTo>
                    <a:pt x="119774" y="21949"/>
                  </a:lnTo>
                  <a:lnTo>
                    <a:pt x="116403" y="8465"/>
                  </a:lnTo>
                  <a:lnTo>
                    <a:pt x="113293" y="4493"/>
                  </a:lnTo>
                  <a:lnTo>
                    <a:pt x="104194" y="80"/>
                  </a:lnTo>
                  <a:lnTo>
                    <a:pt x="93094" y="0"/>
                  </a:lnTo>
                  <a:lnTo>
                    <a:pt x="68721" y="5697"/>
                  </a:lnTo>
                  <a:lnTo>
                    <a:pt x="46478" y="21681"/>
                  </a:lnTo>
                  <a:lnTo>
                    <a:pt x="25384" y="51032"/>
                  </a:lnTo>
                  <a:lnTo>
                    <a:pt x="9100" y="93282"/>
                  </a:lnTo>
                  <a:lnTo>
                    <a:pt x="2080" y="138178"/>
                  </a:lnTo>
                  <a:lnTo>
                    <a:pt x="0" y="182760"/>
                  </a:lnTo>
                  <a:lnTo>
                    <a:pt x="2754" y="217136"/>
                  </a:lnTo>
                  <a:lnTo>
                    <a:pt x="9909" y="232406"/>
                  </a:lnTo>
                  <a:lnTo>
                    <a:pt x="14781" y="238454"/>
                  </a:lnTo>
                  <a:lnTo>
                    <a:pt x="27720" y="247055"/>
                  </a:lnTo>
                  <a:lnTo>
                    <a:pt x="35121" y="250336"/>
                  </a:lnTo>
                  <a:lnTo>
                    <a:pt x="52753" y="250219"/>
                  </a:lnTo>
                  <a:lnTo>
                    <a:pt x="82512" y="240338"/>
                  </a:lnTo>
                  <a:lnTo>
                    <a:pt x="124173" y="214665"/>
                  </a:lnTo>
                  <a:lnTo>
                    <a:pt x="165668" y="181006"/>
                  </a:lnTo>
                  <a:lnTo>
                    <a:pt x="191620" y="146453"/>
                  </a:lnTo>
                  <a:lnTo>
                    <a:pt x="209579" y="105249"/>
                  </a:lnTo>
                  <a:lnTo>
                    <a:pt x="226581" y="63877"/>
                  </a:lnTo>
                  <a:lnTo>
                    <a:pt x="238461" y="24657"/>
                  </a:lnTo>
                  <a:lnTo>
                    <a:pt x="237704" y="21638"/>
                  </a:lnTo>
                  <a:lnTo>
                    <a:pt x="235789" y="19625"/>
                  </a:lnTo>
                  <a:lnTo>
                    <a:pt x="233100" y="18283"/>
                  </a:lnTo>
                  <a:lnTo>
                    <a:pt x="229191" y="18799"/>
                  </a:lnTo>
                  <a:lnTo>
                    <a:pt x="212872" y="26974"/>
                  </a:lnTo>
                  <a:lnTo>
                    <a:pt x="198310" y="36882"/>
                  </a:lnTo>
                  <a:lnTo>
                    <a:pt x="186194" y="55867"/>
                  </a:lnTo>
                  <a:lnTo>
                    <a:pt x="177516" y="80063"/>
                  </a:lnTo>
                  <a:lnTo>
                    <a:pt x="173336" y="117484"/>
                  </a:lnTo>
                  <a:lnTo>
                    <a:pt x="177664" y="153972"/>
                  </a:lnTo>
                  <a:lnTo>
                    <a:pt x="186425" y="173995"/>
                  </a:lnTo>
                  <a:lnTo>
                    <a:pt x="199256" y="188538"/>
                  </a:lnTo>
                  <a:lnTo>
                    <a:pt x="206628" y="194391"/>
                  </a:lnTo>
                  <a:lnTo>
                    <a:pt x="243973" y="206001"/>
                  </a:lnTo>
                  <a:lnTo>
                    <a:pt x="276574" y="205820"/>
                  </a:lnTo>
                  <a:lnTo>
                    <a:pt x="311524" y="201742"/>
                  </a:lnTo>
                  <a:lnTo>
                    <a:pt x="357289" y="196184"/>
                  </a:lnTo>
                  <a:lnTo>
                    <a:pt x="380124" y="193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874"/>
            <p:cNvSpPr/>
            <p:nvPr>
              <p:custDataLst>
                <p:tags r:id="rId182"/>
              </p:custDataLst>
            </p:nvPr>
          </p:nvSpPr>
          <p:spPr>
            <a:xfrm>
              <a:off x="3315037" y="574643"/>
              <a:ext cx="111328" cy="244508"/>
            </a:xfrm>
            <a:custGeom>
              <a:avLst/>
              <a:gdLst/>
              <a:ahLst/>
              <a:cxnLst/>
              <a:rect l="0" t="0" r="0" b="0"/>
              <a:pathLst>
                <a:path w="111328" h="244508">
                  <a:moveTo>
                    <a:pt x="6013" y="73057"/>
                  </a:moveTo>
                  <a:lnTo>
                    <a:pt x="6013" y="73057"/>
                  </a:lnTo>
                  <a:lnTo>
                    <a:pt x="6013" y="76428"/>
                  </a:lnTo>
                  <a:lnTo>
                    <a:pt x="11039" y="102237"/>
                  </a:lnTo>
                  <a:lnTo>
                    <a:pt x="11970" y="137677"/>
                  </a:lnTo>
                  <a:lnTo>
                    <a:pt x="10365" y="174989"/>
                  </a:lnTo>
                  <a:lnTo>
                    <a:pt x="3501" y="218781"/>
                  </a:lnTo>
                  <a:lnTo>
                    <a:pt x="421" y="237282"/>
                  </a:lnTo>
                  <a:lnTo>
                    <a:pt x="169" y="236868"/>
                  </a:lnTo>
                  <a:lnTo>
                    <a:pt x="0" y="235181"/>
                  </a:lnTo>
                  <a:lnTo>
                    <a:pt x="8496" y="197096"/>
                  </a:lnTo>
                  <a:lnTo>
                    <a:pt x="14878" y="165580"/>
                  </a:lnTo>
                  <a:lnTo>
                    <a:pt x="20066" y="123350"/>
                  </a:lnTo>
                  <a:lnTo>
                    <a:pt x="28486" y="82004"/>
                  </a:lnTo>
                  <a:lnTo>
                    <a:pt x="39990" y="45989"/>
                  </a:lnTo>
                  <a:lnTo>
                    <a:pt x="61628" y="11963"/>
                  </a:lnTo>
                  <a:lnTo>
                    <a:pt x="75180" y="514"/>
                  </a:lnTo>
                  <a:lnTo>
                    <a:pt x="81053" y="0"/>
                  </a:lnTo>
                  <a:lnTo>
                    <a:pt x="86378" y="2480"/>
                  </a:lnTo>
                  <a:lnTo>
                    <a:pt x="91340" y="6956"/>
                  </a:lnTo>
                  <a:lnTo>
                    <a:pt x="105065" y="33481"/>
                  </a:lnTo>
                  <a:lnTo>
                    <a:pt x="111327" y="78264"/>
                  </a:lnTo>
                  <a:lnTo>
                    <a:pt x="109028" y="111590"/>
                  </a:lnTo>
                  <a:lnTo>
                    <a:pt x="103303" y="145216"/>
                  </a:lnTo>
                  <a:lnTo>
                    <a:pt x="96055" y="178976"/>
                  </a:lnTo>
                  <a:lnTo>
                    <a:pt x="87412" y="219603"/>
                  </a:lnTo>
                  <a:lnTo>
                    <a:pt x="82213" y="244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875"/>
            <p:cNvSpPr/>
            <p:nvPr>
              <p:custDataLst>
                <p:tags r:id="rId183"/>
              </p:custDataLst>
            </p:nvPr>
          </p:nvSpPr>
          <p:spPr>
            <a:xfrm>
              <a:off x="2807212" y="447533"/>
              <a:ext cx="113789" cy="435118"/>
            </a:xfrm>
            <a:custGeom>
              <a:avLst/>
              <a:gdLst/>
              <a:ahLst/>
              <a:cxnLst/>
              <a:rect l="0" t="0" r="0" b="0"/>
              <a:pathLst>
                <a:path w="113789" h="435118">
                  <a:moveTo>
                    <a:pt x="113788" y="41417"/>
                  </a:moveTo>
                  <a:lnTo>
                    <a:pt x="113788" y="41417"/>
                  </a:lnTo>
                  <a:lnTo>
                    <a:pt x="104950" y="27111"/>
                  </a:lnTo>
                  <a:lnTo>
                    <a:pt x="80256" y="12321"/>
                  </a:lnTo>
                  <a:lnTo>
                    <a:pt x="49466" y="0"/>
                  </a:lnTo>
                  <a:lnTo>
                    <a:pt x="37223" y="2078"/>
                  </a:lnTo>
                  <a:lnTo>
                    <a:pt x="30994" y="4608"/>
                  </a:lnTo>
                  <a:lnTo>
                    <a:pt x="20311" y="16826"/>
                  </a:lnTo>
                  <a:lnTo>
                    <a:pt x="11565" y="36838"/>
                  </a:lnTo>
                  <a:lnTo>
                    <a:pt x="5326" y="66898"/>
                  </a:lnTo>
                  <a:lnTo>
                    <a:pt x="2083" y="107070"/>
                  </a:lnTo>
                  <a:lnTo>
                    <a:pt x="641" y="153146"/>
                  </a:lnTo>
                  <a:lnTo>
                    <a:pt x="257" y="177286"/>
                  </a:lnTo>
                  <a:lnTo>
                    <a:pt x="0" y="201847"/>
                  </a:lnTo>
                  <a:lnTo>
                    <a:pt x="535" y="225981"/>
                  </a:lnTo>
                  <a:lnTo>
                    <a:pt x="3011" y="273494"/>
                  </a:lnTo>
                  <a:lnTo>
                    <a:pt x="4581" y="316718"/>
                  </a:lnTo>
                  <a:lnTo>
                    <a:pt x="5279" y="354978"/>
                  </a:lnTo>
                  <a:lnTo>
                    <a:pt x="5673" y="398202"/>
                  </a:lnTo>
                  <a:lnTo>
                    <a:pt x="5838" y="435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876"/>
            <p:cNvSpPr/>
            <p:nvPr>
              <p:custDataLst>
                <p:tags r:id="rId184"/>
              </p:custDataLst>
            </p:nvPr>
          </p:nvSpPr>
          <p:spPr>
            <a:xfrm>
              <a:off x="3158659" y="610186"/>
              <a:ext cx="86192" cy="215165"/>
            </a:xfrm>
            <a:custGeom>
              <a:avLst/>
              <a:gdLst/>
              <a:ahLst/>
              <a:cxnLst/>
              <a:rect l="0" t="0" r="0" b="0"/>
              <a:pathLst>
                <a:path w="86192" h="215165">
                  <a:moveTo>
                    <a:pt x="9991" y="120064"/>
                  </a:moveTo>
                  <a:lnTo>
                    <a:pt x="9991" y="120064"/>
                  </a:lnTo>
                  <a:lnTo>
                    <a:pt x="13362" y="120064"/>
                  </a:lnTo>
                  <a:lnTo>
                    <a:pt x="22200" y="113322"/>
                  </a:lnTo>
                  <a:lnTo>
                    <a:pt x="37829" y="91921"/>
                  </a:lnTo>
                  <a:lnTo>
                    <a:pt x="55346" y="45062"/>
                  </a:lnTo>
                  <a:lnTo>
                    <a:pt x="54845" y="1351"/>
                  </a:lnTo>
                  <a:lnTo>
                    <a:pt x="53300" y="0"/>
                  </a:lnTo>
                  <a:lnTo>
                    <a:pt x="50858" y="510"/>
                  </a:lnTo>
                  <a:lnTo>
                    <a:pt x="47819" y="2262"/>
                  </a:lnTo>
                  <a:lnTo>
                    <a:pt x="21819" y="48629"/>
                  </a:lnTo>
                  <a:lnTo>
                    <a:pt x="7145" y="91607"/>
                  </a:lnTo>
                  <a:lnTo>
                    <a:pt x="211" y="136327"/>
                  </a:lnTo>
                  <a:lnTo>
                    <a:pt x="0" y="161864"/>
                  </a:lnTo>
                  <a:lnTo>
                    <a:pt x="4610" y="182621"/>
                  </a:lnTo>
                  <a:lnTo>
                    <a:pt x="13244" y="197491"/>
                  </a:lnTo>
                  <a:lnTo>
                    <a:pt x="18509" y="203432"/>
                  </a:lnTo>
                  <a:lnTo>
                    <a:pt x="33768" y="211915"/>
                  </a:lnTo>
                  <a:lnTo>
                    <a:pt x="42775" y="215164"/>
                  </a:lnTo>
                  <a:lnTo>
                    <a:pt x="60310" y="215012"/>
                  </a:lnTo>
                  <a:lnTo>
                    <a:pt x="86191" y="20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877"/>
            <p:cNvSpPr/>
            <p:nvPr>
              <p:custDataLst>
                <p:tags r:id="rId185"/>
              </p:custDataLst>
            </p:nvPr>
          </p:nvSpPr>
          <p:spPr>
            <a:xfrm>
              <a:off x="2882940" y="659047"/>
              <a:ext cx="114261" cy="188823"/>
            </a:xfrm>
            <a:custGeom>
              <a:avLst/>
              <a:gdLst/>
              <a:ahLst/>
              <a:cxnLst/>
              <a:rect l="0" t="0" r="0" b="0"/>
              <a:pathLst>
                <a:path w="114261" h="188823">
                  <a:moveTo>
                    <a:pt x="6310" y="77553"/>
                  </a:moveTo>
                  <a:lnTo>
                    <a:pt x="6310" y="77553"/>
                  </a:lnTo>
                  <a:lnTo>
                    <a:pt x="53840" y="59255"/>
                  </a:lnTo>
                  <a:lnTo>
                    <a:pt x="75191" y="44144"/>
                  </a:lnTo>
                  <a:lnTo>
                    <a:pt x="82785" y="34247"/>
                  </a:lnTo>
                  <a:lnTo>
                    <a:pt x="86160" y="24439"/>
                  </a:lnTo>
                  <a:lnTo>
                    <a:pt x="87660" y="13025"/>
                  </a:lnTo>
                  <a:lnTo>
                    <a:pt x="86649" y="8429"/>
                  </a:lnTo>
                  <a:lnTo>
                    <a:pt x="81762" y="1440"/>
                  </a:lnTo>
                  <a:lnTo>
                    <a:pt x="77778" y="0"/>
                  </a:lnTo>
                  <a:lnTo>
                    <a:pt x="67707" y="281"/>
                  </a:lnTo>
                  <a:lnTo>
                    <a:pt x="43395" y="17890"/>
                  </a:lnTo>
                  <a:lnTo>
                    <a:pt x="20591" y="48821"/>
                  </a:lnTo>
                  <a:lnTo>
                    <a:pt x="3799" y="88168"/>
                  </a:lnTo>
                  <a:lnTo>
                    <a:pt x="0" y="127735"/>
                  </a:lnTo>
                  <a:lnTo>
                    <a:pt x="6714" y="159528"/>
                  </a:lnTo>
                  <a:lnTo>
                    <a:pt x="15662" y="174194"/>
                  </a:lnTo>
                  <a:lnTo>
                    <a:pt x="21011" y="180080"/>
                  </a:lnTo>
                  <a:lnTo>
                    <a:pt x="36362" y="186621"/>
                  </a:lnTo>
                  <a:lnTo>
                    <a:pt x="54238" y="188822"/>
                  </a:lnTo>
                  <a:lnTo>
                    <a:pt x="80169" y="185389"/>
                  </a:lnTo>
                  <a:lnTo>
                    <a:pt x="114260" y="172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878"/>
            <p:cNvSpPr/>
            <p:nvPr>
              <p:custDataLst>
                <p:tags r:id="rId186"/>
              </p:custDataLst>
            </p:nvPr>
          </p:nvSpPr>
          <p:spPr>
            <a:xfrm>
              <a:off x="3016250" y="615950"/>
              <a:ext cx="107951" cy="204193"/>
            </a:xfrm>
            <a:custGeom>
              <a:avLst/>
              <a:gdLst/>
              <a:ahLst/>
              <a:cxnLst/>
              <a:rect l="0" t="0" r="0" b="0"/>
              <a:pathLst>
                <a:path w="107951" h="204193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1" y="45774"/>
                  </a:lnTo>
                  <a:lnTo>
                    <a:pt x="8789" y="44842"/>
                  </a:lnTo>
                  <a:lnTo>
                    <a:pt x="16606" y="45330"/>
                  </a:lnTo>
                  <a:lnTo>
                    <a:pt x="27136" y="47898"/>
                  </a:lnTo>
                  <a:lnTo>
                    <a:pt x="44964" y="60053"/>
                  </a:lnTo>
                  <a:lnTo>
                    <a:pt x="60282" y="87173"/>
                  </a:lnTo>
                  <a:lnTo>
                    <a:pt x="70386" y="122020"/>
                  </a:lnTo>
                  <a:lnTo>
                    <a:pt x="69982" y="169604"/>
                  </a:lnTo>
                  <a:lnTo>
                    <a:pt x="63108" y="197818"/>
                  </a:lnTo>
                  <a:lnTo>
                    <a:pt x="61122" y="201729"/>
                  </a:lnTo>
                  <a:lnTo>
                    <a:pt x="59092" y="203630"/>
                  </a:lnTo>
                  <a:lnTo>
                    <a:pt x="57034" y="204192"/>
                  </a:lnTo>
                  <a:lnTo>
                    <a:pt x="54956" y="203862"/>
                  </a:lnTo>
                  <a:lnTo>
                    <a:pt x="53571" y="200819"/>
                  </a:lnTo>
                  <a:lnTo>
                    <a:pt x="52031" y="189912"/>
                  </a:lnTo>
                  <a:lnTo>
                    <a:pt x="57907" y="157792"/>
                  </a:lnTo>
                  <a:lnTo>
                    <a:pt x="62895" y="123517"/>
                  </a:lnTo>
                  <a:lnTo>
                    <a:pt x="68170" y="84530"/>
                  </a:lnTo>
                  <a:lnTo>
                    <a:pt x="75218" y="48387"/>
                  </a:lnTo>
                  <a:lnTo>
                    <a:pt x="90491" y="13161"/>
                  </a:lnTo>
                  <a:lnTo>
                    <a:pt x="98544" y="420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879"/>
            <p:cNvSpPr/>
            <p:nvPr>
              <p:custDataLst>
                <p:tags r:id="rId187"/>
              </p:custDataLst>
            </p:nvPr>
          </p:nvSpPr>
          <p:spPr>
            <a:xfrm>
              <a:off x="2571750" y="629222"/>
              <a:ext cx="106270" cy="228029"/>
            </a:xfrm>
            <a:custGeom>
              <a:avLst/>
              <a:gdLst/>
              <a:ahLst/>
              <a:cxnLst/>
              <a:rect l="0" t="0" r="0" b="0"/>
              <a:pathLst>
                <a:path w="106270" h="228029">
                  <a:moveTo>
                    <a:pt x="0" y="62928"/>
                  </a:moveTo>
                  <a:lnTo>
                    <a:pt x="0" y="62928"/>
                  </a:lnTo>
                  <a:lnTo>
                    <a:pt x="12209" y="78508"/>
                  </a:lnTo>
                  <a:lnTo>
                    <a:pt x="22768" y="117511"/>
                  </a:lnTo>
                  <a:lnTo>
                    <a:pt x="28775" y="156398"/>
                  </a:lnTo>
                  <a:lnTo>
                    <a:pt x="29281" y="199977"/>
                  </a:lnTo>
                  <a:lnTo>
                    <a:pt x="25911" y="223628"/>
                  </a:lnTo>
                  <a:lnTo>
                    <a:pt x="25740" y="223684"/>
                  </a:lnTo>
                  <a:lnTo>
                    <a:pt x="25430" y="185435"/>
                  </a:lnTo>
                  <a:lnTo>
                    <a:pt x="27290" y="141089"/>
                  </a:lnTo>
                  <a:lnTo>
                    <a:pt x="31179" y="101900"/>
                  </a:lnTo>
                  <a:lnTo>
                    <a:pt x="37611" y="63315"/>
                  </a:lnTo>
                  <a:lnTo>
                    <a:pt x="49166" y="26119"/>
                  </a:lnTo>
                  <a:lnTo>
                    <a:pt x="59246" y="11055"/>
                  </a:lnTo>
                  <a:lnTo>
                    <a:pt x="64897" y="5063"/>
                  </a:lnTo>
                  <a:lnTo>
                    <a:pt x="70781" y="1773"/>
                  </a:lnTo>
                  <a:lnTo>
                    <a:pt x="82964" y="0"/>
                  </a:lnTo>
                  <a:lnTo>
                    <a:pt x="87765" y="3337"/>
                  </a:lnTo>
                  <a:lnTo>
                    <a:pt x="94981" y="16452"/>
                  </a:lnTo>
                  <a:lnTo>
                    <a:pt x="104656" y="63756"/>
                  </a:lnTo>
                  <a:lnTo>
                    <a:pt x="106269" y="106134"/>
                  </a:lnTo>
                  <a:lnTo>
                    <a:pt x="102591" y="149264"/>
                  </a:lnTo>
                  <a:lnTo>
                    <a:pt x="97739" y="187757"/>
                  </a:lnTo>
                  <a:lnTo>
                    <a:pt x="95250" y="22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010"/>
          <p:cNvGrpSpPr/>
          <p:nvPr/>
        </p:nvGrpSpPr>
        <p:grpSpPr>
          <a:xfrm>
            <a:off x="1369195" y="1741512"/>
            <a:ext cx="1056506" cy="544489"/>
            <a:chOff x="1369195" y="1741512"/>
            <a:chExt cx="1056506" cy="544489"/>
          </a:xfrm>
        </p:grpSpPr>
        <p:sp>
          <p:nvSpPr>
            <p:cNvPr id="80" name="SMARTInkShape-4880"/>
            <p:cNvSpPr/>
            <p:nvPr>
              <p:custDataLst>
                <p:tags r:id="rId171"/>
              </p:custDataLst>
            </p:nvPr>
          </p:nvSpPr>
          <p:spPr>
            <a:xfrm>
              <a:off x="2419350" y="2101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881"/>
            <p:cNvSpPr/>
            <p:nvPr>
              <p:custDataLst>
                <p:tags r:id="rId172"/>
              </p:custDataLst>
            </p:nvPr>
          </p:nvSpPr>
          <p:spPr>
            <a:xfrm>
              <a:off x="2368550" y="190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882"/>
            <p:cNvSpPr/>
            <p:nvPr>
              <p:custDataLst>
                <p:tags r:id="rId173"/>
              </p:custDataLst>
            </p:nvPr>
          </p:nvSpPr>
          <p:spPr>
            <a:xfrm>
              <a:off x="1638300" y="2178050"/>
              <a:ext cx="596901" cy="107951"/>
            </a:xfrm>
            <a:custGeom>
              <a:avLst/>
              <a:gdLst/>
              <a:ahLst/>
              <a:cxnLst/>
              <a:rect l="0" t="0" r="0" b="0"/>
              <a:pathLst>
                <a:path w="596901" h="107951">
                  <a:moveTo>
                    <a:pt x="0" y="107950"/>
                  </a:moveTo>
                  <a:lnTo>
                    <a:pt x="0" y="107950"/>
                  </a:lnTo>
                  <a:lnTo>
                    <a:pt x="46445" y="99161"/>
                  </a:lnTo>
                  <a:lnTo>
                    <a:pt x="69063" y="95741"/>
                  </a:lnTo>
                  <a:lnTo>
                    <a:pt x="98253" y="91344"/>
                  </a:lnTo>
                  <a:lnTo>
                    <a:pt x="131824" y="86296"/>
                  </a:lnTo>
                  <a:lnTo>
                    <a:pt x="168316" y="80814"/>
                  </a:lnTo>
                  <a:lnTo>
                    <a:pt x="208872" y="74337"/>
                  </a:lnTo>
                  <a:lnTo>
                    <a:pt x="252137" y="67197"/>
                  </a:lnTo>
                  <a:lnTo>
                    <a:pt x="297208" y="59615"/>
                  </a:lnTo>
                  <a:lnTo>
                    <a:pt x="339955" y="51738"/>
                  </a:lnTo>
                  <a:lnTo>
                    <a:pt x="381153" y="43664"/>
                  </a:lnTo>
                  <a:lnTo>
                    <a:pt x="421319" y="35459"/>
                  </a:lnTo>
                  <a:lnTo>
                    <a:pt x="458679" y="27873"/>
                  </a:lnTo>
                  <a:lnTo>
                    <a:pt x="494169" y="20698"/>
                  </a:lnTo>
                  <a:lnTo>
                    <a:pt x="528413" y="13799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883"/>
            <p:cNvSpPr/>
            <p:nvPr>
              <p:custDataLst>
                <p:tags r:id="rId174"/>
              </p:custDataLst>
            </p:nvPr>
          </p:nvSpPr>
          <p:spPr>
            <a:xfrm>
              <a:off x="1371600" y="2146300"/>
              <a:ext cx="749301" cy="69851"/>
            </a:xfrm>
            <a:custGeom>
              <a:avLst/>
              <a:gdLst/>
              <a:ahLst/>
              <a:cxnLst/>
              <a:rect l="0" t="0" r="0" b="0"/>
              <a:pathLst>
                <a:path w="749301" h="69851">
                  <a:moveTo>
                    <a:pt x="0" y="69850"/>
                  </a:moveTo>
                  <a:lnTo>
                    <a:pt x="0" y="69850"/>
                  </a:lnTo>
                  <a:lnTo>
                    <a:pt x="44563" y="64206"/>
                  </a:lnTo>
                  <a:lnTo>
                    <a:pt x="65692" y="59737"/>
                  </a:lnTo>
                  <a:lnTo>
                    <a:pt x="94595" y="55347"/>
                  </a:lnTo>
                  <a:lnTo>
                    <a:pt x="128680" y="51009"/>
                  </a:lnTo>
                  <a:lnTo>
                    <a:pt x="166220" y="46706"/>
                  </a:lnTo>
                  <a:lnTo>
                    <a:pt x="206769" y="41721"/>
                  </a:lnTo>
                  <a:lnTo>
                    <a:pt x="249324" y="36280"/>
                  </a:lnTo>
                  <a:lnTo>
                    <a:pt x="293216" y="30537"/>
                  </a:lnTo>
                  <a:lnTo>
                    <a:pt x="339410" y="25297"/>
                  </a:lnTo>
                  <a:lnTo>
                    <a:pt x="387140" y="20392"/>
                  </a:lnTo>
                  <a:lnTo>
                    <a:pt x="435893" y="15712"/>
                  </a:lnTo>
                  <a:lnTo>
                    <a:pt x="483212" y="12591"/>
                  </a:lnTo>
                  <a:lnTo>
                    <a:pt x="529575" y="10511"/>
                  </a:lnTo>
                  <a:lnTo>
                    <a:pt x="575300" y="9124"/>
                  </a:lnTo>
                  <a:lnTo>
                    <a:pt x="614955" y="7494"/>
                  </a:lnTo>
                  <a:lnTo>
                    <a:pt x="650565" y="5701"/>
                  </a:lnTo>
                  <a:lnTo>
                    <a:pt x="683476" y="3801"/>
                  </a:lnTo>
                  <a:lnTo>
                    <a:pt x="749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884"/>
            <p:cNvSpPr/>
            <p:nvPr>
              <p:custDataLst>
                <p:tags r:id="rId175"/>
              </p:custDataLst>
            </p:nvPr>
          </p:nvSpPr>
          <p:spPr>
            <a:xfrm>
              <a:off x="1593850" y="1943439"/>
              <a:ext cx="215901" cy="148093"/>
            </a:xfrm>
            <a:custGeom>
              <a:avLst/>
              <a:gdLst/>
              <a:ahLst/>
              <a:cxnLst/>
              <a:rect l="0" t="0" r="0" b="0"/>
              <a:pathLst>
                <a:path w="215901" h="148093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3"/>
                  </a:lnTo>
                  <a:lnTo>
                    <a:pt x="6742" y="3522"/>
                  </a:lnTo>
                  <a:lnTo>
                    <a:pt x="37664" y="169"/>
                  </a:lnTo>
                  <a:lnTo>
                    <a:pt x="44159" y="0"/>
                  </a:lnTo>
                  <a:lnTo>
                    <a:pt x="57021" y="5456"/>
                  </a:lnTo>
                  <a:lnTo>
                    <a:pt x="63414" y="9874"/>
                  </a:lnTo>
                  <a:lnTo>
                    <a:pt x="79154" y="32948"/>
                  </a:lnTo>
                  <a:lnTo>
                    <a:pt x="82687" y="55848"/>
                  </a:lnTo>
                  <a:lnTo>
                    <a:pt x="80494" y="81783"/>
                  </a:lnTo>
                  <a:lnTo>
                    <a:pt x="72464" y="107421"/>
                  </a:lnTo>
                  <a:lnTo>
                    <a:pt x="52672" y="135542"/>
                  </a:lnTo>
                  <a:lnTo>
                    <a:pt x="40814" y="144719"/>
                  </a:lnTo>
                  <a:lnTo>
                    <a:pt x="32250" y="148092"/>
                  </a:lnTo>
                  <a:lnTo>
                    <a:pt x="29967" y="148004"/>
                  </a:lnTo>
                  <a:lnTo>
                    <a:pt x="28445" y="147240"/>
                  </a:lnTo>
                  <a:lnTo>
                    <a:pt x="33044" y="129309"/>
                  </a:lnTo>
                  <a:lnTo>
                    <a:pt x="58085" y="91645"/>
                  </a:lnTo>
                  <a:lnTo>
                    <a:pt x="103143" y="46468"/>
                  </a:lnTo>
                  <a:lnTo>
                    <a:pt x="121556" y="30727"/>
                  </a:lnTo>
                  <a:lnTo>
                    <a:pt x="123370" y="30249"/>
                  </a:lnTo>
                  <a:lnTo>
                    <a:pt x="124580" y="30636"/>
                  </a:lnTo>
                  <a:lnTo>
                    <a:pt x="124681" y="32306"/>
                  </a:lnTo>
                  <a:lnTo>
                    <a:pt x="117438" y="58803"/>
                  </a:lnTo>
                  <a:lnTo>
                    <a:pt x="118752" y="73454"/>
                  </a:lnTo>
                  <a:lnTo>
                    <a:pt x="123569" y="83728"/>
                  </a:lnTo>
                  <a:lnTo>
                    <a:pt x="126830" y="87456"/>
                  </a:lnTo>
                  <a:lnTo>
                    <a:pt x="148273" y="96073"/>
                  </a:lnTo>
                  <a:lnTo>
                    <a:pt x="187082" y="96353"/>
                  </a:lnTo>
                  <a:lnTo>
                    <a:pt x="215900" y="9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885"/>
            <p:cNvSpPr/>
            <p:nvPr>
              <p:custDataLst>
                <p:tags r:id="rId176"/>
              </p:custDataLst>
            </p:nvPr>
          </p:nvSpPr>
          <p:spPr>
            <a:xfrm>
              <a:off x="1369195" y="1741512"/>
              <a:ext cx="195453" cy="366873"/>
            </a:xfrm>
            <a:custGeom>
              <a:avLst/>
              <a:gdLst/>
              <a:ahLst/>
              <a:cxnLst/>
              <a:rect l="0" t="0" r="0" b="0"/>
              <a:pathLst>
                <a:path w="195453" h="366873">
                  <a:moveTo>
                    <a:pt x="8755" y="23788"/>
                  </a:moveTo>
                  <a:lnTo>
                    <a:pt x="8755" y="23788"/>
                  </a:lnTo>
                  <a:lnTo>
                    <a:pt x="5384" y="23788"/>
                  </a:lnTo>
                  <a:lnTo>
                    <a:pt x="4391" y="25199"/>
                  </a:lnTo>
                  <a:lnTo>
                    <a:pt x="3288" y="30530"/>
                  </a:lnTo>
                  <a:lnTo>
                    <a:pt x="4679" y="35721"/>
                  </a:lnTo>
                  <a:lnTo>
                    <a:pt x="6037" y="38094"/>
                  </a:lnTo>
                  <a:lnTo>
                    <a:pt x="21434" y="44803"/>
                  </a:lnTo>
                  <a:lnTo>
                    <a:pt x="62059" y="47616"/>
                  </a:lnTo>
                  <a:lnTo>
                    <a:pt x="99103" y="43156"/>
                  </a:lnTo>
                  <a:lnTo>
                    <a:pt x="139633" y="33211"/>
                  </a:lnTo>
                  <a:lnTo>
                    <a:pt x="180004" y="17209"/>
                  </a:lnTo>
                  <a:lnTo>
                    <a:pt x="190699" y="9575"/>
                  </a:lnTo>
                  <a:lnTo>
                    <a:pt x="195452" y="3830"/>
                  </a:lnTo>
                  <a:lnTo>
                    <a:pt x="194603" y="2016"/>
                  </a:lnTo>
                  <a:lnTo>
                    <a:pt x="188015" y="0"/>
                  </a:lnTo>
                  <a:lnTo>
                    <a:pt x="151330" y="9551"/>
                  </a:lnTo>
                  <a:lnTo>
                    <a:pt x="115675" y="25214"/>
                  </a:lnTo>
                  <a:lnTo>
                    <a:pt x="73228" y="49470"/>
                  </a:lnTo>
                  <a:lnTo>
                    <a:pt x="66553" y="55726"/>
                  </a:lnTo>
                  <a:lnTo>
                    <a:pt x="62809" y="61308"/>
                  </a:lnTo>
                  <a:lnTo>
                    <a:pt x="61019" y="66440"/>
                  </a:lnTo>
                  <a:lnTo>
                    <a:pt x="60531" y="71273"/>
                  </a:lnTo>
                  <a:lnTo>
                    <a:pt x="63752" y="80405"/>
                  </a:lnTo>
                  <a:lnTo>
                    <a:pt x="66586" y="84816"/>
                  </a:lnTo>
                  <a:lnTo>
                    <a:pt x="79143" y="91599"/>
                  </a:lnTo>
                  <a:lnTo>
                    <a:pt x="123808" y="111185"/>
                  </a:lnTo>
                  <a:lnTo>
                    <a:pt x="127790" y="113803"/>
                  </a:lnTo>
                  <a:lnTo>
                    <a:pt x="129034" y="117664"/>
                  </a:lnTo>
                  <a:lnTo>
                    <a:pt x="126653" y="127600"/>
                  </a:lnTo>
                  <a:lnTo>
                    <a:pt x="82084" y="171244"/>
                  </a:lnTo>
                  <a:lnTo>
                    <a:pt x="46004" y="205767"/>
                  </a:lnTo>
                  <a:lnTo>
                    <a:pt x="16029" y="245395"/>
                  </a:lnTo>
                  <a:lnTo>
                    <a:pt x="4932" y="271152"/>
                  </a:lnTo>
                  <a:lnTo>
                    <a:pt x="0" y="296711"/>
                  </a:lnTo>
                  <a:lnTo>
                    <a:pt x="1571" y="318419"/>
                  </a:lnTo>
                  <a:lnTo>
                    <a:pt x="3966" y="328158"/>
                  </a:lnTo>
                  <a:lnTo>
                    <a:pt x="14153" y="342743"/>
                  </a:lnTo>
                  <a:lnTo>
                    <a:pt x="37636" y="358888"/>
                  </a:lnTo>
                  <a:lnTo>
                    <a:pt x="47059" y="363604"/>
                  </a:lnTo>
                  <a:lnTo>
                    <a:pt x="83918" y="366872"/>
                  </a:lnTo>
                  <a:lnTo>
                    <a:pt x="131317" y="353632"/>
                  </a:lnTo>
                  <a:lnTo>
                    <a:pt x="148455" y="34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886"/>
            <p:cNvSpPr/>
            <p:nvPr>
              <p:custDataLst>
                <p:tags r:id="rId177"/>
              </p:custDataLst>
            </p:nvPr>
          </p:nvSpPr>
          <p:spPr>
            <a:xfrm>
              <a:off x="1479550" y="1758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3583" y="883"/>
                  </a:lnTo>
                  <a:lnTo>
                    <a:pt x="6635" y="23"/>
                  </a:lnTo>
                  <a:lnTo>
                    <a:pt x="908" y="2"/>
                  </a:lnTo>
                  <a:lnTo>
                    <a:pt x="5547" y="0"/>
                  </a:lnTo>
                  <a:lnTo>
                    <a:pt x="0" y="0"/>
                  </a:lnTo>
                  <a:lnTo>
                    <a:pt x="6088" y="0"/>
                  </a:lnTo>
                  <a:lnTo>
                    <a:pt x="2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4887"/>
          <p:cNvSpPr/>
          <p:nvPr>
            <p:custDataLst>
              <p:tags r:id="rId1"/>
            </p:custDataLst>
          </p:nvPr>
        </p:nvSpPr>
        <p:spPr>
          <a:xfrm>
            <a:off x="2057400" y="1841500"/>
            <a:ext cx="31751" cy="203201"/>
          </a:xfrm>
          <a:custGeom>
            <a:avLst/>
            <a:gdLst/>
            <a:ahLst/>
            <a:cxnLst/>
            <a:rect l="0" t="0" r="0" b="0"/>
            <a:pathLst>
              <a:path w="31751" h="203201">
                <a:moveTo>
                  <a:pt x="0" y="0"/>
                </a:moveTo>
                <a:lnTo>
                  <a:pt x="0" y="0"/>
                </a:lnTo>
                <a:lnTo>
                  <a:pt x="2117" y="28862"/>
                </a:lnTo>
                <a:lnTo>
                  <a:pt x="13797" y="71189"/>
                </a:lnTo>
                <a:lnTo>
                  <a:pt x="19773" y="108075"/>
                </a:lnTo>
                <a:lnTo>
                  <a:pt x="24780" y="146105"/>
                </a:lnTo>
                <a:lnTo>
                  <a:pt x="31750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1012"/>
          <p:cNvGrpSpPr/>
          <p:nvPr/>
        </p:nvGrpSpPr>
        <p:grpSpPr>
          <a:xfrm>
            <a:off x="2990634" y="1762281"/>
            <a:ext cx="1308317" cy="358620"/>
            <a:chOff x="2990634" y="1762281"/>
            <a:chExt cx="1308317" cy="358620"/>
          </a:xfrm>
        </p:grpSpPr>
        <p:sp>
          <p:nvSpPr>
            <p:cNvPr id="89" name="SMARTInkShape-4888"/>
            <p:cNvSpPr/>
            <p:nvPr>
              <p:custDataLst>
                <p:tags r:id="rId161"/>
              </p:custDataLst>
            </p:nvPr>
          </p:nvSpPr>
          <p:spPr>
            <a:xfrm>
              <a:off x="4248150" y="21018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89"/>
            <p:cNvSpPr/>
            <p:nvPr>
              <p:custDataLst>
                <p:tags r:id="rId162"/>
              </p:custDataLst>
            </p:nvPr>
          </p:nvSpPr>
          <p:spPr>
            <a:xfrm>
              <a:off x="3959510" y="2063750"/>
              <a:ext cx="72741" cy="57151"/>
            </a:xfrm>
            <a:custGeom>
              <a:avLst/>
              <a:gdLst/>
              <a:ahLst/>
              <a:cxnLst/>
              <a:rect l="0" t="0" r="0" b="0"/>
              <a:pathLst>
                <a:path w="72741" h="57151">
                  <a:moveTo>
                    <a:pt x="72740" y="0"/>
                  </a:moveTo>
                  <a:lnTo>
                    <a:pt x="72740" y="0"/>
                  </a:lnTo>
                  <a:lnTo>
                    <a:pt x="28548" y="12209"/>
                  </a:lnTo>
                  <a:lnTo>
                    <a:pt x="8219" y="23765"/>
                  </a:lnTo>
                  <a:lnTo>
                    <a:pt x="4326" y="28543"/>
                  </a:lnTo>
                  <a:lnTo>
                    <a:pt x="0" y="39497"/>
                  </a:lnTo>
                  <a:lnTo>
                    <a:pt x="258" y="43970"/>
                  </a:lnTo>
                  <a:lnTo>
                    <a:pt x="1841" y="47658"/>
                  </a:lnTo>
                  <a:lnTo>
                    <a:pt x="924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890"/>
            <p:cNvSpPr/>
            <p:nvPr>
              <p:custDataLst>
                <p:tags r:id="rId163"/>
              </p:custDataLst>
            </p:nvPr>
          </p:nvSpPr>
          <p:spPr>
            <a:xfrm>
              <a:off x="3889432" y="1949866"/>
              <a:ext cx="73581" cy="110621"/>
            </a:xfrm>
            <a:custGeom>
              <a:avLst/>
              <a:gdLst/>
              <a:ahLst/>
              <a:cxnLst/>
              <a:rect l="0" t="0" r="0" b="0"/>
              <a:pathLst>
                <a:path w="73581" h="110621">
                  <a:moveTo>
                    <a:pt x="22168" y="18634"/>
                  </a:moveTo>
                  <a:lnTo>
                    <a:pt x="22168" y="18634"/>
                  </a:lnTo>
                  <a:lnTo>
                    <a:pt x="31006" y="4328"/>
                  </a:lnTo>
                  <a:lnTo>
                    <a:pt x="40677" y="1692"/>
                  </a:lnTo>
                  <a:lnTo>
                    <a:pt x="59769" y="0"/>
                  </a:lnTo>
                  <a:lnTo>
                    <a:pt x="67337" y="3532"/>
                  </a:lnTo>
                  <a:lnTo>
                    <a:pt x="71331" y="6449"/>
                  </a:lnTo>
                  <a:lnTo>
                    <a:pt x="73288" y="10511"/>
                  </a:lnTo>
                  <a:lnTo>
                    <a:pt x="73580" y="20668"/>
                  </a:lnTo>
                  <a:lnTo>
                    <a:pt x="66408" y="41658"/>
                  </a:lnTo>
                  <a:lnTo>
                    <a:pt x="28824" y="81925"/>
                  </a:lnTo>
                  <a:lnTo>
                    <a:pt x="558" y="104635"/>
                  </a:lnTo>
                  <a:lnTo>
                    <a:pt x="0" y="106307"/>
                  </a:lnTo>
                  <a:lnTo>
                    <a:pt x="334" y="108127"/>
                  </a:lnTo>
                  <a:lnTo>
                    <a:pt x="1262" y="110046"/>
                  </a:lnTo>
                  <a:lnTo>
                    <a:pt x="4702" y="110620"/>
                  </a:lnTo>
                  <a:lnTo>
                    <a:pt x="52239" y="107898"/>
                  </a:lnTo>
                  <a:lnTo>
                    <a:pt x="66618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891"/>
            <p:cNvSpPr/>
            <p:nvPr>
              <p:custDataLst>
                <p:tags r:id="rId164"/>
              </p:custDataLst>
            </p:nvPr>
          </p:nvSpPr>
          <p:spPr>
            <a:xfrm>
              <a:off x="3733800" y="1825429"/>
              <a:ext cx="133351" cy="181172"/>
            </a:xfrm>
            <a:custGeom>
              <a:avLst/>
              <a:gdLst/>
              <a:ahLst/>
              <a:cxnLst/>
              <a:rect l="0" t="0" r="0" b="0"/>
              <a:pathLst>
                <a:path w="133351" h="181172">
                  <a:moveTo>
                    <a:pt x="133350" y="3371"/>
                  </a:moveTo>
                  <a:lnTo>
                    <a:pt x="133350" y="3371"/>
                  </a:lnTo>
                  <a:lnTo>
                    <a:pt x="123237" y="0"/>
                  </a:lnTo>
                  <a:lnTo>
                    <a:pt x="103464" y="1275"/>
                  </a:lnTo>
                  <a:lnTo>
                    <a:pt x="87847" y="11847"/>
                  </a:lnTo>
                  <a:lnTo>
                    <a:pt x="51455" y="57492"/>
                  </a:lnTo>
                  <a:lnTo>
                    <a:pt x="24104" y="104465"/>
                  </a:lnTo>
                  <a:lnTo>
                    <a:pt x="8239" y="150761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92"/>
            <p:cNvSpPr/>
            <p:nvPr>
              <p:custDataLst>
                <p:tags r:id="rId165"/>
              </p:custDataLst>
            </p:nvPr>
          </p:nvSpPr>
          <p:spPr>
            <a:xfrm>
              <a:off x="3733800" y="1797050"/>
              <a:ext cx="127001" cy="222251"/>
            </a:xfrm>
            <a:custGeom>
              <a:avLst/>
              <a:gdLst/>
              <a:ahLst/>
              <a:cxnLst/>
              <a:rect l="0" t="0" r="0" b="0"/>
              <a:pathLst>
                <a:path w="12700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620" y="38295"/>
                  </a:lnTo>
                  <a:lnTo>
                    <a:pt x="33257" y="69231"/>
                  </a:lnTo>
                  <a:lnTo>
                    <a:pt x="52410" y="104147"/>
                  </a:lnTo>
                  <a:lnTo>
                    <a:pt x="72682" y="138715"/>
                  </a:lnTo>
                  <a:lnTo>
                    <a:pt x="101812" y="180566"/>
                  </a:lnTo>
                  <a:lnTo>
                    <a:pt x="1270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93"/>
            <p:cNvSpPr/>
            <p:nvPr>
              <p:custDataLst>
                <p:tags r:id="rId166"/>
              </p:custDataLst>
            </p:nvPr>
          </p:nvSpPr>
          <p:spPr>
            <a:xfrm>
              <a:off x="3568700" y="20510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63500" y="0"/>
                  </a:moveTo>
                  <a:lnTo>
                    <a:pt x="63500" y="0"/>
                  </a:lnTo>
                  <a:lnTo>
                    <a:pt x="23501" y="2441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94"/>
            <p:cNvSpPr/>
            <p:nvPr>
              <p:custDataLst>
                <p:tags r:id="rId167"/>
              </p:custDataLst>
            </p:nvPr>
          </p:nvSpPr>
          <p:spPr>
            <a:xfrm>
              <a:off x="3448050" y="19748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23" y="5028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895"/>
            <p:cNvSpPr/>
            <p:nvPr>
              <p:custDataLst>
                <p:tags r:id="rId168"/>
              </p:custDataLst>
            </p:nvPr>
          </p:nvSpPr>
          <p:spPr>
            <a:xfrm>
              <a:off x="3282950" y="1800029"/>
              <a:ext cx="165101" cy="251022"/>
            </a:xfrm>
            <a:custGeom>
              <a:avLst/>
              <a:gdLst/>
              <a:ahLst/>
              <a:cxnLst/>
              <a:rect l="0" t="0" r="0" b="0"/>
              <a:pathLst>
                <a:path w="165101" h="251022">
                  <a:moveTo>
                    <a:pt x="165100" y="3371"/>
                  </a:moveTo>
                  <a:lnTo>
                    <a:pt x="165100" y="3371"/>
                  </a:lnTo>
                  <a:lnTo>
                    <a:pt x="158358" y="0"/>
                  </a:lnTo>
                  <a:lnTo>
                    <a:pt x="151285" y="226"/>
                  </a:lnTo>
                  <a:lnTo>
                    <a:pt x="147423" y="1275"/>
                  </a:lnTo>
                  <a:lnTo>
                    <a:pt x="125133" y="19605"/>
                  </a:lnTo>
                  <a:lnTo>
                    <a:pt x="96186" y="57491"/>
                  </a:lnTo>
                  <a:lnTo>
                    <a:pt x="65267" y="104465"/>
                  </a:lnTo>
                  <a:lnTo>
                    <a:pt x="44295" y="139318"/>
                  </a:lnTo>
                  <a:lnTo>
                    <a:pt x="25331" y="173859"/>
                  </a:lnTo>
                  <a:lnTo>
                    <a:pt x="8133" y="214988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896"/>
            <p:cNvSpPr/>
            <p:nvPr>
              <p:custDataLst>
                <p:tags r:id="rId169"/>
              </p:custDataLst>
            </p:nvPr>
          </p:nvSpPr>
          <p:spPr>
            <a:xfrm>
              <a:off x="3245733" y="1830565"/>
              <a:ext cx="170568" cy="182386"/>
            </a:xfrm>
            <a:custGeom>
              <a:avLst/>
              <a:gdLst/>
              <a:ahLst/>
              <a:cxnLst/>
              <a:rect l="0" t="0" r="0" b="0"/>
              <a:pathLst>
                <a:path w="170568" h="1823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2862" y="5500"/>
                  </a:lnTo>
                  <a:lnTo>
                    <a:pt x="54375" y="48520"/>
                  </a:lnTo>
                  <a:lnTo>
                    <a:pt x="89338" y="85101"/>
                  </a:lnTo>
                  <a:lnTo>
                    <a:pt x="132336" y="129067"/>
                  </a:lnTo>
                  <a:lnTo>
                    <a:pt x="164069" y="169780"/>
                  </a:lnTo>
                  <a:lnTo>
                    <a:pt x="170567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897"/>
            <p:cNvSpPr/>
            <p:nvPr>
              <p:custDataLst>
                <p:tags r:id="rId170"/>
              </p:custDataLst>
            </p:nvPr>
          </p:nvSpPr>
          <p:spPr>
            <a:xfrm>
              <a:off x="2990634" y="1762281"/>
              <a:ext cx="127217" cy="317463"/>
            </a:xfrm>
            <a:custGeom>
              <a:avLst/>
              <a:gdLst/>
              <a:ahLst/>
              <a:cxnLst/>
              <a:rect l="0" t="0" r="0" b="0"/>
              <a:pathLst>
                <a:path w="127217" h="317463">
                  <a:moveTo>
                    <a:pt x="114516" y="28419"/>
                  </a:moveTo>
                  <a:lnTo>
                    <a:pt x="114516" y="28419"/>
                  </a:lnTo>
                  <a:lnTo>
                    <a:pt x="114516" y="21677"/>
                  </a:lnTo>
                  <a:lnTo>
                    <a:pt x="113810" y="19691"/>
                  </a:lnTo>
                  <a:lnTo>
                    <a:pt x="112634" y="18367"/>
                  </a:lnTo>
                  <a:lnTo>
                    <a:pt x="103685" y="10998"/>
                  </a:lnTo>
                  <a:lnTo>
                    <a:pt x="99589" y="7035"/>
                  </a:lnTo>
                  <a:lnTo>
                    <a:pt x="60475" y="0"/>
                  </a:lnTo>
                  <a:lnTo>
                    <a:pt x="35866" y="1027"/>
                  </a:lnTo>
                  <a:lnTo>
                    <a:pt x="14072" y="9171"/>
                  </a:lnTo>
                  <a:lnTo>
                    <a:pt x="4492" y="16571"/>
                  </a:lnTo>
                  <a:lnTo>
                    <a:pt x="950" y="20521"/>
                  </a:lnTo>
                  <a:lnTo>
                    <a:pt x="0" y="24565"/>
                  </a:lnTo>
                  <a:lnTo>
                    <a:pt x="778" y="28672"/>
                  </a:lnTo>
                  <a:lnTo>
                    <a:pt x="2707" y="32821"/>
                  </a:lnTo>
                  <a:lnTo>
                    <a:pt x="15536" y="45402"/>
                  </a:lnTo>
                  <a:lnTo>
                    <a:pt x="56945" y="70289"/>
                  </a:lnTo>
                  <a:lnTo>
                    <a:pt x="78878" y="93036"/>
                  </a:lnTo>
                  <a:lnTo>
                    <a:pt x="88094" y="109349"/>
                  </a:lnTo>
                  <a:lnTo>
                    <a:pt x="92189" y="126006"/>
                  </a:lnTo>
                  <a:lnTo>
                    <a:pt x="90459" y="134399"/>
                  </a:lnTo>
                  <a:lnTo>
                    <a:pt x="66567" y="173234"/>
                  </a:lnTo>
                  <a:lnTo>
                    <a:pt x="53350" y="186411"/>
                  </a:lnTo>
                  <a:lnTo>
                    <a:pt x="50456" y="188075"/>
                  </a:lnTo>
                  <a:lnTo>
                    <a:pt x="48526" y="188478"/>
                  </a:lnTo>
                  <a:lnTo>
                    <a:pt x="47239" y="188042"/>
                  </a:lnTo>
                  <a:lnTo>
                    <a:pt x="47792" y="187751"/>
                  </a:lnTo>
                  <a:lnTo>
                    <a:pt x="77957" y="187192"/>
                  </a:lnTo>
                  <a:lnTo>
                    <a:pt x="83088" y="189301"/>
                  </a:lnTo>
                  <a:lnTo>
                    <a:pt x="92551" y="197289"/>
                  </a:lnTo>
                  <a:lnTo>
                    <a:pt x="94934" y="201676"/>
                  </a:lnTo>
                  <a:lnTo>
                    <a:pt x="95817" y="206013"/>
                  </a:lnTo>
                  <a:lnTo>
                    <a:pt x="95700" y="210315"/>
                  </a:lnTo>
                  <a:lnTo>
                    <a:pt x="85422" y="233225"/>
                  </a:lnTo>
                  <a:lnTo>
                    <a:pt x="51854" y="276002"/>
                  </a:lnTo>
                  <a:lnTo>
                    <a:pt x="35895" y="299809"/>
                  </a:lnTo>
                  <a:lnTo>
                    <a:pt x="36702" y="303890"/>
                  </a:lnTo>
                  <a:lnTo>
                    <a:pt x="43243" y="312188"/>
                  </a:lnTo>
                  <a:lnTo>
                    <a:pt x="56969" y="316816"/>
                  </a:lnTo>
                  <a:lnTo>
                    <a:pt x="76240" y="317462"/>
                  </a:lnTo>
                  <a:lnTo>
                    <a:pt x="127216" y="307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13"/>
          <p:cNvGrpSpPr/>
          <p:nvPr/>
        </p:nvGrpSpPr>
        <p:grpSpPr>
          <a:xfrm>
            <a:off x="4673600" y="1729129"/>
            <a:ext cx="947032" cy="493372"/>
            <a:chOff x="4673600" y="1729129"/>
            <a:chExt cx="947032" cy="493372"/>
          </a:xfrm>
        </p:grpSpPr>
        <p:sp>
          <p:nvSpPr>
            <p:cNvPr id="100" name="SMARTInkShape-4898"/>
            <p:cNvSpPr/>
            <p:nvPr>
              <p:custDataLst>
                <p:tags r:id="rId155"/>
              </p:custDataLst>
            </p:nvPr>
          </p:nvSpPr>
          <p:spPr>
            <a:xfrm>
              <a:off x="5486400" y="1729129"/>
              <a:ext cx="134232" cy="424342"/>
            </a:xfrm>
            <a:custGeom>
              <a:avLst/>
              <a:gdLst/>
              <a:ahLst/>
              <a:cxnLst/>
              <a:rect l="0" t="0" r="0" b="0"/>
              <a:pathLst>
                <a:path w="134232" h="424342">
                  <a:moveTo>
                    <a:pt x="0" y="29821"/>
                  </a:moveTo>
                  <a:lnTo>
                    <a:pt x="0" y="29821"/>
                  </a:lnTo>
                  <a:lnTo>
                    <a:pt x="706" y="11660"/>
                  </a:lnTo>
                  <a:lnTo>
                    <a:pt x="3371" y="4581"/>
                  </a:lnTo>
                  <a:lnTo>
                    <a:pt x="5774" y="2411"/>
                  </a:lnTo>
                  <a:lnTo>
                    <a:pt x="12209" y="0"/>
                  </a:lnTo>
                  <a:lnTo>
                    <a:pt x="30507" y="5385"/>
                  </a:lnTo>
                  <a:lnTo>
                    <a:pt x="42016" y="15903"/>
                  </a:lnTo>
                  <a:lnTo>
                    <a:pt x="47060" y="22659"/>
                  </a:lnTo>
                  <a:lnTo>
                    <a:pt x="57531" y="55764"/>
                  </a:lnTo>
                  <a:lnTo>
                    <a:pt x="58360" y="93482"/>
                  </a:lnTo>
                  <a:lnTo>
                    <a:pt x="51614" y="138378"/>
                  </a:lnTo>
                  <a:lnTo>
                    <a:pt x="35108" y="182347"/>
                  </a:lnTo>
                  <a:lnTo>
                    <a:pt x="33243" y="191919"/>
                  </a:lnTo>
                  <a:lnTo>
                    <a:pt x="34294" y="200878"/>
                  </a:lnTo>
                  <a:lnTo>
                    <a:pt x="35563" y="205242"/>
                  </a:lnTo>
                  <a:lnTo>
                    <a:pt x="81276" y="251023"/>
                  </a:lnTo>
                  <a:lnTo>
                    <a:pt x="119507" y="292428"/>
                  </a:lnTo>
                  <a:lnTo>
                    <a:pt x="132619" y="324471"/>
                  </a:lnTo>
                  <a:lnTo>
                    <a:pt x="134231" y="357406"/>
                  </a:lnTo>
                  <a:lnTo>
                    <a:pt x="129704" y="367449"/>
                  </a:lnTo>
                  <a:lnTo>
                    <a:pt x="113385" y="386135"/>
                  </a:lnTo>
                  <a:lnTo>
                    <a:pt x="69121" y="414647"/>
                  </a:lnTo>
                  <a:lnTo>
                    <a:pt x="38511" y="424341"/>
                  </a:lnTo>
                  <a:lnTo>
                    <a:pt x="12700" y="423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899"/>
            <p:cNvSpPr/>
            <p:nvPr>
              <p:custDataLst>
                <p:tags r:id="rId156"/>
              </p:custDataLst>
            </p:nvPr>
          </p:nvSpPr>
          <p:spPr>
            <a:xfrm>
              <a:off x="5309008" y="2037946"/>
              <a:ext cx="117311" cy="140105"/>
            </a:xfrm>
            <a:custGeom>
              <a:avLst/>
              <a:gdLst/>
              <a:ahLst/>
              <a:cxnLst/>
              <a:rect l="0" t="0" r="0" b="0"/>
              <a:pathLst>
                <a:path w="117311" h="140105">
                  <a:moveTo>
                    <a:pt x="31342" y="51204"/>
                  </a:moveTo>
                  <a:lnTo>
                    <a:pt x="31342" y="51204"/>
                  </a:lnTo>
                  <a:lnTo>
                    <a:pt x="4238" y="98702"/>
                  </a:lnTo>
                  <a:lnTo>
                    <a:pt x="968" y="105494"/>
                  </a:lnTo>
                  <a:lnTo>
                    <a:pt x="510" y="105036"/>
                  </a:lnTo>
                  <a:lnTo>
                    <a:pt x="0" y="100765"/>
                  </a:lnTo>
                  <a:lnTo>
                    <a:pt x="18487" y="63053"/>
                  </a:lnTo>
                  <a:lnTo>
                    <a:pt x="38916" y="19678"/>
                  </a:lnTo>
                  <a:lnTo>
                    <a:pt x="53734" y="2744"/>
                  </a:lnTo>
                  <a:lnTo>
                    <a:pt x="59675" y="553"/>
                  </a:lnTo>
                  <a:lnTo>
                    <a:pt x="73803" y="0"/>
                  </a:lnTo>
                  <a:lnTo>
                    <a:pt x="87608" y="7750"/>
                  </a:lnTo>
                  <a:lnTo>
                    <a:pt x="100094" y="21308"/>
                  </a:lnTo>
                  <a:lnTo>
                    <a:pt x="110346" y="39093"/>
                  </a:lnTo>
                  <a:lnTo>
                    <a:pt x="117310" y="68939"/>
                  </a:lnTo>
                  <a:lnTo>
                    <a:pt x="112631" y="100125"/>
                  </a:lnTo>
                  <a:lnTo>
                    <a:pt x="94842" y="140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900"/>
            <p:cNvSpPr/>
            <p:nvPr>
              <p:custDataLst>
                <p:tags r:id="rId157"/>
              </p:custDataLst>
            </p:nvPr>
          </p:nvSpPr>
          <p:spPr>
            <a:xfrm>
              <a:off x="5130800" y="1825429"/>
              <a:ext cx="190501" cy="327222"/>
            </a:xfrm>
            <a:custGeom>
              <a:avLst/>
              <a:gdLst/>
              <a:ahLst/>
              <a:cxnLst/>
              <a:rect l="0" t="0" r="0" b="0"/>
              <a:pathLst>
                <a:path w="190501" h="327222">
                  <a:moveTo>
                    <a:pt x="190500" y="3371"/>
                  </a:moveTo>
                  <a:lnTo>
                    <a:pt x="190500" y="3371"/>
                  </a:lnTo>
                  <a:lnTo>
                    <a:pt x="180387" y="0"/>
                  </a:lnTo>
                  <a:lnTo>
                    <a:pt x="167896" y="3989"/>
                  </a:lnTo>
                  <a:lnTo>
                    <a:pt x="160613" y="8017"/>
                  </a:lnTo>
                  <a:lnTo>
                    <a:pt x="130139" y="40652"/>
                  </a:lnTo>
                  <a:lnTo>
                    <a:pt x="108404" y="75915"/>
                  </a:lnTo>
                  <a:lnTo>
                    <a:pt x="86280" y="117457"/>
                  </a:lnTo>
                  <a:lnTo>
                    <a:pt x="62335" y="161790"/>
                  </a:lnTo>
                  <a:lnTo>
                    <a:pt x="41345" y="209246"/>
                  </a:lnTo>
                  <a:lnTo>
                    <a:pt x="24020" y="255032"/>
                  </a:lnTo>
                  <a:lnTo>
                    <a:pt x="11616" y="291844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901"/>
            <p:cNvSpPr/>
            <p:nvPr>
              <p:custDataLst>
                <p:tags r:id="rId158"/>
              </p:custDataLst>
            </p:nvPr>
          </p:nvSpPr>
          <p:spPr>
            <a:xfrm>
              <a:off x="5086350" y="1825429"/>
              <a:ext cx="228601" cy="289122"/>
            </a:xfrm>
            <a:custGeom>
              <a:avLst/>
              <a:gdLst/>
              <a:ahLst/>
              <a:cxnLst/>
              <a:rect l="0" t="0" r="0" b="0"/>
              <a:pathLst>
                <a:path w="228601" h="2891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7789" y="4646"/>
                  </a:lnTo>
                  <a:lnTo>
                    <a:pt x="56369" y="25072"/>
                  </a:lnTo>
                  <a:lnTo>
                    <a:pt x="93921" y="70322"/>
                  </a:lnTo>
                  <a:lnTo>
                    <a:pt x="120059" y="110268"/>
                  </a:lnTo>
                  <a:lnTo>
                    <a:pt x="145082" y="153186"/>
                  </a:lnTo>
                  <a:lnTo>
                    <a:pt x="167962" y="195780"/>
                  </a:lnTo>
                  <a:lnTo>
                    <a:pt x="197306" y="242571"/>
                  </a:lnTo>
                  <a:lnTo>
                    <a:pt x="22860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902"/>
            <p:cNvSpPr/>
            <p:nvPr>
              <p:custDataLst>
                <p:tags r:id="rId159"/>
              </p:custDataLst>
            </p:nvPr>
          </p:nvSpPr>
          <p:spPr>
            <a:xfrm>
              <a:off x="4806950" y="21844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03"/>
            <p:cNvSpPr/>
            <p:nvPr>
              <p:custDataLst>
                <p:tags r:id="rId160"/>
              </p:custDataLst>
            </p:nvPr>
          </p:nvSpPr>
          <p:spPr>
            <a:xfrm>
              <a:off x="4673600" y="2101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4904"/>
          <p:cNvSpPr/>
          <p:nvPr>
            <p:custDataLst>
              <p:tags r:id="rId2"/>
            </p:custDataLst>
          </p:nvPr>
        </p:nvSpPr>
        <p:spPr>
          <a:xfrm>
            <a:off x="6051865" y="1934449"/>
            <a:ext cx="323536" cy="78056"/>
          </a:xfrm>
          <a:custGeom>
            <a:avLst/>
            <a:gdLst/>
            <a:ahLst/>
            <a:cxnLst/>
            <a:rect l="0" t="0" r="0" b="0"/>
            <a:pathLst>
              <a:path w="323536" h="78056">
                <a:moveTo>
                  <a:pt x="6035" y="46751"/>
                </a:moveTo>
                <a:lnTo>
                  <a:pt x="6035" y="46751"/>
                </a:lnTo>
                <a:lnTo>
                  <a:pt x="6035" y="55589"/>
                </a:lnTo>
                <a:lnTo>
                  <a:pt x="9693" y="68122"/>
                </a:lnTo>
                <a:lnTo>
                  <a:pt x="8130" y="73417"/>
                </a:lnTo>
                <a:lnTo>
                  <a:pt x="6727" y="75112"/>
                </a:lnTo>
                <a:lnTo>
                  <a:pt x="752" y="78055"/>
                </a:lnTo>
                <a:lnTo>
                  <a:pt x="0" y="71627"/>
                </a:lnTo>
                <a:lnTo>
                  <a:pt x="6520" y="54043"/>
                </a:lnTo>
                <a:lnTo>
                  <a:pt x="24132" y="30959"/>
                </a:lnTo>
                <a:lnTo>
                  <a:pt x="50595" y="9616"/>
                </a:lnTo>
                <a:lnTo>
                  <a:pt x="68643" y="2024"/>
                </a:lnTo>
                <a:lnTo>
                  <a:pt x="77406" y="0"/>
                </a:lnTo>
                <a:lnTo>
                  <a:pt x="96552" y="3395"/>
                </a:lnTo>
                <a:lnTo>
                  <a:pt x="132807" y="19088"/>
                </a:lnTo>
                <a:lnTo>
                  <a:pt x="175536" y="41612"/>
                </a:lnTo>
                <a:lnTo>
                  <a:pt x="213126" y="62397"/>
                </a:lnTo>
                <a:lnTo>
                  <a:pt x="235658" y="70638"/>
                </a:lnTo>
                <a:lnTo>
                  <a:pt x="257432" y="71949"/>
                </a:lnTo>
                <a:lnTo>
                  <a:pt x="282782" y="65349"/>
                </a:lnTo>
                <a:lnTo>
                  <a:pt x="303699" y="51086"/>
                </a:lnTo>
                <a:lnTo>
                  <a:pt x="313073" y="37624"/>
                </a:lnTo>
                <a:lnTo>
                  <a:pt x="320436" y="17941"/>
                </a:lnTo>
                <a:lnTo>
                  <a:pt x="323535" y="23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1015"/>
          <p:cNvGrpSpPr/>
          <p:nvPr/>
        </p:nvGrpSpPr>
        <p:grpSpPr>
          <a:xfrm>
            <a:off x="6727199" y="1765300"/>
            <a:ext cx="530852" cy="346821"/>
            <a:chOff x="6727199" y="1765300"/>
            <a:chExt cx="530852" cy="346821"/>
          </a:xfrm>
        </p:grpSpPr>
        <p:sp>
          <p:nvSpPr>
            <p:cNvPr id="108" name="SMARTInkShape-4905"/>
            <p:cNvSpPr/>
            <p:nvPr>
              <p:custDataLst>
                <p:tags r:id="rId152"/>
              </p:custDataLst>
            </p:nvPr>
          </p:nvSpPr>
          <p:spPr>
            <a:xfrm>
              <a:off x="6727199" y="1765300"/>
              <a:ext cx="218122" cy="346821"/>
            </a:xfrm>
            <a:custGeom>
              <a:avLst/>
              <a:gdLst/>
              <a:ahLst/>
              <a:cxnLst/>
              <a:rect l="0" t="0" r="0" b="0"/>
              <a:pathLst>
                <a:path w="218122" h="346821">
                  <a:moveTo>
                    <a:pt x="29201" y="114300"/>
                  </a:moveTo>
                  <a:lnTo>
                    <a:pt x="29201" y="114300"/>
                  </a:lnTo>
                  <a:lnTo>
                    <a:pt x="19087" y="114300"/>
                  </a:lnTo>
                  <a:lnTo>
                    <a:pt x="14697" y="118533"/>
                  </a:lnTo>
                  <a:lnTo>
                    <a:pt x="6057" y="134526"/>
                  </a:lnTo>
                  <a:lnTo>
                    <a:pt x="0" y="174072"/>
                  </a:lnTo>
                  <a:lnTo>
                    <a:pt x="4228" y="207187"/>
                  </a:lnTo>
                  <a:lnTo>
                    <a:pt x="11752" y="242366"/>
                  </a:lnTo>
                  <a:lnTo>
                    <a:pt x="17447" y="276816"/>
                  </a:lnTo>
                  <a:lnTo>
                    <a:pt x="21250" y="321203"/>
                  </a:lnTo>
                  <a:lnTo>
                    <a:pt x="22377" y="344311"/>
                  </a:lnTo>
                  <a:lnTo>
                    <a:pt x="21124" y="346663"/>
                  </a:lnTo>
                  <a:lnTo>
                    <a:pt x="18878" y="346820"/>
                  </a:lnTo>
                  <a:lnTo>
                    <a:pt x="15968" y="345513"/>
                  </a:lnTo>
                  <a:lnTo>
                    <a:pt x="8504" y="320077"/>
                  </a:lnTo>
                  <a:lnTo>
                    <a:pt x="5891" y="287366"/>
                  </a:lnTo>
                  <a:lnTo>
                    <a:pt x="4730" y="242724"/>
                  </a:lnTo>
                  <a:lnTo>
                    <a:pt x="4420" y="214027"/>
                  </a:lnTo>
                  <a:lnTo>
                    <a:pt x="4213" y="182901"/>
                  </a:lnTo>
                  <a:lnTo>
                    <a:pt x="5487" y="153684"/>
                  </a:lnTo>
                  <a:lnTo>
                    <a:pt x="7747" y="125740"/>
                  </a:lnTo>
                  <a:lnTo>
                    <a:pt x="10664" y="98643"/>
                  </a:lnTo>
                  <a:lnTo>
                    <a:pt x="17671" y="59128"/>
                  </a:lnTo>
                  <a:lnTo>
                    <a:pt x="25487" y="33335"/>
                  </a:lnTo>
                  <a:lnTo>
                    <a:pt x="33665" y="21871"/>
                  </a:lnTo>
                  <a:lnTo>
                    <a:pt x="37821" y="20225"/>
                  </a:lnTo>
                  <a:lnTo>
                    <a:pt x="42004" y="20539"/>
                  </a:lnTo>
                  <a:lnTo>
                    <a:pt x="46203" y="22159"/>
                  </a:lnTo>
                  <a:lnTo>
                    <a:pt x="65596" y="44666"/>
                  </a:lnTo>
                  <a:lnTo>
                    <a:pt x="81125" y="75825"/>
                  </a:lnTo>
                  <a:lnTo>
                    <a:pt x="97433" y="116250"/>
                  </a:lnTo>
                  <a:lnTo>
                    <a:pt x="114090" y="162439"/>
                  </a:lnTo>
                  <a:lnTo>
                    <a:pt x="132781" y="205545"/>
                  </a:lnTo>
                  <a:lnTo>
                    <a:pt x="150731" y="242342"/>
                  </a:lnTo>
                  <a:lnTo>
                    <a:pt x="169475" y="276808"/>
                  </a:lnTo>
                  <a:lnTo>
                    <a:pt x="181856" y="288361"/>
                  </a:lnTo>
                  <a:lnTo>
                    <a:pt x="186709" y="291018"/>
                  </a:lnTo>
                  <a:lnTo>
                    <a:pt x="190651" y="292084"/>
                  </a:lnTo>
                  <a:lnTo>
                    <a:pt x="193983" y="292090"/>
                  </a:lnTo>
                  <a:lnTo>
                    <a:pt x="201450" y="280807"/>
                  </a:lnTo>
                  <a:lnTo>
                    <a:pt x="211706" y="246891"/>
                  </a:lnTo>
                  <a:lnTo>
                    <a:pt x="216148" y="212035"/>
                  </a:lnTo>
                  <a:lnTo>
                    <a:pt x="217332" y="187923"/>
                  </a:lnTo>
                  <a:lnTo>
                    <a:pt x="218121" y="161266"/>
                  </a:lnTo>
                  <a:lnTo>
                    <a:pt x="217942" y="134321"/>
                  </a:lnTo>
                  <a:lnTo>
                    <a:pt x="217117" y="107186"/>
                  </a:lnTo>
                  <a:lnTo>
                    <a:pt x="215861" y="79924"/>
                  </a:lnTo>
                  <a:lnTo>
                    <a:pt x="216348" y="42107"/>
                  </a:lnTo>
                  <a:lnTo>
                    <a:pt x="216826" y="12476"/>
                  </a:lnTo>
                  <a:lnTo>
                    <a:pt x="21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906"/>
            <p:cNvSpPr/>
            <p:nvPr>
              <p:custDataLst>
                <p:tags r:id="rId153"/>
              </p:custDataLst>
            </p:nvPr>
          </p:nvSpPr>
          <p:spPr>
            <a:xfrm>
              <a:off x="7118350" y="1873250"/>
              <a:ext cx="139701" cy="216046"/>
            </a:xfrm>
            <a:custGeom>
              <a:avLst/>
              <a:gdLst/>
              <a:ahLst/>
              <a:cxnLst/>
              <a:rect l="0" t="0" r="0" b="0"/>
              <a:pathLst>
                <a:path w="139701" h="216046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5644"/>
                  </a:lnTo>
                  <a:lnTo>
                    <a:pt x="43446" y="44749"/>
                  </a:lnTo>
                  <a:lnTo>
                    <a:pt x="61086" y="87891"/>
                  </a:lnTo>
                  <a:lnTo>
                    <a:pt x="65954" y="119967"/>
                  </a:lnTo>
                  <a:lnTo>
                    <a:pt x="72066" y="166387"/>
                  </a:lnTo>
                  <a:lnTo>
                    <a:pt x="70630" y="212942"/>
                  </a:lnTo>
                  <a:lnTo>
                    <a:pt x="70369" y="216045"/>
                  </a:lnTo>
                  <a:lnTo>
                    <a:pt x="68785" y="215997"/>
                  </a:lnTo>
                  <a:lnTo>
                    <a:pt x="63261" y="210298"/>
                  </a:lnTo>
                  <a:lnTo>
                    <a:pt x="52219" y="181706"/>
                  </a:lnTo>
                  <a:lnTo>
                    <a:pt x="49785" y="144494"/>
                  </a:lnTo>
                  <a:lnTo>
                    <a:pt x="52466" y="100908"/>
                  </a:lnTo>
                  <a:lnTo>
                    <a:pt x="60712" y="62722"/>
                  </a:lnTo>
                  <a:lnTo>
                    <a:pt x="77077" y="36343"/>
                  </a:lnTo>
                  <a:lnTo>
                    <a:pt x="97756" y="189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907"/>
            <p:cNvSpPr/>
            <p:nvPr>
              <p:custDataLst>
                <p:tags r:id="rId154"/>
              </p:custDataLst>
            </p:nvPr>
          </p:nvSpPr>
          <p:spPr>
            <a:xfrm>
              <a:off x="7005634" y="1906765"/>
              <a:ext cx="93667" cy="149621"/>
            </a:xfrm>
            <a:custGeom>
              <a:avLst/>
              <a:gdLst/>
              <a:ahLst/>
              <a:cxnLst/>
              <a:rect l="0" t="0" r="0" b="0"/>
              <a:pathLst>
                <a:path w="93667" h="149621">
                  <a:moveTo>
                    <a:pt x="93666" y="10935"/>
                  </a:moveTo>
                  <a:lnTo>
                    <a:pt x="93666" y="10935"/>
                  </a:lnTo>
                  <a:lnTo>
                    <a:pt x="83552" y="4193"/>
                  </a:lnTo>
                  <a:lnTo>
                    <a:pt x="63779" y="0"/>
                  </a:lnTo>
                  <a:lnTo>
                    <a:pt x="48162" y="4664"/>
                  </a:lnTo>
                  <a:lnTo>
                    <a:pt x="31814" y="15203"/>
                  </a:lnTo>
                  <a:lnTo>
                    <a:pt x="15141" y="31647"/>
                  </a:lnTo>
                  <a:lnTo>
                    <a:pt x="3968" y="54477"/>
                  </a:lnTo>
                  <a:lnTo>
                    <a:pt x="0" y="67480"/>
                  </a:lnTo>
                  <a:lnTo>
                    <a:pt x="1237" y="93216"/>
                  </a:lnTo>
                  <a:lnTo>
                    <a:pt x="4530" y="106006"/>
                  </a:lnTo>
                  <a:lnTo>
                    <a:pt x="17595" y="125861"/>
                  </a:lnTo>
                  <a:lnTo>
                    <a:pt x="34457" y="140330"/>
                  </a:lnTo>
                  <a:lnTo>
                    <a:pt x="51359" y="149112"/>
                  </a:lnTo>
                  <a:lnTo>
                    <a:pt x="59112" y="149620"/>
                  </a:lnTo>
                  <a:lnTo>
                    <a:pt x="73369" y="144539"/>
                  </a:lnTo>
                  <a:lnTo>
                    <a:pt x="82999" y="133344"/>
                  </a:lnTo>
                  <a:lnTo>
                    <a:pt x="86555" y="126408"/>
                  </a:lnTo>
                  <a:lnTo>
                    <a:pt x="88624" y="107412"/>
                  </a:lnTo>
                  <a:lnTo>
                    <a:pt x="82059" y="69154"/>
                  </a:lnTo>
                  <a:lnTo>
                    <a:pt x="68266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016"/>
          <p:cNvGrpSpPr/>
          <p:nvPr/>
        </p:nvGrpSpPr>
        <p:grpSpPr>
          <a:xfrm>
            <a:off x="7527964" y="1669734"/>
            <a:ext cx="713013" cy="546417"/>
            <a:chOff x="7527964" y="1669734"/>
            <a:chExt cx="713013" cy="546417"/>
          </a:xfrm>
        </p:grpSpPr>
        <p:sp>
          <p:nvSpPr>
            <p:cNvPr id="112" name="SMARTInkShape-4908"/>
            <p:cNvSpPr/>
            <p:nvPr>
              <p:custDataLst>
                <p:tags r:id="rId149"/>
              </p:custDataLst>
            </p:nvPr>
          </p:nvSpPr>
          <p:spPr>
            <a:xfrm>
              <a:off x="8223250" y="2070100"/>
              <a:ext cx="17727" cy="139701"/>
            </a:xfrm>
            <a:custGeom>
              <a:avLst/>
              <a:gdLst/>
              <a:ahLst/>
              <a:cxnLst/>
              <a:rect l="0" t="0" r="0" b="0"/>
              <a:pathLst>
                <a:path w="17727" h="139701">
                  <a:moveTo>
                    <a:pt x="12700" y="0"/>
                  </a:moveTo>
                  <a:lnTo>
                    <a:pt x="12700" y="0"/>
                  </a:lnTo>
                  <a:lnTo>
                    <a:pt x="17726" y="38300"/>
                  </a:lnTo>
                  <a:lnTo>
                    <a:pt x="16776" y="7625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909"/>
            <p:cNvSpPr/>
            <p:nvPr>
              <p:custDataLst>
                <p:tags r:id="rId150"/>
              </p:custDataLst>
            </p:nvPr>
          </p:nvSpPr>
          <p:spPr>
            <a:xfrm>
              <a:off x="7696200" y="1892459"/>
              <a:ext cx="355601" cy="285592"/>
            </a:xfrm>
            <a:custGeom>
              <a:avLst/>
              <a:gdLst/>
              <a:ahLst/>
              <a:cxnLst/>
              <a:rect l="0" t="0" r="0" b="0"/>
              <a:pathLst>
                <a:path w="355601" h="285592">
                  <a:moveTo>
                    <a:pt x="0" y="285591"/>
                  </a:moveTo>
                  <a:lnTo>
                    <a:pt x="0" y="285591"/>
                  </a:lnTo>
                  <a:lnTo>
                    <a:pt x="3370" y="285591"/>
                  </a:lnTo>
                  <a:lnTo>
                    <a:pt x="12209" y="278849"/>
                  </a:lnTo>
                  <a:lnTo>
                    <a:pt x="48335" y="231319"/>
                  </a:lnTo>
                  <a:lnTo>
                    <a:pt x="62405" y="196559"/>
                  </a:lnTo>
                  <a:lnTo>
                    <a:pt x="75712" y="152182"/>
                  </a:lnTo>
                  <a:lnTo>
                    <a:pt x="82225" y="127507"/>
                  </a:lnTo>
                  <a:lnTo>
                    <a:pt x="93694" y="80571"/>
                  </a:lnTo>
                  <a:lnTo>
                    <a:pt x="104118" y="33168"/>
                  </a:lnTo>
                  <a:lnTo>
                    <a:pt x="112819" y="1138"/>
                  </a:lnTo>
                  <a:lnTo>
                    <a:pt x="112607" y="0"/>
                  </a:lnTo>
                  <a:lnTo>
                    <a:pt x="111761" y="652"/>
                  </a:lnTo>
                  <a:lnTo>
                    <a:pt x="110490" y="2499"/>
                  </a:lnTo>
                  <a:lnTo>
                    <a:pt x="102677" y="37996"/>
                  </a:lnTo>
                  <a:lnTo>
                    <a:pt x="95964" y="69010"/>
                  </a:lnTo>
                  <a:lnTo>
                    <a:pt x="93921" y="103960"/>
                  </a:lnTo>
                  <a:lnTo>
                    <a:pt x="96070" y="138544"/>
                  </a:lnTo>
                  <a:lnTo>
                    <a:pt x="105214" y="178992"/>
                  </a:lnTo>
                  <a:lnTo>
                    <a:pt x="112849" y="194939"/>
                  </a:lnTo>
                  <a:lnTo>
                    <a:pt x="118271" y="199051"/>
                  </a:lnTo>
                  <a:lnTo>
                    <a:pt x="131822" y="201738"/>
                  </a:lnTo>
                  <a:lnTo>
                    <a:pt x="149134" y="194936"/>
                  </a:lnTo>
                  <a:lnTo>
                    <a:pt x="158689" y="189171"/>
                  </a:lnTo>
                  <a:lnTo>
                    <a:pt x="185621" y="154089"/>
                  </a:lnTo>
                  <a:lnTo>
                    <a:pt x="202913" y="116374"/>
                  </a:lnTo>
                  <a:lnTo>
                    <a:pt x="218594" y="74916"/>
                  </a:lnTo>
                  <a:lnTo>
                    <a:pt x="233945" y="28044"/>
                  </a:lnTo>
                  <a:lnTo>
                    <a:pt x="239847" y="7502"/>
                  </a:lnTo>
                  <a:lnTo>
                    <a:pt x="240331" y="7065"/>
                  </a:lnTo>
                  <a:lnTo>
                    <a:pt x="249961" y="51514"/>
                  </a:lnTo>
                  <a:lnTo>
                    <a:pt x="264798" y="97231"/>
                  </a:lnTo>
                  <a:lnTo>
                    <a:pt x="290831" y="142762"/>
                  </a:lnTo>
                  <a:lnTo>
                    <a:pt x="334182" y="189331"/>
                  </a:lnTo>
                  <a:lnTo>
                    <a:pt x="355600" y="209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910"/>
            <p:cNvSpPr/>
            <p:nvPr>
              <p:custDataLst>
                <p:tags r:id="rId151"/>
              </p:custDataLst>
            </p:nvPr>
          </p:nvSpPr>
          <p:spPr>
            <a:xfrm>
              <a:off x="7527964" y="1669734"/>
              <a:ext cx="180937" cy="546417"/>
            </a:xfrm>
            <a:custGeom>
              <a:avLst/>
              <a:gdLst/>
              <a:ahLst/>
              <a:cxnLst/>
              <a:rect l="0" t="0" r="0" b="0"/>
              <a:pathLst>
                <a:path w="180937" h="546417">
                  <a:moveTo>
                    <a:pt x="180936" y="51116"/>
                  </a:moveTo>
                  <a:lnTo>
                    <a:pt x="180936" y="51116"/>
                  </a:lnTo>
                  <a:lnTo>
                    <a:pt x="138228" y="20342"/>
                  </a:lnTo>
                  <a:lnTo>
                    <a:pt x="106334" y="901"/>
                  </a:lnTo>
                  <a:lnTo>
                    <a:pt x="100156" y="0"/>
                  </a:lnTo>
                  <a:lnTo>
                    <a:pt x="89531" y="2763"/>
                  </a:lnTo>
                  <a:lnTo>
                    <a:pt x="78222" y="18102"/>
                  </a:lnTo>
                  <a:lnTo>
                    <a:pt x="58074" y="62030"/>
                  </a:lnTo>
                  <a:lnTo>
                    <a:pt x="42369" y="106061"/>
                  </a:lnTo>
                  <a:lnTo>
                    <a:pt x="34230" y="133607"/>
                  </a:lnTo>
                  <a:lnTo>
                    <a:pt x="25982" y="163260"/>
                  </a:lnTo>
                  <a:lnTo>
                    <a:pt x="19072" y="195729"/>
                  </a:lnTo>
                  <a:lnTo>
                    <a:pt x="13055" y="230074"/>
                  </a:lnTo>
                  <a:lnTo>
                    <a:pt x="7632" y="265672"/>
                  </a:lnTo>
                  <a:lnTo>
                    <a:pt x="4016" y="299986"/>
                  </a:lnTo>
                  <a:lnTo>
                    <a:pt x="1606" y="333446"/>
                  </a:lnTo>
                  <a:lnTo>
                    <a:pt x="0" y="366336"/>
                  </a:lnTo>
                  <a:lnTo>
                    <a:pt x="1751" y="396729"/>
                  </a:lnTo>
                  <a:lnTo>
                    <a:pt x="5740" y="425458"/>
                  </a:lnTo>
                  <a:lnTo>
                    <a:pt x="11222" y="453078"/>
                  </a:lnTo>
                  <a:lnTo>
                    <a:pt x="24839" y="495054"/>
                  </a:lnTo>
                  <a:lnTo>
                    <a:pt x="47586" y="546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017"/>
          <p:cNvGrpSpPr/>
          <p:nvPr/>
        </p:nvGrpSpPr>
        <p:grpSpPr>
          <a:xfrm>
            <a:off x="8537651" y="1653979"/>
            <a:ext cx="732833" cy="587572"/>
            <a:chOff x="8537651" y="1653979"/>
            <a:chExt cx="732833" cy="587572"/>
          </a:xfrm>
        </p:grpSpPr>
        <p:sp>
          <p:nvSpPr>
            <p:cNvPr id="116" name="SMARTInkShape-4911"/>
            <p:cNvSpPr/>
            <p:nvPr>
              <p:custDataLst>
                <p:tags r:id="rId146"/>
              </p:custDataLst>
            </p:nvPr>
          </p:nvSpPr>
          <p:spPr>
            <a:xfrm>
              <a:off x="9188450" y="1653979"/>
              <a:ext cx="82034" cy="587572"/>
            </a:xfrm>
            <a:custGeom>
              <a:avLst/>
              <a:gdLst/>
              <a:ahLst/>
              <a:cxnLst/>
              <a:rect l="0" t="0" r="0" b="0"/>
              <a:pathLst>
                <a:path w="82034" h="587572">
                  <a:moveTo>
                    <a:pt x="50800" y="3371"/>
                  </a:moveTo>
                  <a:lnTo>
                    <a:pt x="50800" y="3371"/>
                  </a:lnTo>
                  <a:lnTo>
                    <a:pt x="54170" y="0"/>
                  </a:lnTo>
                  <a:lnTo>
                    <a:pt x="61470" y="9634"/>
                  </a:lnTo>
                  <a:lnTo>
                    <a:pt x="66380" y="18129"/>
                  </a:lnTo>
                  <a:lnTo>
                    <a:pt x="73717" y="55792"/>
                  </a:lnTo>
                  <a:lnTo>
                    <a:pt x="76661" y="80651"/>
                  </a:lnTo>
                  <a:lnTo>
                    <a:pt x="78624" y="113452"/>
                  </a:lnTo>
                  <a:lnTo>
                    <a:pt x="79933" y="151547"/>
                  </a:lnTo>
                  <a:lnTo>
                    <a:pt x="80805" y="193172"/>
                  </a:lnTo>
                  <a:lnTo>
                    <a:pt x="81387" y="237149"/>
                  </a:lnTo>
                  <a:lnTo>
                    <a:pt x="81775" y="282695"/>
                  </a:lnTo>
                  <a:lnTo>
                    <a:pt x="82033" y="329287"/>
                  </a:lnTo>
                  <a:lnTo>
                    <a:pt x="80089" y="370226"/>
                  </a:lnTo>
                  <a:lnTo>
                    <a:pt x="76675" y="407397"/>
                  </a:lnTo>
                  <a:lnTo>
                    <a:pt x="72283" y="442055"/>
                  </a:lnTo>
                  <a:lnTo>
                    <a:pt x="62300" y="473627"/>
                  </a:lnTo>
                  <a:lnTo>
                    <a:pt x="48589" y="503142"/>
                  </a:lnTo>
                  <a:lnTo>
                    <a:pt x="21595" y="550047"/>
                  </a:lnTo>
                  <a:lnTo>
                    <a:pt x="0" y="5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912"/>
            <p:cNvSpPr/>
            <p:nvPr>
              <p:custDataLst>
                <p:tags r:id="rId147"/>
              </p:custDataLst>
            </p:nvPr>
          </p:nvSpPr>
          <p:spPr>
            <a:xfrm>
              <a:off x="8937429" y="1696128"/>
              <a:ext cx="193872" cy="139023"/>
            </a:xfrm>
            <a:custGeom>
              <a:avLst/>
              <a:gdLst/>
              <a:ahLst/>
              <a:cxnLst/>
              <a:rect l="0" t="0" r="0" b="0"/>
              <a:pathLst>
                <a:path w="193872" h="139023">
                  <a:moveTo>
                    <a:pt x="3371" y="24722"/>
                  </a:moveTo>
                  <a:lnTo>
                    <a:pt x="3371" y="24722"/>
                  </a:lnTo>
                  <a:lnTo>
                    <a:pt x="0" y="17980"/>
                  </a:lnTo>
                  <a:lnTo>
                    <a:pt x="227" y="10907"/>
                  </a:lnTo>
                  <a:lnTo>
                    <a:pt x="1274" y="7045"/>
                  </a:lnTo>
                  <a:lnTo>
                    <a:pt x="4796" y="4471"/>
                  </a:lnTo>
                  <a:lnTo>
                    <a:pt x="23940" y="847"/>
                  </a:lnTo>
                  <a:lnTo>
                    <a:pt x="41911" y="0"/>
                  </a:lnTo>
                  <a:lnTo>
                    <a:pt x="59775" y="5268"/>
                  </a:lnTo>
                  <a:lnTo>
                    <a:pt x="75007" y="14665"/>
                  </a:lnTo>
                  <a:lnTo>
                    <a:pt x="84127" y="25896"/>
                  </a:lnTo>
                  <a:lnTo>
                    <a:pt x="84725" y="33266"/>
                  </a:lnTo>
                  <a:lnTo>
                    <a:pt x="79744" y="50862"/>
                  </a:lnTo>
                  <a:lnTo>
                    <a:pt x="61671" y="77231"/>
                  </a:lnTo>
                  <a:lnTo>
                    <a:pt x="29263" y="110726"/>
                  </a:lnTo>
                  <a:lnTo>
                    <a:pt x="27689" y="114514"/>
                  </a:lnTo>
                  <a:lnTo>
                    <a:pt x="27343" y="117744"/>
                  </a:lnTo>
                  <a:lnTo>
                    <a:pt x="27819" y="120604"/>
                  </a:lnTo>
                  <a:lnTo>
                    <a:pt x="31665" y="122510"/>
                  </a:lnTo>
                  <a:lnTo>
                    <a:pt x="68827" y="125569"/>
                  </a:lnTo>
                  <a:lnTo>
                    <a:pt x="113781" y="129862"/>
                  </a:lnTo>
                  <a:lnTo>
                    <a:pt x="157205" y="136308"/>
                  </a:lnTo>
                  <a:lnTo>
                    <a:pt x="193871" y="13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913"/>
            <p:cNvSpPr/>
            <p:nvPr>
              <p:custDataLst>
                <p:tags r:id="rId148"/>
              </p:custDataLst>
            </p:nvPr>
          </p:nvSpPr>
          <p:spPr>
            <a:xfrm>
              <a:off x="8537651" y="1921361"/>
              <a:ext cx="384100" cy="163838"/>
            </a:xfrm>
            <a:custGeom>
              <a:avLst/>
              <a:gdLst/>
              <a:ahLst/>
              <a:cxnLst/>
              <a:rect l="0" t="0" r="0" b="0"/>
              <a:pathLst>
                <a:path w="384100" h="163838">
                  <a:moveTo>
                    <a:pt x="85649" y="40789"/>
                  </a:moveTo>
                  <a:lnTo>
                    <a:pt x="85649" y="40789"/>
                  </a:lnTo>
                  <a:lnTo>
                    <a:pt x="80623" y="28855"/>
                  </a:lnTo>
                  <a:lnTo>
                    <a:pt x="79887" y="25607"/>
                  </a:lnTo>
                  <a:lnTo>
                    <a:pt x="79690" y="25729"/>
                  </a:lnTo>
                  <a:lnTo>
                    <a:pt x="79560" y="26515"/>
                  </a:lnTo>
                  <a:lnTo>
                    <a:pt x="83713" y="40739"/>
                  </a:lnTo>
                  <a:lnTo>
                    <a:pt x="83386" y="81388"/>
                  </a:lnTo>
                  <a:lnTo>
                    <a:pt x="76746" y="117729"/>
                  </a:lnTo>
                  <a:lnTo>
                    <a:pt x="73363" y="130183"/>
                  </a:lnTo>
                  <a:lnTo>
                    <a:pt x="60199" y="147782"/>
                  </a:lnTo>
                  <a:lnTo>
                    <a:pt x="43293" y="158897"/>
                  </a:lnTo>
                  <a:lnTo>
                    <a:pt x="26373" y="163837"/>
                  </a:lnTo>
                  <a:lnTo>
                    <a:pt x="19320" y="162332"/>
                  </a:lnTo>
                  <a:lnTo>
                    <a:pt x="7720" y="153134"/>
                  </a:lnTo>
                  <a:lnTo>
                    <a:pt x="1625" y="137757"/>
                  </a:lnTo>
                  <a:lnTo>
                    <a:pt x="0" y="128718"/>
                  </a:lnTo>
                  <a:lnTo>
                    <a:pt x="7825" y="85657"/>
                  </a:lnTo>
                  <a:lnTo>
                    <a:pt x="37033" y="39423"/>
                  </a:lnTo>
                  <a:lnTo>
                    <a:pt x="66863" y="18780"/>
                  </a:lnTo>
                  <a:lnTo>
                    <a:pt x="103405" y="6313"/>
                  </a:lnTo>
                  <a:lnTo>
                    <a:pt x="147868" y="772"/>
                  </a:lnTo>
                  <a:lnTo>
                    <a:pt x="172284" y="0"/>
                  </a:lnTo>
                  <a:lnTo>
                    <a:pt x="197734" y="191"/>
                  </a:lnTo>
                  <a:lnTo>
                    <a:pt x="223872" y="1023"/>
                  </a:lnTo>
                  <a:lnTo>
                    <a:pt x="248352" y="2990"/>
                  </a:lnTo>
                  <a:lnTo>
                    <a:pt x="294369" y="8937"/>
                  </a:lnTo>
                  <a:lnTo>
                    <a:pt x="332695" y="14403"/>
                  </a:lnTo>
                  <a:lnTo>
                    <a:pt x="384099" y="21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018"/>
          <p:cNvGrpSpPr/>
          <p:nvPr/>
        </p:nvGrpSpPr>
        <p:grpSpPr>
          <a:xfrm>
            <a:off x="7613649" y="2612488"/>
            <a:ext cx="745605" cy="372013"/>
            <a:chOff x="7613649" y="2612488"/>
            <a:chExt cx="745605" cy="372013"/>
          </a:xfrm>
        </p:grpSpPr>
        <p:sp>
          <p:nvSpPr>
            <p:cNvPr id="120" name="SMARTInkShape-4914"/>
            <p:cNvSpPr/>
            <p:nvPr>
              <p:custDataLst>
                <p:tags r:id="rId141"/>
              </p:custDataLst>
            </p:nvPr>
          </p:nvSpPr>
          <p:spPr>
            <a:xfrm>
              <a:off x="8221356" y="2612488"/>
              <a:ext cx="137898" cy="245013"/>
            </a:xfrm>
            <a:custGeom>
              <a:avLst/>
              <a:gdLst/>
              <a:ahLst/>
              <a:cxnLst/>
              <a:rect l="0" t="0" r="0" b="0"/>
              <a:pathLst>
                <a:path w="137898" h="245013">
                  <a:moveTo>
                    <a:pt x="20944" y="73562"/>
                  </a:moveTo>
                  <a:lnTo>
                    <a:pt x="20944" y="73562"/>
                  </a:lnTo>
                  <a:lnTo>
                    <a:pt x="7146" y="63423"/>
                  </a:lnTo>
                  <a:lnTo>
                    <a:pt x="1170" y="55885"/>
                  </a:lnTo>
                  <a:lnTo>
                    <a:pt x="0" y="51900"/>
                  </a:lnTo>
                  <a:lnTo>
                    <a:pt x="582" y="43708"/>
                  </a:lnTo>
                  <a:lnTo>
                    <a:pt x="11618" y="27792"/>
                  </a:lnTo>
                  <a:lnTo>
                    <a:pt x="38407" y="13042"/>
                  </a:lnTo>
                  <a:lnTo>
                    <a:pt x="84679" y="1191"/>
                  </a:lnTo>
                  <a:lnTo>
                    <a:pt x="122877" y="0"/>
                  </a:lnTo>
                  <a:lnTo>
                    <a:pt x="129116" y="1237"/>
                  </a:lnTo>
                  <a:lnTo>
                    <a:pt x="133276" y="5590"/>
                  </a:lnTo>
                  <a:lnTo>
                    <a:pt x="137897" y="19833"/>
                  </a:lnTo>
                  <a:lnTo>
                    <a:pt x="133756" y="57799"/>
                  </a:lnTo>
                  <a:lnTo>
                    <a:pt x="116851" y="101426"/>
                  </a:lnTo>
                  <a:lnTo>
                    <a:pt x="93967" y="142261"/>
                  </a:lnTo>
                  <a:lnTo>
                    <a:pt x="67431" y="188209"/>
                  </a:lnTo>
                  <a:lnTo>
                    <a:pt x="49716" y="235368"/>
                  </a:lnTo>
                  <a:lnTo>
                    <a:pt x="46344" y="24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915"/>
            <p:cNvSpPr/>
            <p:nvPr>
              <p:custDataLst>
                <p:tags r:id="rId142"/>
              </p:custDataLst>
            </p:nvPr>
          </p:nvSpPr>
          <p:spPr>
            <a:xfrm>
              <a:off x="8293100" y="2971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916"/>
            <p:cNvSpPr/>
            <p:nvPr>
              <p:custDataLst>
                <p:tags r:id="rId143"/>
              </p:custDataLst>
            </p:nvPr>
          </p:nvSpPr>
          <p:spPr>
            <a:xfrm>
              <a:off x="7975600" y="2769894"/>
              <a:ext cx="69851" cy="5057"/>
            </a:xfrm>
            <a:custGeom>
              <a:avLst/>
              <a:gdLst/>
              <a:ahLst/>
              <a:cxnLst/>
              <a:rect l="0" t="0" r="0" b="0"/>
              <a:pathLst>
                <a:path w="69851" h="50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8017" y="0"/>
                  </a:lnTo>
                  <a:lnTo>
                    <a:pt x="698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917"/>
            <p:cNvSpPr/>
            <p:nvPr>
              <p:custDataLst>
                <p:tags r:id="rId144"/>
              </p:custDataLst>
            </p:nvPr>
          </p:nvSpPr>
          <p:spPr>
            <a:xfrm>
              <a:off x="7943850" y="28702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46317" y="588"/>
                  </a:lnTo>
                  <a:lnTo>
                    <a:pt x="76795" y="261"/>
                  </a:lnTo>
                  <a:lnTo>
                    <a:pt x="112918" y="1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918"/>
            <p:cNvSpPr/>
            <p:nvPr>
              <p:custDataLst>
                <p:tags r:id="rId145"/>
              </p:custDataLst>
            </p:nvPr>
          </p:nvSpPr>
          <p:spPr>
            <a:xfrm>
              <a:off x="7613649" y="2683642"/>
              <a:ext cx="247652" cy="256409"/>
            </a:xfrm>
            <a:custGeom>
              <a:avLst/>
              <a:gdLst/>
              <a:ahLst/>
              <a:cxnLst/>
              <a:rect l="0" t="0" r="0" b="0"/>
              <a:pathLst>
                <a:path w="247652" h="256409">
                  <a:moveTo>
                    <a:pt x="1" y="250058"/>
                  </a:moveTo>
                  <a:lnTo>
                    <a:pt x="1" y="250058"/>
                  </a:lnTo>
                  <a:lnTo>
                    <a:pt x="0" y="246687"/>
                  </a:lnTo>
                  <a:lnTo>
                    <a:pt x="3764" y="243151"/>
                  </a:lnTo>
                  <a:lnTo>
                    <a:pt x="33225" y="216650"/>
                  </a:lnTo>
                  <a:lnTo>
                    <a:pt x="57442" y="174549"/>
                  </a:lnTo>
                  <a:lnTo>
                    <a:pt x="69980" y="140064"/>
                  </a:lnTo>
                  <a:lnTo>
                    <a:pt x="80727" y="99336"/>
                  </a:lnTo>
                  <a:lnTo>
                    <a:pt x="89502" y="60304"/>
                  </a:lnTo>
                  <a:lnTo>
                    <a:pt x="99001" y="16013"/>
                  </a:lnTo>
                  <a:lnTo>
                    <a:pt x="101087" y="0"/>
                  </a:lnTo>
                  <a:lnTo>
                    <a:pt x="92743" y="33614"/>
                  </a:lnTo>
                  <a:lnTo>
                    <a:pt x="85669" y="65666"/>
                  </a:lnTo>
                  <a:lnTo>
                    <a:pt x="77822" y="103430"/>
                  </a:lnTo>
                  <a:lnTo>
                    <a:pt x="73393" y="143733"/>
                  </a:lnTo>
                  <a:lnTo>
                    <a:pt x="72131" y="181636"/>
                  </a:lnTo>
                  <a:lnTo>
                    <a:pt x="77070" y="229069"/>
                  </a:lnTo>
                  <a:lnTo>
                    <a:pt x="78896" y="236065"/>
                  </a:lnTo>
                  <a:lnTo>
                    <a:pt x="82231" y="240024"/>
                  </a:lnTo>
                  <a:lnTo>
                    <a:pt x="86572" y="241957"/>
                  </a:lnTo>
                  <a:lnTo>
                    <a:pt x="91581" y="242541"/>
                  </a:lnTo>
                  <a:lnTo>
                    <a:pt x="102792" y="237545"/>
                  </a:lnTo>
                  <a:lnTo>
                    <a:pt x="115535" y="226152"/>
                  </a:lnTo>
                  <a:lnTo>
                    <a:pt x="130607" y="206978"/>
                  </a:lnTo>
                  <a:lnTo>
                    <a:pt x="142950" y="176818"/>
                  </a:lnTo>
                  <a:lnTo>
                    <a:pt x="153844" y="139896"/>
                  </a:lnTo>
                  <a:lnTo>
                    <a:pt x="165743" y="99967"/>
                  </a:lnTo>
                  <a:lnTo>
                    <a:pt x="181240" y="54827"/>
                  </a:lnTo>
                  <a:lnTo>
                    <a:pt x="182210" y="52171"/>
                  </a:lnTo>
                  <a:lnTo>
                    <a:pt x="182152" y="51811"/>
                  </a:lnTo>
                  <a:lnTo>
                    <a:pt x="180205" y="55174"/>
                  </a:lnTo>
                  <a:lnTo>
                    <a:pt x="178982" y="94884"/>
                  </a:lnTo>
                  <a:lnTo>
                    <a:pt x="183717" y="140189"/>
                  </a:lnTo>
                  <a:lnTo>
                    <a:pt x="195155" y="187244"/>
                  </a:lnTo>
                  <a:lnTo>
                    <a:pt x="215790" y="223058"/>
                  </a:lnTo>
                  <a:lnTo>
                    <a:pt x="247651" y="25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019"/>
          <p:cNvGrpSpPr/>
          <p:nvPr/>
        </p:nvGrpSpPr>
        <p:grpSpPr>
          <a:xfrm>
            <a:off x="8872565" y="2658475"/>
            <a:ext cx="1028832" cy="465726"/>
            <a:chOff x="8872565" y="2658475"/>
            <a:chExt cx="1028832" cy="465726"/>
          </a:xfrm>
        </p:grpSpPr>
        <p:sp>
          <p:nvSpPr>
            <p:cNvPr id="126" name="SMARTInkShape-4919"/>
            <p:cNvSpPr/>
            <p:nvPr>
              <p:custDataLst>
                <p:tags r:id="rId135"/>
              </p:custDataLst>
            </p:nvPr>
          </p:nvSpPr>
          <p:spPr>
            <a:xfrm>
              <a:off x="9823450" y="3105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3972" y="94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920"/>
            <p:cNvSpPr/>
            <p:nvPr>
              <p:custDataLst>
                <p:tags r:id="rId136"/>
              </p:custDataLst>
            </p:nvPr>
          </p:nvSpPr>
          <p:spPr>
            <a:xfrm>
              <a:off x="9751467" y="2697303"/>
              <a:ext cx="149930" cy="249098"/>
            </a:xfrm>
            <a:custGeom>
              <a:avLst/>
              <a:gdLst/>
              <a:ahLst/>
              <a:cxnLst/>
              <a:rect l="0" t="0" r="0" b="0"/>
              <a:pathLst>
                <a:path w="149930" h="249098">
                  <a:moveTo>
                    <a:pt x="27533" y="122097"/>
                  </a:moveTo>
                  <a:lnTo>
                    <a:pt x="27533" y="122097"/>
                  </a:lnTo>
                  <a:lnTo>
                    <a:pt x="6575" y="78067"/>
                  </a:lnTo>
                  <a:lnTo>
                    <a:pt x="0" y="49706"/>
                  </a:lnTo>
                  <a:lnTo>
                    <a:pt x="714" y="31832"/>
                  </a:lnTo>
                  <a:lnTo>
                    <a:pt x="7147" y="18244"/>
                  </a:lnTo>
                  <a:lnTo>
                    <a:pt x="11825" y="12645"/>
                  </a:lnTo>
                  <a:lnTo>
                    <a:pt x="30194" y="4543"/>
                  </a:lnTo>
                  <a:lnTo>
                    <a:pt x="54116" y="0"/>
                  </a:lnTo>
                  <a:lnTo>
                    <a:pt x="90679" y="2116"/>
                  </a:lnTo>
                  <a:lnTo>
                    <a:pt x="113218" y="7859"/>
                  </a:lnTo>
                  <a:lnTo>
                    <a:pt x="131232" y="20760"/>
                  </a:lnTo>
                  <a:lnTo>
                    <a:pt x="138999" y="29139"/>
                  </a:lnTo>
                  <a:lnTo>
                    <a:pt x="147629" y="47856"/>
                  </a:lnTo>
                  <a:lnTo>
                    <a:pt x="149929" y="57787"/>
                  </a:lnTo>
                  <a:lnTo>
                    <a:pt x="146843" y="80109"/>
                  </a:lnTo>
                  <a:lnTo>
                    <a:pt x="137004" y="104141"/>
                  </a:lnTo>
                  <a:lnTo>
                    <a:pt x="111632" y="141471"/>
                  </a:lnTo>
                  <a:lnTo>
                    <a:pt x="75215" y="188248"/>
                  </a:lnTo>
                  <a:lnTo>
                    <a:pt x="51503" y="223654"/>
                  </a:lnTo>
                  <a:lnTo>
                    <a:pt x="48770" y="233320"/>
                  </a:lnTo>
                  <a:lnTo>
                    <a:pt x="49437" y="240439"/>
                  </a:lnTo>
                  <a:lnTo>
                    <a:pt x="50602" y="243325"/>
                  </a:lnTo>
                  <a:lnTo>
                    <a:pt x="52789" y="245249"/>
                  </a:lnTo>
                  <a:lnTo>
                    <a:pt x="65633" y="24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921"/>
            <p:cNvSpPr/>
            <p:nvPr>
              <p:custDataLst>
                <p:tags r:id="rId137"/>
              </p:custDataLst>
            </p:nvPr>
          </p:nvSpPr>
          <p:spPr>
            <a:xfrm>
              <a:off x="9372600" y="2997200"/>
              <a:ext cx="165101" cy="16359"/>
            </a:xfrm>
            <a:custGeom>
              <a:avLst/>
              <a:gdLst/>
              <a:ahLst/>
              <a:cxnLst/>
              <a:rect l="0" t="0" r="0" b="0"/>
              <a:pathLst>
                <a:path w="165101" h="16359">
                  <a:moveTo>
                    <a:pt x="0" y="12700"/>
                  </a:moveTo>
                  <a:lnTo>
                    <a:pt x="0" y="12700"/>
                  </a:lnTo>
                  <a:lnTo>
                    <a:pt x="12552" y="14581"/>
                  </a:lnTo>
                  <a:lnTo>
                    <a:pt x="29567" y="16358"/>
                  </a:lnTo>
                  <a:lnTo>
                    <a:pt x="72730" y="14097"/>
                  </a:lnTo>
                  <a:lnTo>
                    <a:pt x="113272" y="1170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922"/>
            <p:cNvSpPr/>
            <p:nvPr>
              <p:custDataLst>
                <p:tags r:id="rId138"/>
              </p:custDataLst>
            </p:nvPr>
          </p:nvSpPr>
          <p:spPr>
            <a:xfrm>
              <a:off x="9385299" y="2921880"/>
              <a:ext cx="120652" cy="5471"/>
            </a:xfrm>
            <a:custGeom>
              <a:avLst/>
              <a:gdLst/>
              <a:ahLst/>
              <a:cxnLst/>
              <a:rect l="0" t="0" r="0" b="0"/>
              <a:pathLst>
                <a:path w="120652" h="5471">
                  <a:moveTo>
                    <a:pt x="1" y="5470"/>
                  </a:moveTo>
                  <a:lnTo>
                    <a:pt x="1" y="5470"/>
                  </a:lnTo>
                  <a:lnTo>
                    <a:pt x="0" y="2099"/>
                  </a:lnTo>
                  <a:lnTo>
                    <a:pt x="1412" y="1106"/>
                  </a:lnTo>
                  <a:lnTo>
                    <a:pt x="6742" y="3"/>
                  </a:lnTo>
                  <a:lnTo>
                    <a:pt x="42646" y="0"/>
                  </a:lnTo>
                  <a:lnTo>
                    <a:pt x="80291" y="3536"/>
                  </a:lnTo>
                  <a:lnTo>
                    <a:pt x="120651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923"/>
            <p:cNvSpPr/>
            <p:nvPr>
              <p:custDataLst>
                <p:tags r:id="rId139"/>
              </p:custDataLst>
            </p:nvPr>
          </p:nvSpPr>
          <p:spPr>
            <a:xfrm>
              <a:off x="9146691" y="2658475"/>
              <a:ext cx="149710" cy="118825"/>
            </a:xfrm>
            <a:custGeom>
              <a:avLst/>
              <a:gdLst/>
              <a:ahLst/>
              <a:cxnLst/>
              <a:rect l="0" t="0" r="0" b="0"/>
              <a:pathLst>
                <a:path w="149710" h="118825">
                  <a:moveTo>
                    <a:pt x="3659" y="33925"/>
                  </a:moveTo>
                  <a:lnTo>
                    <a:pt x="3659" y="33925"/>
                  </a:lnTo>
                  <a:lnTo>
                    <a:pt x="288" y="27183"/>
                  </a:lnTo>
                  <a:lnTo>
                    <a:pt x="0" y="24491"/>
                  </a:lnTo>
                  <a:lnTo>
                    <a:pt x="1562" y="19619"/>
                  </a:lnTo>
                  <a:lnTo>
                    <a:pt x="13151" y="9539"/>
                  </a:lnTo>
                  <a:lnTo>
                    <a:pt x="29990" y="986"/>
                  </a:lnTo>
                  <a:lnTo>
                    <a:pt x="40291" y="0"/>
                  </a:lnTo>
                  <a:lnTo>
                    <a:pt x="45013" y="725"/>
                  </a:lnTo>
                  <a:lnTo>
                    <a:pt x="48868" y="2620"/>
                  </a:lnTo>
                  <a:lnTo>
                    <a:pt x="55031" y="8487"/>
                  </a:lnTo>
                  <a:lnTo>
                    <a:pt x="56359" y="21444"/>
                  </a:lnTo>
                  <a:lnTo>
                    <a:pt x="53187" y="38961"/>
                  </a:lnTo>
                  <a:lnTo>
                    <a:pt x="38795" y="67245"/>
                  </a:lnTo>
                  <a:lnTo>
                    <a:pt x="1889" y="107406"/>
                  </a:lnTo>
                  <a:lnTo>
                    <a:pt x="362" y="110429"/>
                  </a:lnTo>
                  <a:lnTo>
                    <a:pt x="50" y="113150"/>
                  </a:lnTo>
                  <a:lnTo>
                    <a:pt x="1585" y="118055"/>
                  </a:lnTo>
                  <a:lnTo>
                    <a:pt x="15907" y="118824"/>
                  </a:lnTo>
                  <a:lnTo>
                    <a:pt x="53620" y="117171"/>
                  </a:lnTo>
                  <a:lnTo>
                    <a:pt x="100542" y="116681"/>
                  </a:lnTo>
                  <a:lnTo>
                    <a:pt x="149709" y="116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924"/>
            <p:cNvSpPr/>
            <p:nvPr>
              <p:custDataLst>
                <p:tags r:id="rId140"/>
              </p:custDataLst>
            </p:nvPr>
          </p:nvSpPr>
          <p:spPr>
            <a:xfrm>
              <a:off x="8872565" y="2884783"/>
              <a:ext cx="296836" cy="87992"/>
            </a:xfrm>
            <a:custGeom>
              <a:avLst/>
              <a:gdLst/>
              <a:ahLst/>
              <a:cxnLst/>
              <a:rect l="0" t="0" r="0" b="0"/>
              <a:pathLst>
                <a:path w="296836" h="87992">
                  <a:moveTo>
                    <a:pt x="55535" y="10817"/>
                  </a:moveTo>
                  <a:lnTo>
                    <a:pt x="55535" y="10817"/>
                  </a:lnTo>
                  <a:lnTo>
                    <a:pt x="53654" y="23369"/>
                  </a:lnTo>
                  <a:lnTo>
                    <a:pt x="40789" y="66630"/>
                  </a:lnTo>
                  <a:lnTo>
                    <a:pt x="33459" y="78661"/>
                  </a:lnTo>
                  <a:lnTo>
                    <a:pt x="25497" y="86361"/>
                  </a:lnTo>
                  <a:lnTo>
                    <a:pt x="21398" y="87991"/>
                  </a:lnTo>
                  <a:lnTo>
                    <a:pt x="13081" y="87920"/>
                  </a:lnTo>
                  <a:lnTo>
                    <a:pt x="9594" y="85503"/>
                  </a:lnTo>
                  <a:lnTo>
                    <a:pt x="3837" y="77172"/>
                  </a:lnTo>
                  <a:lnTo>
                    <a:pt x="0" y="60581"/>
                  </a:lnTo>
                  <a:lnTo>
                    <a:pt x="6628" y="44694"/>
                  </a:lnTo>
                  <a:lnTo>
                    <a:pt x="12347" y="35518"/>
                  </a:lnTo>
                  <a:lnTo>
                    <a:pt x="29990" y="21560"/>
                  </a:lnTo>
                  <a:lnTo>
                    <a:pt x="53354" y="11359"/>
                  </a:lnTo>
                  <a:lnTo>
                    <a:pt x="100358" y="2354"/>
                  </a:lnTo>
                  <a:lnTo>
                    <a:pt x="140838" y="0"/>
                  </a:lnTo>
                  <a:lnTo>
                    <a:pt x="182818" y="835"/>
                  </a:lnTo>
                  <a:lnTo>
                    <a:pt x="222171" y="3558"/>
                  </a:lnTo>
                  <a:lnTo>
                    <a:pt x="265305" y="9058"/>
                  </a:lnTo>
                  <a:lnTo>
                    <a:pt x="296835" y="17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020"/>
          <p:cNvGrpSpPr/>
          <p:nvPr/>
        </p:nvGrpSpPr>
        <p:grpSpPr>
          <a:xfrm>
            <a:off x="1443449" y="3815894"/>
            <a:ext cx="1179102" cy="438607"/>
            <a:chOff x="1443449" y="3815894"/>
            <a:chExt cx="1179102" cy="438607"/>
          </a:xfrm>
        </p:grpSpPr>
        <p:sp>
          <p:nvSpPr>
            <p:cNvPr id="133" name="SMARTInkShape-4925"/>
            <p:cNvSpPr/>
            <p:nvPr>
              <p:custDataLst>
                <p:tags r:id="rId128"/>
              </p:custDataLst>
            </p:nvPr>
          </p:nvSpPr>
          <p:spPr>
            <a:xfrm>
              <a:off x="2622550" y="4089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926"/>
            <p:cNvSpPr/>
            <p:nvPr>
              <p:custDataLst>
                <p:tags r:id="rId129"/>
              </p:custDataLst>
            </p:nvPr>
          </p:nvSpPr>
          <p:spPr>
            <a:xfrm>
              <a:off x="2552700" y="3905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927"/>
            <p:cNvSpPr/>
            <p:nvPr>
              <p:custDataLst>
                <p:tags r:id="rId130"/>
              </p:custDataLst>
            </p:nvPr>
          </p:nvSpPr>
          <p:spPr>
            <a:xfrm>
              <a:off x="1865691" y="4203700"/>
              <a:ext cx="445710" cy="46154"/>
            </a:xfrm>
            <a:custGeom>
              <a:avLst/>
              <a:gdLst/>
              <a:ahLst/>
              <a:cxnLst/>
              <a:rect l="0" t="0" r="0" b="0"/>
              <a:pathLst>
                <a:path w="445710" h="46154">
                  <a:moveTo>
                    <a:pt x="83759" y="19050"/>
                  </a:moveTo>
                  <a:lnTo>
                    <a:pt x="83759" y="19050"/>
                  </a:lnTo>
                  <a:lnTo>
                    <a:pt x="39936" y="29163"/>
                  </a:lnTo>
                  <a:lnTo>
                    <a:pt x="2571" y="38822"/>
                  </a:lnTo>
                  <a:lnTo>
                    <a:pt x="0" y="41404"/>
                  </a:lnTo>
                  <a:lnTo>
                    <a:pt x="2520" y="43830"/>
                  </a:lnTo>
                  <a:lnTo>
                    <a:pt x="8433" y="46153"/>
                  </a:lnTo>
                  <a:lnTo>
                    <a:pt x="45107" y="44972"/>
                  </a:lnTo>
                  <a:lnTo>
                    <a:pt x="70691" y="42681"/>
                  </a:lnTo>
                  <a:lnTo>
                    <a:pt x="105386" y="39038"/>
                  </a:lnTo>
                  <a:lnTo>
                    <a:pt x="146154" y="34491"/>
                  </a:lnTo>
                  <a:lnTo>
                    <a:pt x="190973" y="29344"/>
                  </a:lnTo>
                  <a:lnTo>
                    <a:pt x="239196" y="23796"/>
                  </a:lnTo>
                  <a:lnTo>
                    <a:pt x="289689" y="17981"/>
                  </a:lnTo>
                  <a:lnTo>
                    <a:pt x="341696" y="11987"/>
                  </a:lnTo>
                  <a:lnTo>
                    <a:pt x="376367" y="7992"/>
                  </a:lnTo>
                  <a:lnTo>
                    <a:pt x="445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928"/>
            <p:cNvSpPr/>
            <p:nvPr>
              <p:custDataLst>
                <p:tags r:id="rId131"/>
              </p:custDataLst>
            </p:nvPr>
          </p:nvSpPr>
          <p:spPr>
            <a:xfrm>
              <a:off x="1473200" y="4171950"/>
              <a:ext cx="869951" cy="82551"/>
            </a:xfrm>
            <a:custGeom>
              <a:avLst/>
              <a:gdLst/>
              <a:ahLst/>
              <a:cxnLst/>
              <a:rect l="0" t="0" r="0" b="0"/>
              <a:pathLst>
                <a:path w="869951" h="82551">
                  <a:moveTo>
                    <a:pt x="0" y="82550"/>
                  </a:moveTo>
                  <a:lnTo>
                    <a:pt x="0" y="82550"/>
                  </a:lnTo>
                  <a:lnTo>
                    <a:pt x="3371" y="79179"/>
                  </a:lnTo>
                  <a:lnTo>
                    <a:pt x="39177" y="77083"/>
                  </a:lnTo>
                  <a:lnTo>
                    <a:pt x="62807" y="74672"/>
                  </a:lnTo>
                  <a:lnTo>
                    <a:pt x="91966" y="70948"/>
                  </a:lnTo>
                  <a:lnTo>
                    <a:pt x="124811" y="66348"/>
                  </a:lnTo>
                  <a:lnTo>
                    <a:pt x="165052" y="61166"/>
                  </a:lnTo>
                  <a:lnTo>
                    <a:pt x="210223" y="55594"/>
                  </a:lnTo>
                  <a:lnTo>
                    <a:pt x="258682" y="49762"/>
                  </a:lnTo>
                  <a:lnTo>
                    <a:pt x="312155" y="44464"/>
                  </a:lnTo>
                  <a:lnTo>
                    <a:pt x="368970" y="39520"/>
                  </a:lnTo>
                  <a:lnTo>
                    <a:pt x="428013" y="34813"/>
                  </a:lnTo>
                  <a:lnTo>
                    <a:pt x="486425" y="30264"/>
                  </a:lnTo>
                  <a:lnTo>
                    <a:pt x="544417" y="25821"/>
                  </a:lnTo>
                  <a:lnTo>
                    <a:pt x="602128" y="21447"/>
                  </a:lnTo>
                  <a:lnTo>
                    <a:pt x="654007" y="17826"/>
                  </a:lnTo>
                  <a:lnTo>
                    <a:pt x="701999" y="14706"/>
                  </a:lnTo>
                  <a:lnTo>
                    <a:pt x="747400" y="11921"/>
                  </a:lnTo>
                  <a:lnTo>
                    <a:pt x="781194" y="9358"/>
                  </a:lnTo>
                  <a:lnTo>
                    <a:pt x="828151" y="4630"/>
                  </a:lnTo>
                  <a:lnTo>
                    <a:pt x="86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29"/>
            <p:cNvSpPr/>
            <p:nvPr>
              <p:custDataLst>
                <p:tags r:id="rId132"/>
              </p:custDataLst>
            </p:nvPr>
          </p:nvSpPr>
          <p:spPr>
            <a:xfrm>
              <a:off x="1685442" y="3957717"/>
              <a:ext cx="206859" cy="126996"/>
            </a:xfrm>
            <a:custGeom>
              <a:avLst/>
              <a:gdLst/>
              <a:ahLst/>
              <a:cxnLst/>
              <a:rect l="0" t="0" r="0" b="0"/>
              <a:pathLst>
                <a:path w="206859" h="126996">
                  <a:moveTo>
                    <a:pt x="3658" y="23733"/>
                  </a:moveTo>
                  <a:lnTo>
                    <a:pt x="3658" y="23733"/>
                  </a:lnTo>
                  <a:lnTo>
                    <a:pt x="287" y="13620"/>
                  </a:lnTo>
                  <a:lnTo>
                    <a:pt x="0" y="9935"/>
                  </a:lnTo>
                  <a:lnTo>
                    <a:pt x="1562" y="3960"/>
                  </a:lnTo>
                  <a:lnTo>
                    <a:pt x="3672" y="2084"/>
                  </a:lnTo>
                  <a:lnTo>
                    <a:pt x="9779" y="0"/>
                  </a:lnTo>
                  <a:lnTo>
                    <a:pt x="17197" y="955"/>
                  </a:lnTo>
                  <a:lnTo>
                    <a:pt x="43570" y="14060"/>
                  </a:lnTo>
                  <a:lnTo>
                    <a:pt x="56910" y="28841"/>
                  </a:lnTo>
                  <a:lnTo>
                    <a:pt x="76971" y="67075"/>
                  </a:lnTo>
                  <a:lnTo>
                    <a:pt x="80221" y="85800"/>
                  </a:lnTo>
                  <a:lnTo>
                    <a:pt x="78084" y="108445"/>
                  </a:lnTo>
                  <a:lnTo>
                    <a:pt x="74110" y="126767"/>
                  </a:lnTo>
                  <a:lnTo>
                    <a:pt x="73910" y="126995"/>
                  </a:lnTo>
                  <a:lnTo>
                    <a:pt x="73776" y="126441"/>
                  </a:lnTo>
                  <a:lnTo>
                    <a:pt x="106788" y="88802"/>
                  </a:lnTo>
                  <a:lnTo>
                    <a:pt x="144784" y="48319"/>
                  </a:lnTo>
                  <a:lnTo>
                    <a:pt x="168491" y="22239"/>
                  </a:lnTo>
                  <a:lnTo>
                    <a:pt x="170696" y="18504"/>
                  </a:lnTo>
                  <a:lnTo>
                    <a:pt x="170756" y="16014"/>
                  </a:lnTo>
                  <a:lnTo>
                    <a:pt x="169384" y="14353"/>
                  </a:lnTo>
                  <a:lnTo>
                    <a:pt x="167059" y="13246"/>
                  </a:lnTo>
                  <a:lnTo>
                    <a:pt x="146931" y="21802"/>
                  </a:lnTo>
                  <a:lnTo>
                    <a:pt x="125367" y="44484"/>
                  </a:lnTo>
                  <a:lnTo>
                    <a:pt x="117723" y="59767"/>
                  </a:lnTo>
                  <a:lnTo>
                    <a:pt x="115684" y="66806"/>
                  </a:lnTo>
                  <a:lnTo>
                    <a:pt x="117183" y="80271"/>
                  </a:lnTo>
                  <a:lnTo>
                    <a:pt x="119558" y="86825"/>
                  </a:lnTo>
                  <a:lnTo>
                    <a:pt x="131604" y="97870"/>
                  </a:lnTo>
                  <a:lnTo>
                    <a:pt x="139755" y="102791"/>
                  </a:lnTo>
                  <a:lnTo>
                    <a:pt x="206858" y="10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930"/>
            <p:cNvSpPr/>
            <p:nvPr>
              <p:custDataLst>
                <p:tags r:id="rId133"/>
              </p:custDataLst>
            </p:nvPr>
          </p:nvSpPr>
          <p:spPr>
            <a:xfrm>
              <a:off x="1443449" y="3815894"/>
              <a:ext cx="209175" cy="291171"/>
            </a:xfrm>
            <a:custGeom>
              <a:avLst/>
              <a:gdLst/>
              <a:ahLst/>
              <a:cxnLst/>
              <a:rect l="0" t="0" r="0" b="0"/>
              <a:pathLst>
                <a:path w="209175" h="291171">
                  <a:moveTo>
                    <a:pt x="4351" y="83006"/>
                  </a:moveTo>
                  <a:lnTo>
                    <a:pt x="4351" y="83006"/>
                  </a:lnTo>
                  <a:lnTo>
                    <a:pt x="44350" y="86377"/>
                  </a:lnTo>
                  <a:lnTo>
                    <a:pt x="84485" y="81731"/>
                  </a:lnTo>
                  <a:lnTo>
                    <a:pt x="127656" y="68047"/>
                  </a:lnTo>
                  <a:lnTo>
                    <a:pt x="168356" y="50586"/>
                  </a:lnTo>
                  <a:lnTo>
                    <a:pt x="197114" y="32007"/>
                  </a:lnTo>
                  <a:lnTo>
                    <a:pt x="206440" y="19418"/>
                  </a:lnTo>
                  <a:lnTo>
                    <a:pt x="208927" y="13097"/>
                  </a:lnTo>
                  <a:lnTo>
                    <a:pt x="209174" y="8178"/>
                  </a:lnTo>
                  <a:lnTo>
                    <a:pt x="207927" y="4193"/>
                  </a:lnTo>
                  <a:lnTo>
                    <a:pt x="205685" y="831"/>
                  </a:lnTo>
                  <a:lnTo>
                    <a:pt x="199957" y="0"/>
                  </a:lnTo>
                  <a:lnTo>
                    <a:pt x="171669" y="6279"/>
                  </a:lnTo>
                  <a:lnTo>
                    <a:pt x="137888" y="21937"/>
                  </a:lnTo>
                  <a:lnTo>
                    <a:pt x="118499" y="36343"/>
                  </a:lnTo>
                  <a:lnTo>
                    <a:pt x="106119" y="52154"/>
                  </a:lnTo>
                  <a:lnTo>
                    <a:pt x="101829" y="60321"/>
                  </a:lnTo>
                  <a:lnTo>
                    <a:pt x="101087" y="68588"/>
                  </a:lnTo>
                  <a:lnTo>
                    <a:pt x="105906" y="85300"/>
                  </a:lnTo>
                  <a:lnTo>
                    <a:pt x="123890" y="107204"/>
                  </a:lnTo>
                  <a:lnTo>
                    <a:pt x="150464" y="123729"/>
                  </a:lnTo>
                  <a:lnTo>
                    <a:pt x="164775" y="127446"/>
                  </a:lnTo>
                  <a:lnTo>
                    <a:pt x="175348" y="127454"/>
                  </a:lnTo>
                  <a:lnTo>
                    <a:pt x="128652" y="143152"/>
                  </a:lnTo>
                  <a:lnTo>
                    <a:pt x="96285" y="155598"/>
                  </a:lnTo>
                  <a:lnTo>
                    <a:pt x="63084" y="172890"/>
                  </a:lnTo>
                  <a:lnTo>
                    <a:pt x="22773" y="205829"/>
                  </a:lnTo>
                  <a:lnTo>
                    <a:pt x="7129" y="228140"/>
                  </a:lnTo>
                  <a:lnTo>
                    <a:pt x="1970" y="239029"/>
                  </a:lnTo>
                  <a:lnTo>
                    <a:pt x="0" y="256771"/>
                  </a:lnTo>
                  <a:lnTo>
                    <a:pt x="1450" y="264466"/>
                  </a:lnTo>
                  <a:lnTo>
                    <a:pt x="10588" y="276779"/>
                  </a:lnTo>
                  <a:lnTo>
                    <a:pt x="16976" y="282038"/>
                  </a:lnTo>
                  <a:lnTo>
                    <a:pt x="35362" y="287881"/>
                  </a:lnTo>
                  <a:lnTo>
                    <a:pt x="73277" y="291170"/>
                  </a:lnTo>
                  <a:lnTo>
                    <a:pt x="103424" y="289824"/>
                  </a:lnTo>
                  <a:lnTo>
                    <a:pt x="147457" y="277870"/>
                  </a:lnTo>
                  <a:lnTo>
                    <a:pt x="201201" y="2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931"/>
            <p:cNvSpPr/>
            <p:nvPr>
              <p:custDataLst>
                <p:tags r:id="rId134"/>
              </p:custDataLst>
            </p:nvPr>
          </p:nvSpPr>
          <p:spPr>
            <a:xfrm>
              <a:off x="2053698" y="3852301"/>
              <a:ext cx="308503" cy="179950"/>
            </a:xfrm>
            <a:custGeom>
              <a:avLst/>
              <a:gdLst/>
              <a:ahLst/>
              <a:cxnLst/>
              <a:rect l="0" t="0" r="0" b="0"/>
              <a:pathLst>
                <a:path w="308503" h="179950">
                  <a:moveTo>
                    <a:pt x="16402" y="21199"/>
                  </a:moveTo>
                  <a:lnTo>
                    <a:pt x="16402" y="21199"/>
                  </a:lnTo>
                  <a:lnTo>
                    <a:pt x="3310" y="16130"/>
                  </a:lnTo>
                  <a:lnTo>
                    <a:pt x="0" y="12361"/>
                  </a:lnTo>
                  <a:lnTo>
                    <a:pt x="528" y="10368"/>
                  </a:lnTo>
                  <a:lnTo>
                    <a:pt x="4878" y="6272"/>
                  </a:lnTo>
                  <a:lnTo>
                    <a:pt x="32116" y="0"/>
                  </a:lnTo>
                  <a:lnTo>
                    <a:pt x="71466" y="415"/>
                  </a:lnTo>
                  <a:lnTo>
                    <a:pt x="111034" y="11748"/>
                  </a:lnTo>
                  <a:lnTo>
                    <a:pt x="129251" y="26406"/>
                  </a:lnTo>
                  <a:lnTo>
                    <a:pt x="136085" y="35254"/>
                  </a:lnTo>
                  <a:lnTo>
                    <a:pt x="139229" y="45386"/>
                  </a:lnTo>
                  <a:lnTo>
                    <a:pt x="137619" y="77754"/>
                  </a:lnTo>
                  <a:lnTo>
                    <a:pt x="131654" y="101691"/>
                  </a:lnTo>
                  <a:lnTo>
                    <a:pt x="115728" y="136599"/>
                  </a:lnTo>
                  <a:lnTo>
                    <a:pt x="116521" y="145630"/>
                  </a:lnTo>
                  <a:lnTo>
                    <a:pt x="119837" y="149309"/>
                  </a:lnTo>
                  <a:lnTo>
                    <a:pt x="131047" y="155277"/>
                  </a:lnTo>
                  <a:lnTo>
                    <a:pt x="166709" y="162604"/>
                  </a:lnTo>
                  <a:lnTo>
                    <a:pt x="202679" y="167066"/>
                  </a:lnTo>
                  <a:lnTo>
                    <a:pt x="241714" y="171401"/>
                  </a:lnTo>
                  <a:lnTo>
                    <a:pt x="286518" y="177103"/>
                  </a:lnTo>
                  <a:lnTo>
                    <a:pt x="308502" y="179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021"/>
          <p:cNvGrpSpPr/>
          <p:nvPr/>
        </p:nvGrpSpPr>
        <p:grpSpPr>
          <a:xfrm>
            <a:off x="2983838" y="3793181"/>
            <a:ext cx="819813" cy="480370"/>
            <a:chOff x="2983838" y="3793181"/>
            <a:chExt cx="819813" cy="480370"/>
          </a:xfrm>
        </p:grpSpPr>
        <p:sp>
          <p:nvSpPr>
            <p:cNvPr id="141" name="SMARTInkShape-4932"/>
            <p:cNvSpPr/>
            <p:nvPr>
              <p:custDataLst>
                <p:tags r:id="rId123"/>
              </p:custDataLst>
            </p:nvPr>
          </p:nvSpPr>
          <p:spPr>
            <a:xfrm>
              <a:off x="2983838" y="3793181"/>
              <a:ext cx="203863" cy="372420"/>
            </a:xfrm>
            <a:custGeom>
              <a:avLst/>
              <a:gdLst/>
              <a:ahLst/>
              <a:cxnLst/>
              <a:rect l="0" t="0" r="0" b="0"/>
              <a:pathLst>
                <a:path w="203863" h="372420">
                  <a:moveTo>
                    <a:pt x="203862" y="23169"/>
                  </a:moveTo>
                  <a:lnTo>
                    <a:pt x="203862" y="23169"/>
                  </a:lnTo>
                  <a:lnTo>
                    <a:pt x="164299" y="9354"/>
                  </a:lnTo>
                  <a:lnTo>
                    <a:pt x="142533" y="2918"/>
                  </a:lnTo>
                  <a:lnTo>
                    <a:pt x="101808" y="0"/>
                  </a:lnTo>
                  <a:lnTo>
                    <a:pt x="57129" y="3290"/>
                  </a:lnTo>
                  <a:lnTo>
                    <a:pt x="26879" y="9439"/>
                  </a:lnTo>
                  <a:lnTo>
                    <a:pt x="16312" y="16126"/>
                  </a:lnTo>
                  <a:lnTo>
                    <a:pt x="13918" y="20590"/>
                  </a:lnTo>
                  <a:lnTo>
                    <a:pt x="13138" y="31195"/>
                  </a:lnTo>
                  <a:lnTo>
                    <a:pt x="22670" y="44845"/>
                  </a:lnTo>
                  <a:lnTo>
                    <a:pt x="67504" y="86309"/>
                  </a:lnTo>
                  <a:lnTo>
                    <a:pt x="95570" y="120194"/>
                  </a:lnTo>
                  <a:lnTo>
                    <a:pt x="105872" y="144608"/>
                  </a:lnTo>
                  <a:lnTo>
                    <a:pt x="108898" y="178782"/>
                  </a:lnTo>
                  <a:lnTo>
                    <a:pt x="101213" y="198634"/>
                  </a:lnTo>
                  <a:lnTo>
                    <a:pt x="87684" y="216159"/>
                  </a:lnTo>
                  <a:lnTo>
                    <a:pt x="54018" y="240893"/>
                  </a:lnTo>
                  <a:lnTo>
                    <a:pt x="46816" y="244518"/>
                  </a:lnTo>
                  <a:lnTo>
                    <a:pt x="40603" y="245524"/>
                  </a:lnTo>
                  <a:lnTo>
                    <a:pt x="29937" y="242878"/>
                  </a:lnTo>
                  <a:lnTo>
                    <a:pt x="27235" y="240903"/>
                  </a:lnTo>
                  <a:lnTo>
                    <a:pt x="26138" y="238881"/>
                  </a:lnTo>
                  <a:lnTo>
                    <a:pt x="26113" y="236827"/>
                  </a:lnTo>
                  <a:lnTo>
                    <a:pt x="33611" y="232663"/>
                  </a:lnTo>
                  <a:lnTo>
                    <a:pt x="39561" y="230565"/>
                  </a:lnTo>
                  <a:lnTo>
                    <a:pt x="51818" y="230115"/>
                  </a:lnTo>
                  <a:lnTo>
                    <a:pt x="58049" y="230983"/>
                  </a:lnTo>
                  <a:lnTo>
                    <a:pt x="62203" y="232973"/>
                  </a:lnTo>
                  <a:lnTo>
                    <a:pt x="64973" y="235710"/>
                  </a:lnTo>
                  <a:lnTo>
                    <a:pt x="66819" y="238947"/>
                  </a:lnTo>
                  <a:lnTo>
                    <a:pt x="65107" y="250068"/>
                  </a:lnTo>
                  <a:lnTo>
                    <a:pt x="58232" y="265124"/>
                  </a:lnTo>
                  <a:lnTo>
                    <a:pt x="28941" y="301653"/>
                  </a:lnTo>
                  <a:lnTo>
                    <a:pt x="12525" y="319095"/>
                  </a:lnTo>
                  <a:lnTo>
                    <a:pt x="2877" y="336255"/>
                  </a:lnTo>
                  <a:lnTo>
                    <a:pt x="0" y="347644"/>
                  </a:lnTo>
                  <a:lnTo>
                    <a:pt x="221" y="351669"/>
                  </a:lnTo>
                  <a:lnTo>
                    <a:pt x="3896" y="355763"/>
                  </a:lnTo>
                  <a:lnTo>
                    <a:pt x="17386" y="364076"/>
                  </a:lnTo>
                  <a:lnTo>
                    <a:pt x="58298" y="369947"/>
                  </a:lnTo>
                  <a:lnTo>
                    <a:pt x="96364" y="371320"/>
                  </a:lnTo>
                  <a:lnTo>
                    <a:pt x="159412" y="372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933"/>
            <p:cNvSpPr/>
            <p:nvPr>
              <p:custDataLst>
                <p:tags r:id="rId124"/>
              </p:custDataLst>
            </p:nvPr>
          </p:nvSpPr>
          <p:spPr>
            <a:xfrm>
              <a:off x="3295650" y="3911600"/>
              <a:ext cx="177801" cy="260351"/>
            </a:xfrm>
            <a:custGeom>
              <a:avLst/>
              <a:gdLst/>
              <a:ahLst/>
              <a:cxnLst/>
              <a:rect l="0" t="0" r="0" b="0"/>
              <a:pathLst>
                <a:path w="177801" h="260351">
                  <a:moveTo>
                    <a:pt x="0" y="0"/>
                  </a:moveTo>
                  <a:lnTo>
                    <a:pt x="0" y="0"/>
                  </a:lnTo>
                  <a:lnTo>
                    <a:pt x="24485" y="35156"/>
                  </a:lnTo>
                  <a:lnTo>
                    <a:pt x="43338" y="65014"/>
                  </a:lnTo>
                  <a:lnTo>
                    <a:pt x="65828" y="101803"/>
                  </a:lnTo>
                  <a:lnTo>
                    <a:pt x="91816" y="137909"/>
                  </a:lnTo>
                  <a:lnTo>
                    <a:pt x="118418" y="172065"/>
                  </a:lnTo>
                  <a:lnTo>
                    <a:pt x="151111" y="216945"/>
                  </a:lnTo>
                  <a:lnTo>
                    <a:pt x="1778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934"/>
            <p:cNvSpPr/>
            <p:nvPr>
              <p:custDataLst>
                <p:tags r:id="rId125"/>
              </p:custDataLst>
            </p:nvPr>
          </p:nvSpPr>
          <p:spPr>
            <a:xfrm>
              <a:off x="3358283" y="3924300"/>
              <a:ext cx="115168" cy="260351"/>
            </a:xfrm>
            <a:custGeom>
              <a:avLst/>
              <a:gdLst/>
              <a:ahLst/>
              <a:cxnLst/>
              <a:rect l="0" t="0" r="0" b="0"/>
              <a:pathLst>
                <a:path w="115168" h="260351">
                  <a:moveTo>
                    <a:pt x="115167" y="0"/>
                  </a:moveTo>
                  <a:lnTo>
                    <a:pt x="115167" y="0"/>
                  </a:lnTo>
                  <a:lnTo>
                    <a:pt x="108425" y="0"/>
                  </a:lnTo>
                  <a:lnTo>
                    <a:pt x="90748" y="10113"/>
                  </a:lnTo>
                  <a:lnTo>
                    <a:pt x="55127" y="49113"/>
                  </a:lnTo>
                  <a:lnTo>
                    <a:pt x="29487" y="95064"/>
                  </a:lnTo>
                  <a:lnTo>
                    <a:pt x="14998" y="132797"/>
                  </a:lnTo>
                  <a:lnTo>
                    <a:pt x="5266" y="169323"/>
                  </a:lnTo>
                  <a:lnTo>
                    <a:pt x="0" y="202960"/>
                  </a:lnTo>
                  <a:lnTo>
                    <a:pt x="86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935"/>
            <p:cNvSpPr/>
            <p:nvPr>
              <p:custDataLst>
                <p:tags r:id="rId126"/>
              </p:custDataLst>
            </p:nvPr>
          </p:nvSpPr>
          <p:spPr>
            <a:xfrm>
              <a:off x="3613150" y="40894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2" y="387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936"/>
            <p:cNvSpPr/>
            <p:nvPr>
              <p:custDataLst>
                <p:tags r:id="rId127"/>
              </p:custDataLst>
            </p:nvPr>
          </p:nvSpPr>
          <p:spPr>
            <a:xfrm>
              <a:off x="3714750" y="416560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88900" y="0"/>
                  </a:moveTo>
                  <a:lnTo>
                    <a:pt x="88900" y="0"/>
                  </a:lnTo>
                  <a:lnTo>
                    <a:pt x="55701" y="42632"/>
                  </a:lnTo>
                  <a:lnTo>
                    <a:pt x="16464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4937"/>
          <p:cNvSpPr/>
          <p:nvPr>
            <p:custDataLst>
              <p:tags r:id="rId3"/>
            </p:custDataLst>
          </p:nvPr>
        </p:nvSpPr>
        <p:spPr>
          <a:xfrm>
            <a:off x="4203700" y="4191000"/>
            <a:ext cx="69851" cy="19051"/>
          </a:xfrm>
          <a:custGeom>
            <a:avLst/>
            <a:gdLst/>
            <a:ahLst/>
            <a:cxnLst/>
            <a:rect l="0" t="0" r="0" b="0"/>
            <a:pathLst>
              <a:path w="69851" h="19051">
                <a:moveTo>
                  <a:pt x="0" y="19050"/>
                </a:moveTo>
                <a:lnTo>
                  <a:pt x="0" y="19050"/>
                </a:lnTo>
                <a:lnTo>
                  <a:pt x="45466" y="6840"/>
                </a:lnTo>
                <a:lnTo>
                  <a:pt x="69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1023"/>
          <p:cNvGrpSpPr/>
          <p:nvPr/>
        </p:nvGrpSpPr>
        <p:grpSpPr>
          <a:xfrm>
            <a:off x="4679950" y="3850127"/>
            <a:ext cx="1154922" cy="505974"/>
            <a:chOff x="4679950" y="3850127"/>
            <a:chExt cx="1154922" cy="505974"/>
          </a:xfrm>
        </p:grpSpPr>
        <p:sp>
          <p:nvSpPr>
            <p:cNvPr id="148" name="SMARTInkShape-4938"/>
            <p:cNvSpPr/>
            <p:nvPr>
              <p:custDataLst>
                <p:tags r:id="rId117"/>
              </p:custDataLst>
            </p:nvPr>
          </p:nvSpPr>
          <p:spPr>
            <a:xfrm>
              <a:off x="4679950" y="4171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939"/>
            <p:cNvSpPr/>
            <p:nvPr>
              <p:custDataLst>
                <p:tags r:id="rId118"/>
              </p:custDataLst>
            </p:nvPr>
          </p:nvSpPr>
          <p:spPr>
            <a:xfrm>
              <a:off x="4864100" y="422275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88900" y="0"/>
                  </a:moveTo>
                  <a:lnTo>
                    <a:pt x="88900" y="0"/>
                  </a:lnTo>
                  <a:lnTo>
                    <a:pt x="49755" y="1957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940"/>
            <p:cNvSpPr/>
            <p:nvPr>
              <p:custDataLst>
                <p:tags r:id="rId119"/>
              </p:custDataLst>
            </p:nvPr>
          </p:nvSpPr>
          <p:spPr>
            <a:xfrm>
              <a:off x="5113515" y="3949700"/>
              <a:ext cx="252236" cy="254001"/>
            </a:xfrm>
            <a:custGeom>
              <a:avLst/>
              <a:gdLst/>
              <a:ahLst/>
              <a:cxnLst/>
              <a:rect l="0" t="0" r="0" b="0"/>
              <a:pathLst>
                <a:path w="252236" h="2540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10113"/>
                  </a:lnTo>
                  <a:lnTo>
                    <a:pt x="47465" y="53477"/>
                  </a:lnTo>
                  <a:lnTo>
                    <a:pt x="82439" y="83505"/>
                  </a:lnTo>
                  <a:lnTo>
                    <a:pt x="117738" y="115665"/>
                  </a:lnTo>
                  <a:lnTo>
                    <a:pt x="151536" y="148773"/>
                  </a:lnTo>
                  <a:lnTo>
                    <a:pt x="183020" y="182303"/>
                  </a:lnTo>
                  <a:lnTo>
                    <a:pt x="225142" y="226171"/>
                  </a:lnTo>
                  <a:lnTo>
                    <a:pt x="25223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941"/>
            <p:cNvSpPr/>
            <p:nvPr>
              <p:custDataLst>
                <p:tags r:id="rId120"/>
              </p:custDataLst>
            </p:nvPr>
          </p:nvSpPr>
          <p:spPr>
            <a:xfrm>
              <a:off x="5689600" y="3850127"/>
              <a:ext cx="145272" cy="505974"/>
            </a:xfrm>
            <a:custGeom>
              <a:avLst/>
              <a:gdLst/>
              <a:ahLst/>
              <a:cxnLst/>
              <a:rect l="0" t="0" r="0" b="0"/>
              <a:pathLst>
                <a:path w="145272" h="505974">
                  <a:moveTo>
                    <a:pt x="0" y="17023"/>
                  </a:moveTo>
                  <a:lnTo>
                    <a:pt x="0" y="17023"/>
                  </a:lnTo>
                  <a:lnTo>
                    <a:pt x="7186" y="11248"/>
                  </a:lnTo>
                  <a:lnTo>
                    <a:pt x="18951" y="4813"/>
                  </a:lnTo>
                  <a:lnTo>
                    <a:pt x="51554" y="0"/>
                  </a:lnTo>
                  <a:lnTo>
                    <a:pt x="76535" y="6400"/>
                  </a:lnTo>
                  <a:lnTo>
                    <a:pt x="89123" y="12057"/>
                  </a:lnTo>
                  <a:lnTo>
                    <a:pt x="106873" y="29633"/>
                  </a:lnTo>
                  <a:lnTo>
                    <a:pt x="118760" y="52966"/>
                  </a:lnTo>
                  <a:lnTo>
                    <a:pt x="127302" y="96425"/>
                  </a:lnTo>
                  <a:lnTo>
                    <a:pt x="121837" y="135329"/>
                  </a:lnTo>
                  <a:lnTo>
                    <a:pt x="109870" y="165358"/>
                  </a:lnTo>
                  <a:lnTo>
                    <a:pt x="73221" y="209383"/>
                  </a:lnTo>
                  <a:lnTo>
                    <a:pt x="55170" y="228222"/>
                  </a:lnTo>
                  <a:lnTo>
                    <a:pt x="52302" y="234728"/>
                  </a:lnTo>
                  <a:lnTo>
                    <a:pt x="50997" y="249482"/>
                  </a:lnTo>
                  <a:lnTo>
                    <a:pt x="56532" y="265448"/>
                  </a:lnTo>
                  <a:lnTo>
                    <a:pt x="84074" y="305434"/>
                  </a:lnTo>
                  <a:lnTo>
                    <a:pt x="117711" y="350440"/>
                  </a:lnTo>
                  <a:lnTo>
                    <a:pt x="137418" y="391136"/>
                  </a:lnTo>
                  <a:lnTo>
                    <a:pt x="145271" y="419891"/>
                  </a:lnTo>
                  <a:lnTo>
                    <a:pt x="143587" y="445372"/>
                  </a:lnTo>
                  <a:lnTo>
                    <a:pt x="130738" y="477669"/>
                  </a:lnTo>
                  <a:lnTo>
                    <a:pt x="125259" y="487104"/>
                  </a:lnTo>
                  <a:lnTo>
                    <a:pt x="118784" y="493393"/>
                  </a:lnTo>
                  <a:lnTo>
                    <a:pt x="88900" y="50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942"/>
            <p:cNvSpPr/>
            <p:nvPr>
              <p:custDataLst>
                <p:tags r:id="rId121"/>
              </p:custDataLst>
            </p:nvPr>
          </p:nvSpPr>
          <p:spPr>
            <a:xfrm>
              <a:off x="5455886" y="4139906"/>
              <a:ext cx="113065" cy="146345"/>
            </a:xfrm>
            <a:custGeom>
              <a:avLst/>
              <a:gdLst/>
              <a:ahLst/>
              <a:cxnLst/>
              <a:rect l="0" t="0" r="0" b="0"/>
              <a:pathLst>
                <a:path w="113065" h="146345">
                  <a:moveTo>
                    <a:pt x="30514" y="38394"/>
                  </a:moveTo>
                  <a:lnTo>
                    <a:pt x="30514" y="38394"/>
                  </a:lnTo>
                  <a:lnTo>
                    <a:pt x="23772" y="48507"/>
                  </a:lnTo>
                  <a:lnTo>
                    <a:pt x="16717" y="88923"/>
                  </a:lnTo>
                  <a:lnTo>
                    <a:pt x="7086" y="125011"/>
                  </a:lnTo>
                  <a:lnTo>
                    <a:pt x="0" y="137881"/>
                  </a:lnTo>
                  <a:lnTo>
                    <a:pt x="7711" y="103180"/>
                  </a:lnTo>
                  <a:lnTo>
                    <a:pt x="17094" y="58530"/>
                  </a:lnTo>
                  <a:lnTo>
                    <a:pt x="32182" y="21940"/>
                  </a:lnTo>
                  <a:lnTo>
                    <a:pt x="43955" y="8033"/>
                  </a:lnTo>
                  <a:lnTo>
                    <a:pt x="50058" y="3336"/>
                  </a:lnTo>
                  <a:lnTo>
                    <a:pt x="64365" y="0"/>
                  </a:lnTo>
                  <a:lnTo>
                    <a:pt x="72131" y="98"/>
                  </a:lnTo>
                  <a:lnTo>
                    <a:pt x="86405" y="7733"/>
                  </a:lnTo>
                  <a:lnTo>
                    <a:pt x="93175" y="13720"/>
                  </a:lnTo>
                  <a:lnTo>
                    <a:pt x="102577" y="33543"/>
                  </a:lnTo>
                  <a:lnTo>
                    <a:pt x="109957" y="72469"/>
                  </a:lnTo>
                  <a:lnTo>
                    <a:pt x="112144" y="111520"/>
                  </a:lnTo>
                  <a:lnTo>
                    <a:pt x="113064" y="14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943"/>
            <p:cNvSpPr/>
            <p:nvPr>
              <p:custDataLst>
                <p:tags r:id="rId122"/>
              </p:custDataLst>
            </p:nvPr>
          </p:nvSpPr>
          <p:spPr>
            <a:xfrm>
              <a:off x="5213350" y="3956050"/>
              <a:ext cx="139701" cy="298451"/>
            </a:xfrm>
            <a:custGeom>
              <a:avLst/>
              <a:gdLst/>
              <a:ahLst/>
              <a:cxnLst/>
              <a:rect l="0" t="0" r="0" b="0"/>
              <a:pathLst>
                <a:path w="139701" h="298451">
                  <a:moveTo>
                    <a:pt x="139700" y="0"/>
                  </a:moveTo>
                  <a:lnTo>
                    <a:pt x="139700" y="0"/>
                  </a:lnTo>
                  <a:lnTo>
                    <a:pt x="129587" y="0"/>
                  </a:lnTo>
                  <a:lnTo>
                    <a:pt x="106443" y="10113"/>
                  </a:lnTo>
                  <a:lnTo>
                    <a:pt x="77243" y="43369"/>
                  </a:lnTo>
                  <a:lnTo>
                    <a:pt x="58554" y="78777"/>
                  </a:lnTo>
                  <a:lnTo>
                    <a:pt x="41547" y="120385"/>
                  </a:lnTo>
                  <a:lnTo>
                    <a:pt x="26932" y="164747"/>
                  </a:lnTo>
                  <a:lnTo>
                    <a:pt x="15263" y="206571"/>
                  </a:lnTo>
                  <a:lnTo>
                    <a:pt x="6784" y="24350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024"/>
          <p:cNvGrpSpPr/>
          <p:nvPr/>
        </p:nvGrpSpPr>
        <p:grpSpPr>
          <a:xfrm>
            <a:off x="6060128" y="3882760"/>
            <a:ext cx="2271073" cy="473341"/>
            <a:chOff x="6060128" y="3882760"/>
            <a:chExt cx="2271073" cy="473341"/>
          </a:xfrm>
        </p:grpSpPr>
        <p:sp>
          <p:nvSpPr>
            <p:cNvPr id="155" name="SMARTInkShape-4944"/>
            <p:cNvSpPr/>
            <p:nvPr>
              <p:custDataLst>
                <p:tags r:id="rId108"/>
              </p:custDataLst>
            </p:nvPr>
          </p:nvSpPr>
          <p:spPr>
            <a:xfrm>
              <a:off x="8255000" y="42608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40846" y="40820"/>
                  </a:lnTo>
                  <a:lnTo>
                    <a:pt x="10995" y="727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945"/>
            <p:cNvSpPr/>
            <p:nvPr>
              <p:custDataLst>
                <p:tags r:id="rId109"/>
              </p:custDataLst>
            </p:nvPr>
          </p:nvSpPr>
          <p:spPr>
            <a:xfrm>
              <a:off x="8104908" y="3997129"/>
              <a:ext cx="200870" cy="237515"/>
            </a:xfrm>
            <a:custGeom>
              <a:avLst/>
              <a:gdLst/>
              <a:ahLst/>
              <a:cxnLst/>
              <a:rect l="0" t="0" r="0" b="0"/>
              <a:pathLst>
                <a:path w="200870" h="237515">
                  <a:moveTo>
                    <a:pt x="111992" y="3371"/>
                  </a:moveTo>
                  <a:lnTo>
                    <a:pt x="111992" y="3371"/>
                  </a:lnTo>
                  <a:lnTo>
                    <a:pt x="98508" y="0"/>
                  </a:lnTo>
                  <a:lnTo>
                    <a:pt x="82481" y="5871"/>
                  </a:lnTo>
                  <a:lnTo>
                    <a:pt x="73267" y="11388"/>
                  </a:lnTo>
                  <a:lnTo>
                    <a:pt x="38203" y="55728"/>
                  </a:lnTo>
                  <a:lnTo>
                    <a:pt x="14007" y="98299"/>
                  </a:lnTo>
                  <a:lnTo>
                    <a:pt x="2355" y="129992"/>
                  </a:lnTo>
                  <a:lnTo>
                    <a:pt x="0" y="159130"/>
                  </a:lnTo>
                  <a:lnTo>
                    <a:pt x="1347" y="172828"/>
                  </a:lnTo>
                  <a:lnTo>
                    <a:pt x="12251" y="197453"/>
                  </a:lnTo>
                  <a:lnTo>
                    <a:pt x="20098" y="208959"/>
                  </a:lnTo>
                  <a:lnTo>
                    <a:pt x="43869" y="225506"/>
                  </a:lnTo>
                  <a:lnTo>
                    <a:pt x="72543" y="235448"/>
                  </a:lnTo>
                  <a:lnTo>
                    <a:pt x="101750" y="237514"/>
                  </a:lnTo>
                  <a:lnTo>
                    <a:pt x="149331" y="221227"/>
                  </a:lnTo>
                  <a:lnTo>
                    <a:pt x="185693" y="190687"/>
                  </a:lnTo>
                  <a:lnTo>
                    <a:pt x="197664" y="159530"/>
                  </a:lnTo>
                  <a:lnTo>
                    <a:pt x="200869" y="124280"/>
                  </a:lnTo>
                  <a:lnTo>
                    <a:pt x="195237" y="92151"/>
                  </a:lnTo>
                  <a:lnTo>
                    <a:pt x="176796" y="56409"/>
                  </a:lnTo>
                  <a:lnTo>
                    <a:pt x="161490" y="42701"/>
                  </a:lnTo>
                  <a:lnTo>
                    <a:pt x="153457" y="38057"/>
                  </a:lnTo>
                  <a:lnTo>
                    <a:pt x="137005" y="34780"/>
                  </a:lnTo>
                  <a:lnTo>
                    <a:pt x="128668" y="34893"/>
                  </a:lnTo>
                  <a:lnTo>
                    <a:pt x="122404" y="37086"/>
                  </a:lnTo>
                  <a:lnTo>
                    <a:pt x="105642" y="5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946"/>
            <p:cNvSpPr/>
            <p:nvPr>
              <p:custDataLst>
                <p:tags r:id="rId110"/>
              </p:custDataLst>
            </p:nvPr>
          </p:nvSpPr>
          <p:spPr>
            <a:xfrm>
              <a:off x="7866876" y="3882760"/>
              <a:ext cx="134125" cy="384441"/>
            </a:xfrm>
            <a:custGeom>
              <a:avLst/>
              <a:gdLst/>
              <a:ahLst/>
              <a:cxnLst/>
              <a:rect l="0" t="0" r="0" b="0"/>
              <a:pathLst>
                <a:path w="134125" h="384441">
                  <a:moveTo>
                    <a:pt x="134124" y="47890"/>
                  </a:moveTo>
                  <a:lnTo>
                    <a:pt x="134124" y="47890"/>
                  </a:lnTo>
                  <a:lnTo>
                    <a:pt x="132243" y="27168"/>
                  </a:lnTo>
                  <a:lnTo>
                    <a:pt x="130753" y="21375"/>
                  </a:lnTo>
                  <a:lnTo>
                    <a:pt x="118544" y="3109"/>
                  </a:lnTo>
                  <a:lnTo>
                    <a:pt x="113153" y="397"/>
                  </a:lnTo>
                  <a:lnTo>
                    <a:pt x="107444" y="0"/>
                  </a:lnTo>
                  <a:lnTo>
                    <a:pt x="101521" y="1147"/>
                  </a:lnTo>
                  <a:lnTo>
                    <a:pt x="66217" y="26357"/>
                  </a:lnTo>
                  <a:lnTo>
                    <a:pt x="39737" y="62779"/>
                  </a:lnTo>
                  <a:lnTo>
                    <a:pt x="26749" y="85333"/>
                  </a:lnTo>
                  <a:lnTo>
                    <a:pt x="16680" y="110952"/>
                  </a:lnTo>
                  <a:lnTo>
                    <a:pt x="8556" y="138614"/>
                  </a:lnTo>
                  <a:lnTo>
                    <a:pt x="1729" y="167639"/>
                  </a:lnTo>
                  <a:lnTo>
                    <a:pt x="0" y="195456"/>
                  </a:lnTo>
                  <a:lnTo>
                    <a:pt x="1669" y="222467"/>
                  </a:lnTo>
                  <a:lnTo>
                    <a:pt x="5604" y="248941"/>
                  </a:lnTo>
                  <a:lnTo>
                    <a:pt x="23147" y="295291"/>
                  </a:lnTo>
                  <a:lnTo>
                    <a:pt x="34739" y="316541"/>
                  </a:lnTo>
                  <a:lnTo>
                    <a:pt x="68316" y="347677"/>
                  </a:lnTo>
                  <a:lnTo>
                    <a:pt x="127774" y="38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947"/>
            <p:cNvSpPr/>
            <p:nvPr>
              <p:custDataLst>
                <p:tags r:id="rId111"/>
              </p:custDataLst>
            </p:nvPr>
          </p:nvSpPr>
          <p:spPr>
            <a:xfrm>
              <a:off x="7429978" y="3900921"/>
              <a:ext cx="272573" cy="353580"/>
            </a:xfrm>
            <a:custGeom>
              <a:avLst/>
              <a:gdLst/>
              <a:ahLst/>
              <a:cxnLst/>
              <a:rect l="0" t="0" r="0" b="0"/>
              <a:pathLst>
                <a:path w="272573" h="353580">
                  <a:moveTo>
                    <a:pt x="75722" y="239279"/>
                  </a:moveTo>
                  <a:lnTo>
                    <a:pt x="75722" y="239279"/>
                  </a:lnTo>
                  <a:lnTo>
                    <a:pt x="61218" y="230551"/>
                  </a:lnTo>
                  <a:lnTo>
                    <a:pt x="52578" y="228344"/>
                  </a:lnTo>
                  <a:lnTo>
                    <a:pt x="40271" y="234889"/>
                  </a:lnTo>
                  <a:lnTo>
                    <a:pt x="33038" y="240586"/>
                  </a:lnTo>
                  <a:lnTo>
                    <a:pt x="12745" y="272200"/>
                  </a:lnTo>
                  <a:lnTo>
                    <a:pt x="68" y="306105"/>
                  </a:lnTo>
                  <a:lnTo>
                    <a:pt x="0" y="322131"/>
                  </a:lnTo>
                  <a:lnTo>
                    <a:pt x="4673" y="333252"/>
                  </a:lnTo>
                  <a:lnTo>
                    <a:pt x="11454" y="340547"/>
                  </a:lnTo>
                  <a:lnTo>
                    <a:pt x="16649" y="341363"/>
                  </a:lnTo>
                  <a:lnTo>
                    <a:pt x="29946" y="338507"/>
                  </a:lnTo>
                  <a:lnTo>
                    <a:pt x="35327" y="334359"/>
                  </a:lnTo>
                  <a:lnTo>
                    <a:pt x="43187" y="322224"/>
                  </a:lnTo>
                  <a:lnTo>
                    <a:pt x="56935" y="284120"/>
                  </a:lnTo>
                  <a:lnTo>
                    <a:pt x="56932" y="265723"/>
                  </a:lnTo>
                  <a:lnTo>
                    <a:pt x="56846" y="265375"/>
                  </a:lnTo>
                  <a:lnTo>
                    <a:pt x="53352" y="271627"/>
                  </a:lnTo>
                  <a:lnTo>
                    <a:pt x="54591" y="289158"/>
                  </a:lnTo>
                  <a:lnTo>
                    <a:pt x="62797" y="312227"/>
                  </a:lnTo>
                  <a:lnTo>
                    <a:pt x="72094" y="322970"/>
                  </a:lnTo>
                  <a:lnTo>
                    <a:pt x="83282" y="329392"/>
                  </a:lnTo>
                  <a:lnTo>
                    <a:pt x="95309" y="332245"/>
                  </a:lnTo>
                  <a:lnTo>
                    <a:pt x="111473" y="327870"/>
                  </a:lnTo>
                  <a:lnTo>
                    <a:pt x="130417" y="316753"/>
                  </a:lnTo>
                  <a:lnTo>
                    <a:pt x="173204" y="269478"/>
                  </a:lnTo>
                  <a:lnTo>
                    <a:pt x="196659" y="232240"/>
                  </a:lnTo>
                  <a:lnTo>
                    <a:pt x="207851" y="208480"/>
                  </a:lnTo>
                  <a:lnTo>
                    <a:pt x="218842" y="182763"/>
                  </a:lnTo>
                  <a:lnTo>
                    <a:pt x="228991" y="156446"/>
                  </a:lnTo>
                  <a:lnTo>
                    <a:pt x="238580" y="129729"/>
                  </a:lnTo>
                  <a:lnTo>
                    <a:pt x="247793" y="102745"/>
                  </a:lnTo>
                  <a:lnTo>
                    <a:pt x="258032" y="59594"/>
                  </a:lnTo>
                  <a:lnTo>
                    <a:pt x="260465" y="27480"/>
                  </a:lnTo>
                  <a:lnTo>
                    <a:pt x="254491" y="8504"/>
                  </a:lnTo>
                  <a:lnTo>
                    <a:pt x="248523" y="3584"/>
                  </a:lnTo>
                  <a:lnTo>
                    <a:pt x="232486" y="0"/>
                  </a:lnTo>
                  <a:lnTo>
                    <a:pt x="206072" y="13929"/>
                  </a:lnTo>
                  <a:lnTo>
                    <a:pt x="174577" y="41757"/>
                  </a:lnTo>
                  <a:lnTo>
                    <a:pt x="144116" y="82346"/>
                  </a:lnTo>
                  <a:lnTo>
                    <a:pt x="131902" y="105730"/>
                  </a:lnTo>
                  <a:lnTo>
                    <a:pt x="121642" y="130490"/>
                  </a:lnTo>
                  <a:lnTo>
                    <a:pt x="112685" y="156170"/>
                  </a:lnTo>
                  <a:lnTo>
                    <a:pt x="108831" y="181051"/>
                  </a:lnTo>
                  <a:lnTo>
                    <a:pt x="108378" y="205399"/>
                  </a:lnTo>
                  <a:lnTo>
                    <a:pt x="115635" y="251032"/>
                  </a:lnTo>
                  <a:lnTo>
                    <a:pt x="132972" y="290129"/>
                  </a:lnTo>
                  <a:lnTo>
                    <a:pt x="160433" y="318794"/>
                  </a:lnTo>
                  <a:lnTo>
                    <a:pt x="194510" y="338119"/>
                  </a:lnTo>
                  <a:lnTo>
                    <a:pt x="233174" y="346708"/>
                  </a:lnTo>
                  <a:lnTo>
                    <a:pt x="272572" y="353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948"/>
            <p:cNvSpPr/>
            <p:nvPr>
              <p:custDataLst>
                <p:tags r:id="rId112"/>
              </p:custDataLst>
            </p:nvPr>
          </p:nvSpPr>
          <p:spPr>
            <a:xfrm>
              <a:off x="7188301" y="4114800"/>
              <a:ext cx="184050" cy="127001"/>
            </a:xfrm>
            <a:custGeom>
              <a:avLst/>
              <a:gdLst/>
              <a:ahLst/>
              <a:cxnLst/>
              <a:rect l="0" t="0" r="0" b="0"/>
              <a:pathLst>
                <a:path w="184050" h="127001">
                  <a:moveTo>
                    <a:pt x="12599" y="0"/>
                  </a:moveTo>
                  <a:lnTo>
                    <a:pt x="12599" y="0"/>
                  </a:lnTo>
                  <a:lnTo>
                    <a:pt x="7530" y="43338"/>
                  </a:lnTo>
                  <a:lnTo>
                    <a:pt x="1615" y="86171"/>
                  </a:lnTo>
                  <a:lnTo>
                    <a:pt x="0" y="118121"/>
                  </a:lnTo>
                  <a:lnTo>
                    <a:pt x="625" y="108600"/>
                  </a:lnTo>
                  <a:lnTo>
                    <a:pt x="15482" y="62941"/>
                  </a:lnTo>
                  <a:lnTo>
                    <a:pt x="38568" y="16118"/>
                  </a:lnTo>
                  <a:lnTo>
                    <a:pt x="50952" y="4106"/>
                  </a:lnTo>
                  <a:lnTo>
                    <a:pt x="57217" y="2031"/>
                  </a:lnTo>
                  <a:lnTo>
                    <a:pt x="69823" y="3490"/>
                  </a:lnTo>
                  <a:lnTo>
                    <a:pt x="85450" y="12245"/>
                  </a:lnTo>
                  <a:lnTo>
                    <a:pt x="92720" y="25433"/>
                  </a:lnTo>
                  <a:lnTo>
                    <a:pt x="98898" y="50810"/>
                  </a:lnTo>
                  <a:lnTo>
                    <a:pt x="99638" y="66327"/>
                  </a:lnTo>
                  <a:lnTo>
                    <a:pt x="95879" y="85648"/>
                  </a:lnTo>
                  <a:lnTo>
                    <a:pt x="95636" y="86027"/>
                  </a:lnTo>
                  <a:lnTo>
                    <a:pt x="95473" y="85573"/>
                  </a:lnTo>
                  <a:lnTo>
                    <a:pt x="95365" y="84565"/>
                  </a:lnTo>
                  <a:lnTo>
                    <a:pt x="127795" y="37126"/>
                  </a:lnTo>
                  <a:lnTo>
                    <a:pt x="139292" y="23556"/>
                  </a:lnTo>
                  <a:lnTo>
                    <a:pt x="149105" y="17525"/>
                  </a:lnTo>
                  <a:lnTo>
                    <a:pt x="152991" y="17327"/>
                  </a:lnTo>
                  <a:lnTo>
                    <a:pt x="156288" y="18607"/>
                  </a:lnTo>
                  <a:lnTo>
                    <a:pt x="159192" y="20871"/>
                  </a:lnTo>
                  <a:lnTo>
                    <a:pt x="166650" y="44284"/>
                  </a:lnTo>
                  <a:lnTo>
                    <a:pt x="167586" y="91744"/>
                  </a:lnTo>
                  <a:lnTo>
                    <a:pt x="171087" y="105686"/>
                  </a:lnTo>
                  <a:lnTo>
                    <a:pt x="18404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949"/>
            <p:cNvSpPr/>
            <p:nvPr>
              <p:custDataLst>
                <p:tags r:id="rId113"/>
              </p:custDataLst>
            </p:nvPr>
          </p:nvSpPr>
          <p:spPr>
            <a:xfrm>
              <a:off x="6978650" y="4095750"/>
              <a:ext cx="165101" cy="191729"/>
            </a:xfrm>
            <a:custGeom>
              <a:avLst/>
              <a:gdLst/>
              <a:ahLst/>
              <a:cxnLst/>
              <a:rect l="0" t="0" r="0" b="0"/>
              <a:pathLst>
                <a:path w="165101" h="191729">
                  <a:moveTo>
                    <a:pt x="0" y="19050"/>
                  </a:moveTo>
                  <a:lnTo>
                    <a:pt x="0" y="19050"/>
                  </a:lnTo>
                  <a:lnTo>
                    <a:pt x="31982" y="4744"/>
                  </a:lnTo>
                  <a:lnTo>
                    <a:pt x="38254" y="4574"/>
                  </a:lnTo>
                  <a:lnTo>
                    <a:pt x="50869" y="8148"/>
                  </a:lnTo>
                  <a:lnTo>
                    <a:pt x="69871" y="21464"/>
                  </a:lnTo>
                  <a:lnTo>
                    <a:pt x="88906" y="55670"/>
                  </a:lnTo>
                  <a:lnTo>
                    <a:pt x="97839" y="87537"/>
                  </a:lnTo>
                  <a:lnTo>
                    <a:pt x="103456" y="120750"/>
                  </a:lnTo>
                  <a:lnTo>
                    <a:pt x="105208" y="161131"/>
                  </a:lnTo>
                  <a:lnTo>
                    <a:pt x="96840" y="191728"/>
                  </a:lnTo>
                  <a:lnTo>
                    <a:pt x="96310" y="191319"/>
                  </a:lnTo>
                  <a:lnTo>
                    <a:pt x="95721" y="185219"/>
                  </a:lnTo>
                  <a:lnTo>
                    <a:pt x="101118" y="150390"/>
                  </a:lnTo>
                  <a:lnTo>
                    <a:pt x="107500" y="117404"/>
                  </a:lnTo>
                  <a:lnTo>
                    <a:pt x="120686" y="79226"/>
                  </a:lnTo>
                  <a:lnTo>
                    <a:pt x="136893" y="4367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950"/>
            <p:cNvSpPr/>
            <p:nvPr>
              <p:custDataLst>
                <p:tags r:id="rId114"/>
              </p:custDataLst>
            </p:nvPr>
          </p:nvSpPr>
          <p:spPr>
            <a:xfrm>
              <a:off x="6834930" y="4124129"/>
              <a:ext cx="106419" cy="160776"/>
            </a:xfrm>
            <a:custGeom>
              <a:avLst/>
              <a:gdLst/>
              <a:ahLst/>
              <a:cxnLst/>
              <a:rect l="0" t="0" r="0" b="0"/>
              <a:pathLst>
                <a:path w="106419" h="160776">
                  <a:moveTo>
                    <a:pt x="80220" y="3371"/>
                  </a:moveTo>
                  <a:lnTo>
                    <a:pt x="80220" y="3371"/>
                  </a:lnTo>
                  <a:lnTo>
                    <a:pt x="66736" y="0"/>
                  </a:lnTo>
                  <a:lnTo>
                    <a:pt x="52590" y="2108"/>
                  </a:lnTo>
                  <a:lnTo>
                    <a:pt x="44866" y="4646"/>
                  </a:lnTo>
                  <a:lnTo>
                    <a:pt x="28759" y="18754"/>
                  </a:lnTo>
                  <a:lnTo>
                    <a:pt x="20512" y="28443"/>
                  </a:lnTo>
                  <a:lnTo>
                    <a:pt x="5535" y="69047"/>
                  </a:lnTo>
                  <a:lnTo>
                    <a:pt x="0" y="110084"/>
                  </a:lnTo>
                  <a:lnTo>
                    <a:pt x="4350" y="132408"/>
                  </a:lnTo>
                  <a:lnTo>
                    <a:pt x="8473" y="142312"/>
                  </a:lnTo>
                  <a:lnTo>
                    <a:pt x="14750" y="149621"/>
                  </a:lnTo>
                  <a:lnTo>
                    <a:pt x="31132" y="159622"/>
                  </a:lnTo>
                  <a:lnTo>
                    <a:pt x="52052" y="160775"/>
                  </a:lnTo>
                  <a:lnTo>
                    <a:pt x="74051" y="155173"/>
                  </a:lnTo>
                  <a:lnTo>
                    <a:pt x="93235" y="143276"/>
                  </a:lnTo>
                  <a:lnTo>
                    <a:pt x="99480" y="133330"/>
                  </a:lnTo>
                  <a:lnTo>
                    <a:pt x="106418" y="107227"/>
                  </a:lnTo>
                  <a:lnTo>
                    <a:pt x="103858" y="80574"/>
                  </a:lnTo>
                  <a:lnTo>
                    <a:pt x="94959" y="56733"/>
                  </a:lnTo>
                  <a:lnTo>
                    <a:pt x="81597" y="39082"/>
                  </a:lnTo>
                  <a:lnTo>
                    <a:pt x="70014" y="29826"/>
                  </a:lnTo>
                  <a:lnTo>
                    <a:pt x="55559" y="24615"/>
                  </a:lnTo>
                  <a:lnTo>
                    <a:pt x="4212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51"/>
            <p:cNvSpPr/>
            <p:nvPr>
              <p:custDataLst>
                <p:tags r:id="rId115"/>
              </p:custDataLst>
            </p:nvPr>
          </p:nvSpPr>
          <p:spPr>
            <a:xfrm>
              <a:off x="6572618" y="3981450"/>
              <a:ext cx="234583" cy="293796"/>
            </a:xfrm>
            <a:custGeom>
              <a:avLst/>
              <a:gdLst/>
              <a:ahLst/>
              <a:cxnLst/>
              <a:rect l="0" t="0" r="0" b="0"/>
              <a:pathLst>
                <a:path w="234583" h="293796">
                  <a:moveTo>
                    <a:pt x="12332" y="82550"/>
                  </a:moveTo>
                  <a:lnTo>
                    <a:pt x="12332" y="82550"/>
                  </a:lnTo>
                  <a:lnTo>
                    <a:pt x="8961" y="82550"/>
                  </a:lnTo>
                  <a:lnTo>
                    <a:pt x="4492" y="122732"/>
                  </a:lnTo>
                  <a:lnTo>
                    <a:pt x="2954" y="169480"/>
                  </a:lnTo>
                  <a:lnTo>
                    <a:pt x="4636" y="203030"/>
                  </a:lnTo>
                  <a:lnTo>
                    <a:pt x="4877" y="243601"/>
                  </a:lnTo>
                  <a:lnTo>
                    <a:pt x="185" y="278931"/>
                  </a:lnTo>
                  <a:lnTo>
                    <a:pt x="0" y="278382"/>
                  </a:lnTo>
                  <a:lnTo>
                    <a:pt x="3076" y="253877"/>
                  </a:lnTo>
                  <a:lnTo>
                    <a:pt x="15233" y="206848"/>
                  </a:lnTo>
                  <a:lnTo>
                    <a:pt x="26321" y="160842"/>
                  </a:lnTo>
                  <a:lnTo>
                    <a:pt x="32242" y="134744"/>
                  </a:lnTo>
                  <a:lnTo>
                    <a:pt x="44464" y="94458"/>
                  </a:lnTo>
                  <a:lnTo>
                    <a:pt x="59482" y="59267"/>
                  </a:lnTo>
                  <a:lnTo>
                    <a:pt x="62814" y="54328"/>
                  </a:lnTo>
                  <a:lnTo>
                    <a:pt x="66448" y="52446"/>
                  </a:lnTo>
                  <a:lnTo>
                    <a:pt x="70281" y="52603"/>
                  </a:lnTo>
                  <a:lnTo>
                    <a:pt x="74248" y="54119"/>
                  </a:lnTo>
                  <a:lnTo>
                    <a:pt x="82419" y="68973"/>
                  </a:lnTo>
                  <a:lnTo>
                    <a:pt x="96833" y="112629"/>
                  </a:lnTo>
                  <a:lnTo>
                    <a:pt x="109155" y="153774"/>
                  </a:lnTo>
                  <a:lnTo>
                    <a:pt x="124038" y="200283"/>
                  </a:lnTo>
                  <a:lnTo>
                    <a:pt x="136298" y="239768"/>
                  </a:lnTo>
                  <a:lnTo>
                    <a:pt x="147156" y="270252"/>
                  </a:lnTo>
                  <a:lnTo>
                    <a:pt x="159036" y="288504"/>
                  </a:lnTo>
                  <a:lnTo>
                    <a:pt x="165168" y="292525"/>
                  </a:lnTo>
                  <a:lnTo>
                    <a:pt x="171373" y="293795"/>
                  </a:lnTo>
                  <a:lnTo>
                    <a:pt x="177626" y="293230"/>
                  </a:lnTo>
                  <a:lnTo>
                    <a:pt x="183206" y="289325"/>
                  </a:lnTo>
                  <a:lnTo>
                    <a:pt x="193168" y="275580"/>
                  </a:lnTo>
                  <a:lnTo>
                    <a:pt x="210082" y="234523"/>
                  </a:lnTo>
                  <a:lnTo>
                    <a:pt x="218519" y="190781"/>
                  </a:lnTo>
                  <a:lnTo>
                    <a:pt x="221756" y="165287"/>
                  </a:lnTo>
                  <a:lnTo>
                    <a:pt x="224621" y="139119"/>
                  </a:lnTo>
                  <a:lnTo>
                    <a:pt x="227235" y="112502"/>
                  </a:lnTo>
                  <a:lnTo>
                    <a:pt x="229684" y="85584"/>
                  </a:lnTo>
                  <a:lnTo>
                    <a:pt x="232405" y="46269"/>
                  </a:lnTo>
                  <a:lnTo>
                    <a:pt x="234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952"/>
            <p:cNvSpPr/>
            <p:nvPr>
              <p:custDataLst>
                <p:tags r:id="rId116"/>
              </p:custDataLst>
            </p:nvPr>
          </p:nvSpPr>
          <p:spPr>
            <a:xfrm>
              <a:off x="6060128" y="4123389"/>
              <a:ext cx="347023" cy="120287"/>
            </a:xfrm>
            <a:custGeom>
              <a:avLst/>
              <a:gdLst/>
              <a:ahLst/>
              <a:cxnLst/>
              <a:rect l="0" t="0" r="0" b="0"/>
              <a:pathLst>
                <a:path w="347023" h="120287">
                  <a:moveTo>
                    <a:pt x="42222" y="93011"/>
                  </a:moveTo>
                  <a:lnTo>
                    <a:pt x="42222" y="93011"/>
                  </a:lnTo>
                  <a:lnTo>
                    <a:pt x="28407" y="104944"/>
                  </a:lnTo>
                  <a:lnTo>
                    <a:pt x="18373" y="109952"/>
                  </a:lnTo>
                  <a:lnTo>
                    <a:pt x="5291" y="111644"/>
                  </a:lnTo>
                  <a:lnTo>
                    <a:pt x="2784" y="109667"/>
                  </a:lnTo>
                  <a:lnTo>
                    <a:pt x="0" y="101825"/>
                  </a:lnTo>
                  <a:lnTo>
                    <a:pt x="8545" y="65283"/>
                  </a:lnTo>
                  <a:lnTo>
                    <a:pt x="34596" y="24353"/>
                  </a:lnTo>
                  <a:lnTo>
                    <a:pt x="57177" y="7698"/>
                  </a:lnTo>
                  <a:lnTo>
                    <a:pt x="69125" y="2269"/>
                  </a:lnTo>
                  <a:lnTo>
                    <a:pt x="95572" y="0"/>
                  </a:lnTo>
                  <a:lnTo>
                    <a:pt x="123083" y="5106"/>
                  </a:lnTo>
                  <a:lnTo>
                    <a:pt x="149421" y="16783"/>
                  </a:lnTo>
                  <a:lnTo>
                    <a:pt x="195048" y="61073"/>
                  </a:lnTo>
                  <a:lnTo>
                    <a:pt x="230088" y="101493"/>
                  </a:lnTo>
                  <a:lnTo>
                    <a:pt x="243546" y="114419"/>
                  </a:lnTo>
                  <a:lnTo>
                    <a:pt x="254230" y="120164"/>
                  </a:lnTo>
                  <a:lnTo>
                    <a:pt x="259055" y="120286"/>
                  </a:lnTo>
                  <a:lnTo>
                    <a:pt x="268179" y="116657"/>
                  </a:lnTo>
                  <a:lnTo>
                    <a:pt x="295674" y="91279"/>
                  </a:lnTo>
                  <a:lnTo>
                    <a:pt x="337857" y="44140"/>
                  </a:lnTo>
                  <a:lnTo>
                    <a:pt x="347022" y="3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025"/>
          <p:cNvGrpSpPr/>
          <p:nvPr/>
        </p:nvGrpSpPr>
        <p:grpSpPr>
          <a:xfrm>
            <a:off x="8351132" y="3860800"/>
            <a:ext cx="831091" cy="996951"/>
            <a:chOff x="8351132" y="3860800"/>
            <a:chExt cx="831091" cy="996951"/>
          </a:xfrm>
        </p:grpSpPr>
        <p:sp>
          <p:nvSpPr>
            <p:cNvPr id="165" name="SMARTInkShape-4953"/>
            <p:cNvSpPr/>
            <p:nvPr>
              <p:custDataLst>
                <p:tags r:id="rId100"/>
              </p:custDataLst>
            </p:nvPr>
          </p:nvSpPr>
          <p:spPr>
            <a:xfrm>
              <a:off x="8928100" y="4845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54"/>
            <p:cNvSpPr/>
            <p:nvPr>
              <p:custDataLst>
                <p:tags r:id="rId101"/>
              </p:custDataLst>
            </p:nvPr>
          </p:nvSpPr>
          <p:spPr>
            <a:xfrm>
              <a:off x="8841891" y="4523382"/>
              <a:ext cx="149796" cy="220069"/>
            </a:xfrm>
            <a:custGeom>
              <a:avLst/>
              <a:gdLst/>
              <a:ahLst/>
              <a:cxnLst/>
              <a:rect l="0" t="0" r="0" b="0"/>
              <a:pathLst>
                <a:path w="149796" h="220069">
                  <a:moveTo>
                    <a:pt x="3659" y="29568"/>
                  </a:moveTo>
                  <a:lnTo>
                    <a:pt x="3659" y="29568"/>
                  </a:lnTo>
                  <a:lnTo>
                    <a:pt x="288" y="22826"/>
                  </a:lnTo>
                  <a:lnTo>
                    <a:pt x="0" y="20134"/>
                  </a:lnTo>
                  <a:lnTo>
                    <a:pt x="1562" y="15262"/>
                  </a:lnTo>
                  <a:lnTo>
                    <a:pt x="16522" y="5182"/>
                  </a:lnTo>
                  <a:lnTo>
                    <a:pt x="48941" y="0"/>
                  </a:lnTo>
                  <a:lnTo>
                    <a:pt x="89827" y="1836"/>
                  </a:lnTo>
                  <a:lnTo>
                    <a:pt x="126478" y="13590"/>
                  </a:lnTo>
                  <a:lnTo>
                    <a:pt x="134927" y="20327"/>
                  </a:lnTo>
                  <a:lnTo>
                    <a:pt x="146197" y="37220"/>
                  </a:lnTo>
                  <a:lnTo>
                    <a:pt x="149795" y="58369"/>
                  </a:lnTo>
                  <a:lnTo>
                    <a:pt x="147630" y="82585"/>
                  </a:lnTo>
                  <a:lnTo>
                    <a:pt x="133806" y="122574"/>
                  </a:lnTo>
                  <a:lnTo>
                    <a:pt x="104207" y="166526"/>
                  </a:lnTo>
                  <a:lnTo>
                    <a:pt x="66919" y="206012"/>
                  </a:lnTo>
                  <a:lnTo>
                    <a:pt x="60809" y="22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955"/>
            <p:cNvSpPr/>
            <p:nvPr>
              <p:custDataLst>
                <p:tags r:id="rId102"/>
              </p:custDataLst>
            </p:nvPr>
          </p:nvSpPr>
          <p:spPr>
            <a:xfrm>
              <a:off x="8553450" y="4787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66844" y="446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956"/>
            <p:cNvSpPr/>
            <p:nvPr>
              <p:custDataLst>
                <p:tags r:id="rId103"/>
              </p:custDataLst>
            </p:nvPr>
          </p:nvSpPr>
          <p:spPr>
            <a:xfrm>
              <a:off x="8515350" y="47244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34530" y="0"/>
                  </a:lnTo>
                  <a:lnTo>
                    <a:pt x="77415" y="3371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957"/>
            <p:cNvSpPr/>
            <p:nvPr>
              <p:custDataLst>
                <p:tags r:id="rId104"/>
              </p:custDataLst>
            </p:nvPr>
          </p:nvSpPr>
          <p:spPr>
            <a:xfrm>
              <a:off x="8351132" y="4483508"/>
              <a:ext cx="126119" cy="126593"/>
            </a:xfrm>
            <a:custGeom>
              <a:avLst/>
              <a:gdLst/>
              <a:ahLst/>
              <a:cxnLst/>
              <a:rect l="0" t="0" r="0" b="0"/>
              <a:pathLst>
                <a:path w="126119" h="126593">
                  <a:moveTo>
                    <a:pt x="5468" y="31342"/>
                  </a:moveTo>
                  <a:lnTo>
                    <a:pt x="5468" y="31342"/>
                  </a:lnTo>
                  <a:lnTo>
                    <a:pt x="0" y="11569"/>
                  </a:lnTo>
                  <a:lnTo>
                    <a:pt x="1116" y="8988"/>
                  </a:lnTo>
                  <a:lnTo>
                    <a:pt x="6121" y="4238"/>
                  </a:lnTo>
                  <a:lnTo>
                    <a:pt x="14930" y="1657"/>
                  </a:lnTo>
                  <a:lnTo>
                    <a:pt x="37833" y="0"/>
                  </a:lnTo>
                  <a:lnTo>
                    <a:pt x="53079" y="3084"/>
                  </a:lnTo>
                  <a:lnTo>
                    <a:pt x="56259" y="6153"/>
                  </a:lnTo>
                  <a:lnTo>
                    <a:pt x="59792" y="15208"/>
                  </a:lnTo>
                  <a:lnTo>
                    <a:pt x="58409" y="35577"/>
                  </a:lnTo>
                  <a:lnTo>
                    <a:pt x="51575" y="49452"/>
                  </a:lnTo>
                  <a:lnTo>
                    <a:pt x="29219" y="91416"/>
                  </a:lnTo>
                  <a:lnTo>
                    <a:pt x="25911" y="105038"/>
                  </a:lnTo>
                  <a:lnTo>
                    <a:pt x="26152" y="107989"/>
                  </a:lnTo>
                  <a:lnTo>
                    <a:pt x="27019" y="109957"/>
                  </a:lnTo>
                  <a:lnTo>
                    <a:pt x="28301" y="111269"/>
                  </a:lnTo>
                  <a:lnTo>
                    <a:pt x="40221" y="116485"/>
                  </a:lnTo>
                  <a:lnTo>
                    <a:pt x="78419" y="120205"/>
                  </a:lnTo>
                  <a:lnTo>
                    <a:pt x="126118" y="126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58"/>
            <p:cNvSpPr/>
            <p:nvPr>
              <p:custDataLst>
                <p:tags r:id="rId105"/>
              </p:custDataLst>
            </p:nvPr>
          </p:nvSpPr>
          <p:spPr>
            <a:xfrm>
              <a:off x="9036050" y="3860800"/>
              <a:ext cx="146173" cy="412751"/>
            </a:xfrm>
            <a:custGeom>
              <a:avLst/>
              <a:gdLst/>
              <a:ahLst/>
              <a:cxnLst/>
              <a:rect l="0" t="0" r="0" b="0"/>
              <a:pathLst>
                <a:path w="146173" h="412751">
                  <a:moveTo>
                    <a:pt x="107950" y="0"/>
                  </a:moveTo>
                  <a:lnTo>
                    <a:pt x="107950" y="0"/>
                  </a:lnTo>
                  <a:lnTo>
                    <a:pt x="111320" y="0"/>
                  </a:lnTo>
                  <a:lnTo>
                    <a:pt x="120159" y="16855"/>
                  </a:lnTo>
                  <a:lnTo>
                    <a:pt x="135086" y="57676"/>
                  </a:lnTo>
                  <a:lnTo>
                    <a:pt x="143059" y="97600"/>
                  </a:lnTo>
                  <a:lnTo>
                    <a:pt x="146172" y="120100"/>
                  </a:lnTo>
                  <a:lnTo>
                    <a:pt x="146131" y="145683"/>
                  </a:lnTo>
                  <a:lnTo>
                    <a:pt x="143987" y="173322"/>
                  </a:lnTo>
                  <a:lnTo>
                    <a:pt x="140442" y="202331"/>
                  </a:lnTo>
                  <a:lnTo>
                    <a:pt x="134549" y="229432"/>
                  </a:lnTo>
                  <a:lnTo>
                    <a:pt x="127094" y="255260"/>
                  </a:lnTo>
                  <a:lnTo>
                    <a:pt x="106580" y="302538"/>
                  </a:lnTo>
                  <a:lnTo>
                    <a:pt x="76297" y="342365"/>
                  </a:lnTo>
                  <a:lnTo>
                    <a:pt x="30289" y="386407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59"/>
            <p:cNvSpPr/>
            <p:nvPr>
              <p:custDataLst>
                <p:tags r:id="rId106"/>
              </p:custDataLst>
            </p:nvPr>
          </p:nvSpPr>
          <p:spPr>
            <a:xfrm>
              <a:off x="8877300" y="3878400"/>
              <a:ext cx="228601" cy="108385"/>
            </a:xfrm>
            <a:custGeom>
              <a:avLst/>
              <a:gdLst/>
              <a:ahLst/>
              <a:cxnLst/>
              <a:rect l="0" t="0" r="0" b="0"/>
              <a:pathLst>
                <a:path w="228601" h="108385">
                  <a:moveTo>
                    <a:pt x="0" y="33200"/>
                  </a:moveTo>
                  <a:lnTo>
                    <a:pt x="0" y="33200"/>
                  </a:lnTo>
                  <a:lnTo>
                    <a:pt x="0" y="26458"/>
                  </a:lnTo>
                  <a:lnTo>
                    <a:pt x="2116" y="23766"/>
                  </a:lnTo>
                  <a:lnTo>
                    <a:pt x="29885" y="8814"/>
                  </a:lnTo>
                  <a:lnTo>
                    <a:pt x="56990" y="261"/>
                  </a:lnTo>
                  <a:lnTo>
                    <a:pt x="80621" y="0"/>
                  </a:lnTo>
                  <a:lnTo>
                    <a:pt x="86202" y="2600"/>
                  </a:lnTo>
                  <a:lnTo>
                    <a:pt x="94286" y="11134"/>
                  </a:lnTo>
                  <a:lnTo>
                    <a:pt x="95312" y="17783"/>
                  </a:lnTo>
                  <a:lnTo>
                    <a:pt x="86821" y="53804"/>
                  </a:lnTo>
                  <a:lnTo>
                    <a:pt x="68184" y="91519"/>
                  </a:lnTo>
                  <a:lnTo>
                    <a:pt x="60173" y="101453"/>
                  </a:lnTo>
                  <a:lnTo>
                    <a:pt x="55671" y="105868"/>
                  </a:lnTo>
                  <a:lnTo>
                    <a:pt x="55458" y="107045"/>
                  </a:lnTo>
                  <a:lnTo>
                    <a:pt x="56022" y="107830"/>
                  </a:lnTo>
                  <a:lnTo>
                    <a:pt x="79322" y="108384"/>
                  </a:lnTo>
                  <a:lnTo>
                    <a:pt x="117734" y="104944"/>
                  </a:lnTo>
                  <a:lnTo>
                    <a:pt x="153456" y="103892"/>
                  </a:lnTo>
                  <a:lnTo>
                    <a:pt x="199750" y="96557"/>
                  </a:lnTo>
                  <a:lnTo>
                    <a:pt x="228600" y="9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960"/>
            <p:cNvSpPr/>
            <p:nvPr>
              <p:custDataLst>
                <p:tags r:id="rId107"/>
              </p:custDataLst>
            </p:nvPr>
          </p:nvSpPr>
          <p:spPr>
            <a:xfrm>
              <a:off x="8642833" y="4101730"/>
              <a:ext cx="297968" cy="127398"/>
            </a:xfrm>
            <a:custGeom>
              <a:avLst/>
              <a:gdLst/>
              <a:ahLst/>
              <a:cxnLst/>
              <a:rect l="0" t="0" r="0" b="0"/>
              <a:pathLst>
                <a:path w="297968" h="127398">
                  <a:moveTo>
                    <a:pt x="113817" y="32120"/>
                  </a:moveTo>
                  <a:lnTo>
                    <a:pt x="113817" y="32120"/>
                  </a:lnTo>
                  <a:lnTo>
                    <a:pt x="87136" y="78573"/>
                  </a:lnTo>
                  <a:lnTo>
                    <a:pt x="67105" y="105150"/>
                  </a:lnTo>
                  <a:lnTo>
                    <a:pt x="51429" y="118200"/>
                  </a:lnTo>
                  <a:lnTo>
                    <a:pt x="35054" y="126351"/>
                  </a:lnTo>
                  <a:lnTo>
                    <a:pt x="27442" y="127397"/>
                  </a:lnTo>
                  <a:lnTo>
                    <a:pt x="13339" y="124795"/>
                  </a:lnTo>
                  <a:lnTo>
                    <a:pt x="8026" y="121419"/>
                  </a:lnTo>
                  <a:lnTo>
                    <a:pt x="242" y="112026"/>
                  </a:lnTo>
                  <a:lnTo>
                    <a:pt x="0" y="105146"/>
                  </a:lnTo>
                  <a:lnTo>
                    <a:pt x="5376" y="88094"/>
                  </a:lnTo>
                  <a:lnTo>
                    <a:pt x="30416" y="51919"/>
                  </a:lnTo>
                  <a:lnTo>
                    <a:pt x="71388" y="20034"/>
                  </a:lnTo>
                  <a:lnTo>
                    <a:pt x="106719" y="7228"/>
                  </a:lnTo>
                  <a:lnTo>
                    <a:pt x="145234" y="596"/>
                  </a:lnTo>
                  <a:lnTo>
                    <a:pt x="183519" y="0"/>
                  </a:lnTo>
                  <a:lnTo>
                    <a:pt x="219819" y="3968"/>
                  </a:lnTo>
                  <a:lnTo>
                    <a:pt x="264464" y="12255"/>
                  </a:lnTo>
                  <a:lnTo>
                    <a:pt x="297967" y="1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4961"/>
          <p:cNvSpPr/>
          <p:nvPr>
            <p:custDataLst>
              <p:tags r:id="rId4"/>
            </p:custDataLst>
          </p:nvPr>
        </p:nvSpPr>
        <p:spPr>
          <a:xfrm>
            <a:off x="8110299" y="4682671"/>
            <a:ext cx="220902" cy="128247"/>
          </a:xfrm>
          <a:custGeom>
            <a:avLst/>
            <a:gdLst/>
            <a:ahLst/>
            <a:cxnLst/>
            <a:rect l="0" t="0" r="0" b="0"/>
            <a:pathLst>
              <a:path w="220902" h="128247">
                <a:moveTo>
                  <a:pt x="68501" y="9979"/>
                </a:moveTo>
                <a:lnTo>
                  <a:pt x="68501" y="9979"/>
                </a:lnTo>
                <a:lnTo>
                  <a:pt x="65130" y="9979"/>
                </a:lnTo>
                <a:lnTo>
                  <a:pt x="61593" y="11860"/>
                </a:lnTo>
                <a:lnTo>
                  <a:pt x="59662" y="13350"/>
                </a:lnTo>
                <a:lnTo>
                  <a:pt x="50203" y="28930"/>
                </a:lnTo>
                <a:lnTo>
                  <a:pt x="40140" y="63843"/>
                </a:lnTo>
                <a:lnTo>
                  <a:pt x="33657" y="98648"/>
                </a:lnTo>
                <a:lnTo>
                  <a:pt x="26910" y="113592"/>
                </a:lnTo>
                <a:lnTo>
                  <a:pt x="19207" y="122587"/>
                </a:lnTo>
                <a:lnTo>
                  <a:pt x="12961" y="127054"/>
                </a:lnTo>
                <a:lnTo>
                  <a:pt x="10308" y="128246"/>
                </a:lnTo>
                <a:lnTo>
                  <a:pt x="7833" y="126924"/>
                </a:lnTo>
                <a:lnTo>
                  <a:pt x="3203" y="119810"/>
                </a:lnTo>
                <a:lnTo>
                  <a:pt x="0" y="100534"/>
                </a:lnTo>
                <a:lnTo>
                  <a:pt x="9164" y="70206"/>
                </a:lnTo>
                <a:lnTo>
                  <a:pt x="28655" y="34409"/>
                </a:lnTo>
                <a:lnTo>
                  <a:pt x="55675" y="7104"/>
                </a:lnTo>
                <a:lnTo>
                  <a:pt x="79499" y="0"/>
                </a:lnTo>
                <a:lnTo>
                  <a:pt x="122559" y="1848"/>
                </a:lnTo>
                <a:lnTo>
                  <a:pt x="167303" y="9451"/>
                </a:lnTo>
                <a:lnTo>
                  <a:pt x="220901" y="163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Shape-4962"/>
          <p:cNvSpPr/>
          <p:nvPr>
            <p:custDataLst>
              <p:tags r:id="rId5"/>
            </p:custDataLst>
          </p:nvPr>
        </p:nvSpPr>
        <p:spPr>
          <a:xfrm>
            <a:off x="2311400" y="5089907"/>
            <a:ext cx="8870951" cy="472694"/>
          </a:xfrm>
          <a:custGeom>
            <a:avLst/>
            <a:gdLst/>
            <a:ahLst/>
            <a:cxnLst/>
            <a:rect l="0" t="0" r="0" b="0"/>
            <a:pathLst>
              <a:path w="8870951" h="472694">
                <a:moveTo>
                  <a:pt x="0" y="269493"/>
                </a:moveTo>
                <a:lnTo>
                  <a:pt x="0" y="269493"/>
                </a:lnTo>
                <a:lnTo>
                  <a:pt x="0" y="266122"/>
                </a:lnTo>
                <a:lnTo>
                  <a:pt x="2117" y="265129"/>
                </a:lnTo>
                <a:lnTo>
                  <a:pt x="10113" y="264026"/>
                </a:lnTo>
                <a:lnTo>
                  <a:pt x="54183" y="267681"/>
                </a:lnTo>
                <a:lnTo>
                  <a:pt x="86876" y="268688"/>
                </a:lnTo>
                <a:lnTo>
                  <a:pt x="133861" y="269136"/>
                </a:lnTo>
                <a:lnTo>
                  <a:pt x="161207" y="269255"/>
                </a:lnTo>
                <a:lnTo>
                  <a:pt x="192844" y="267923"/>
                </a:lnTo>
                <a:lnTo>
                  <a:pt x="227340" y="265624"/>
                </a:lnTo>
                <a:lnTo>
                  <a:pt x="263744" y="262680"/>
                </a:lnTo>
                <a:lnTo>
                  <a:pt x="305651" y="259306"/>
                </a:lnTo>
                <a:lnTo>
                  <a:pt x="351228" y="255646"/>
                </a:lnTo>
                <a:lnTo>
                  <a:pt x="399252" y="251795"/>
                </a:lnTo>
                <a:lnTo>
                  <a:pt x="451729" y="247111"/>
                </a:lnTo>
                <a:lnTo>
                  <a:pt x="507175" y="241871"/>
                </a:lnTo>
                <a:lnTo>
                  <a:pt x="564600" y="236262"/>
                </a:lnTo>
                <a:lnTo>
                  <a:pt x="630400" y="228289"/>
                </a:lnTo>
                <a:lnTo>
                  <a:pt x="701784" y="218740"/>
                </a:lnTo>
                <a:lnTo>
                  <a:pt x="776889" y="208141"/>
                </a:lnTo>
                <a:lnTo>
                  <a:pt x="858004" y="196842"/>
                </a:lnTo>
                <a:lnTo>
                  <a:pt x="943125" y="185076"/>
                </a:lnTo>
                <a:lnTo>
                  <a:pt x="1030917" y="172998"/>
                </a:lnTo>
                <a:lnTo>
                  <a:pt x="1124722" y="160713"/>
                </a:lnTo>
                <a:lnTo>
                  <a:pt x="1222537" y="148290"/>
                </a:lnTo>
                <a:lnTo>
                  <a:pt x="1323025" y="135774"/>
                </a:lnTo>
                <a:lnTo>
                  <a:pt x="1429527" y="123197"/>
                </a:lnTo>
                <a:lnTo>
                  <a:pt x="1540040" y="110578"/>
                </a:lnTo>
                <a:lnTo>
                  <a:pt x="1653227" y="97933"/>
                </a:lnTo>
                <a:lnTo>
                  <a:pt x="1772429" y="85975"/>
                </a:lnTo>
                <a:lnTo>
                  <a:pt x="1895642" y="74475"/>
                </a:lnTo>
                <a:lnTo>
                  <a:pt x="2021527" y="63281"/>
                </a:lnTo>
                <a:lnTo>
                  <a:pt x="2152724" y="52997"/>
                </a:lnTo>
                <a:lnTo>
                  <a:pt x="2287460" y="43317"/>
                </a:lnTo>
                <a:lnTo>
                  <a:pt x="2424557" y="34043"/>
                </a:lnTo>
                <a:lnTo>
                  <a:pt x="2570282" y="25743"/>
                </a:lnTo>
                <a:lnTo>
                  <a:pt x="2721760" y="18093"/>
                </a:lnTo>
                <a:lnTo>
                  <a:pt x="2877073" y="10876"/>
                </a:lnTo>
                <a:lnTo>
                  <a:pt x="3039177" y="6066"/>
                </a:lnTo>
                <a:lnTo>
                  <a:pt x="3205807" y="2858"/>
                </a:lnTo>
                <a:lnTo>
                  <a:pt x="3375454" y="719"/>
                </a:lnTo>
                <a:lnTo>
                  <a:pt x="3553464" y="0"/>
                </a:lnTo>
                <a:lnTo>
                  <a:pt x="3737048" y="225"/>
                </a:lnTo>
                <a:lnTo>
                  <a:pt x="3924349" y="1081"/>
                </a:lnTo>
                <a:lnTo>
                  <a:pt x="4109189" y="3769"/>
                </a:lnTo>
                <a:lnTo>
                  <a:pt x="4292387" y="7677"/>
                </a:lnTo>
                <a:lnTo>
                  <a:pt x="4474491" y="12399"/>
                </a:lnTo>
                <a:lnTo>
                  <a:pt x="4657983" y="19075"/>
                </a:lnTo>
                <a:lnTo>
                  <a:pt x="4842400" y="27053"/>
                </a:lnTo>
                <a:lnTo>
                  <a:pt x="5027433" y="35900"/>
                </a:lnTo>
                <a:lnTo>
                  <a:pt x="5210761" y="47441"/>
                </a:lnTo>
                <a:lnTo>
                  <a:pt x="5392951" y="60781"/>
                </a:lnTo>
                <a:lnTo>
                  <a:pt x="5574385" y="75318"/>
                </a:lnTo>
                <a:lnTo>
                  <a:pt x="5756723" y="91359"/>
                </a:lnTo>
                <a:lnTo>
                  <a:pt x="5939665" y="108404"/>
                </a:lnTo>
                <a:lnTo>
                  <a:pt x="6123010" y="126117"/>
                </a:lnTo>
                <a:lnTo>
                  <a:pt x="6300978" y="144981"/>
                </a:lnTo>
                <a:lnTo>
                  <a:pt x="6475364" y="164612"/>
                </a:lnTo>
                <a:lnTo>
                  <a:pt x="6647359" y="184756"/>
                </a:lnTo>
                <a:lnTo>
                  <a:pt x="6818466" y="205241"/>
                </a:lnTo>
                <a:lnTo>
                  <a:pt x="6988983" y="225952"/>
                </a:lnTo>
                <a:lnTo>
                  <a:pt x="7159106" y="246816"/>
                </a:lnTo>
                <a:lnTo>
                  <a:pt x="7323320" y="267075"/>
                </a:lnTo>
                <a:lnTo>
                  <a:pt x="7483597" y="286931"/>
                </a:lnTo>
                <a:lnTo>
                  <a:pt x="7641248" y="306518"/>
                </a:lnTo>
                <a:lnTo>
                  <a:pt x="7790093" y="325221"/>
                </a:lnTo>
                <a:lnTo>
                  <a:pt x="7933068" y="343334"/>
                </a:lnTo>
                <a:lnTo>
                  <a:pt x="8072127" y="361054"/>
                </a:lnTo>
                <a:lnTo>
                  <a:pt x="8199408" y="377806"/>
                </a:lnTo>
                <a:lnTo>
                  <a:pt x="8318833" y="393913"/>
                </a:lnTo>
                <a:lnTo>
                  <a:pt x="8433022" y="409589"/>
                </a:lnTo>
                <a:lnTo>
                  <a:pt x="8532431" y="423568"/>
                </a:lnTo>
                <a:lnTo>
                  <a:pt x="8621986" y="436415"/>
                </a:lnTo>
                <a:lnTo>
                  <a:pt x="8704974" y="448508"/>
                </a:lnTo>
                <a:lnTo>
                  <a:pt x="8760299" y="456570"/>
                </a:lnTo>
                <a:lnTo>
                  <a:pt x="8870950" y="4726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1028"/>
          <p:cNvGrpSpPr/>
          <p:nvPr/>
        </p:nvGrpSpPr>
        <p:grpSpPr>
          <a:xfrm>
            <a:off x="2025650" y="5340350"/>
            <a:ext cx="2159001" cy="570095"/>
            <a:chOff x="2025650" y="5340350"/>
            <a:chExt cx="2159001" cy="570095"/>
          </a:xfrm>
        </p:grpSpPr>
        <p:sp>
          <p:nvSpPr>
            <p:cNvPr id="176" name="SMARTInkShape-4963"/>
            <p:cNvSpPr/>
            <p:nvPr>
              <p:custDataLst>
                <p:tags r:id="rId86"/>
              </p:custDataLst>
            </p:nvPr>
          </p:nvSpPr>
          <p:spPr>
            <a:xfrm>
              <a:off x="3829050" y="5340350"/>
              <a:ext cx="38101" cy="311151"/>
            </a:xfrm>
            <a:custGeom>
              <a:avLst/>
              <a:gdLst/>
              <a:ahLst/>
              <a:cxnLst/>
              <a:rect l="0" t="0" r="0" b="0"/>
              <a:pathLst>
                <a:path w="38101" h="311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48021"/>
                  </a:lnTo>
                  <a:lnTo>
                    <a:pt x="16592" y="82020"/>
                  </a:lnTo>
                  <a:lnTo>
                    <a:pt x="21015" y="123002"/>
                  </a:lnTo>
                  <a:lnTo>
                    <a:pt x="23451" y="165205"/>
                  </a:lnTo>
                  <a:lnTo>
                    <a:pt x="25239" y="206069"/>
                  </a:lnTo>
                  <a:lnTo>
                    <a:pt x="28386" y="243046"/>
                  </a:lnTo>
                  <a:lnTo>
                    <a:pt x="34124" y="285483"/>
                  </a:lnTo>
                  <a:lnTo>
                    <a:pt x="381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964"/>
            <p:cNvSpPr/>
            <p:nvPr>
              <p:custDataLst>
                <p:tags r:id="rId87"/>
              </p:custDataLst>
            </p:nvPr>
          </p:nvSpPr>
          <p:spPr>
            <a:xfrm>
              <a:off x="2025650" y="5687501"/>
              <a:ext cx="1847481" cy="116138"/>
            </a:xfrm>
            <a:custGeom>
              <a:avLst/>
              <a:gdLst/>
              <a:ahLst/>
              <a:cxnLst/>
              <a:rect l="0" t="0" r="0" b="0"/>
              <a:pathLst>
                <a:path w="1847481" h="116138">
                  <a:moveTo>
                    <a:pt x="0" y="110049"/>
                  </a:moveTo>
                  <a:lnTo>
                    <a:pt x="0" y="110049"/>
                  </a:lnTo>
                  <a:lnTo>
                    <a:pt x="3371" y="113420"/>
                  </a:lnTo>
                  <a:lnTo>
                    <a:pt x="46187" y="115811"/>
                  </a:lnTo>
                  <a:lnTo>
                    <a:pt x="91554" y="116137"/>
                  </a:lnTo>
                  <a:lnTo>
                    <a:pt x="124536" y="115518"/>
                  </a:lnTo>
                  <a:lnTo>
                    <a:pt x="163457" y="114401"/>
                  </a:lnTo>
                  <a:lnTo>
                    <a:pt x="206338" y="112950"/>
                  </a:lnTo>
                  <a:lnTo>
                    <a:pt x="256092" y="109866"/>
                  </a:lnTo>
                  <a:lnTo>
                    <a:pt x="310428" y="105694"/>
                  </a:lnTo>
                  <a:lnTo>
                    <a:pt x="367818" y="100795"/>
                  </a:lnTo>
                  <a:lnTo>
                    <a:pt x="431479" y="96118"/>
                  </a:lnTo>
                  <a:lnTo>
                    <a:pt x="499319" y="91590"/>
                  </a:lnTo>
                  <a:lnTo>
                    <a:pt x="569946" y="87160"/>
                  </a:lnTo>
                  <a:lnTo>
                    <a:pt x="646664" y="82089"/>
                  </a:lnTo>
                  <a:lnTo>
                    <a:pt x="727443" y="76593"/>
                  </a:lnTo>
                  <a:lnTo>
                    <a:pt x="810928" y="70811"/>
                  </a:lnTo>
                  <a:lnTo>
                    <a:pt x="896219" y="65546"/>
                  </a:lnTo>
                  <a:lnTo>
                    <a:pt x="982712" y="60625"/>
                  </a:lnTo>
                  <a:lnTo>
                    <a:pt x="1070008" y="55933"/>
                  </a:lnTo>
                  <a:lnTo>
                    <a:pt x="1153605" y="50688"/>
                  </a:lnTo>
                  <a:lnTo>
                    <a:pt x="1234737" y="45075"/>
                  </a:lnTo>
                  <a:lnTo>
                    <a:pt x="1314224" y="39216"/>
                  </a:lnTo>
                  <a:lnTo>
                    <a:pt x="1389088" y="34605"/>
                  </a:lnTo>
                  <a:lnTo>
                    <a:pt x="1460870" y="30826"/>
                  </a:lnTo>
                  <a:lnTo>
                    <a:pt x="1530596" y="27600"/>
                  </a:lnTo>
                  <a:lnTo>
                    <a:pt x="1591192" y="24744"/>
                  </a:lnTo>
                  <a:lnTo>
                    <a:pt x="1645700" y="22134"/>
                  </a:lnTo>
                  <a:lnTo>
                    <a:pt x="1696150" y="19689"/>
                  </a:lnTo>
                  <a:lnTo>
                    <a:pt x="1736839" y="17353"/>
                  </a:lnTo>
                  <a:lnTo>
                    <a:pt x="1771020" y="15091"/>
                  </a:lnTo>
                  <a:lnTo>
                    <a:pt x="1800864" y="12877"/>
                  </a:lnTo>
                  <a:lnTo>
                    <a:pt x="1846236" y="6390"/>
                  </a:lnTo>
                  <a:lnTo>
                    <a:pt x="1847480" y="4254"/>
                  </a:lnTo>
                  <a:lnTo>
                    <a:pt x="1833809" y="0"/>
                  </a:lnTo>
                  <a:lnTo>
                    <a:pt x="1786341" y="1401"/>
                  </a:lnTo>
                  <a:lnTo>
                    <a:pt x="1753927" y="3750"/>
                  </a:lnTo>
                  <a:lnTo>
                    <a:pt x="1689100" y="8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965"/>
            <p:cNvSpPr/>
            <p:nvPr>
              <p:custDataLst>
                <p:tags r:id="rId88"/>
              </p:custDataLst>
            </p:nvPr>
          </p:nvSpPr>
          <p:spPr>
            <a:xfrm>
              <a:off x="2550197" y="5734050"/>
              <a:ext cx="1418554" cy="176395"/>
            </a:xfrm>
            <a:custGeom>
              <a:avLst/>
              <a:gdLst/>
              <a:ahLst/>
              <a:cxnLst/>
              <a:rect l="0" t="0" r="0" b="0"/>
              <a:pathLst>
                <a:path w="1418554" h="176395">
                  <a:moveTo>
                    <a:pt x="78703" y="158750"/>
                  </a:moveTo>
                  <a:lnTo>
                    <a:pt x="78703" y="158750"/>
                  </a:lnTo>
                  <a:lnTo>
                    <a:pt x="38251" y="165492"/>
                  </a:lnTo>
                  <a:lnTo>
                    <a:pt x="2982" y="173055"/>
                  </a:lnTo>
                  <a:lnTo>
                    <a:pt x="0" y="174637"/>
                  </a:lnTo>
                  <a:lnTo>
                    <a:pt x="1540" y="175691"/>
                  </a:lnTo>
                  <a:lnTo>
                    <a:pt x="6094" y="176394"/>
                  </a:lnTo>
                  <a:lnTo>
                    <a:pt x="37495" y="173412"/>
                  </a:lnTo>
                  <a:lnTo>
                    <a:pt x="59698" y="170641"/>
                  </a:lnTo>
                  <a:lnTo>
                    <a:pt x="90727" y="166677"/>
                  </a:lnTo>
                  <a:lnTo>
                    <a:pt x="127641" y="161918"/>
                  </a:lnTo>
                  <a:lnTo>
                    <a:pt x="168479" y="156629"/>
                  </a:lnTo>
                  <a:lnTo>
                    <a:pt x="217576" y="149575"/>
                  </a:lnTo>
                  <a:lnTo>
                    <a:pt x="272179" y="141344"/>
                  </a:lnTo>
                  <a:lnTo>
                    <a:pt x="330454" y="132330"/>
                  </a:lnTo>
                  <a:lnTo>
                    <a:pt x="393293" y="123498"/>
                  </a:lnTo>
                  <a:lnTo>
                    <a:pt x="459174" y="114787"/>
                  </a:lnTo>
                  <a:lnTo>
                    <a:pt x="527084" y="106159"/>
                  </a:lnTo>
                  <a:lnTo>
                    <a:pt x="596345" y="98289"/>
                  </a:lnTo>
                  <a:lnTo>
                    <a:pt x="666509" y="90926"/>
                  </a:lnTo>
                  <a:lnTo>
                    <a:pt x="737273" y="83900"/>
                  </a:lnTo>
                  <a:lnTo>
                    <a:pt x="805617" y="77101"/>
                  </a:lnTo>
                  <a:lnTo>
                    <a:pt x="872345" y="70450"/>
                  </a:lnTo>
                  <a:lnTo>
                    <a:pt x="937998" y="63900"/>
                  </a:lnTo>
                  <a:lnTo>
                    <a:pt x="997994" y="58122"/>
                  </a:lnTo>
                  <a:lnTo>
                    <a:pt x="1054219" y="52860"/>
                  </a:lnTo>
                  <a:lnTo>
                    <a:pt x="1107931" y="47939"/>
                  </a:lnTo>
                  <a:lnTo>
                    <a:pt x="1155733" y="43249"/>
                  </a:lnTo>
                  <a:lnTo>
                    <a:pt x="1199595" y="38710"/>
                  </a:lnTo>
                  <a:lnTo>
                    <a:pt x="1240831" y="34273"/>
                  </a:lnTo>
                  <a:lnTo>
                    <a:pt x="1275377" y="29904"/>
                  </a:lnTo>
                  <a:lnTo>
                    <a:pt x="1305463" y="25581"/>
                  </a:lnTo>
                  <a:lnTo>
                    <a:pt x="1332576" y="21287"/>
                  </a:lnTo>
                  <a:lnTo>
                    <a:pt x="1372110" y="12754"/>
                  </a:lnTo>
                  <a:lnTo>
                    <a:pt x="1418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966"/>
            <p:cNvSpPr/>
            <p:nvPr>
              <p:custDataLst>
                <p:tags r:id="rId89"/>
              </p:custDataLst>
            </p:nvPr>
          </p:nvSpPr>
          <p:spPr>
            <a:xfrm>
              <a:off x="4133850" y="5492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967"/>
            <p:cNvSpPr/>
            <p:nvPr>
              <p:custDataLst>
                <p:tags r:id="rId90"/>
              </p:custDataLst>
            </p:nvPr>
          </p:nvSpPr>
          <p:spPr>
            <a:xfrm>
              <a:off x="4184650" y="5613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968"/>
            <p:cNvSpPr/>
            <p:nvPr>
              <p:custDataLst>
                <p:tags r:id="rId91"/>
              </p:custDataLst>
            </p:nvPr>
          </p:nvSpPr>
          <p:spPr>
            <a:xfrm>
              <a:off x="3221457" y="5481704"/>
              <a:ext cx="448844" cy="350993"/>
            </a:xfrm>
            <a:custGeom>
              <a:avLst/>
              <a:gdLst/>
              <a:ahLst/>
              <a:cxnLst/>
              <a:rect l="0" t="0" r="0" b="0"/>
              <a:pathLst>
                <a:path w="448844" h="350993">
                  <a:moveTo>
                    <a:pt x="67843" y="74546"/>
                  </a:moveTo>
                  <a:lnTo>
                    <a:pt x="67843" y="74546"/>
                  </a:lnTo>
                  <a:lnTo>
                    <a:pt x="67843" y="71175"/>
                  </a:lnTo>
                  <a:lnTo>
                    <a:pt x="62081" y="46708"/>
                  </a:lnTo>
                  <a:lnTo>
                    <a:pt x="60839" y="21601"/>
                  </a:lnTo>
                  <a:lnTo>
                    <a:pt x="58145" y="13150"/>
                  </a:lnTo>
                  <a:lnTo>
                    <a:pt x="55733" y="10332"/>
                  </a:lnTo>
                  <a:lnTo>
                    <a:pt x="49290" y="7201"/>
                  </a:lnTo>
                  <a:lnTo>
                    <a:pt x="39842" y="7691"/>
                  </a:lnTo>
                  <a:lnTo>
                    <a:pt x="34359" y="8810"/>
                  </a:lnTo>
                  <a:lnTo>
                    <a:pt x="16529" y="20496"/>
                  </a:lnTo>
                  <a:lnTo>
                    <a:pt x="7877" y="33356"/>
                  </a:lnTo>
                  <a:lnTo>
                    <a:pt x="922" y="54580"/>
                  </a:lnTo>
                  <a:lnTo>
                    <a:pt x="0" y="67789"/>
                  </a:lnTo>
                  <a:lnTo>
                    <a:pt x="1942" y="80715"/>
                  </a:lnTo>
                  <a:lnTo>
                    <a:pt x="7039" y="89753"/>
                  </a:lnTo>
                  <a:lnTo>
                    <a:pt x="10374" y="93150"/>
                  </a:lnTo>
                  <a:lnTo>
                    <a:pt x="15419" y="94710"/>
                  </a:lnTo>
                  <a:lnTo>
                    <a:pt x="28551" y="94561"/>
                  </a:lnTo>
                  <a:lnTo>
                    <a:pt x="48440" y="87140"/>
                  </a:lnTo>
                  <a:lnTo>
                    <a:pt x="57573" y="79908"/>
                  </a:lnTo>
                  <a:lnTo>
                    <a:pt x="65814" y="70509"/>
                  </a:lnTo>
                  <a:lnTo>
                    <a:pt x="65785" y="70444"/>
                  </a:lnTo>
                  <a:lnTo>
                    <a:pt x="63870" y="72252"/>
                  </a:lnTo>
                  <a:lnTo>
                    <a:pt x="52863" y="116440"/>
                  </a:lnTo>
                  <a:lnTo>
                    <a:pt x="46628" y="161983"/>
                  </a:lnTo>
                  <a:lnTo>
                    <a:pt x="42422" y="201131"/>
                  </a:lnTo>
                  <a:lnTo>
                    <a:pt x="38906" y="242989"/>
                  </a:lnTo>
                  <a:lnTo>
                    <a:pt x="37343" y="282760"/>
                  </a:lnTo>
                  <a:lnTo>
                    <a:pt x="36463" y="323995"/>
                  </a:lnTo>
                  <a:lnTo>
                    <a:pt x="41593" y="350992"/>
                  </a:lnTo>
                  <a:lnTo>
                    <a:pt x="45562" y="339586"/>
                  </a:lnTo>
                  <a:lnTo>
                    <a:pt x="54578" y="301479"/>
                  </a:lnTo>
                  <a:lnTo>
                    <a:pt x="65946" y="260306"/>
                  </a:lnTo>
                  <a:lnTo>
                    <a:pt x="72928" y="236487"/>
                  </a:lnTo>
                  <a:lnTo>
                    <a:pt x="80405" y="211434"/>
                  </a:lnTo>
                  <a:lnTo>
                    <a:pt x="88212" y="185560"/>
                  </a:lnTo>
                  <a:lnTo>
                    <a:pt x="96239" y="159138"/>
                  </a:lnTo>
                  <a:lnTo>
                    <a:pt x="110802" y="116611"/>
                  </a:lnTo>
                  <a:lnTo>
                    <a:pt x="123625" y="82658"/>
                  </a:lnTo>
                  <a:lnTo>
                    <a:pt x="143355" y="37761"/>
                  </a:lnTo>
                  <a:lnTo>
                    <a:pt x="154099" y="21418"/>
                  </a:lnTo>
                  <a:lnTo>
                    <a:pt x="155686" y="22900"/>
                  </a:lnTo>
                  <a:lnTo>
                    <a:pt x="159330" y="32071"/>
                  </a:lnTo>
                  <a:lnTo>
                    <a:pt x="163055" y="71095"/>
                  </a:lnTo>
                  <a:lnTo>
                    <a:pt x="169853" y="115805"/>
                  </a:lnTo>
                  <a:lnTo>
                    <a:pt x="175915" y="137806"/>
                  </a:lnTo>
                  <a:lnTo>
                    <a:pt x="180080" y="144995"/>
                  </a:lnTo>
                  <a:lnTo>
                    <a:pt x="184284" y="148190"/>
                  </a:lnTo>
                  <a:lnTo>
                    <a:pt x="187098" y="146925"/>
                  </a:lnTo>
                  <a:lnTo>
                    <a:pt x="193988" y="139875"/>
                  </a:lnTo>
                  <a:lnTo>
                    <a:pt x="197991" y="124043"/>
                  </a:lnTo>
                  <a:lnTo>
                    <a:pt x="202126" y="89447"/>
                  </a:lnTo>
                  <a:lnTo>
                    <a:pt x="207067" y="49540"/>
                  </a:lnTo>
                  <a:lnTo>
                    <a:pt x="207226" y="49408"/>
                  </a:lnTo>
                  <a:lnTo>
                    <a:pt x="208892" y="70182"/>
                  </a:lnTo>
                  <a:lnTo>
                    <a:pt x="218369" y="96850"/>
                  </a:lnTo>
                  <a:lnTo>
                    <a:pt x="228582" y="114328"/>
                  </a:lnTo>
                  <a:lnTo>
                    <a:pt x="243940" y="125858"/>
                  </a:lnTo>
                  <a:lnTo>
                    <a:pt x="270538" y="134435"/>
                  </a:lnTo>
                  <a:lnTo>
                    <a:pt x="287752" y="135030"/>
                  </a:lnTo>
                  <a:lnTo>
                    <a:pt x="304810" y="130591"/>
                  </a:lnTo>
                  <a:lnTo>
                    <a:pt x="330280" y="113416"/>
                  </a:lnTo>
                  <a:lnTo>
                    <a:pt x="348959" y="87082"/>
                  </a:lnTo>
                  <a:lnTo>
                    <a:pt x="366801" y="50195"/>
                  </a:lnTo>
                  <a:lnTo>
                    <a:pt x="375380" y="18099"/>
                  </a:lnTo>
                  <a:lnTo>
                    <a:pt x="375173" y="10809"/>
                  </a:lnTo>
                  <a:lnTo>
                    <a:pt x="373625" y="5244"/>
                  </a:lnTo>
                  <a:lnTo>
                    <a:pt x="371181" y="828"/>
                  </a:lnTo>
                  <a:lnTo>
                    <a:pt x="366729" y="0"/>
                  </a:lnTo>
                  <a:lnTo>
                    <a:pt x="354257" y="4726"/>
                  </a:lnTo>
                  <a:lnTo>
                    <a:pt x="331368" y="22657"/>
                  </a:lnTo>
                  <a:lnTo>
                    <a:pt x="320667" y="37844"/>
                  </a:lnTo>
                  <a:lnTo>
                    <a:pt x="314970" y="54000"/>
                  </a:lnTo>
                  <a:lnTo>
                    <a:pt x="314790" y="70588"/>
                  </a:lnTo>
                  <a:lnTo>
                    <a:pt x="320825" y="83605"/>
                  </a:lnTo>
                  <a:lnTo>
                    <a:pt x="325397" y="89052"/>
                  </a:lnTo>
                  <a:lnTo>
                    <a:pt x="339886" y="96986"/>
                  </a:lnTo>
                  <a:lnTo>
                    <a:pt x="369758" y="103538"/>
                  </a:lnTo>
                  <a:lnTo>
                    <a:pt x="407301" y="101716"/>
                  </a:lnTo>
                  <a:lnTo>
                    <a:pt x="448843" y="93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969"/>
            <p:cNvSpPr/>
            <p:nvPr>
              <p:custDataLst>
                <p:tags r:id="rId92"/>
              </p:custDataLst>
            </p:nvPr>
          </p:nvSpPr>
          <p:spPr>
            <a:xfrm>
              <a:off x="3111500" y="5422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4" y="1986"/>
                  </a:lnTo>
                  <a:lnTo>
                    <a:pt x="446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970"/>
            <p:cNvSpPr/>
            <p:nvPr>
              <p:custDataLst>
                <p:tags r:id="rId93"/>
              </p:custDataLst>
            </p:nvPr>
          </p:nvSpPr>
          <p:spPr>
            <a:xfrm>
              <a:off x="3073400" y="55245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971"/>
            <p:cNvSpPr/>
            <p:nvPr>
              <p:custDataLst>
                <p:tags r:id="rId94"/>
              </p:custDataLst>
            </p:nvPr>
          </p:nvSpPr>
          <p:spPr>
            <a:xfrm>
              <a:off x="2946400" y="5509489"/>
              <a:ext cx="107951" cy="110262"/>
            </a:xfrm>
            <a:custGeom>
              <a:avLst/>
              <a:gdLst/>
              <a:ahLst/>
              <a:cxnLst/>
              <a:rect l="0" t="0" r="0" b="0"/>
              <a:pathLst>
                <a:path w="107951" h="110262">
                  <a:moveTo>
                    <a:pt x="0" y="15011"/>
                  </a:moveTo>
                  <a:lnTo>
                    <a:pt x="0" y="15011"/>
                  </a:lnTo>
                  <a:lnTo>
                    <a:pt x="3371" y="15011"/>
                  </a:lnTo>
                  <a:lnTo>
                    <a:pt x="6907" y="18774"/>
                  </a:lnTo>
                  <a:lnTo>
                    <a:pt x="14927" y="36059"/>
                  </a:lnTo>
                  <a:lnTo>
                    <a:pt x="24570" y="78614"/>
                  </a:lnTo>
                  <a:lnTo>
                    <a:pt x="25154" y="86459"/>
                  </a:lnTo>
                  <a:lnTo>
                    <a:pt x="25236" y="86632"/>
                  </a:lnTo>
                  <a:lnTo>
                    <a:pt x="25397" y="39458"/>
                  </a:lnTo>
                  <a:lnTo>
                    <a:pt x="28770" y="19981"/>
                  </a:lnTo>
                  <a:lnTo>
                    <a:pt x="34238" y="8644"/>
                  </a:lnTo>
                  <a:lnTo>
                    <a:pt x="43698" y="817"/>
                  </a:lnTo>
                  <a:lnTo>
                    <a:pt x="53288" y="0"/>
                  </a:lnTo>
                  <a:lnTo>
                    <a:pt x="58808" y="770"/>
                  </a:lnTo>
                  <a:lnTo>
                    <a:pt x="63900" y="4106"/>
                  </a:lnTo>
                  <a:lnTo>
                    <a:pt x="77808" y="22285"/>
                  </a:lnTo>
                  <a:lnTo>
                    <a:pt x="96045" y="61978"/>
                  </a:lnTo>
                  <a:lnTo>
                    <a:pt x="107950" y="110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972"/>
            <p:cNvSpPr/>
            <p:nvPr>
              <p:custDataLst>
                <p:tags r:id="rId95"/>
              </p:custDataLst>
            </p:nvPr>
          </p:nvSpPr>
          <p:spPr>
            <a:xfrm>
              <a:off x="2782522" y="5378450"/>
              <a:ext cx="94029" cy="241301"/>
            </a:xfrm>
            <a:custGeom>
              <a:avLst/>
              <a:gdLst/>
              <a:ahLst/>
              <a:cxnLst/>
              <a:rect l="0" t="0" r="0" b="0"/>
              <a:pathLst>
                <a:path w="94029" h="241301">
                  <a:moveTo>
                    <a:pt x="17828" y="0"/>
                  </a:moveTo>
                  <a:lnTo>
                    <a:pt x="17828" y="0"/>
                  </a:lnTo>
                  <a:lnTo>
                    <a:pt x="14457" y="0"/>
                  </a:lnTo>
                  <a:lnTo>
                    <a:pt x="10920" y="5645"/>
                  </a:lnTo>
                  <a:lnTo>
                    <a:pt x="2901" y="36628"/>
                  </a:lnTo>
                  <a:lnTo>
                    <a:pt x="0" y="78037"/>
                  </a:lnTo>
                  <a:lnTo>
                    <a:pt x="1202" y="113470"/>
                  </a:lnTo>
                  <a:lnTo>
                    <a:pt x="4089" y="150620"/>
                  </a:lnTo>
                  <a:lnTo>
                    <a:pt x="8975" y="196479"/>
                  </a:lnTo>
                  <a:lnTo>
                    <a:pt x="11380" y="233325"/>
                  </a:lnTo>
                  <a:lnTo>
                    <a:pt x="8078" y="224356"/>
                  </a:lnTo>
                  <a:lnTo>
                    <a:pt x="6002" y="198179"/>
                  </a:lnTo>
                  <a:lnTo>
                    <a:pt x="14734" y="158595"/>
                  </a:lnTo>
                  <a:lnTo>
                    <a:pt x="19510" y="145510"/>
                  </a:lnTo>
                  <a:lnTo>
                    <a:pt x="23183" y="141457"/>
                  </a:lnTo>
                  <a:lnTo>
                    <a:pt x="32908" y="136953"/>
                  </a:lnTo>
                  <a:lnTo>
                    <a:pt x="37759" y="137163"/>
                  </a:lnTo>
                  <a:lnTo>
                    <a:pt x="46912" y="141160"/>
                  </a:lnTo>
                  <a:lnTo>
                    <a:pt x="63370" y="158085"/>
                  </a:lnTo>
                  <a:lnTo>
                    <a:pt x="77755" y="189088"/>
                  </a:lnTo>
                  <a:lnTo>
                    <a:pt x="9402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973"/>
            <p:cNvSpPr/>
            <p:nvPr>
              <p:custDataLst>
                <p:tags r:id="rId96"/>
              </p:custDataLst>
            </p:nvPr>
          </p:nvSpPr>
          <p:spPr>
            <a:xfrm>
              <a:off x="2597099" y="5545110"/>
              <a:ext cx="95302" cy="109819"/>
            </a:xfrm>
            <a:custGeom>
              <a:avLst/>
              <a:gdLst/>
              <a:ahLst/>
              <a:cxnLst/>
              <a:rect l="0" t="0" r="0" b="0"/>
              <a:pathLst>
                <a:path w="95302" h="109819">
                  <a:moveTo>
                    <a:pt x="95301" y="30190"/>
                  </a:moveTo>
                  <a:lnTo>
                    <a:pt x="95301" y="30190"/>
                  </a:lnTo>
                  <a:lnTo>
                    <a:pt x="86463" y="12514"/>
                  </a:lnTo>
                  <a:lnTo>
                    <a:pt x="80554" y="6341"/>
                  </a:lnTo>
                  <a:lnTo>
                    <a:pt x="77003" y="3708"/>
                  </a:lnTo>
                  <a:lnTo>
                    <a:pt x="67413" y="781"/>
                  </a:lnTo>
                  <a:lnTo>
                    <a:pt x="61892" y="0"/>
                  </a:lnTo>
                  <a:lnTo>
                    <a:pt x="40638" y="5644"/>
                  </a:lnTo>
                  <a:lnTo>
                    <a:pt x="19838" y="19625"/>
                  </a:lnTo>
                  <a:lnTo>
                    <a:pt x="3641" y="43914"/>
                  </a:lnTo>
                  <a:lnTo>
                    <a:pt x="0" y="59573"/>
                  </a:lnTo>
                  <a:lnTo>
                    <a:pt x="3412" y="86872"/>
                  </a:lnTo>
                  <a:lnTo>
                    <a:pt x="12257" y="102881"/>
                  </a:lnTo>
                  <a:lnTo>
                    <a:pt x="18066" y="106166"/>
                  </a:lnTo>
                  <a:lnTo>
                    <a:pt x="33928" y="109818"/>
                  </a:lnTo>
                  <a:lnTo>
                    <a:pt x="76251" y="106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974"/>
            <p:cNvSpPr/>
            <p:nvPr>
              <p:custDataLst>
                <p:tags r:id="rId97"/>
              </p:custDataLst>
            </p:nvPr>
          </p:nvSpPr>
          <p:spPr>
            <a:xfrm>
              <a:off x="2343227" y="5574544"/>
              <a:ext cx="165024" cy="123217"/>
            </a:xfrm>
            <a:custGeom>
              <a:avLst/>
              <a:gdLst/>
              <a:ahLst/>
              <a:cxnLst/>
              <a:rect l="0" t="0" r="0" b="0"/>
              <a:pathLst>
                <a:path w="165024" h="123217">
                  <a:moveTo>
                    <a:pt x="6273" y="76956"/>
                  </a:moveTo>
                  <a:lnTo>
                    <a:pt x="6273" y="76956"/>
                  </a:lnTo>
                  <a:lnTo>
                    <a:pt x="2902" y="76956"/>
                  </a:lnTo>
                  <a:lnTo>
                    <a:pt x="1909" y="77661"/>
                  </a:lnTo>
                  <a:lnTo>
                    <a:pt x="1247" y="78838"/>
                  </a:lnTo>
                  <a:lnTo>
                    <a:pt x="806" y="80327"/>
                  </a:lnTo>
                  <a:lnTo>
                    <a:pt x="511" y="80614"/>
                  </a:lnTo>
                  <a:lnTo>
                    <a:pt x="315" y="80100"/>
                  </a:lnTo>
                  <a:lnTo>
                    <a:pt x="0" y="77577"/>
                  </a:lnTo>
                  <a:lnTo>
                    <a:pt x="20977" y="73640"/>
                  </a:lnTo>
                  <a:lnTo>
                    <a:pt x="51781" y="53195"/>
                  </a:lnTo>
                  <a:lnTo>
                    <a:pt x="66715" y="37460"/>
                  </a:lnTo>
                  <a:lnTo>
                    <a:pt x="71942" y="23654"/>
                  </a:lnTo>
                  <a:lnTo>
                    <a:pt x="73559" y="10228"/>
                  </a:lnTo>
                  <a:lnTo>
                    <a:pt x="71926" y="1909"/>
                  </a:lnTo>
                  <a:lnTo>
                    <a:pt x="68386" y="113"/>
                  </a:lnTo>
                  <a:lnTo>
                    <a:pt x="56927" y="0"/>
                  </a:lnTo>
                  <a:lnTo>
                    <a:pt x="46190" y="6064"/>
                  </a:lnTo>
                  <a:lnTo>
                    <a:pt x="41351" y="10645"/>
                  </a:lnTo>
                  <a:lnTo>
                    <a:pt x="24428" y="50801"/>
                  </a:lnTo>
                  <a:lnTo>
                    <a:pt x="19492" y="87158"/>
                  </a:lnTo>
                  <a:lnTo>
                    <a:pt x="24848" y="104774"/>
                  </a:lnTo>
                  <a:lnTo>
                    <a:pt x="29240" y="112434"/>
                  </a:lnTo>
                  <a:lnTo>
                    <a:pt x="34990" y="117542"/>
                  </a:lnTo>
                  <a:lnTo>
                    <a:pt x="48904" y="123216"/>
                  </a:lnTo>
                  <a:lnTo>
                    <a:pt x="90267" y="121790"/>
                  </a:lnTo>
                  <a:lnTo>
                    <a:pt x="133140" y="112832"/>
                  </a:lnTo>
                  <a:lnTo>
                    <a:pt x="165023" y="10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975"/>
            <p:cNvSpPr/>
            <p:nvPr>
              <p:custDataLst>
                <p:tags r:id="rId98"/>
              </p:custDataLst>
            </p:nvPr>
          </p:nvSpPr>
          <p:spPr>
            <a:xfrm>
              <a:off x="2044700" y="5435600"/>
              <a:ext cx="330201" cy="95251"/>
            </a:xfrm>
            <a:custGeom>
              <a:avLst/>
              <a:gdLst/>
              <a:ahLst/>
              <a:cxnLst/>
              <a:rect l="0" t="0" r="0" b="0"/>
              <a:pathLst>
                <a:path w="330201" h="95251">
                  <a:moveTo>
                    <a:pt x="0" y="95250"/>
                  </a:moveTo>
                  <a:lnTo>
                    <a:pt x="0" y="95250"/>
                  </a:lnTo>
                  <a:lnTo>
                    <a:pt x="3371" y="95250"/>
                  </a:lnTo>
                  <a:lnTo>
                    <a:pt x="49458" y="74202"/>
                  </a:lnTo>
                  <a:lnTo>
                    <a:pt x="85011" y="60731"/>
                  </a:lnTo>
                  <a:lnTo>
                    <a:pt x="124566" y="46747"/>
                  </a:lnTo>
                  <a:lnTo>
                    <a:pt x="160961" y="35828"/>
                  </a:lnTo>
                  <a:lnTo>
                    <a:pt x="197832" y="26272"/>
                  </a:lnTo>
                  <a:lnTo>
                    <a:pt x="233976" y="17321"/>
                  </a:lnTo>
                  <a:lnTo>
                    <a:pt x="280679" y="5759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976"/>
            <p:cNvSpPr/>
            <p:nvPr>
              <p:custDataLst>
                <p:tags r:id="rId99"/>
              </p:custDataLst>
            </p:nvPr>
          </p:nvSpPr>
          <p:spPr>
            <a:xfrm>
              <a:off x="2190773" y="5531373"/>
              <a:ext cx="25378" cy="215378"/>
            </a:xfrm>
            <a:custGeom>
              <a:avLst/>
              <a:gdLst/>
              <a:ahLst/>
              <a:cxnLst/>
              <a:rect l="0" t="0" r="0" b="0"/>
              <a:pathLst>
                <a:path w="25378" h="215378">
                  <a:moveTo>
                    <a:pt x="6327" y="12177"/>
                  </a:moveTo>
                  <a:lnTo>
                    <a:pt x="6327" y="12177"/>
                  </a:lnTo>
                  <a:lnTo>
                    <a:pt x="238" y="0"/>
                  </a:lnTo>
                  <a:lnTo>
                    <a:pt x="0" y="15103"/>
                  </a:lnTo>
                  <a:lnTo>
                    <a:pt x="4345" y="59138"/>
                  </a:lnTo>
                  <a:lnTo>
                    <a:pt x="5446" y="89258"/>
                  </a:lnTo>
                  <a:lnTo>
                    <a:pt x="9698" y="130867"/>
                  </a:lnTo>
                  <a:lnTo>
                    <a:pt x="15587" y="172172"/>
                  </a:lnTo>
                  <a:lnTo>
                    <a:pt x="25377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029"/>
          <p:cNvGrpSpPr/>
          <p:nvPr/>
        </p:nvGrpSpPr>
        <p:grpSpPr>
          <a:xfrm>
            <a:off x="4294183" y="5213350"/>
            <a:ext cx="1604968" cy="419101"/>
            <a:chOff x="4294183" y="5213350"/>
            <a:chExt cx="1604968" cy="419101"/>
          </a:xfrm>
        </p:grpSpPr>
        <p:sp>
          <p:nvSpPr>
            <p:cNvPr id="191" name="SMARTInkShape-4977"/>
            <p:cNvSpPr/>
            <p:nvPr>
              <p:custDataLst>
                <p:tags r:id="rId76"/>
              </p:custDataLst>
            </p:nvPr>
          </p:nvSpPr>
          <p:spPr>
            <a:xfrm>
              <a:off x="5718483" y="5237100"/>
              <a:ext cx="180668" cy="299863"/>
            </a:xfrm>
            <a:custGeom>
              <a:avLst/>
              <a:gdLst/>
              <a:ahLst/>
              <a:cxnLst/>
              <a:rect l="0" t="0" r="0" b="0"/>
              <a:pathLst>
                <a:path w="180668" h="299863">
                  <a:moveTo>
                    <a:pt x="91767" y="192150"/>
                  </a:moveTo>
                  <a:lnTo>
                    <a:pt x="91767" y="192150"/>
                  </a:lnTo>
                  <a:lnTo>
                    <a:pt x="44466" y="168975"/>
                  </a:lnTo>
                  <a:lnTo>
                    <a:pt x="41183" y="168233"/>
                  </a:lnTo>
                  <a:lnTo>
                    <a:pt x="31891" y="171172"/>
                  </a:lnTo>
                  <a:lnTo>
                    <a:pt x="20705" y="178593"/>
                  </a:lnTo>
                  <a:lnTo>
                    <a:pt x="8678" y="191299"/>
                  </a:lnTo>
                  <a:lnTo>
                    <a:pt x="1922" y="210116"/>
                  </a:lnTo>
                  <a:lnTo>
                    <a:pt x="0" y="244511"/>
                  </a:lnTo>
                  <a:lnTo>
                    <a:pt x="3710" y="266927"/>
                  </a:lnTo>
                  <a:lnTo>
                    <a:pt x="12414" y="283945"/>
                  </a:lnTo>
                  <a:lnTo>
                    <a:pt x="25220" y="294802"/>
                  </a:lnTo>
                  <a:lnTo>
                    <a:pt x="32585" y="298684"/>
                  </a:lnTo>
                  <a:lnTo>
                    <a:pt x="40318" y="299862"/>
                  </a:lnTo>
                  <a:lnTo>
                    <a:pt x="56436" y="297408"/>
                  </a:lnTo>
                  <a:lnTo>
                    <a:pt x="71125" y="284086"/>
                  </a:lnTo>
                  <a:lnTo>
                    <a:pt x="97803" y="237670"/>
                  </a:lnTo>
                  <a:lnTo>
                    <a:pt x="106915" y="198505"/>
                  </a:lnTo>
                  <a:lnTo>
                    <a:pt x="110332" y="175220"/>
                  </a:lnTo>
                  <a:lnTo>
                    <a:pt x="112611" y="150524"/>
                  </a:lnTo>
                  <a:lnTo>
                    <a:pt x="114129" y="124888"/>
                  </a:lnTo>
                  <a:lnTo>
                    <a:pt x="115141" y="98625"/>
                  </a:lnTo>
                  <a:lnTo>
                    <a:pt x="110622" y="58156"/>
                  </a:lnTo>
                  <a:lnTo>
                    <a:pt x="97216" y="11165"/>
                  </a:lnTo>
                  <a:lnTo>
                    <a:pt x="93989" y="5877"/>
                  </a:lnTo>
                  <a:lnTo>
                    <a:pt x="90426" y="2351"/>
                  </a:lnTo>
                  <a:lnTo>
                    <a:pt x="86639" y="0"/>
                  </a:lnTo>
                  <a:lnTo>
                    <a:pt x="82704" y="1256"/>
                  </a:lnTo>
                  <a:lnTo>
                    <a:pt x="74569" y="10177"/>
                  </a:lnTo>
                  <a:lnTo>
                    <a:pt x="65426" y="44550"/>
                  </a:lnTo>
                  <a:lnTo>
                    <a:pt x="66184" y="80218"/>
                  </a:lnTo>
                  <a:lnTo>
                    <a:pt x="73341" y="121236"/>
                  </a:lnTo>
                  <a:lnTo>
                    <a:pt x="88281" y="162984"/>
                  </a:lnTo>
                  <a:lnTo>
                    <a:pt x="108562" y="199414"/>
                  </a:lnTo>
                  <a:lnTo>
                    <a:pt x="143780" y="243926"/>
                  </a:lnTo>
                  <a:lnTo>
                    <a:pt x="180667" y="28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978"/>
            <p:cNvSpPr/>
            <p:nvPr>
              <p:custDataLst>
                <p:tags r:id="rId77"/>
              </p:custDataLst>
            </p:nvPr>
          </p:nvSpPr>
          <p:spPr>
            <a:xfrm>
              <a:off x="4667252" y="5284270"/>
              <a:ext cx="209549" cy="339235"/>
            </a:xfrm>
            <a:custGeom>
              <a:avLst/>
              <a:gdLst/>
              <a:ahLst/>
              <a:cxnLst/>
              <a:rect l="0" t="0" r="0" b="0"/>
              <a:pathLst>
                <a:path w="209549" h="339235">
                  <a:moveTo>
                    <a:pt x="6348" y="157680"/>
                  </a:moveTo>
                  <a:lnTo>
                    <a:pt x="6348" y="157680"/>
                  </a:lnTo>
                  <a:lnTo>
                    <a:pt x="881" y="157680"/>
                  </a:lnTo>
                  <a:lnTo>
                    <a:pt x="32" y="200039"/>
                  </a:lnTo>
                  <a:lnTo>
                    <a:pt x="5" y="242325"/>
                  </a:lnTo>
                  <a:lnTo>
                    <a:pt x="0" y="278950"/>
                  </a:lnTo>
                  <a:lnTo>
                    <a:pt x="704" y="321360"/>
                  </a:lnTo>
                  <a:lnTo>
                    <a:pt x="5465" y="338995"/>
                  </a:lnTo>
                  <a:lnTo>
                    <a:pt x="5054" y="339234"/>
                  </a:lnTo>
                  <a:lnTo>
                    <a:pt x="2715" y="337619"/>
                  </a:lnTo>
                  <a:lnTo>
                    <a:pt x="355" y="293699"/>
                  </a:lnTo>
                  <a:lnTo>
                    <a:pt x="157" y="257644"/>
                  </a:lnTo>
                  <a:lnTo>
                    <a:pt x="104" y="234200"/>
                  </a:lnTo>
                  <a:lnTo>
                    <a:pt x="69" y="208694"/>
                  </a:lnTo>
                  <a:lnTo>
                    <a:pt x="1456" y="181106"/>
                  </a:lnTo>
                  <a:lnTo>
                    <a:pt x="3792" y="152131"/>
                  </a:lnTo>
                  <a:lnTo>
                    <a:pt x="6760" y="122230"/>
                  </a:lnTo>
                  <a:lnTo>
                    <a:pt x="11941" y="75838"/>
                  </a:lnTo>
                  <a:lnTo>
                    <a:pt x="18824" y="29478"/>
                  </a:lnTo>
                  <a:lnTo>
                    <a:pt x="25331" y="6100"/>
                  </a:lnTo>
                  <a:lnTo>
                    <a:pt x="27470" y="1593"/>
                  </a:lnTo>
                  <a:lnTo>
                    <a:pt x="30307" y="0"/>
                  </a:lnTo>
                  <a:lnTo>
                    <a:pt x="33610" y="349"/>
                  </a:lnTo>
                  <a:lnTo>
                    <a:pt x="37222" y="1993"/>
                  </a:lnTo>
                  <a:lnTo>
                    <a:pt x="58229" y="40117"/>
                  </a:lnTo>
                  <a:lnTo>
                    <a:pt x="75813" y="80905"/>
                  </a:lnTo>
                  <a:lnTo>
                    <a:pt x="90978" y="120742"/>
                  </a:lnTo>
                  <a:lnTo>
                    <a:pt x="107859" y="142345"/>
                  </a:lnTo>
                  <a:lnTo>
                    <a:pt x="117551" y="150394"/>
                  </a:lnTo>
                  <a:lnTo>
                    <a:pt x="122111" y="151411"/>
                  </a:lnTo>
                  <a:lnTo>
                    <a:pt x="126562" y="150679"/>
                  </a:lnTo>
                  <a:lnTo>
                    <a:pt x="130941" y="148779"/>
                  </a:lnTo>
                  <a:lnTo>
                    <a:pt x="139569" y="137261"/>
                  </a:lnTo>
                  <a:lnTo>
                    <a:pt x="156606" y="94380"/>
                  </a:lnTo>
                  <a:lnTo>
                    <a:pt x="169324" y="49397"/>
                  </a:lnTo>
                  <a:lnTo>
                    <a:pt x="182521" y="9803"/>
                  </a:lnTo>
                  <a:lnTo>
                    <a:pt x="180295" y="16732"/>
                  </a:lnTo>
                  <a:lnTo>
                    <a:pt x="185034" y="59748"/>
                  </a:lnTo>
                  <a:lnTo>
                    <a:pt x="188879" y="99030"/>
                  </a:lnTo>
                  <a:lnTo>
                    <a:pt x="189778" y="131613"/>
                  </a:lnTo>
                  <a:lnTo>
                    <a:pt x="190178" y="169613"/>
                  </a:lnTo>
                  <a:lnTo>
                    <a:pt x="192237" y="206258"/>
                  </a:lnTo>
                  <a:lnTo>
                    <a:pt x="197363" y="252977"/>
                  </a:lnTo>
                  <a:lnTo>
                    <a:pt x="202045" y="296997"/>
                  </a:lnTo>
                  <a:lnTo>
                    <a:pt x="209548" y="32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979"/>
            <p:cNvSpPr/>
            <p:nvPr>
              <p:custDataLst>
                <p:tags r:id="rId78"/>
              </p:custDataLst>
            </p:nvPr>
          </p:nvSpPr>
          <p:spPr>
            <a:xfrm>
              <a:off x="4972050" y="5424675"/>
              <a:ext cx="133351" cy="150412"/>
            </a:xfrm>
            <a:custGeom>
              <a:avLst/>
              <a:gdLst/>
              <a:ahLst/>
              <a:cxnLst/>
              <a:rect l="0" t="0" r="0" b="0"/>
              <a:pathLst>
                <a:path w="133351" h="150412">
                  <a:moveTo>
                    <a:pt x="0" y="68075"/>
                  </a:moveTo>
                  <a:lnTo>
                    <a:pt x="0" y="68075"/>
                  </a:lnTo>
                  <a:lnTo>
                    <a:pt x="3371" y="68075"/>
                  </a:lnTo>
                  <a:lnTo>
                    <a:pt x="32907" y="45002"/>
                  </a:lnTo>
                  <a:lnTo>
                    <a:pt x="65597" y="7212"/>
                  </a:lnTo>
                  <a:lnTo>
                    <a:pt x="67015" y="4216"/>
                  </a:lnTo>
                  <a:lnTo>
                    <a:pt x="66549" y="2219"/>
                  </a:lnTo>
                  <a:lnTo>
                    <a:pt x="64827" y="888"/>
                  </a:lnTo>
                  <a:lnTo>
                    <a:pt x="62268" y="0"/>
                  </a:lnTo>
                  <a:lnTo>
                    <a:pt x="53780" y="4658"/>
                  </a:lnTo>
                  <a:lnTo>
                    <a:pt x="42952" y="15900"/>
                  </a:lnTo>
                  <a:lnTo>
                    <a:pt x="20635" y="57612"/>
                  </a:lnTo>
                  <a:lnTo>
                    <a:pt x="13404" y="81063"/>
                  </a:lnTo>
                  <a:lnTo>
                    <a:pt x="12543" y="103246"/>
                  </a:lnTo>
                  <a:lnTo>
                    <a:pt x="18275" y="121100"/>
                  </a:lnTo>
                  <a:lnTo>
                    <a:pt x="22766" y="128826"/>
                  </a:lnTo>
                  <a:lnTo>
                    <a:pt x="37164" y="141172"/>
                  </a:lnTo>
                  <a:lnTo>
                    <a:pt x="45943" y="146440"/>
                  </a:lnTo>
                  <a:lnTo>
                    <a:pt x="65105" y="150411"/>
                  </a:lnTo>
                  <a:lnTo>
                    <a:pt x="97607" y="146798"/>
                  </a:lnTo>
                  <a:lnTo>
                    <a:pt x="133350" y="13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980"/>
            <p:cNvSpPr/>
            <p:nvPr>
              <p:custDataLst>
                <p:tags r:id="rId79"/>
              </p:custDataLst>
            </p:nvPr>
          </p:nvSpPr>
          <p:spPr>
            <a:xfrm>
              <a:off x="5183120" y="5238750"/>
              <a:ext cx="81031" cy="331603"/>
            </a:xfrm>
            <a:custGeom>
              <a:avLst/>
              <a:gdLst/>
              <a:ahLst/>
              <a:cxnLst/>
              <a:rect l="0" t="0" r="0" b="0"/>
              <a:pathLst>
                <a:path w="81031" h="331603">
                  <a:moveTo>
                    <a:pt x="17530" y="0"/>
                  </a:moveTo>
                  <a:lnTo>
                    <a:pt x="17530" y="0"/>
                  </a:lnTo>
                  <a:lnTo>
                    <a:pt x="8691" y="36628"/>
                  </a:lnTo>
                  <a:lnTo>
                    <a:pt x="2603" y="78037"/>
                  </a:lnTo>
                  <a:lnTo>
                    <a:pt x="312" y="113470"/>
                  </a:lnTo>
                  <a:lnTo>
                    <a:pt x="0" y="152031"/>
                  </a:lnTo>
                  <a:lnTo>
                    <a:pt x="2213" y="190336"/>
                  </a:lnTo>
                  <a:lnTo>
                    <a:pt x="5548" y="228527"/>
                  </a:lnTo>
                  <a:lnTo>
                    <a:pt x="9383" y="263846"/>
                  </a:lnTo>
                  <a:lnTo>
                    <a:pt x="16214" y="302151"/>
                  </a:lnTo>
                  <a:lnTo>
                    <a:pt x="23060" y="319851"/>
                  </a:lnTo>
                  <a:lnTo>
                    <a:pt x="30806" y="329128"/>
                  </a:lnTo>
                  <a:lnTo>
                    <a:pt x="34848" y="331602"/>
                  </a:lnTo>
                  <a:lnTo>
                    <a:pt x="39658" y="331135"/>
                  </a:lnTo>
                  <a:lnTo>
                    <a:pt x="50648" y="324971"/>
                  </a:lnTo>
                  <a:lnTo>
                    <a:pt x="8103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981"/>
            <p:cNvSpPr/>
            <p:nvPr>
              <p:custDataLst>
                <p:tags r:id="rId80"/>
              </p:custDataLst>
            </p:nvPr>
          </p:nvSpPr>
          <p:spPr>
            <a:xfrm>
              <a:off x="5151616" y="5365750"/>
              <a:ext cx="131585" cy="50801"/>
            </a:xfrm>
            <a:custGeom>
              <a:avLst/>
              <a:gdLst/>
              <a:ahLst/>
              <a:cxnLst/>
              <a:rect l="0" t="0" r="0" b="0"/>
              <a:pathLst>
                <a:path w="131585" h="50801">
                  <a:moveTo>
                    <a:pt x="10934" y="50800"/>
                  </a:moveTo>
                  <a:lnTo>
                    <a:pt x="10934" y="50800"/>
                  </a:lnTo>
                  <a:lnTo>
                    <a:pt x="0" y="50800"/>
                  </a:lnTo>
                  <a:lnTo>
                    <a:pt x="116" y="50094"/>
                  </a:lnTo>
                  <a:lnTo>
                    <a:pt x="2128" y="47429"/>
                  </a:lnTo>
                  <a:lnTo>
                    <a:pt x="44442" y="31027"/>
                  </a:lnTo>
                  <a:lnTo>
                    <a:pt x="87655" y="16954"/>
                  </a:lnTo>
                  <a:lnTo>
                    <a:pt x="131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982"/>
            <p:cNvSpPr/>
            <p:nvPr>
              <p:custDataLst>
                <p:tags r:id="rId81"/>
              </p:custDataLst>
            </p:nvPr>
          </p:nvSpPr>
          <p:spPr>
            <a:xfrm>
              <a:off x="5359507" y="5213350"/>
              <a:ext cx="95144" cy="298128"/>
            </a:xfrm>
            <a:custGeom>
              <a:avLst/>
              <a:gdLst/>
              <a:ahLst/>
              <a:cxnLst/>
              <a:rect l="0" t="0" r="0" b="0"/>
              <a:pathLst>
                <a:path w="95144" h="298128">
                  <a:moveTo>
                    <a:pt x="18943" y="0"/>
                  </a:moveTo>
                  <a:lnTo>
                    <a:pt x="18943" y="0"/>
                  </a:lnTo>
                  <a:lnTo>
                    <a:pt x="15572" y="3371"/>
                  </a:lnTo>
                  <a:lnTo>
                    <a:pt x="10105" y="15580"/>
                  </a:lnTo>
                  <a:lnTo>
                    <a:pt x="2642" y="61063"/>
                  </a:lnTo>
                  <a:lnTo>
                    <a:pt x="1115" y="96519"/>
                  </a:lnTo>
                  <a:lnTo>
                    <a:pt x="436" y="137677"/>
                  </a:lnTo>
                  <a:lnTo>
                    <a:pt x="134" y="181134"/>
                  </a:lnTo>
                  <a:lnTo>
                    <a:pt x="0" y="223967"/>
                  </a:lnTo>
                  <a:lnTo>
                    <a:pt x="3296" y="270893"/>
                  </a:lnTo>
                  <a:lnTo>
                    <a:pt x="5855" y="297966"/>
                  </a:lnTo>
                  <a:lnTo>
                    <a:pt x="5984" y="298127"/>
                  </a:lnTo>
                  <a:lnTo>
                    <a:pt x="12708" y="255785"/>
                  </a:lnTo>
                  <a:lnTo>
                    <a:pt x="31038" y="209405"/>
                  </a:lnTo>
                  <a:lnTo>
                    <a:pt x="35473" y="200987"/>
                  </a:lnTo>
                  <a:lnTo>
                    <a:pt x="40546" y="195375"/>
                  </a:lnTo>
                  <a:lnTo>
                    <a:pt x="51828" y="189139"/>
                  </a:lnTo>
                  <a:lnTo>
                    <a:pt x="56389" y="188181"/>
                  </a:lnTo>
                  <a:lnTo>
                    <a:pt x="63338" y="188999"/>
                  </a:lnTo>
                  <a:lnTo>
                    <a:pt x="70659" y="197359"/>
                  </a:lnTo>
                  <a:lnTo>
                    <a:pt x="77911" y="211187"/>
                  </a:lnTo>
                  <a:lnTo>
                    <a:pt x="90592" y="252264"/>
                  </a:lnTo>
                  <a:lnTo>
                    <a:pt x="9514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983"/>
            <p:cNvSpPr/>
            <p:nvPr>
              <p:custDataLst>
                <p:tags r:id="rId82"/>
              </p:custDataLst>
            </p:nvPr>
          </p:nvSpPr>
          <p:spPr>
            <a:xfrm>
              <a:off x="4425950" y="54229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0" y="38282"/>
                  </a:lnTo>
                  <a:lnTo>
                    <a:pt x="1411" y="58642"/>
                  </a:lnTo>
                  <a:lnTo>
                    <a:pt x="14306" y="103356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984"/>
            <p:cNvSpPr/>
            <p:nvPr>
              <p:custDataLst>
                <p:tags r:id="rId83"/>
              </p:custDataLst>
            </p:nvPr>
          </p:nvSpPr>
          <p:spPr>
            <a:xfrm>
              <a:off x="4445000" y="5314950"/>
              <a:ext cx="96791" cy="317501"/>
            </a:xfrm>
            <a:custGeom>
              <a:avLst/>
              <a:gdLst/>
              <a:ahLst/>
              <a:cxnLst/>
              <a:rect l="0" t="0" r="0" b="0"/>
              <a:pathLst>
                <a:path w="96791" h="317501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59754" y="44258"/>
                  </a:lnTo>
                  <a:lnTo>
                    <a:pt x="76972" y="88137"/>
                  </a:lnTo>
                  <a:lnTo>
                    <a:pt x="87831" y="123839"/>
                  </a:lnTo>
                  <a:lnTo>
                    <a:pt x="95010" y="163224"/>
                  </a:lnTo>
                  <a:lnTo>
                    <a:pt x="96790" y="198603"/>
                  </a:lnTo>
                  <a:lnTo>
                    <a:pt x="93818" y="230085"/>
                  </a:lnTo>
                  <a:lnTo>
                    <a:pt x="85441" y="258188"/>
                  </a:lnTo>
                  <a:lnTo>
                    <a:pt x="67137" y="281026"/>
                  </a:lnTo>
                  <a:lnTo>
                    <a:pt x="43950" y="29846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985"/>
            <p:cNvSpPr/>
            <p:nvPr>
              <p:custDataLst>
                <p:tags r:id="rId84"/>
              </p:custDataLst>
            </p:nvPr>
          </p:nvSpPr>
          <p:spPr>
            <a:xfrm>
              <a:off x="4294183" y="5346700"/>
              <a:ext cx="93668" cy="279401"/>
            </a:xfrm>
            <a:custGeom>
              <a:avLst/>
              <a:gdLst/>
              <a:ahLst/>
              <a:cxnLst/>
              <a:rect l="0" t="0" r="0" b="0"/>
              <a:pathLst>
                <a:path w="93668" h="279401">
                  <a:moveTo>
                    <a:pt x="36517" y="0"/>
                  </a:moveTo>
                  <a:lnTo>
                    <a:pt x="36517" y="0"/>
                  </a:lnTo>
                  <a:lnTo>
                    <a:pt x="20616" y="705"/>
                  </a:lnTo>
                  <a:lnTo>
                    <a:pt x="12752" y="3371"/>
                  </a:lnTo>
                  <a:lnTo>
                    <a:pt x="6434" y="12552"/>
                  </a:lnTo>
                  <a:lnTo>
                    <a:pt x="1980" y="27450"/>
                  </a:lnTo>
                  <a:lnTo>
                    <a:pt x="0" y="48183"/>
                  </a:lnTo>
                  <a:lnTo>
                    <a:pt x="8999" y="93769"/>
                  </a:lnTo>
                  <a:lnTo>
                    <a:pt x="19348" y="132926"/>
                  </a:lnTo>
                  <a:lnTo>
                    <a:pt x="31003" y="174084"/>
                  </a:lnTo>
                  <a:lnTo>
                    <a:pt x="43238" y="211191"/>
                  </a:lnTo>
                  <a:lnTo>
                    <a:pt x="72140" y="253702"/>
                  </a:lnTo>
                  <a:lnTo>
                    <a:pt x="936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986"/>
            <p:cNvSpPr/>
            <p:nvPr>
              <p:custDataLst>
                <p:tags r:id="rId85"/>
              </p:custDataLst>
            </p:nvPr>
          </p:nvSpPr>
          <p:spPr>
            <a:xfrm>
              <a:off x="5547712" y="5382573"/>
              <a:ext cx="78502" cy="154161"/>
            </a:xfrm>
            <a:custGeom>
              <a:avLst/>
              <a:gdLst/>
              <a:ahLst/>
              <a:cxnLst/>
              <a:rect l="0" t="0" r="0" b="0"/>
              <a:pathLst>
                <a:path w="78502" h="154161">
                  <a:moveTo>
                    <a:pt x="40288" y="14927"/>
                  </a:moveTo>
                  <a:lnTo>
                    <a:pt x="40288" y="14927"/>
                  </a:lnTo>
                  <a:lnTo>
                    <a:pt x="40288" y="6089"/>
                  </a:lnTo>
                  <a:lnTo>
                    <a:pt x="38406" y="2062"/>
                  </a:lnTo>
                  <a:lnTo>
                    <a:pt x="36917" y="0"/>
                  </a:lnTo>
                  <a:lnTo>
                    <a:pt x="34513" y="37"/>
                  </a:lnTo>
                  <a:lnTo>
                    <a:pt x="28079" y="3840"/>
                  </a:lnTo>
                  <a:lnTo>
                    <a:pt x="19894" y="13915"/>
                  </a:lnTo>
                  <a:lnTo>
                    <a:pt x="6443" y="41512"/>
                  </a:lnTo>
                  <a:lnTo>
                    <a:pt x="0" y="74309"/>
                  </a:lnTo>
                  <a:lnTo>
                    <a:pt x="2637" y="109427"/>
                  </a:lnTo>
                  <a:lnTo>
                    <a:pt x="8502" y="129129"/>
                  </a:lnTo>
                  <a:lnTo>
                    <a:pt x="17695" y="143530"/>
                  </a:lnTo>
                  <a:lnTo>
                    <a:pt x="23109" y="149346"/>
                  </a:lnTo>
                  <a:lnTo>
                    <a:pt x="28835" y="152517"/>
                  </a:lnTo>
                  <a:lnTo>
                    <a:pt x="40842" y="154160"/>
                  </a:lnTo>
                  <a:lnTo>
                    <a:pt x="53234" y="148775"/>
                  </a:lnTo>
                  <a:lnTo>
                    <a:pt x="59502" y="144376"/>
                  </a:lnTo>
                  <a:lnTo>
                    <a:pt x="75066" y="117958"/>
                  </a:lnTo>
                  <a:lnTo>
                    <a:pt x="78501" y="79948"/>
                  </a:lnTo>
                  <a:lnTo>
                    <a:pt x="68977" y="35819"/>
                  </a:lnTo>
                  <a:lnTo>
                    <a:pt x="64092" y="24683"/>
                  </a:lnTo>
                  <a:lnTo>
                    <a:pt x="59569" y="19263"/>
                  </a:lnTo>
                  <a:lnTo>
                    <a:pt x="57375" y="17818"/>
                  </a:lnTo>
                  <a:lnTo>
                    <a:pt x="56618" y="17560"/>
                  </a:lnTo>
                  <a:lnTo>
                    <a:pt x="56820" y="18093"/>
                  </a:lnTo>
                  <a:lnTo>
                    <a:pt x="59338" y="2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030"/>
          <p:cNvGrpSpPr/>
          <p:nvPr/>
        </p:nvGrpSpPr>
        <p:grpSpPr>
          <a:xfrm>
            <a:off x="6393623" y="5285892"/>
            <a:ext cx="242128" cy="559205"/>
            <a:chOff x="6393623" y="5285892"/>
            <a:chExt cx="242128" cy="559205"/>
          </a:xfrm>
        </p:grpSpPr>
        <p:sp>
          <p:nvSpPr>
            <p:cNvPr id="202" name="SMARTInkShape-4987"/>
            <p:cNvSpPr/>
            <p:nvPr>
              <p:custDataLst>
                <p:tags r:id="rId74"/>
              </p:custDataLst>
            </p:nvPr>
          </p:nvSpPr>
          <p:spPr>
            <a:xfrm>
              <a:off x="6393623" y="5321300"/>
              <a:ext cx="165928" cy="253103"/>
            </a:xfrm>
            <a:custGeom>
              <a:avLst/>
              <a:gdLst/>
              <a:ahLst/>
              <a:cxnLst/>
              <a:rect l="0" t="0" r="0" b="0"/>
              <a:pathLst>
                <a:path w="165928" h="253103">
                  <a:moveTo>
                    <a:pt x="83377" y="152400"/>
                  </a:moveTo>
                  <a:lnTo>
                    <a:pt x="83377" y="152400"/>
                  </a:lnTo>
                  <a:lnTo>
                    <a:pt x="76635" y="145658"/>
                  </a:lnTo>
                  <a:lnTo>
                    <a:pt x="73326" y="138585"/>
                  </a:lnTo>
                  <a:lnTo>
                    <a:pt x="72442" y="134723"/>
                  </a:lnTo>
                  <a:lnTo>
                    <a:pt x="65817" y="126670"/>
                  </a:lnTo>
                  <a:lnTo>
                    <a:pt x="56523" y="119797"/>
                  </a:lnTo>
                  <a:lnTo>
                    <a:pt x="47688" y="116743"/>
                  </a:lnTo>
                  <a:lnTo>
                    <a:pt x="43357" y="117340"/>
                  </a:lnTo>
                  <a:lnTo>
                    <a:pt x="34781" y="121766"/>
                  </a:lnTo>
                  <a:lnTo>
                    <a:pt x="15278" y="138933"/>
                  </a:lnTo>
                  <a:lnTo>
                    <a:pt x="5368" y="159586"/>
                  </a:lnTo>
                  <a:lnTo>
                    <a:pt x="23" y="184521"/>
                  </a:lnTo>
                  <a:lnTo>
                    <a:pt x="0" y="209715"/>
                  </a:lnTo>
                  <a:lnTo>
                    <a:pt x="6104" y="229379"/>
                  </a:lnTo>
                  <a:lnTo>
                    <a:pt x="10695" y="237586"/>
                  </a:lnTo>
                  <a:lnTo>
                    <a:pt x="27085" y="248586"/>
                  </a:lnTo>
                  <a:lnTo>
                    <a:pt x="37382" y="252507"/>
                  </a:lnTo>
                  <a:lnTo>
                    <a:pt x="56350" y="253102"/>
                  </a:lnTo>
                  <a:lnTo>
                    <a:pt x="65358" y="251284"/>
                  </a:lnTo>
                  <a:lnTo>
                    <a:pt x="81013" y="241740"/>
                  </a:lnTo>
                  <a:lnTo>
                    <a:pt x="88151" y="235243"/>
                  </a:lnTo>
                  <a:lnTo>
                    <a:pt x="96081" y="214854"/>
                  </a:lnTo>
                  <a:lnTo>
                    <a:pt x="97490" y="187918"/>
                  </a:lnTo>
                  <a:lnTo>
                    <a:pt x="91061" y="154780"/>
                  </a:lnTo>
                  <a:lnTo>
                    <a:pt x="81147" y="120768"/>
                  </a:lnTo>
                  <a:lnTo>
                    <a:pt x="67430" y="77410"/>
                  </a:lnTo>
                  <a:lnTo>
                    <a:pt x="59844" y="47590"/>
                  </a:lnTo>
                  <a:lnTo>
                    <a:pt x="62043" y="43016"/>
                  </a:lnTo>
                  <a:lnTo>
                    <a:pt x="72014" y="34170"/>
                  </a:lnTo>
                  <a:lnTo>
                    <a:pt x="108596" y="16993"/>
                  </a:lnTo>
                  <a:lnTo>
                    <a:pt x="165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988"/>
            <p:cNvSpPr/>
            <p:nvPr>
              <p:custDataLst>
                <p:tags r:id="rId75"/>
              </p:custDataLst>
            </p:nvPr>
          </p:nvSpPr>
          <p:spPr>
            <a:xfrm>
              <a:off x="6463007" y="5285892"/>
              <a:ext cx="172744" cy="559205"/>
            </a:xfrm>
            <a:custGeom>
              <a:avLst/>
              <a:gdLst/>
              <a:ahLst/>
              <a:cxnLst/>
              <a:rect l="0" t="0" r="0" b="0"/>
              <a:pathLst>
                <a:path w="172744" h="559205">
                  <a:moveTo>
                    <a:pt x="166393" y="3658"/>
                  </a:moveTo>
                  <a:lnTo>
                    <a:pt x="166393" y="3658"/>
                  </a:lnTo>
                  <a:lnTo>
                    <a:pt x="170051" y="0"/>
                  </a:lnTo>
                  <a:lnTo>
                    <a:pt x="168488" y="1561"/>
                  </a:lnTo>
                  <a:lnTo>
                    <a:pt x="149091" y="38538"/>
                  </a:lnTo>
                  <a:lnTo>
                    <a:pt x="134714" y="69254"/>
                  </a:lnTo>
                  <a:lnTo>
                    <a:pt x="118917" y="108777"/>
                  </a:lnTo>
                  <a:lnTo>
                    <a:pt x="98725" y="154095"/>
                  </a:lnTo>
                  <a:lnTo>
                    <a:pt x="87414" y="178032"/>
                  </a:lnTo>
                  <a:lnTo>
                    <a:pt x="76347" y="204574"/>
                  </a:lnTo>
                  <a:lnTo>
                    <a:pt x="65439" y="232853"/>
                  </a:lnTo>
                  <a:lnTo>
                    <a:pt x="54641" y="262287"/>
                  </a:lnTo>
                  <a:lnTo>
                    <a:pt x="44619" y="291789"/>
                  </a:lnTo>
                  <a:lnTo>
                    <a:pt x="35116" y="321334"/>
                  </a:lnTo>
                  <a:lnTo>
                    <a:pt x="25959" y="350909"/>
                  </a:lnTo>
                  <a:lnTo>
                    <a:pt x="19148" y="378386"/>
                  </a:lnTo>
                  <a:lnTo>
                    <a:pt x="13902" y="404465"/>
                  </a:lnTo>
                  <a:lnTo>
                    <a:pt x="9699" y="429613"/>
                  </a:lnTo>
                  <a:lnTo>
                    <a:pt x="3148" y="474488"/>
                  </a:lnTo>
                  <a:lnTo>
                    <a:pt x="0" y="512072"/>
                  </a:lnTo>
                  <a:lnTo>
                    <a:pt x="5457" y="546980"/>
                  </a:lnTo>
                  <a:lnTo>
                    <a:pt x="9729" y="558637"/>
                  </a:lnTo>
                  <a:lnTo>
                    <a:pt x="13267" y="559204"/>
                  </a:lnTo>
                  <a:lnTo>
                    <a:pt x="22843" y="552310"/>
                  </a:lnTo>
                  <a:lnTo>
                    <a:pt x="43505" y="515707"/>
                  </a:lnTo>
                  <a:lnTo>
                    <a:pt x="57448" y="476768"/>
                  </a:lnTo>
                  <a:lnTo>
                    <a:pt x="69995" y="434062"/>
                  </a:lnTo>
                  <a:lnTo>
                    <a:pt x="80275" y="396267"/>
                  </a:lnTo>
                  <a:lnTo>
                    <a:pt x="92598" y="351360"/>
                  </a:lnTo>
                  <a:lnTo>
                    <a:pt x="96023" y="325554"/>
                  </a:lnTo>
                  <a:lnTo>
                    <a:pt x="96902" y="324089"/>
                  </a:lnTo>
                  <a:lnTo>
                    <a:pt x="98193" y="323112"/>
                  </a:lnTo>
                  <a:lnTo>
                    <a:pt x="102216" y="322026"/>
                  </a:lnTo>
                  <a:lnTo>
                    <a:pt x="147341" y="317446"/>
                  </a:lnTo>
                  <a:lnTo>
                    <a:pt x="172743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1031"/>
          <p:cNvGrpSpPr/>
          <p:nvPr/>
        </p:nvGrpSpPr>
        <p:grpSpPr>
          <a:xfrm>
            <a:off x="6934200" y="5276850"/>
            <a:ext cx="1121797" cy="342411"/>
            <a:chOff x="6934200" y="5276850"/>
            <a:chExt cx="1121797" cy="342411"/>
          </a:xfrm>
        </p:grpSpPr>
        <p:sp>
          <p:nvSpPr>
            <p:cNvPr id="205" name="SMARTInkShape-4989"/>
            <p:cNvSpPr/>
            <p:nvPr>
              <p:custDataLst>
                <p:tags r:id="rId66"/>
              </p:custDataLst>
            </p:nvPr>
          </p:nvSpPr>
          <p:spPr>
            <a:xfrm>
              <a:off x="6934200" y="5449967"/>
              <a:ext cx="179574" cy="145274"/>
            </a:xfrm>
            <a:custGeom>
              <a:avLst/>
              <a:gdLst/>
              <a:ahLst/>
              <a:cxnLst/>
              <a:rect l="0" t="0" r="0" b="0"/>
              <a:pathLst>
                <a:path w="179574" h="145274">
                  <a:moveTo>
                    <a:pt x="0" y="23733"/>
                  </a:moveTo>
                  <a:lnTo>
                    <a:pt x="0" y="23733"/>
                  </a:lnTo>
                  <a:lnTo>
                    <a:pt x="705" y="9935"/>
                  </a:lnTo>
                  <a:lnTo>
                    <a:pt x="3370" y="3960"/>
                  </a:lnTo>
                  <a:lnTo>
                    <a:pt x="5069" y="2084"/>
                  </a:lnTo>
                  <a:lnTo>
                    <a:pt x="8839" y="0"/>
                  </a:lnTo>
                  <a:lnTo>
                    <a:pt x="10831" y="855"/>
                  </a:lnTo>
                  <a:lnTo>
                    <a:pt x="14927" y="5569"/>
                  </a:lnTo>
                  <a:lnTo>
                    <a:pt x="21199" y="26269"/>
                  </a:lnTo>
                  <a:lnTo>
                    <a:pt x="24571" y="70644"/>
                  </a:lnTo>
                  <a:lnTo>
                    <a:pt x="25860" y="109050"/>
                  </a:lnTo>
                  <a:lnTo>
                    <a:pt x="31343" y="145273"/>
                  </a:lnTo>
                  <a:lnTo>
                    <a:pt x="48340" y="104020"/>
                  </a:lnTo>
                  <a:lnTo>
                    <a:pt x="65359" y="56772"/>
                  </a:lnTo>
                  <a:lnTo>
                    <a:pt x="90391" y="20904"/>
                  </a:lnTo>
                  <a:lnTo>
                    <a:pt x="94127" y="17614"/>
                  </a:lnTo>
                  <a:lnTo>
                    <a:pt x="97324" y="16125"/>
                  </a:lnTo>
                  <a:lnTo>
                    <a:pt x="100160" y="15839"/>
                  </a:lnTo>
                  <a:lnTo>
                    <a:pt x="102757" y="16354"/>
                  </a:lnTo>
                  <a:lnTo>
                    <a:pt x="104487" y="19519"/>
                  </a:lnTo>
                  <a:lnTo>
                    <a:pt x="107645" y="64306"/>
                  </a:lnTo>
                  <a:lnTo>
                    <a:pt x="107910" y="92681"/>
                  </a:lnTo>
                  <a:lnTo>
                    <a:pt x="108628" y="95098"/>
                  </a:lnTo>
                  <a:lnTo>
                    <a:pt x="109814" y="96710"/>
                  </a:lnTo>
                  <a:lnTo>
                    <a:pt x="111309" y="97784"/>
                  </a:lnTo>
                  <a:lnTo>
                    <a:pt x="113012" y="97089"/>
                  </a:lnTo>
                  <a:lnTo>
                    <a:pt x="116784" y="92554"/>
                  </a:lnTo>
                  <a:lnTo>
                    <a:pt x="144728" y="48976"/>
                  </a:lnTo>
                  <a:lnTo>
                    <a:pt x="168837" y="17493"/>
                  </a:lnTo>
                  <a:lnTo>
                    <a:pt x="171824" y="15339"/>
                  </a:lnTo>
                  <a:lnTo>
                    <a:pt x="174522" y="15315"/>
                  </a:lnTo>
                  <a:lnTo>
                    <a:pt x="177026" y="16710"/>
                  </a:lnTo>
                  <a:lnTo>
                    <a:pt x="179401" y="19051"/>
                  </a:lnTo>
                  <a:lnTo>
                    <a:pt x="179573" y="23434"/>
                  </a:lnTo>
                  <a:lnTo>
                    <a:pt x="172797" y="65417"/>
                  </a:lnTo>
                  <a:lnTo>
                    <a:pt x="176653" y="110109"/>
                  </a:lnTo>
                  <a:lnTo>
                    <a:pt x="177800" y="13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990"/>
            <p:cNvSpPr/>
            <p:nvPr>
              <p:custDataLst>
                <p:tags r:id="rId67"/>
              </p:custDataLst>
            </p:nvPr>
          </p:nvSpPr>
          <p:spPr>
            <a:xfrm>
              <a:off x="7186396" y="5473700"/>
              <a:ext cx="84064" cy="120692"/>
            </a:xfrm>
            <a:custGeom>
              <a:avLst/>
              <a:gdLst/>
              <a:ahLst/>
              <a:cxnLst/>
              <a:rect l="0" t="0" r="0" b="0"/>
              <a:pathLst>
                <a:path w="84064" h="120692">
                  <a:moveTo>
                    <a:pt x="52604" y="0"/>
                  </a:moveTo>
                  <a:lnTo>
                    <a:pt x="52604" y="0"/>
                  </a:lnTo>
                  <a:lnTo>
                    <a:pt x="26089" y="12209"/>
                  </a:lnTo>
                  <a:lnTo>
                    <a:pt x="15890" y="25417"/>
                  </a:lnTo>
                  <a:lnTo>
                    <a:pt x="4095" y="52686"/>
                  </a:lnTo>
                  <a:lnTo>
                    <a:pt x="0" y="72099"/>
                  </a:lnTo>
                  <a:lnTo>
                    <a:pt x="532" y="90135"/>
                  </a:lnTo>
                  <a:lnTo>
                    <a:pt x="6884" y="103795"/>
                  </a:lnTo>
                  <a:lnTo>
                    <a:pt x="11539" y="109413"/>
                  </a:lnTo>
                  <a:lnTo>
                    <a:pt x="26122" y="117538"/>
                  </a:lnTo>
                  <a:lnTo>
                    <a:pt x="34949" y="120691"/>
                  </a:lnTo>
                  <a:lnTo>
                    <a:pt x="52283" y="120433"/>
                  </a:lnTo>
                  <a:lnTo>
                    <a:pt x="67984" y="115615"/>
                  </a:lnTo>
                  <a:lnTo>
                    <a:pt x="79665" y="108770"/>
                  </a:lnTo>
                  <a:lnTo>
                    <a:pt x="82639" y="102852"/>
                  </a:lnTo>
                  <a:lnTo>
                    <a:pt x="84063" y="86869"/>
                  </a:lnTo>
                  <a:lnTo>
                    <a:pt x="78579" y="69888"/>
                  </a:lnTo>
                  <a:lnTo>
                    <a:pt x="69087" y="55050"/>
                  </a:lnTo>
                  <a:lnTo>
                    <a:pt x="4625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991"/>
            <p:cNvSpPr/>
            <p:nvPr>
              <p:custDataLst>
                <p:tags r:id="rId68"/>
              </p:custDataLst>
            </p:nvPr>
          </p:nvSpPr>
          <p:spPr>
            <a:xfrm>
              <a:off x="7334250" y="5469821"/>
              <a:ext cx="139701" cy="129560"/>
            </a:xfrm>
            <a:custGeom>
              <a:avLst/>
              <a:gdLst/>
              <a:ahLst/>
              <a:cxnLst/>
              <a:rect l="0" t="0" r="0" b="0"/>
              <a:pathLst>
                <a:path w="139701" h="129560">
                  <a:moveTo>
                    <a:pt x="0" y="3879"/>
                  </a:moveTo>
                  <a:lnTo>
                    <a:pt x="0" y="3879"/>
                  </a:lnTo>
                  <a:lnTo>
                    <a:pt x="5025" y="51263"/>
                  </a:lnTo>
                  <a:lnTo>
                    <a:pt x="6088" y="91242"/>
                  </a:lnTo>
                  <a:lnTo>
                    <a:pt x="255" y="129559"/>
                  </a:lnTo>
                  <a:lnTo>
                    <a:pt x="22" y="102974"/>
                  </a:lnTo>
                  <a:lnTo>
                    <a:pt x="14507" y="56327"/>
                  </a:lnTo>
                  <a:lnTo>
                    <a:pt x="29201" y="19000"/>
                  </a:lnTo>
                  <a:lnTo>
                    <a:pt x="31461" y="16782"/>
                  </a:lnTo>
                  <a:lnTo>
                    <a:pt x="34379" y="16009"/>
                  </a:lnTo>
                  <a:lnTo>
                    <a:pt x="37736" y="16199"/>
                  </a:lnTo>
                  <a:lnTo>
                    <a:pt x="40679" y="17736"/>
                  </a:lnTo>
                  <a:lnTo>
                    <a:pt x="45832" y="23208"/>
                  </a:lnTo>
                  <a:lnTo>
                    <a:pt x="54183" y="46947"/>
                  </a:lnTo>
                  <a:lnTo>
                    <a:pt x="56759" y="67781"/>
                  </a:lnTo>
                  <a:lnTo>
                    <a:pt x="58300" y="69058"/>
                  </a:lnTo>
                  <a:lnTo>
                    <a:pt x="60738" y="69204"/>
                  </a:lnTo>
                  <a:lnTo>
                    <a:pt x="63775" y="68596"/>
                  </a:lnTo>
                  <a:lnTo>
                    <a:pt x="74791" y="60998"/>
                  </a:lnTo>
                  <a:lnTo>
                    <a:pt x="107416" y="15238"/>
                  </a:lnTo>
                  <a:lnTo>
                    <a:pt x="114298" y="5870"/>
                  </a:lnTo>
                  <a:lnTo>
                    <a:pt x="121589" y="1236"/>
                  </a:lnTo>
                  <a:lnTo>
                    <a:pt x="125509" y="0"/>
                  </a:lnTo>
                  <a:lnTo>
                    <a:pt x="128122" y="587"/>
                  </a:lnTo>
                  <a:lnTo>
                    <a:pt x="129864" y="2391"/>
                  </a:lnTo>
                  <a:lnTo>
                    <a:pt x="131027" y="5003"/>
                  </a:lnTo>
                  <a:lnTo>
                    <a:pt x="133145" y="50591"/>
                  </a:lnTo>
                  <a:lnTo>
                    <a:pt x="135204" y="89035"/>
                  </a:lnTo>
                  <a:lnTo>
                    <a:pt x="139700" y="10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992"/>
            <p:cNvSpPr/>
            <p:nvPr>
              <p:custDataLst>
                <p:tags r:id="rId69"/>
              </p:custDataLst>
            </p:nvPr>
          </p:nvSpPr>
          <p:spPr>
            <a:xfrm>
              <a:off x="7534170" y="5458840"/>
              <a:ext cx="111231" cy="136280"/>
            </a:xfrm>
            <a:custGeom>
              <a:avLst/>
              <a:gdLst/>
              <a:ahLst/>
              <a:cxnLst/>
              <a:rect l="0" t="0" r="0" b="0"/>
              <a:pathLst>
                <a:path w="111231" h="136280">
                  <a:moveTo>
                    <a:pt x="35030" y="65660"/>
                  </a:moveTo>
                  <a:lnTo>
                    <a:pt x="35030" y="65660"/>
                  </a:lnTo>
                  <a:lnTo>
                    <a:pt x="62501" y="20360"/>
                  </a:lnTo>
                  <a:lnTo>
                    <a:pt x="63222" y="17115"/>
                  </a:lnTo>
                  <a:lnTo>
                    <a:pt x="62141" y="9748"/>
                  </a:lnTo>
                  <a:lnTo>
                    <a:pt x="57567" y="1037"/>
                  </a:lnTo>
                  <a:lnTo>
                    <a:pt x="54288" y="0"/>
                  </a:lnTo>
                  <a:lnTo>
                    <a:pt x="45000" y="729"/>
                  </a:lnTo>
                  <a:lnTo>
                    <a:pt x="24500" y="11849"/>
                  </a:lnTo>
                  <a:lnTo>
                    <a:pt x="12476" y="26457"/>
                  </a:lnTo>
                  <a:lnTo>
                    <a:pt x="3840" y="44708"/>
                  </a:lnTo>
                  <a:lnTo>
                    <a:pt x="0" y="64580"/>
                  </a:lnTo>
                  <a:lnTo>
                    <a:pt x="4581" y="95600"/>
                  </a:lnTo>
                  <a:lnTo>
                    <a:pt x="14911" y="112834"/>
                  </a:lnTo>
                  <a:lnTo>
                    <a:pt x="29616" y="126138"/>
                  </a:lnTo>
                  <a:lnTo>
                    <a:pt x="47911" y="134402"/>
                  </a:lnTo>
                  <a:lnTo>
                    <a:pt x="78044" y="136279"/>
                  </a:lnTo>
                  <a:lnTo>
                    <a:pt x="93188" y="132089"/>
                  </a:lnTo>
                  <a:lnTo>
                    <a:pt x="111230" y="122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993"/>
            <p:cNvSpPr/>
            <p:nvPr>
              <p:custDataLst>
                <p:tags r:id="rId70"/>
              </p:custDataLst>
            </p:nvPr>
          </p:nvSpPr>
          <p:spPr>
            <a:xfrm>
              <a:off x="7652893" y="5440577"/>
              <a:ext cx="120496" cy="135264"/>
            </a:xfrm>
            <a:custGeom>
              <a:avLst/>
              <a:gdLst/>
              <a:ahLst/>
              <a:cxnLst/>
              <a:rect l="0" t="0" r="0" b="0"/>
              <a:pathLst>
                <a:path w="120496" h="135264">
                  <a:moveTo>
                    <a:pt x="11557" y="39473"/>
                  </a:moveTo>
                  <a:lnTo>
                    <a:pt x="11557" y="39473"/>
                  </a:lnTo>
                  <a:lnTo>
                    <a:pt x="8186" y="42844"/>
                  </a:lnTo>
                  <a:lnTo>
                    <a:pt x="2718" y="55053"/>
                  </a:lnTo>
                  <a:lnTo>
                    <a:pt x="0" y="75447"/>
                  </a:lnTo>
                  <a:lnTo>
                    <a:pt x="4685" y="121885"/>
                  </a:lnTo>
                  <a:lnTo>
                    <a:pt x="4975" y="128547"/>
                  </a:lnTo>
                  <a:lnTo>
                    <a:pt x="5758" y="129900"/>
                  </a:lnTo>
                  <a:lnTo>
                    <a:pt x="6986" y="130096"/>
                  </a:lnTo>
                  <a:lnTo>
                    <a:pt x="8509" y="129522"/>
                  </a:lnTo>
                  <a:lnTo>
                    <a:pt x="28690" y="83691"/>
                  </a:lnTo>
                  <a:lnTo>
                    <a:pt x="49481" y="42619"/>
                  </a:lnTo>
                  <a:lnTo>
                    <a:pt x="72810" y="10693"/>
                  </a:lnTo>
                  <a:lnTo>
                    <a:pt x="86758" y="1988"/>
                  </a:lnTo>
                  <a:lnTo>
                    <a:pt x="96250" y="0"/>
                  </a:lnTo>
                  <a:lnTo>
                    <a:pt x="99769" y="458"/>
                  </a:lnTo>
                  <a:lnTo>
                    <a:pt x="107442" y="6611"/>
                  </a:lnTo>
                  <a:lnTo>
                    <a:pt x="111463" y="11215"/>
                  </a:lnTo>
                  <a:lnTo>
                    <a:pt x="120495" y="37920"/>
                  </a:lnTo>
                  <a:lnTo>
                    <a:pt x="119728" y="79801"/>
                  </a:lnTo>
                  <a:lnTo>
                    <a:pt x="109463" y="127285"/>
                  </a:lnTo>
                  <a:lnTo>
                    <a:pt x="107987" y="134475"/>
                  </a:lnTo>
                  <a:lnTo>
                    <a:pt x="107593" y="135263"/>
                  </a:lnTo>
                  <a:lnTo>
                    <a:pt x="106807" y="128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994"/>
            <p:cNvSpPr/>
            <p:nvPr>
              <p:custDataLst>
                <p:tags r:id="rId71"/>
              </p:custDataLst>
            </p:nvPr>
          </p:nvSpPr>
          <p:spPr>
            <a:xfrm>
              <a:off x="7878383" y="5276850"/>
              <a:ext cx="71818" cy="342411"/>
            </a:xfrm>
            <a:custGeom>
              <a:avLst/>
              <a:gdLst/>
              <a:ahLst/>
              <a:cxnLst/>
              <a:rect l="0" t="0" r="0" b="0"/>
              <a:pathLst>
                <a:path w="71818" h="342411">
                  <a:moveTo>
                    <a:pt x="46417" y="0"/>
                  </a:moveTo>
                  <a:lnTo>
                    <a:pt x="46417" y="0"/>
                  </a:lnTo>
                  <a:lnTo>
                    <a:pt x="43046" y="3371"/>
                  </a:lnTo>
                  <a:lnTo>
                    <a:pt x="34174" y="38296"/>
                  </a:lnTo>
                  <a:lnTo>
                    <a:pt x="24748" y="69231"/>
                  </a:lnTo>
                  <a:lnTo>
                    <a:pt x="15384" y="107910"/>
                  </a:lnTo>
                  <a:lnTo>
                    <a:pt x="7224" y="150266"/>
                  </a:lnTo>
                  <a:lnTo>
                    <a:pt x="1246" y="192608"/>
                  </a:lnTo>
                  <a:lnTo>
                    <a:pt x="0" y="231184"/>
                  </a:lnTo>
                  <a:lnTo>
                    <a:pt x="1798" y="265731"/>
                  </a:lnTo>
                  <a:lnTo>
                    <a:pt x="8188" y="306865"/>
                  </a:lnTo>
                  <a:lnTo>
                    <a:pt x="17432" y="325473"/>
                  </a:lnTo>
                  <a:lnTo>
                    <a:pt x="28595" y="337036"/>
                  </a:lnTo>
                  <a:lnTo>
                    <a:pt x="34536" y="341107"/>
                  </a:lnTo>
                  <a:lnTo>
                    <a:pt x="40613" y="342410"/>
                  </a:lnTo>
                  <a:lnTo>
                    <a:pt x="53010" y="340096"/>
                  </a:lnTo>
                  <a:lnTo>
                    <a:pt x="57867" y="336092"/>
                  </a:lnTo>
                  <a:lnTo>
                    <a:pt x="7181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995"/>
            <p:cNvSpPr/>
            <p:nvPr>
              <p:custDataLst>
                <p:tags r:id="rId72"/>
              </p:custDataLst>
            </p:nvPr>
          </p:nvSpPr>
          <p:spPr>
            <a:xfrm>
              <a:off x="7865169" y="5448300"/>
              <a:ext cx="85032" cy="44451"/>
            </a:xfrm>
            <a:custGeom>
              <a:avLst/>
              <a:gdLst/>
              <a:ahLst/>
              <a:cxnLst/>
              <a:rect l="0" t="0" r="0" b="0"/>
              <a:pathLst>
                <a:path w="85032" h="44451">
                  <a:moveTo>
                    <a:pt x="15181" y="44450"/>
                  </a:moveTo>
                  <a:lnTo>
                    <a:pt x="15181" y="44450"/>
                  </a:lnTo>
                  <a:lnTo>
                    <a:pt x="876" y="30145"/>
                  </a:lnTo>
                  <a:lnTo>
                    <a:pt x="0" y="27858"/>
                  </a:lnTo>
                  <a:lnTo>
                    <a:pt x="121" y="25628"/>
                  </a:lnTo>
                  <a:lnTo>
                    <a:pt x="907" y="23435"/>
                  </a:lnTo>
                  <a:lnTo>
                    <a:pt x="8757" y="13607"/>
                  </a:lnTo>
                  <a:lnTo>
                    <a:pt x="30133" y="5129"/>
                  </a:lnTo>
                  <a:lnTo>
                    <a:pt x="85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996"/>
            <p:cNvSpPr/>
            <p:nvPr>
              <p:custDataLst>
                <p:tags r:id="rId73"/>
              </p:custDataLst>
            </p:nvPr>
          </p:nvSpPr>
          <p:spPr>
            <a:xfrm>
              <a:off x="7969567" y="5421295"/>
              <a:ext cx="86430" cy="171210"/>
            </a:xfrm>
            <a:custGeom>
              <a:avLst/>
              <a:gdLst/>
              <a:ahLst/>
              <a:cxnLst/>
              <a:rect l="0" t="0" r="0" b="0"/>
              <a:pathLst>
                <a:path w="86430" h="171210">
                  <a:moveTo>
                    <a:pt x="75883" y="14305"/>
                  </a:moveTo>
                  <a:lnTo>
                    <a:pt x="75883" y="14305"/>
                  </a:lnTo>
                  <a:lnTo>
                    <a:pt x="59968" y="4871"/>
                  </a:lnTo>
                  <a:lnTo>
                    <a:pt x="45996" y="0"/>
                  </a:lnTo>
                  <a:lnTo>
                    <a:pt x="22264" y="31"/>
                  </a:lnTo>
                  <a:lnTo>
                    <a:pt x="4100" y="4509"/>
                  </a:lnTo>
                  <a:lnTo>
                    <a:pt x="1216" y="7069"/>
                  </a:lnTo>
                  <a:lnTo>
                    <a:pt x="0" y="10187"/>
                  </a:lnTo>
                  <a:lnTo>
                    <a:pt x="529" y="17414"/>
                  </a:lnTo>
                  <a:lnTo>
                    <a:pt x="3116" y="25330"/>
                  </a:lnTo>
                  <a:lnTo>
                    <a:pt x="44500" y="62537"/>
                  </a:lnTo>
                  <a:lnTo>
                    <a:pt x="67761" y="86765"/>
                  </a:lnTo>
                  <a:lnTo>
                    <a:pt x="81316" y="111818"/>
                  </a:lnTo>
                  <a:lnTo>
                    <a:pt x="86429" y="137115"/>
                  </a:lnTo>
                  <a:lnTo>
                    <a:pt x="83862" y="150261"/>
                  </a:lnTo>
                  <a:lnTo>
                    <a:pt x="81202" y="155742"/>
                  </a:lnTo>
                  <a:lnTo>
                    <a:pt x="70721" y="163714"/>
                  </a:lnTo>
                  <a:lnTo>
                    <a:pt x="52716" y="170287"/>
                  </a:lnTo>
                  <a:lnTo>
                    <a:pt x="47738" y="171209"/>
                  </a:lnTo>
                  <a:lnTo>
                    <a:pt x="43008" y="170414"/>
                  </a:lnTo>
                  <a:lnTo>
                    <a:pt x="25083" y="16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032"/>
          <p:cNvGrpSpPr/>
          <p:nvPr/>
        </p:nvGrpSpPr>
        <p:grpSpPr>
          <a:xfrm>
            <a:off x="8431395" y="5361871"/>
            <a:ext cx="1671456" cy="381724"/>
            <a:chOff x="8431395" y="5361871"/>
            <a:chExt cx="1671456" cy="381724"/>
          </a:xfrm>
        </p:grpSpPr>
        <p:sp>
          <p:nvSpPr>
            <p:cNvPr id="214" name="SMARTInkShape-4997"/>
            <p:cNvSpPr/>
            <p:nvPr>
              <p:custDataLst>
                <p:tags r:id="rId55"/>
              </p:custDataLst>
            </p:nvPr>
          </p:nvSpPr>
          <p:spPr>
            <a:xfrm>
              <a:off x="8431395" y="5492865"/>
              <a:ext cx="160156" cy="146647"/>
            </a:xfrm>
            <a:custGeom>
              <a:avLst/>
              <a:gdLst/>
              <a:ahLst/>
              <a:cxnLst/>
              <a:rect l="0" t="0" r="0" b="0"/>
              <a:pathLst>
                <a:path w="160156" h="146647">
                  <a:moveTo>
                    <a:pt x="1405" y="50685"/>
                  </a:moveTo>
                  <a:lnTo>
                    <a:pt x="1405" y="50685"/>
                  </a:lnTo>
                  <a:lnTo>
                    <a:pt x="1404" y="54056"/>
                  </a:lnTo>
                  <a:lnTo>
                    <a:pt x="3286" y="57593"/>
                  </a:lnTo>
                  <a:lnTo>
                    <a:pt x="4775" y="59523"/>
                  </a:lnTo>
                  <a:lnTo>
                    <a:pt x="20356" y="65612"/>
                  </a:lnTo>
                  <a:lnTo>
                    <a:pt x="46217" y="65142"/>
                  </a:lnTo>
                  <a:lnTo>
                    <a:pt x="76223" y="57164"/>
                  </a:lnTo>
                  <a:lnTo>
                    <a:pt x="91337" y="47920"/>
                  </a:lnTo>
                  <a:lnTo>
                    <a:pt x="97343" y="42491"/>
                  </a:lnTo>
                  <a:lnTo>
                    <a:pt x="104017" y="28934"/>
                  </a:lnTo>
                  <a:lnTo>
                    <a:pt x="105796" y="21367"/>
                  </a:lnTo>
                  <a:lnTo>
                    <a:pt x="104159" y="14912"/>
                  </a:lnTo>
                  <a:lnTo>
                    <a:pt x="94816" y="3977"/>
                  </a:lnTo>
                  <a:lnTo>
                    <a:pt x="87668" y="1201"/>
                  </a:lnTo>
                  <a:lnTo>
                    <a:pt x="70318" y="0"/>
                  </a:lnTo>
                  <a:lnTo>
                    <a:pt x="40717" y="10032"/>
                  </a:lnTo>
                  <a:lnTo>
                    <a:pt x="12975" y="26410"/>
                  </a:lnTo>
                  <a:lnTo>
                    <a:pt x="7002" y="34501"/>
                  </a:lnTo>
                  <a:lnTo>
                    <a:pt x="365" y="54781"/>
                  </a:lnTo>
                  <a:lnTo>
                    <a:pt x="0" y="86627"/>
                  </a:lnTo>
                  <a:lnTo>
                    <a:pt x="8306" y="105935"/>
                  </a:lnTo>
                  <a:lnTo>
                    <a:pt x="14473" y="115035"/>
                  </a:lnTo>
                  <a:lnTo>
                    <a:pt x="32612" y="128909"/>
                  </a:lnTo>
                  <a:lnTo>
                    <a:pt x="56197" y="139073"/>
                  </a:lnTo>
                  <a:lnTo>
                    <a:pt x="100503" y="146646"/>
                  </a:lnTo>
                  <a:lnTo>
                    <a:pt x="160155" y="13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998"/>
            <p:cNvSpPr/>
            <p:nvPr>
              <p:custDataLst>
                <p:tags r:id="rId56"/>
              </p:custDataLst>
            </p:nvPr>
          </p:nvSpPr>
          <p:spPr>
            <a:xfrm>
              <a:off x="9893300" y="5581650"/>
              <a:ext cx="209551" cy="161945"/>
            </a:xfrm>
            <a:custGeom>
              <a:avLst/>
              <a:gdLst/>
              <a:ahLst/>
              <a:cxnLst/>
              <a:rect l="0" t="0" r="0" b="0"/>
              <a:pathLst>
                <a:path w="209551" h="161945">
                  <a:moveTo>
                    <a:pt x="0" y="19050"/>
                  </a:moveTo>
                  <a:lnTo>
                    <a:pt x="0" y="19050"/>
                  </a:lnTo>
                  <a:lnTo>
                    <a:pt x="10844" y="19756"/>
                  </a:lnTo>
                  <a:lnTo>
                    <a:pt x="49914" y="31292"/>
                  </a:lnTo>
                  <a:lnTo>
                    <a:pt x="66164" y="40719"/>
                  </a:lnTo>
                  <a:lnTo>
                    <a:pt x="87808" y="64668"/>
                  </a:lnTo>
                  <a:lnTo>
                    <a:pt x="100885" y="97478"/>
                  </a:lnTo>
                  <a:lnTo>
                    <a:pt x="106555" y="139304"/>
                  </a:lnTo>
                  <a:lnTo>
                    <a:pt x="107766" y="161424"/>
                  </a:lnTo>
                  <a:lnTo>
                    <a:pt x="106415" y="161944"/>
                  </a:lnTo>
                  <a:lnTo>
                    <a:pt x="101154" y="160639"/>
                  </a:lnTo>
                  <a:lnTo>
                    <a:pt x="99185" y="157187"/>
                  </a:lnTo>
                  <a:lnTo>
                    <a:pt x="97000" y="145826"/>
                  </a:lnTo>
                  <a:lnTo>
                    <a:pt x="105881" y="116820"/>
                  </a:lnTo>
                  <a:lnTo>
                    <a:pt x="128660" y="71303"/>
                  </a:lnTo>
                  <a:lnTo>
                    <a:pt x="157752" y="31082"/>
                  </a:lnTo>
                  <a:lnTo>
                    <a:pt x="178297" y="1546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999"/>
            <p:cNvSpPr/>
            <p:nvPr>
              <p:custDataLst>
                <p:tags r:id="rId57"/>
              </p:custDataLst>
            </p:nvPr>
          </p:nvSpPr>
          <p:spPr>
            <a:xfrm>
              <a:off x="9791405" y="5607050"/>
              <a:ext cx="88649" cy="119493"/>
            </a:xfrm>
            <a:custGeom>
              <a:avLst/>
              <a:gdLst/>
              <a:ahLst/>
              <a:cxnLst/>
              <a:rect l="0" t="0" r="0" b="0"/>
              <a:pathLst>
                <a:path w="88649" h="119493">
                  <a:moveTo>
                    <a:pt x="44745" y="0"/>
                  </a:moveTo>
                  <a:lnTo>
                    <a:pt x="44745" y="0"/>
                  </a:lnTo>
                  <a:lnTo>
                    <a:pt x="18230" y="17676"/>
                  </a:lnTo>
                  <a:lnTo>
                    <a:pt x="3335" y="39966"/>
                  </a:lnTo>
                  <a:lnTo>
                    <a:pt x="0" y="57038"/>
                  </a:lnTo>
                  <a:lnTo>
                    <a:pt x="98" y="65542"/>
                  </a:lnTo>
                  <a:lnTo>
                    <a:pt x="5853" y="82517"/>
                  </a:lnTo>
                  <a:lnTo>
                    <a:pt x="16169" y="98763"/>
                  </a:lnTo>
                  <a:lnTo>
                    <a:pt x="30163" y="113039"/>
                  </a:lnTo>
                  <a:lnTo>
                    <a:pt x="37846" y="116987"/>
                  </a:lnTo>
                  <a:lnTo>
                    <a:pt x="53908" y="119492"/>
                  </a:lnTo>
                  <a:lnTo>
                    <a:pt x="68573" y="114491"/>
                  </a:lnTo>
                  <a:lnTo>
                    <a:pt x="75447" y="110194"/>
                  </a:lnTo>
                  <a:lnTo>
                    <a:pt x="84967" y="97893"/>
                  </a:lnTo>
                  <a:lnTo>
                    <a:pt x="88493" y="90662"/>
                  </a:lnTo>
                  <a:lnTo>
                    <a:pt x="88648" y="73220"/>
                  </a:lnTo>
                  <a:lnTo>
                    <a:pt x="74882" y="29371"/>
                  </a:lnTo>
                  <a:lnTo>
                    <a:pt x="7014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000"/>
            <p:cNvSpPr/>
            <p:nvPr>
              <p:custDataLst>
                <p:tags r:id="rId58"/>
              </p:custDataLst>
            </p:nvPr>
          </p:nvSpPr>
          <p:spPr>
            <a:xfrm>
              <a:off x="9652000" y="55816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22322" y="3861"/>
                  </a:lnTo>
                  <a:lnTo>
                    <a:pt x="69895" y="76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001"/>
            <p:cNvSpPr/>
            <p:nvPr>
              <p:custDataLst>
                <p:tags r:id="rId59"/>
              </p:custDataLst>
            </p:nvPr>
          </p:nvSpPr>
          <p:spPr>
            <a:xfrm>
              <a:off x="9448681" y="5448727"/>
              <a:ext cx="330320" cy="285324"/>
            </a:xfrm>
            <a:custGeom>
              <a:avLst/>
              <a:gdLst/>
              <a:ahLst/>
              <a:cxnLst/>
              <a:rect l="0" t="0" r="0" b="0"/>
              <a:pathLst>
                <a:path w="330320" h="285324">
                  <a:moveTo>
                    <a:pt x="76319" y="171023"/>
                  </a:moveTo>
                  <a:lnTo>
                    <a:pt x="76319" y="171023"/>
                  </a:lnTo>
                  <a:lnTo>
                    <a:pt x="74438" y="150300"/>
                  </a:lnTo>
                  <a:lnTo>
                    <a:pt x="69412" y="136190"/>
                  </a:lnTo>
                  <a:lnTo>
                    <a:pt x="67481" y="132985"/>
                  </a:lnTo>
                  <a:lnTo>
                    <a:pt x="64076" y="130848"/>
                  </a:lnTo>
                  <a:lnTo>
                    <a:pt x="54650" y="128472"/>
                  </a:lnTo>
                  <a:lnTo>
                    <a:pt x="43405" y="131180"/>
                  </a:lnTo>
                  <a:lnTo>
                    <a:pt x="37442" y="133878"/>
                  </a:lnTo>
                  <a:lnTo>
                    <a:pt x="18939" y="154529"/>
                  </a:lnTo>
                  <a:lnTo>
                    <a:pt x="3421" y="189733"/>
                  </a:lnTo>
                  <a:lnTo>
                    <a:pt x="0" y="228072"/>
                  </a:lnTo>
                  <a:lnTo>
                    <a:pt x="6826" y="256130"/>
                  </a:lnTo>
                  <a:lnTo>
                    <a:pt x="15799" y="267174"/>
                  </a:lnTo>
                  <a:lnTo>
                    <a:pt x="21156" y="271108"/>
                  </a:lnTo>
                  <a:lnTo>
                    <a:pt x="26843" y="272318"/>
                  </a:lnTo>
                  <a:lnTo>
                    <a:pt x="38807" y="269900"/>
                  </a:lnTo>
                  <a:lnTo>
                    <a:pt x="60815" y="257234"/>
                  </a:lnTo>
                  <a:lnTo>
                    <a:pt x="71309" y="244146"/>
                  </a:lnTo>
                  <a:lnTo>
                    <a:pt x="81173" y="221105"/>
                  </a:lnTo>
                  <a:lnTo>
                    <a:pt x="81671" y="220639"/>
                  </a:lnTo>
                  <a:lnTo>
                    <a:pt x="82004" y="221033"/>
                  </a:lnTo>
                  <a:lnTo>
                    <a:pt x="83949" y="228148"/>
                  </a:lnTo>
                  <a:lnTo>
                    <a:pt x="89352" y="237334"/>
                  </a:lnTo>
                  <a:lnTo>
                    <a:pt x="98339" y="244709"/>
                  </a:lnTo>
                  <a:lnTo>
                    <a:pt x="109389" y="249634"/>
                  </a:lnTo>
                  <a:lnTo>
                    <a:pt x="121356" y="251822"/>
                  </a:lnTo>
                  <a:lnTo>
                    <a:pt x="146734" y="249683"/>
                  </a:lnTo>
                  <a:lnTo>
                    <a:pt x="166410" y="238910"/>
                  </a:lnTo>
                  <a:lnTo>
                    <a:pt x="211158" y="196505"/>
                  </a:lnTo>
                  <a:lnTo>
                    <a:pt x="235731" y="157889"/>
                  </a:lnTo>
                  <a:lnTo>
                    <a:pt x="260057" y="110858"/>
                  </a:lnTo>
                  <a:lnTo>
                    <a:pt x="271483" y="86463"/>
                  </a:lnTo>
                  <a:lnTo>
                    <a:pt x="290764" y="43130"/>
                  </a:lnTo>
                  <a:lnTo>
                    <a:pt x="305128" y="3708"/>
                  </a:lnTo>
                  <a:lnTo>
                    <a:pt x="305059" y="213"/>
                  </a:lnTo>
                  <a:lnTo>
                    <a:pt x="302896" y="0"/>
                  </a:lnTo>
                  <a:lnTo>
                    <a:pt x="294848" y="5407"/>
                  </a:lnTo>
                  <a:lnTo>
                    <a:pt x="278416" y="30465"/>
                  </a:lnTo>
                  <a:lnTo>
                    <a:pt x="263512" y="74813"/>
                  </a:lnTo>
                  <a:lnTo>
                    <a:pt x="254531" y="109919"/>
                  </a:lnTo>
                  <a:lnTo>
                    <a:pt x="247247" y="146688"/>
                  </a:lnTo>
                  <a:lnTo>
                    <a:pt x="244009" y="184197"/>
                  </a:lnTo>
                  <a:lnTo>
                    <a:pt x="252299" y="230901"/>
                  </a:lnTo>
                  <a:lnTo>
                    <a:pt x="264364" y="252668"/>
                  </a:lnTo>
                  <a:lnTo>
                    <a:pt x="287022" y="274941"/>
                  </a:lnTo>
                  <a:lnTo>
                    <a:pt x="302609" y="283532"/>
                  </a:lnTo>
                  <a:lnTo>
                    <a:pt x="330319" y="28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002"/>
            <p:cNvSpPr/>
            <p:nvPr>
              <p:custDataLst>
                <p:tags r:id="rId60"/>
              </p:custDataLst>
            </p:nvPr>
          </p:nvSpPr>
          <p:spPr>
            <a:xfrm>
              <a:off x="9163310" y="5561426"/>
              <a:ext cx="171010" cy="149177"/>
            </a:xfrm>
            <a:custGeom>
              <a:avLst/>
              <a:gdLst/>
              <a:ahLst/>
              <a:cxnLst/>
              <a:rect l="0" t="0" r="0" b="0"/>
              <a:pathLst>
                <a:path w="171010" h="149177">
                  <a:moveTo>
                    <a:pt x="6090" y="26574"/>
                  </a:moveTo>
                  <a:lnTo>
                    <a:pt x="6090" y="26574"/>
                  </a:lnTo>
                  <a:lnTo>
                    <a:pt x="2719" y="23203"/>
                  </a:lnTo>
                  <a:lnTo>
                    <a:pt x="1063" y="19666"/>
                  </a:lnTo>
                  <a:lnTo>
                    <a:pt x="0" y="15018"/>
                  </a:lnTo>
                  <a:lnTo>
                    <a:pt x="1738" y="16264"/>
                  </a:lnTo>
                  <a:lnTo>
                    <a:pt x="3189" y="17584"/>
                  </a:lnTo>
                  <a:lnTo>
                    <a:pt x="8600" y="29555"/>
                  </a:lnTo>
                  <a:lnTo>
                    <a:pt x="11935" y="72531"/>
                  </a:lnTo>
                  <a:lnTo>
                    <a:pt x="12339" y="113655"/>
                  </a:lnTo>
                  <a:lnTo>
                    <a:pt x="6963" y="149094"/>
                  </a:lnTo>
                  <a:lnTo>
                    <a:pt x="7378" y="149176"/>
                  </a:lnTo>
                  <a:lnTo>
                    <a:pt x="9719" y="145505"/>
                  </a:lnTo>
                  <a:lnTo>
                    <a:pt x="22753" y="108210"/>
                  </a:lnTo>
                  <a:lnTo>
                    <a:pt x="40895" y="65108"/>
                  </a:lnTo>
                  <a:lnTo>
                    <a:pt x="60382" y="23410"/>
                  </a:lnTo>
                  <a:lnTo>
                    <a:pt x="72867" y="471"/>
                  </a:lnTo>
                  <a:lnTo>
                    <a:pt x="74597" y="0"/>
                  </a:lnTo>
                  <a:lnTo>
                    <a:pt x="76455" y="1097"/>
                  </a:lnTo>
                  <a:lnTo>
                    <a:pt x="78400" y="3239"/>
                  </a:lnTo>
                  <a:lnTo>
                    <a:pt x="78992" y="6785"/>
                  </a:lnTo>
                  <a:lnTo>
                    <a:pt x="78633" y="29564"/>
                  </a:lnTo>
                  <a:lnTo>
                    <a:pt x="82514" y="57751"/>
                  </a:lnTo>
                  <a:lnTo>
                    <a:pt x="83850" y="60058"/>
                  </a:lnTo>
                  <a:lnTo>
                    <a:pt x="85446" y="61597"/>
                  </a:lnTo>
                  <a:lnTo>
                    <a:pt x="90983" y="63306"/>
                  </a:lnTo>
                  <a:lnTo>
                    <a:pt x="94436" y="63762"/>
                  </a:lnTo>
                  <a:lnTo>
                    <a:pt x="103915" y="60506"/>
                  </a:lnTo>
                  <a:lnTo>
                    <a:pt x="151407" y="38167"/>
                  </a:lnTo>
                  <a:lnTo>
                    <a:pt x="164231" y="34478"/>
                  </a:lnTo>
                  <a:lnTo>
                    <a:pt x="166551" y="34665"/>
                  </a:lnTo>
                  <a:lnTo>
                    <a:pt x="168096" y="35496"/>
                  </a:lnTo>
                  <a:lnTo>
                    <a:pt x="169127" y="36756"/>
                  </a:lnTo>
                  <a:lnTo>
                    <a:pt x="171009" y="68938"/>
                  </a:lnTo>
                  <a:lnTo>
                    <a:pt x="166139" y="109407"/>
                  </a:lnTo>
                  <a:lnTo>
                    <a:pt x="164840" y="134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003"/>
            <p:cNvSpPr/>
            <p:nvPr>
              <p:custDataLst>
                <p:tags r:id="rId61"/>
              </p:custDataLst>
            </p:nvPr>
          </p:nvSpPr>
          <p:spPr>
            <a:xfrm>
              <a:off x="9105900" y="5433111"/>
              <a:ext cx="12701" cy="8840"/>
            </a:xfrm>
            <a:custGeom>
              <a:avLst/>
              <a:gdLst/>
              <a:ahLst/>
              <a:cxnLst/>
              <a:rect l="0" t="0" r="0" b="0"/>
              <a:pathLst>
                <a:path w="12701" h="8840">
                  <a:moveTo>
                    <a:pt x="12700" y="8839"/>
                  </a:moveTo>
                  <a:lnTo>
                    <a:pt x="12700" y="8839"/>
                  </a:lnTo>
                  <a:lnTo>
                    <a:pt x="3862" y="0"/>
                  </a:lnTo>
                  <a:lnTo>
                    <a:pt x="2574" y="124"/>
                  </a:lnTo>
                  <a:lnTo>
                    <a:pt x="1715" y="1618"/>
                  </a:lnTo>
                  <a:lnTo>
                    <a:pt x="0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004"/>
            <p:cNvSpPr/>
            <p:nvPr>
              <p:custDataLst>
                <p:tags r:id="rId62"/>
              </p:custDataLst>
            </p:nvPr>
          </p:nvSpPr>
          <p:spPr>
            <a:xfrm>
              <a:off x="9036050" y="55499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1" y="47384"/>
                  </a:lnTo>
                  <a:lnTo>
                    <a:pt x="5762" y="94226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005"/>
            <p:cNvSpPr/>
            <p:nvPr>
              <p:custDataLst>
                <p:tags r:id="rId63"/>
              </p:custDataLst>
            </p:nvPr>
          </p:nvSpPr>
          <p:spPr>
            <a:xfrm>
              <a:off x="8872715" y="5537200"/>
              <a:ext cx="144286" cy="25401"/>
            </a:xfrm>
            <a:custGeom>
              <a:avLst/>
              <a:gdLst/>
              <a:ahLst/>
              <a:cxnLst/>
              <a:rect l="0" t="0" r="0" b="0"/>
              <a:pathLst>
                <a:path w="1442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871" y="15940"/>
                  </a:lnTo>
                  <a:lnTo>
                    <a:pt x="46745" y="8977"/>
                  </a:lnTo>
                  <a:lnTo>
                    <a:pt x="86848" y="642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006"/>
            <p:cNvSpPr/>
            <p:nvPr>
              <p:custDataLst>
                <p:tags r:id="rId64"/>
              </p:custDataLst>
            </p:nvPr>
          </p:nvSpPr>
          <p:spPr>
            <a:xfrm>
              <a:off x="8626228" y="5494516"/>
              <a:ext cx="99226" cy="160270"/>
            </a:xfrm>
            <a:custGeom>
              <a:avLst/>
              <a:gdLst/>
              <a:ahLst/>
              <a:cxnLst/>
              <a:rect l="0" t="0" r="0" b="0"/>
              <a:pathLst>
                <a:path w="99226" h="160270">
                  <a:moveTo>
                    <a:pt x="73272" y="10934"/>
                  </a:moveTo>
                  <a:lnTo>
                    <a:pt x="73272" y="10934"/>
                  </a:lnTo>
                  <a:lnTo>
                    <a:pt x="63159" y="4192"/>
                  </a:lnTo>
                  <a:lnTo>
                    <a:pt x="43386" y="0"/>
                  </a:lnTo>
                  <a:lnTo>
                    <a:pt x="23025" y="2128"/>
                  </a:lnTo>
                  <a:lnTo>
                    <a:pt x="11898" y="7256"/>
                  </a:lnTo>
                  <a:lnTo>
                    <a:pt x="6957" y="10598"/>
                  </a:lnTo>
                  <a:lnTo>
                    <a:pt x="1465" y="18075"/>
                  </a:lnTo>
                  <a:lnTo>
                    <a:pt x="0" y="22045"/>
                  </a:lnTo>
                  <a:lnTo>
                    <a:pt x="1141" y="26808"/>
                  </a:lnTo>
                  <a:lnTo>
                    <a:pt x="8052" y="37744"/>
                  </a:lnTo>
                  <a:lnTo>
                    <a:pt x="54623" y="75178"/>
                  </a:lnTo>
                  <a:lnTo>
                    <a:pt x="73450" y="92403"/>
                  </a:lnTo>
                  <a:lnTo>
                    <a:pt x="98443" y="135841"/>
                  </a:lnTo>
                  <a:lnTo>
                    <a:pt x="99225" y="142183"/>
                  </a:lnTo>
                  <a:lnTo>
                    <a:pt x="96330" y="152993"/>
                  </a:lnTo>
                  <a:lnTo>
                    <a:pt x="92221" y="158738"/>
                  </a:lnTo>
                  <a:lnTo>
                    <a:pt x="90138" y="160269"/>
                  </a:lnTo>
                  <a:lnTo>
                    <a:pt x="88045" y="159880"/>
                  </a:lnTo>
                  <a:lnTo>
                    <a:pt x="83836" y="155684"/>
                  </a:lnTo>
                  <a:lnTo>
                    <a:pt x="79622" y="118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007"/>
            <p:cNvSpPr/>
            <p:nvPr>
              <p:custDataLst>
                <p:tags r:id="rId65"/>
              </p:custDataLst>
            </p:nvPr>
          </p:nvSpPr>
          <p:spPr>
            <a:xfrm>
              <a:off x="8905414" y="5361871"/>
              <a:ext cx="67137" cy="341256"/>
            </a:xfrm>
            <a:custGeom>
              <a:avLst/>
              <a:gdLst/>
              <a:ahLst/>
              <a:cxnLst/>
              <a:rect l="0" t="0" r="0" b="0"/>
              <a:pathLst>
                <a:path w="67137" h="341256">
                  <a:moveTo>
                    <a:pt x="60786" y="16579"/>
                  </a:moveTo>
                  <a:lnTo>
                    <a:pt x="60786" y="16579"/>
                  </a:lnTo>
                  <a:lnTo>
                    <a:pt x="64156" y="6466"/>
                  </a:lnTo>
                  <a:lnTo>
                    <a:pt x="64444" y="3487"/>
                  </a:lnTo>
                  <a:lnTo>
                    <a:pt x="63929" y="1501"/>
                  </a:lnTo>
                  <a:lnTo>
                    <a:pt x="62882" y="177"/>
                  </a:lnTo>
                  <a:lnTo>
                    <a:pt x="61477" y="0"/>
                  </a:lnTo>
                  <a:lnTo>
                    <a:pt x="58036" y="1685"/>
                  </a:lnTo>
                  <a:lnTo>
                    <a:pt x="48760" y="16713"/>
                  </a:lnTo>
                  <a:lnTo>
                    <a:pt x="33705" y="55894"/>
                  </a:lnTo>
                  <a:lnTo>
                    <a:pt x="21939" y="93554"/>
                  </a:lnTo>
                  <a:lnTo>
                    <a:pt x="11064" y="136162"/>
                  </a:lnTo>
                  <a:lnTo>
                    <a:pt x="3879" y="180970"/>
                  </a:lnTo>
                  <a:lnTo>
                    <a:pt x="217" y="222991"/>
                  </a:lnTo>
                  <a:lnTo>
                    <a:pt x="0" y="261423"/>
                  </a:lnTo>
                  <a:lnTo>
                    <a:pt x="7810" y="308004"/>
                  </a:lnTo>
                  <a:lnTo>
                    <a:pt x="15134" y="328134"/>
                  </a:lnTo>
                  <a:lnTo>
                    <a:pt x="19768" y="334349"/>
                  </a:lnTo>
                  <a:lnTo>
                    <a:pt x="30561" y="341255"/>
                  </a:lnTo>
                  <a:lnTo>
                    <a:pt x="36403" y="340979"/>
                  </a:lnTo>
                  <a:lnTo>
                    <a:pt x="48537" y="335029"/>
                  </a:lnTo>
                  <a:lnTo>
                    <a:pt x="57223" y="321566"/>
                  </a:lnTo>
                  <a:lnTo>
                    <a:pt x="67136" y="295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033"/>
          <p:cNvGrpSpPr/>
          <p:nvPr/>
        </p:nvGrpSpPr>
        <p:grpSpPr>
          <a:xfrm>
            <a:off x="10439942" y="5568950"/>
            <a:ext cx="1311466" cy="450851"/>
            <a:chOff x="10439942" y="5568950"/>
            <a:chExt cx="1311466" cy="450851"/>
          </a:xfrm>
        </p:grpSpPr>
        <p:sp>
          <p:nvSpPr>
            <p:cNvPr id="226" name="SMARTInkShape-5008"/>
            <p:cNvSpPr/>
            <p:nvPr>
              <p:custDataLst>
                <p:tags r:id="rId49"/>
              </p:custDataLst>
            </p:nvPr>
          </p:nvSpPr>
          <p:spPr>
            <a:xfrm>
              <a:off x="11639550" y="5641779"/>
              <a:ext cx="111858" cy="378022"/>
            </a:xfrm>
            <a:custGeom>
              <a:avLst/>
              <a:gdLst/>
              <a:ahLst/>
              <a:cxnLst/>
              <a:rect l="0" t="0" r="0" b="0"/>
              <a:pathLst>
                <a:path w="111858" h="378022">
                  <a:moveTo>
                    <a:pt x="76200" y="3371"/>
                  </a:moveTo>
                  <a:lnTo>
                    <a:pt x="76200" y="3371"/>
                  </a:lnTo>
                  <a:lnTo>
                    <a:pt x="76200" y="0"/>
                  </a:lnTo>
                  <a:lnTo>
                    <a:pt x="79962" y="3990"/>
                  </a:lnTo>
                  <a:lnTo>
                    <a:pt x="82941" y="8017"/>
                  </a:lnTo>
                  <a:lnTo>
                    <a:pt x="93877" y="40652"/>
                  </a:lnTo>
                  <a:lnTo>
                    <a:pt x="101931" y="75914"/>
                  </a:lnTo>
                  <a:lnTo>
                    <a:pt x="108803" y="118868"/>
                  </a:lnTo>
                  <a:lnTo>
                    <a:pt x="110634" y="143163"/>
                  </a:lnTo>
                  <a:lnTo>
                    <a:pt x="111857" y="168533"/>
                  </a:lnTo>
                  <a:lnTo>
                    <a:pt x="109849" y="193207"/>
                  </a:lnTo>
                  <a:lnTo>
                    <a:pt x="105689" y="217417"/>
                  </a:lnTo>
                  <a:lnTo>
                    <a:pt x="92835" y="263602"/>
                  </a:lnTo>
                  <a:lnTo>
                    <a:pt x="75361" y="305296"/>
                  </a:lnTo>
                  <a:lnTo>
                    <a:pt x="48311" y="337467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009"/>
            <p:cNvSpPr/>
            <p:nvPr>
              <p:custDataLst>
                <p:tags r:id="rId50"/>
              </p:custDataLst>
            </p:nvPr>
          </p:nvSpPr>
          <p:spPr>
            <a:xfrm>
              <a:off x="11021033" y="5675157"/>
              <a:ext cx="258384" cy="181635"/>
            </a:xfrm>
            <a:custGeom>
              <a:avLst/>
              <a:gdLst/>
              <a:ahLst/>
              <a:cxnLst/>
              <a:rect l="0" t="0" r="0" b="0"/>
              <a:pathLst>
                <a:path w="258384" h="181635">
                  <a:moveTo>
                    <a:pt x="27967" y="1743"/>
                  </a:moveTo>
                  <a:lnTo>
                    <a:pt x="27967" y="1743"/>
                  </a:lnTo>
                  <a:lnTo>
                    <a:pt x="27967" y="8485"/>
                  </a:lnTo>
                  <a:lnTo>
                    <a:pt x="16034" y="51959"/>
                  </a:lnTo>
                  <a:lnTo>
                    <a:pt x="9145" y="90470"/>
                  </a:lnTo>
                  <a:lnTo>
                    <a:pt x="2634" y="130573"/>
                  </a:lnTo>
                  <a:lnTo>
                    <a:pt x="0" y="164327"/>
                  </a:lnTo>
                  <a:lnTo>
                    <a:pt x="2060" y="181634"/>
                  </a:lnTo>
                  <a:lnTo>
                    <a:pt x="3641" y="180231"/>
                  </a:lnTo>
                  <a:lnTo>
                    <a:pt x="23570" y="143423"/>
                  </a:lnTo>
                  <a:lnTo>
                    <a:pt x="37067" y="112925"/>
                  </a:lnTo>
                  <a:lnTo>
                    <a:pt x="51766" y="77263"/>
                  </a:lnTo>
                  <a:lnTo>
                    <a:pt x="70532" y="29685"/>
                  </a:lnTo>
                  <a:lnTo>
                    <a:pt x="83057" y="188"/>
                  </a:lnTo>
                  <a:lnTo>
                    <a:pt x="83743" y="0"/>
                  </a:lnTo>
                  <a:lnTo>
                    <a:pt x="88306" y="13490"/>
                  </a:lnTo>
                  <a:lnTo>
                    <a:pt x="97272" y="25371"/>
                  </a:lnTo>
                  <a:lnTo>
                    <a:pt x="112236" y="34457"/>
                  </a:lnTo>
                  <a:lnTo>
                    <a:pt x="156534" y="29346"/>
                  </a:lnTo>
                  <a:lnTo>
                    <a:pt x="196981" y="22230"/>
                  </a:lnTo>
                  <a:lnTo>
                    <a:pt x="239205" y="9422"/>
                  </a:lnTo>
                  <a:lnTo>
                    <a:pt x="258233" y="3260"/>
                  </a:lnTo>
                  <a:lnTo>
                    <a:pt x="258383" y="6282"/>
                  </a:lnTo>
                  <a:lnTo>
                    <a:pt x="248200" y="49438"/>
                  </a:lnTo>
                  <a:lnTo>
                    <a:pt x="240359" y="95518"/>
                  </a:lnTo>
                  <a:lnTo>
                    <a:pt x="239064" y="118663"/>
                  </a:lnTo>
                  <a:lnTo>
                    <a:pt x="243352" y="137216"/>
                  </a:lnTo>
                  <a:lnTo>
                    <a:pt x="243524" y="137214"/>
                  </a:lnTo>
                  <a:lnTo>
                    <a:pt x="243867" y="13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010"/>
            <p:cNvSpPr/>
            <p:nvPr>
              <p:custDataLst>
                <p:tags r:id="rId51"/>
              </p:custDataLst>
            </p:nvPr>
          </p:nvSpPr>
          <p:spPr>
            <a:xfrm>
              <a:off x="11390233" y="5652983"/>
              <a:ext cx="179468" cy="291813"/>
            </a:xfrm>
            <a:custGeom>
              <a:avLst/>
              <a:gdLst/>
              <a:ahLst/>
              <a:cxnLst/>
              <a:rect l="0" t="0" r="0" b="0"/>
              <a:pathLst>
                <a:path w="179468" h="291813">
                  <a:moveTo>
                    <a:pt x="179467" y="23917"/>
                  </a:moveTo>
                  <a:lnTo>
                    <a:pt x="179467" y="23917"/>
                  </a:lnTo>
                  <a:lnTo>
                    <a:pt x="179465" y="20546"/>
                  </a:lnTo>
                  <a:lnTo>
                    <a:pt x="176097" y="11708"/>
                  </a:lnTo>
                  <a:lnTo>
                    <a:pt x="168796" y="6025"/>
                  </a:lnTo>
                  <a:lnTo>
                    <a:pt x="157791" y="1854"/>
                  </a:lnTo>
                  <a:lnTo>
                    <a:pt x="143492" y="0"/>
                  </a:lnTo>
                  <a:lnTo>
                    <a:pt x="129611" y="2939"/>
                  </a:lnTo>
                  <a:lnTo>
                    <a:pt x="100082" y="19694"/>
                  </a:lnTo>
                  <a:lnTo>
                    <a:pt x="67072" y="54938"/>
                  </a:lnTo>
                  <a:lnTo>
                    <a:pt x="42527" y="94649"/>
                  </a:lnTo>
                  <a:lnTo>
                    <a:pt x="22240" y="141144"/>
                  </a:lnTo>
                  <a:lnTo>
                    <a:pt x="7684" y="185103"/>
                  </a:lnTo>
                  <a:lnTo>
                    <a:pt x="0" y="220391"/>
                  </a:lnTo>
                  <a:lnTo>
                    <a:pt x="455" y="239885"/>
                  </a:lnTo>
                  <a:lnTo>
                    <a:pt x="8049" y="263356"/>
                  </a:lnTo>
                  <a:lnTo>
                    <a:pt x="19085" y="275209"/>
                  </a:lnTo>
                  <a:lnTo>
                    <a:pt x="34102" y="284474"/>
                  </a:lnTo>
                  <a:lnTo>
                    <a:pt x="52537" y="290945"/>
                  </a:lnTo>
                  <a:lnTo>
                    <a:pt x="89490" y="291812"/>
                  </a:lnTo>
                  <a:lnTo>
                    <a:pt x="136920" y="273397"/>
                  </a:lnTo>
                  <a:lnTo>
                    <a:pt x="154067" y="26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011"/>
            <p:cNvSpPr/>
            <p:nvPr>
              <p:custDataLst>
                <p:tags r:id="rId52"/>
              </p:custDataLst>
            </p:nvPr>
          </p:nvSpPr>
          <p:spPr>
            <a:xfrm>
              <a:off x="11423650" y="57975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8281" y="6349"/>
                  </a:lnTo>
                  <a:lnTo>
                    <a:pt x="77351" y="6349"/>
                  </a:lnTo>
                  <a:lnTo>
                    <a:pt x="122951" y="564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012"/>
            <p:cNvSpPr/>
            <p:nvPr>
              <p:custDataLst>
                <p:tags r:id="rId53"/>
              </p:custDataLst>
            </p:nvPr>
          </p:nvSpPr>
          <p:spPr>
            <a:xfrm>
              <a:off x="10617301" y="5631449"/>
              <a:ext cx="298350" cy="218316"/>
            </a:xfrm>
            <a:custGeom>
              <a:avLst/>
              <a:gdLst/>
              <a:ahLst/>
              <a:cxnLst/>
              <a:rect l="0" t="0" r="0" b="0"/>
              <a:pathLst>
                <a:path w="298350" h="218316">
                  <a:moveTo>
                    <a:pt x="12599" y="39101"/>
                  </a:moveTo>
                  <a:lnTo>
                    <a:pt x="12599" y="39101"/>
                  </a:lnTo>
                  <a:lnTo>
                    <a:pt x="5692" y="58560"/>
                  </a:lnTo>
                  <a:lnTo>
                    <a:pt x="1042" y="98840"/>
                  </a:lnTo>
                  <a:lnTo>
                    <a:pt x="238" y="138490"/>
                  </a:lnTo>
                  <a:lnTo>
                    <a:pt x="0" y="178146"/>
                  </a:lnTo>
                  <a:lnTo>
                    <a:pt x="625" y="212146"/>
                  </a:lnTo>
                  <a:lnTo>
                    <a:pt x="1793" y="215848"/>
                  </a:lnTo>
                  <a:lnTo>
                    <a:pt x="3279" y="218315"/>
                  </a:lnTo>
                  <a:lnTo>
                    <a:pt x="4974" y="217843"/>
                  </a:lnTo>
                  <a:lnTo>
                    <a:pt x="18197" y="192932"/>
                  </a:lnTo>
                  <a:lnTo>
                    <a:pt x="29937" y="156020"/>
                  </a:lnTo>
                  <a:lnTo>
                    <a:pt x="41941" y="119757"/>
                  </a:lnTo>
                  <a:lnTo>
                    <a:pt x="57390" y="77770"/>
                  </a:lnTo>
                  <a:lnTo>
                    <a:pt x="76016" y="33239"/>
                  </a:lnTo>
                  <a:lnTo>
                    <a:pt x="92851" y="1616"/>
                  </a:lnTo>
                  <a:lnTo>
                    <a:pt x="96439" y="0"/>
                  </a:lnTo>
                  <a:lnTo>
                    <a:pt x="99536" y="1744"/>
                  </a:lnTo>
                  <a:lnTo>
                    <a:pt x="104859" y="11915"/>
                  </a:lnTo>
                  <a:lnTo>
                    <a:pt x="121553" y="50951"/>
                  </a:lnTo>
                  <a:lnTo>
                    <a:pt x="137222" y="73296"/>
                  </a:lnTo>
                  <a:lnTo>
                    <a:pt x="151242" y="85578"/>
                  </a:lnTo>
                  <a:lnTo>
                    <a:pt x="159356" y="87724"/>
                  </a:lnTo>
                  <a:lnTo>
                    <a:pt x="177778" y="86347"/>
                  </a:lnTo>
                  <a:lnTo>
                    <a:pt x="214725" y="74267"/>
                  </a:lnTo>
                  <a:lnTo>
                    <a:pt x="259905" y="42493"/>
                  </a:lnTo>
                  <a:lnTo>
                    <a:pt x="290725" y="17911"/>
                  </a:lnTo>
                  <a:lnTo>
                    <a:pt x="293266" y="18624"/>
                  </a:lnTo>
                  <a:lnTo>
                    <a:pt x="294961" y="21216"/>
                  </a:lnTo>
                  <a:lnTo>
                    <a:pt x="296089" y="25061"/>
                  </a:lnTo>
                  <a:lnTo>
                    <a:pt x="295463" y="55674"/>
                  </a:lnTo>
                  <a:lnTo>
                    <a:pt x="292833" y="97267"/>
                  </a:lnTo>
                  <a:lnTo>
                    <a:pt x="289312" y="132215"/>
                  </a:lnTo>
                  <a:lnTo>
                    <a:pt x="290105" y="176286"/>
                  </a:lnTo>
                  <a:lnTo>
                    <a:pt x="292331" y="207415"/>
                  </a:lnTo>
                  <a:lnTo>
                    <a:pt x="293631" y="210577"/>
                  </a:lnTo>
                  <a:lnTo>
                    <a:pt x="298349" y="216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013"/>
            <p:cNvSpPr/>
            <p:nvPr>
              <p:custDataLst>
                <p:tags r:id="rId54"/>
              </p:custDataLst>
            </p:nvPr>
          </p:nvSpPr>
          <p:spPr>
            <a:xfrm>
              <a:off x="10439942" y="5568950"/>
              <a:ext cx="120109" cy="279401"/>
            </a:xfrm>
            <a:custGeom>
              <a:avLst/>
              <a:gdLst/>
              <a:ahLst/>
              <a:cxnLst/>
              <a:rect l="0" t="0" r="0" b="0"/>
              <a:pathLst>
                <a:path w="120109" h="279401">
                  <a:moveTo>
                    <a:pt x="120108" y="0"/>
                  </a:moveTo>
                  <a:lnTo>
                    <a:pt x="120108" y="0"/>
                  </a:lnTo>
                  <a:lnTo>
                    <a:pt x="99385" y="1881"/>
                  </a:lnTo>
                  <a:lnTo>
                    <a:pt x="93593" y="3371"/>
                  </a:lnTo>
                  <a:lnTo>
                    <a:pt x="58473" y="29064"/>
                  </a:lnTo>
                  <a:lnTo>
                    <a:pt x="25803" y="71328"/>
                  </a:lnTo>
                  <a:lnTo>
                    <a:pt x="10932" y="105078"/>
                  </a:lnTo>
                  <a:lnTo>
                    <a:pt x="1735" y="140540"/>
                  </a:lnTo>
                  <a:lnTo>
                    <a:pt x="0" y="175116"/>
                  </a:lnTo>
                  <a:lnTo>
                    <a:pt x="7225" y="209298"/>
                  </a:lnTo>
                  <a:lnTo>
                    <a:pt x="20550" y="239776"/>
                  </a:lnTo>
                  <a:lnTo>
                    <a:pt x="5660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034"/>
          <p:cNvGrpSpPr/>
          <p:nvPr/>
        </p:nvGrpSpPr>
        <p:grpSpPr>
          <a:xfrm>
            <a:off x="4242431" y="6035191"/>
            <a:ext cx="375739" cy="295760"/>
            <a:chOff x="4242431" y="6035191"/>
            <a:chExt cx="375739" cy="295760"/>
          </a:xfrm>
        </p:grpSpPr>
        <p:sp>
          <p:nvSpPr>
            <p:cNvPr id="233" name="SMARTInkShape-5014"/>
            <p:cNvSpPr/>
            <p:nvPr>
              <p:custDataLst>
                <p:tags r:id="rId46"/>
              </p:custDataLst>
            </p:nvPr>
          </p:nvSpPr>
          <p:spPr>
            <a:xfrm>
              <a:off x="4242431" y="6065133"/>
              <a:ext cx="139070" cy="265818"/>
            </a:xfrm>
            <a:custGeom>
              <a:avLst/>
              <a:gdLst/>
              <a:ahLst/>
              <a:cxnLst/>
              <a:rect l="0" t="0" r="0" b="0"/>
              <a:pathLst>
                <a:path w="139070" h="265818">
                  <a:moveTo>
                    <a:pt x="75569" y="5467"/>
                  </a:moveTo>
                  <a:lnTo>
                    <a:pt x="75569" y="5467"/>
                  </a:lnTo>
                  <a:lnTo>
                    <a:pt x="72198" y="2096"/>
                  </a:lnTo>
                  <a:lnTo>
                    <a:pt x="68662" y="441"/>
                  </a:lnTo>
                  <a:lnTo>
                    <a:pt x="66731" y="0"/>
                  </a:lnTo>
                  <a:lnTo>
                    <a:pt x="64738" y="411"/>
                  </a:lnTo>
                  <a:lnTo>
                    <a:pt x="60642" y="2749"/>
                  </a:lnTo>
                  <a:lnTo>
                    <a:pt x="29091" y="41856"/>
                  </a:lnTo>
                  <a:lnTo>
                    <a:pt x="10370" y="83434"/>
                  </a:lnTo>
                  <a:lnTo>
                    <a:pt x="2377" y="117025"/>
                  </a:lnTo>
                  <a:lnTo>
                    <a:pt x="0" y="153120"/>
                  </a:lnTo>
                  <a:lnTo>
                    <a:pt x="8351" y="190329"/>
                  </a:lnTo>
                  <a:lnTo>
                    <a:pt x="28996" y="218625"/>
                  </a:lnTo>
                  <a:lnTo>
                    <a:pt x="59103" y="239199"/>
                  </a:lnTo>
                  <a:lnTo>
                    <a:pt x="98355" y="253045"/>
                  </a:lnTo>
                  <a:lnTo>
                    <a:pt x="139069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015"/>
            <p:cNvSpPr/>
            <p:nvPr>
              <p:custDataLst>
                <p:tags r:id="rId47"/>
              </p:custDataLst>
            </p:nvPr>
          </p:nvSpPr>
          <p:spPr>
            <a:xfrm>
              <a:off x="4565650" y="6035191"/>
              <a:ext cx="52520" cy="276710"/>
            </a:xfrm>
            <a:custGeom>
              <a:avLst/>
              <a:gdLst/>
              <a:ahLst/>
              <a:cxnLst/>
              <a:rect l="0" t="0" r="0" b="0"/>
              <a:pathLst>
                <a:path w="52520" h="276710">
                  <a:moveTo>
                    <a:pt x="25400" y="3659"/>
                  </a:moveTo>
                  <a:lnTo>
                    <a:pt x="25400" y="3659"/>
                  </a:lnTo>
                  <a:lnTo>
                    <a:pt x="25400" y="0"/>
                  </a:lnTo>
                  <a:lnTo>
                    <a:pt x="27281" y="10253"/>
                  </a:lnTo>
                  <a:lnTo>
                    <a:pt x="40980" y="48942"/>
                  </a:lnTo>
                  <a:lnTo>
                    <a:pt x="48317" y="79523"/>
                  </a:lnTo>
                  <a:lnTo>
                    <a:pt x="52519" y="114282"/>
                  </a:lnTo>
                  <a:lnTo>
                    <a:pt x="52034" y="150897"/>
                  </a:lnTo>
                  <a:lnTo>
                    <a:pt x="45704" y="186455"/>
                  </a:lnTo>
                  <a:lnTo>
                    <a:pt x="34424" y="219662"/>
                  </a:lnTo>
                  <a:lnTo>
                    <a:pt x="0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016"/>
            <p:cNvSpPr/>
            <p:nvPr>
              <p:custDataLst>
                <p:tags r:id="rId48"/>
              </p:custDataLst>
            </p:nvPr>
          </p:nvSpPr>
          <p:spPr>
            <a:xfrm>
              <a:off x="4325233" y="6103964"/>
              <a:ext cx="208668" cy="188329"/>
            </a:xfrm>
            <a:custGeom>
              <a:avLst/>
              <a:gdLst/>
              <a:ahLst/>
              <a:cxnLst/>
              <a:rect l="0" t="0" r="0" b="0"/>
              <a:pathLst>
                <a:path w="208668" h="188329">
                  <a:moveTo>
                    <a:pt x="5467" y="49186"/>
                  </a:moveTo>
                  <a:lnTo>
                    <a:pt x="5467" y="49186"/>
                  </a:lnTo>
                  <a:lnTo>
                    <a:pt x="2096" y="45815"/>
                  </a:lnTo>
                  <a:lnTo>
                    <a:pt x="441" y="40397"/>
                  </a:lnTo>
                  <a:lnTo>
                    <a:pt x="0" y="36977"/>
                  </a:lnTo>
                  <a:lnTo>
                    <a:pt x="2749" y="25420"/>
                  </a:lnTo>
                  <a:lnTo>
                    <a:pt x="8033" y="13060"/>
                  </a:lnTo>
                  <a:lnTo>
                    <a:pt x="17661" y="6554"/>
                  </a:lnTo>
                  <a:lnTo>
                    <a:pt x="31348" y="2016"/>
                  </a:lnTo>
                  <a:lnTo>
                    <a:pt x="46838" y="0"/>
                  </a:lnTo>
                  <a:lnTo>
                    <a:pt x="74796" y="5606"/>
                  </a:lnTo>
                  <a:lnTo>
                    <a:pt x="91313" y="16176"/>
                  </a:lnTo>
                  <a:lnTo>
                    <a:pt x="98681" y="22947"/>
                  </a:lnTo>
                  <a:lnTo>
                    <a:pt x="106868" y="41758"/>
                  </a:lnTo>
                  <a:lnTo>
                    <a:pt x="109095" y="64228"/>
                  </a:lnTo>
                  <a:lnTo>
                    <a:pt x="101710" y="99975"/>
                  </a:lnTo>
                  <a:lnTo>
                    <a:pt x="84371" y="142134"/>
                  </a:lnTo>
                  <a:lnTo>
                    <a:pt x="76112" y="179338"/>
                  </a:lnTo>
                  <a:lnTo>
                    <a:pt x="75847" y="182521"/>
                  </a:lnTo>
                  <a:lnTo>
                    <a:pt x="77787" y="184643"/>
                  </a:lnTo>
                  <a:lnTo>
                    <a:pt x="85587" y="187000"/>
                  </a:lnTo>
                  <a:lnTo>
                    <a:pt x="105249" y="188328"/>
                  </a:lnTo>
                  <a:lnTo>
                    <a:pt x="152386" y="177930"/>
                  </a:lnTo>
                  <a:lnTo>
                    <a:pt x="208667" y="15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035"/>
          <p:cNvGrpSpPr/>
          <p:nvPr/>
        </p:nvGrpSpPr>
        <p:grpSpPr>
          <a:xfrm>
            <a:off x="4896733" y="5949950"/>
            <a:ext cx="1491368" cy="341470"/>
            <a:chOff x="4896733" y="5949950"/>
            <a:chExt cx="1491368" cy="341470"/>
          </a:xfrm>
        </p:grpSpPr>
        <p:sp>
          <p:nvSpPr>
            <p:cNvPr id="237" name="SMARTInkShape-5017"/>
            <p:cNvSpPr/>
            <p:nvPr>
              <p:custDataLst>
                <p:tags r:id="rId37"/>
              </p:custDataLst>
            </p:nvPr>
          </p:nvSpPr>
          <p:spPr>
            <a:xfrm>
              <a:off x="4896733" y="5978307"/>
              <a:ext cx="335668" cy="313113"/>
            </a:xfrm>
            <a:custGeom>
              <a:avLst/>
              <a:gdLst/>
              <a:ahLst/>
              <a:cxnLst/>
              <a:rect l="0" t="0" r="0" b="0"/>
              <a:pathLst>
                <a:path w="335668" h="313113">
                  <a:moveTo>
                    <a:pt x="5467" y="155793"/>
                  </a:moveTo>
                  <a:lnTo>
                    <a:pt x="5467" y="155793"/>
                  </a:lnTo>
                  <a:lnTo>
                    <a:pt x="2096" y="155793"/>
                  </a:lnTo>
                  <a:lnTo>
                    <a:pt x="1103" y="156498"/>
                  </a:lnTo>
                  <a:lnTo>
                    <a:pt x="441" y="157674"/>
                  </a:lnTo>
                  <a:lnTo>
                    <a:pt x="0" y="159164"/>
                  </a:lnTo>
                  <a:lnTo>
                    <a:pt x="4662" y="200605"/>
                  </a:lnTo>
                  <a:lnTo>
                    <a:pt x="6013" y="246019"/>
                  </a:lnTo>
                  <a:lnTo>
                    <a:pt x="12343" y="290111"/>
                  </a:lnTo>
                  <a:lnTo>
                    <a:pt x="17826" y="313112"/>
                  </a:lnTo>
                  <a:lnTo>
                    <a:pt x="21437" y="307377"/>
                  </a:lnTo>
                  <a:lnTo>
                    <a:pt x="32900" y="263653"/>
                  </a:lnTo>
                  <a:lnTo>
                    <a:pt x="40238" y="224897"/>
                  </a:lnTo>
                  <a:lnTo>
                    <a:pt x="44169" y="199746"/>
                  </a:lnTo>
                  <a:lnTo>
                    <a:pt x="48202" y="172395"/>
                  </a:lnTo>
                  <a:lnTo>
                    <a:pt x="53713" y="144283"/>
                  </a:lnTo>
                  <a:lnTo>
                    <a:pt x="60209" y="115664"/>
                  </a:lnTo>
                  <a:lnTo>
                    <a:pt x="67361" y="86708"/>
                  </a:lnTo>
                  <a:lnTo>
                    <a:pt x="79072" y="45125"/>
                  </a:lnTo>
                  <a:lnTo>
                    <a:pt x="94716" y="3170"/>
                  </a:lnTo>
                  <a:lnTo>
                    <a:pt x="98128" y="421"/>
                  </a:lnTo>
                  <a:lnTo>
                    <a:pt x="101813" y="0"/>
                  </a:lnTo>
                  <a:lnTo>
                    <a:pt x="105681" y="1132"/>
                  </a:lnTo>
                  <a:lnTo>
                    <a:pt x="124609" y="19578"/>
                  </a:lnTo>
                  <a:lnTo>
                    <a:pt x="151925" y="61075"/>
                  </a:lnTo>
                  <a:lnTo>
                    <a:pt x="174842" y="86963"/>
                  </a:lnTo>
                  <a:lnTo>
                    <a:pt x="188695" y="96508"/>
                  </a:lnTo>
                  <a:lnTo>
                    <a:pt x="203789" y="99341"/>
                  </a:lnTo>
                  <a:lnTo>
                    <a:pt x="211765" y="99109"/>
                  </a:lnTo>
                  <a:lnTo>
                    <a:pt x="228153" y="91324"/>
                  </a:lnTo>
                  <a:lnTo>
                    <a:pt x="261670" y="59959"/>
                  </a:lnTo>
                  <a:lnTo>
                    <a:pt x="283917" y="18250"/>
                  </a:lnTo>
                  <a:lnTo>
                    <a:pt x="289054" y="4346"/>
                  </a:lnTo>
                  <a:lnTo>
                    <a:pt x="289775" y="3323"/>
                  </a:lnTo>
                  <a:lnTo>
                    <a:pt x="290255" y="3345"/>
                  </a:lnTo>
                  <a:lnTo>
                    <a:pt x="291732" y="45352"/>
                  </a:lnTo>
                  <a:lnTo>
                    <a:pt x="294504" y="80837"/>
                  </a:lnTo>
                  <a:lnTo>
                    <a:pt x="298087" y="122009"/>
                  </a:lnTo>
                  <a:lnTo>
                    <a:pt x="302737" y="164767"/>
                  </a:lnTo>
                  <a:lnTo>
                    <a:pt x="309508" y="204937"/>
                  </a:lnTo>
                  <a:lnTo>
                    <a:pt x="321252" y="249767"/>
                  </a:lnTo>
                  <a:lnTo>
                    <a:pt x="335667" y="282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018"/>
            <p:cNvSpPr/>
            <p:nvPr>
              <p:custDataLst>
                <p:tags r:id="rId38"/>
              </p:custDataLst>
            </p:nvPr>
          </p:nvSpPr>
          <p:spPr>
            <a:xfrm>
              <a:off x="5310960" y="6111948"/>
              <a:ext cx="99241" cy="101385"/>
            </a:xfrm>
            <a:custGeom>
              <a:avLst/>
              <a:gdLst/>
              <a:ahLst/>
              <a:cxnLst/>
              <a:rect l="0" t="0" r="0" b="0"/>
              <a:pathLst>
                <a:path w="99241" h="101385">
                  <a:moveTo>
                    <a:pt x="61140" y="34852"/>
                  </a:moveTo>
                  <a:lnTo>
                    <a:pt x="61140" y="34852"/>
                  </a:lnTo>
                  <a:lnTo>
                    <a:pt x="45945" y="18246"/>
                  </a:lnTo>
                  <a:lnTo>
                    <a:pt x="37666" y="4061"/>
                  </a:lnTo>
                  <a:lnTo>
                    <a:pt x="30481" y="0"/>
                  </a:lnTo>
                  <a:lnTo>
                    <a:pt x="22584" y="77"/>
                  </a:lnTo>
                  <a:lnTo>
                    <a:pt x="18503" y="1085"/>
                  </a:lnTo>
                  <a:lnTo>
                    <a:pt x="10205" y="11612"/>
                  </a:lnTo>
                  <a:lnTo>
                    <a:pt x="3225" y="28051"/>
                  </a:lnTo>
                  <a:lnTo>
                    <a:pt x="0" y="56434"/>
                  </a:lnTo>
                  <a:lnTo>
                    <a:pt x="3906" y="81620"/>
                  </a:lnTo>
                  <a:lnTo>
                    <a:pt x="10067" y="93503"/>
                  </a:lnTo>
                  <a:lnTo>
                    <a:pt x="15628" y="99724"/>
                  </a:lnTo>
                  <a:lnTo>
                    <a:pt x="18098" y="101384"/>
                  </a:lnTo>
                  <a:lnTo>
                    <a:pt x="20451" y="101079"/>
                  </a:lnTo>
                  <a:lnTo>
                    <a:pt x="22725" y="99464"/>
                  </a:lnTo>
                  <a:lnTo>
                    <a:pt x="27134" y="93202"/>
                  </a:lnTo>
                  <a:lnTo>
                    <a:pt x="39961" y="61916"/>
                  </a:lnTo>
                  <a:lnTo>
                    <a:pt x="44201" y="57464"/>
                  </a:lnTo>
                  <a:lnTo>
                    <a:pt x="47025" y="56982"/>
                  </a:lnTo>
                  <a:lnTo>
                    <a:pt x="53926" y="58328"/>
                  </a:lnTo>
                  <a:lnTo>
                    <a:pt x="59815" y="63160"/>
                  </a:lnTo>
                  <a:lnTo>
                    <a:pt x="72716" y="77760"/>
                  </a:lnTo>
                  <a:lnTo>
                    <a:pt x="99240" y="92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019"/>
            <p:cNvSpPr/>
            <p:nvPr>
              <p:custDataLst>
                <p:tags r:id="rId39"/>
              </p:custDataLst>
            </p:nvPr>
          </p:nvSpPr>
          <p:spPr>
            <a:xfrm>
              <a:off x="5467350" y="6064250"/>
              <a:ext cx="120651" cy="152401"/>
            </a:xfrm>
            <a:custGeom>
              <a:avLst/>
              <a:gdLst/>
              <a:ahLst/>
              <a:cxnLst/>
              <a:rect l="0" t="0" r="0" b="0"/>
              <a:pathLst>
                <a:path w="12065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46711" y="50529"/>
                  </a:lnTo>
                  <a:lnTo>
                    <a:pt x="85670" y="97462"/>
                  </a:lnTo>
                  <a:lnTo>
                    <a:pt x="116574" y="142935"/>
                  </a:lnTo>
                  <a:lnTo>
                    <a:pt x="1206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020"/>
            <p:cNvSpPr/>
            <p:nvPr>
              <p:custDataLst>
                <p:tags r:id="rId40"/>
              </p:custDataLst>
            </p:nvPr>
          </p:nvSpPr>
          <p:spPr>
            <a:xfrm>
              <a:off x="5540054" y="6070599"/>
              <a:ext cx="35247" cy="152402"/>
            </a:xfrm>
            <a:custGeom>
              <a:avLst/>
              <a:gdLst/>
              <a:ahLst/>
              <a:cxnLst/>
              <a:rect l="0" t="0" r="0" b="0"/>
              <a:pathLst>
                <a:path w="35247" h="152402">
                  <a:moveTo>
                    <a:pt x="35246" y="1"/>
                  </a:moveTo>
                  <a:lnTo>
                    <a:pt x="35246" y="1"/>
                  </a:lnTo>
                  <a:lnTo>
                    <a:pt x="29779" y="0"/>
                  </a:lnTo>
                  <a:lnTo>
                    <a:pt x="22415" y="3372"/>
                  </a:lnTo>
                  <a:lnTo>
                    <a:pt x="17079" y="12553"/>
                  </a:lnTo>
                  <a:lnTo>
                    <a:pt x="2070" y="58934"/>
                  </a:lnTo>
                  <a:lnTo>
                    <a:pt x="0" y="101535"/>
                  </a:lnTo>
                  <a:lnTo>
                    <a:pt x="3496" y="15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021"/>
            <p:cNvSpPr/>
            <p:nvPr>
              <p:custDataLst>
                <p:tags r:id="rId41"/>
              </p:custDataLst>
            </p:nvPr>
          </p:nvSpPr>
          <p:spPr>
            <a:xfrm>
              <a:off x="5657850" y="60833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883" y="38724"/>
                  </a:lnTo>
                  <a:lnTo>
                    <a:pt x="116" y="804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022"/>
            <p:cNvSpPr/>
            <p:nvPr>
              <p:custDataLst>
                <p:tags r:id="rId42"/>
              </p:custDataLst>
            </p:nvPr>
          </p:nvSpPr>
          <p:spPr>
            <a:xfrm>
              <a:off x="5664200" y="5949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5" y="1986"/>
                  </a:lnTo>
                  <a:lnTo>
                    <a:pt x="446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023"/>
            <p:cNvSpPr/>
            <p:nvPr>
              <p:custDataLst>
                <p:tags r:id="rId43"/>
              </p:custDataLst>
            </p:nvPr>
          </p:nvSpPr>
          <p:spPr>
            <a:xfrm>
              <a:off x="5759450" y="6056932"/>
              <a:ext cx="155378" cy="135771"/>
            </a:xfrm>
            <a:custGeom>
              <a:avLst/>
              <a:gdLst/>
              <a:ahLst/>
              <a:cxnLst/>
              <a:rect l="0" t="0" r="0" b="0"/>
              <a:pathLst>
                <a:path w="155378" h="135771">
                  <a:moveTo>
                    <a:pt x="0" y="968"/>
                  </a:moveTo>
                  <a:lnTo>
                    <a:pt x="0" y="968"/>
                  </a:lnTo>
                  <a:lnTo>
                    <a:pt x="0" y="4339"/>
                  </a:lnTo>
                  <a:lnTo>
                    <a:pt x="5761" y="29511"/>
                  </a:lnTo>
                  <a:lnTo>
                    <a:pt x="2640" y="75589"/>
                  </a:lnTo>
                  <a:lnTo>
                    <a:pt x="5722" y="121462"/>
                  </a:lnTo>
                  <a:lnTo>
                    <a:pt x="6267" y="135770"/>
                  </a:lnTo>
                  <a:lnTo>
                    <a:pt x="6295" y="135285"/>
                  </a:lnTo>
                  <a:lnTo>
                    <a:pt x="21541" y="96106"/>
                  </a:lnTo>
                  <a:lnTo>
                    <a:pt x="33287" y="57260"/>
                  </a:lnTo>
                  <a:lnTo>
                    <a:pt x="45616" y="25728"/>
                  </a:lnTo>
                  <a:lnTo>
                    <a:pt x="48755" y="21707"/>
                  </a:lnTo>
                  <a:lnTo>
                    <a:pt x="56006" y="17241"/>
                  </a:lnTo>
                  <a:lnTo>
                    <a:pt x="58504" y="16755"/>
                  </a:lnTo>
                  <a:lnTo>
                    <a:pt x="60169" y="17137"/>
                  </a:lnTo>
                  <a:lnTo>
                    <a:pt x="61280" y="18098"/>
                  </a:lnTo>
                  <a:lnTo>
                    <a:pt x="67426" y="39917"/>
                  </a:lnTo>
                  <a:lnTo>
                    <a:pt x="71252" y="65759"/>
                  </a:lnTo>
                  <a:lnTo>
                    <a:pt x="74734" y="75669"/>
                  </a:lnTo>
                  <a:lnTo>
                    <a:pt x="75223" y="78286"/>
                  </a:lnTo>
                  <a:lnTo>
                    <a:pt x="76960" y="79324"/>
                  </a:lnTo>
                  <a:lnTo>
                    <a:pt x="82652" y="78597"/>
                  </a:lnTo>
                  <a:lnTo>
                    <a:pt x="85441" y="75298"/>
                  </a:lnTo>
                  <a:lnTo>
                    <a:pt x="105141" y="33926"/>
                  </a:lnTo>
                  <a:lnTo>
                    <a:pt x="127074" y="2495"/>
                  </a:lnTo>
                  <a:lnTo>
                    <a:pt x="129872" y="575"/>
                  </a:lnTo>
                  <a:lnTo>
                    <a:pt x="132443" y="0"/>
                  </a:lnTo>
                  <a:lnTo>
                    <a:pt x="134862" y="323"/>
                  </a:lnTo>
                  <a:lnTo>
                    <a:pt x="137180" y="2654"/>
                  </a:lnTo>
                  <a:lnTo>
                    <a:pt x="141637" y="10890"/>
                  </a:lnTo>
                  <a:lnTo>
                    <a:pt x="150495" y="51471"/>
                  </a:lnTo>
                  <a:lnTo>
                    <a:pt x="155377" y="93753"/>
                  </a:lnTo>
                  <a:lnTo>
                    <a:pt x="152400" y="108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024"/>
            <p:cNvSpPr/>
            <p:nvPr>
              <p:custDataLst>
                <p:tags r:id="rId44"/>
              </p:custDataLst>
            </p:nvPr>
          </p:nvSpPr>
          <p:spPr>
            <a:xfrm>
              <a:off x="5975612" y="6047892"/>
              <a:ext cx="114039" cy="120807"/>
            </a:xfrm>
            <a:custGeom>
              <a:avLst/>
              <a:gdLst/>
              <a:ahLst/>
              <a:cxnLst/>
              <a:rect l="0" t="0" r="0" b="0"/>
              <a:pathLst>
                <a:path w="114039" h="120807">
                  <a:moveTo>
                    <a:pt x="6088" y="3658"/>
                  </a:moveTo>
                  <a:lnTo>
                    <a:pt x="6088" y="3658"/>
                  </a:lnTo>
                  <a:lnTo>
                    <a:pt x="6088" y="0"/>
                  </a:lnTo>
                  <a:lnTo>
                    <a:pt x="6088" y="1562"/>
                  </a:lnTo>
                  <a:lnTo>
                    <a:pt x="1062" y="20960"/>
                  </a:lnTo>
                  <a:lnTo>
                    <a:pt x="0" y="57876"/>
                  </a:lnTo>
                  <a:lnTo>
                    <a:pt x="6558" y="90200"/>
                  </a:lnTo>
                  <a:lnTo>
                    <a:pt x="17438" y="112006"/>
                  </a:lnTo>
                  <a:lnTo>
                    <a:pt x="25478" y="118841"/>
                  </a:lnTo>
                  <a:lnTo>
                    <a:pt x="29599" y="120663"/>
                  </a:lnTo>
                  <a:lnTo>
                    <a:pt x="37939" y="120806"/>
                  </a:lnTo>
                  <a:lnTo>
                    <a:pt x="42139" y="119857"/>
                  </a:lnTo>
                  <a:lnTo>
                    <a:pt x="50567" y="111276"/>
                  </a:lnTo>
                  <a:lnTo>
                    <a:pt x="61365" y="90578"/>
                  </a:lnTo>
                  <a:lnTo>
                    <a:pt x="75534" y="55387"/>
                  </a:lnTo>
                  <a:lnTo>
                    <a:pt x="77269" y="66192"/>
                  </a:lnTo>
                  <a:lnTo>
                    <a:pt x="93604" y="98641"/>
                  </a:lnTo>
                  <a:lnTo>
                    <a:pt x="114038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025"/>
            <p:cNvSpPr/>
            <p:nvPr>
              <p:custDataLst>
                <p:tags r:id="rId45"/>
              </p:custDataLst>
            </p:nvPr>
          </p:nvSpPr>
          <p:spPr>
            <a:xfrm>
              <a:off x="6146800" y="6016723"/>
              <a:ext cx="241301" cy="134080"/>
            </a:xfrm>
            <a:custGeom>
              <a:avLst/>
              <a:gdLst/>
              <a:ahLst/>
              <a:cxnLst/>
              <a:rect l="0" t="0" r="0" b="0"/>
              <a:pathLst>
                <a:path w="241301" h="134080">
                  <a:moveTo>
                    <a:pt x="0" y="15777"/>
                  </a:moveTo>
                  <a:lnTo>
                    <a:pt x="0" y="15777"/>
                  </a:lnTo>
                  <a:lnTo>
                    <a:pt x="10832" y="5651"/>
                  </a:lnTo>
                  <a:lnTo>
                    <a:pt x="14927" y="4220"/>
                  </a:lnTo>
                  <a:lnTo>
                    <a:pt x="17006" y="5250"/>
                  </a:lnTo>
                  <a:lnTo>
                    <a:pt x="21200" y="10157"/>
                  </a:lnTo>
                  <a:lnTo>
                    <a:pt x="33869" y="54008"/>
                  </a:lnTo>
                  <a:lnTo>
                    <a:pt x="33606" y="93832"/>
                  </a:lnTo>
                  <a:lnTo>
                    <a:pt x="37884" y="133964"/>
                  </a:lnTo>
                  <a:lnTo>
                    <a:pt x="37955" y="134079"/>
                  </a:lnTo>
                  <a:lnTo>
                    <a:pt x="38036" y="132326"/>
                  </a:lnTo>
                  <a:lnTo>
                    <a:pt x="52400" y="88179"/>
                  </a:lnTo>
                  <a:lnTo>
                    <a:pt x="65855" y="49380"/>
                  </a:lnTo>
                  <a:lnTo>
                    <a:pt x="82884" y="19488"/>
                  </a:lnTo>
                  <a:lnTo>
                    <a:pt x="84889" y="17546"/>
                  </a:lnTo>
                  <a:lnTo>
                    <a:pt x="86227" y="16957"/>
                  </a:lnTo>
                  <a:lnTo>
                    <a:pt x="87118" y="17974"/>
                  </a:lnTo>
                  <a:lnTo>
                    <a:pt x="103136" y="65434"/>
                  </a:lnTo>
                  <a:lnTo>
                    <a:pt x="112995" y="88996"/>
                  </a:lnTo>
                  <a:lnTo>
                    <a:pt x="114135" y="89284"/>
                  </a:lnTo>
                  <a:lnTo>
                    <a:pt x="117285" y="87723"/>
                  </a:lnTo>
                  <a:lnTo>
                    <a:pt x="157311" y="43823"/>
                  </a:lnTo>
                  <a:lnTo>
                    <a:pt x="190310" y="7772"/>
                  </a:lnTo>
                  <a:lnTo>
                    <a:pt x="202752" y="0"/>
                  </a:lnTo>
                  <a:lnTo>
                    <a:pt x="206429" y="1731"/>
                  </a:lnTo>
                  <a:lnTo>
                    <a:pt x="214278" y="11180"/>
                  </a:lnTo>
                  <a:lnTo>
                    <a:pt x="223259" y="32367"/>
                  </a:lnTo>
                  <a:lnTo>
                    <a:pt x="228251" y="69880"/>
                  </a:lnTo>
                  <a:lnTo>
                    <a:pt x="237299" y="115025"/>
                  </a:lnTo>
                  <a:lnTo>
                    <a:pt x="241300" y="130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036"/>
          <p:cNvGrpSpPr/>
          <p:nvPr/>
        </p:nvGrpSpPr>
        <p:grpSpPr>
          <a:xfrm>
            <a:off x="6839329" y="5810250"/>
            <a:ext cx="1542672" cy="371897"/>
            <a:chOff x="6839329" y="5810250"/>
            <a:chExt cx="1542672" cy="371897"/>
          </a:xfrm>
        </p:grpSpPr>
        <p:sp>
          <p:nvSpPr>
            <p:cNvPr id="247" name="SMARTInkShape-5026"/>
            <p:cNvSpPr/>
            <p:nvPr>
              <p:custDataLst>
                <p:tags r:id="rId24"/>
              </p:custDataLst>
            </p:nvPr>
          </p:nvSpPr>
          <p:spPr>
            <a:xfrm>
              <a:off x="6839329" y="5868283"/>
              <a:ext cx="120272" cy="313864"/>
            </a:xfrm>
            <a:custGeom>
              <a:avLst/>
              <a:gdLst/>
              <a:ahLst/>
              <a:cxnLst/>
              <a:rect l="0" t="0" r="0" b="0"/>
              <a:pathLst>
                <a:path w="120272" h="313864">
                  <a:moveTo>
                    <a:pt x="44071" y="5467"/>
                  </a:moveTo>
                  <a:lnTo>
                    <a:pt x="44071" y="5467"/>
                  </a:lnTo>
                  <a:lnTo>
                    <a:pt x="44071" y="0"/>
                  </a:lnTo>
                  <a:lnTo>
                    <a:pt x="40308" y="44441"/>
                  </a:lnTo>
                  <a:lnTo>
                    <a:pt x="33931" y="75706"/>
                  </a:lnTo>
                  <a:lnTo>
                    <a:pt x="26395" y="113119"/>
                  </a:lnTo>
                  <a:lnTo>
                    <a:pt x="20222" y="155147"/>
                  </a:lnTo>
                  <a:lnTo>
                    <a:pt x="15127" y="198286"/>
                  </a:lnTo>
                  <a:lnTo>
                    <a:pt x="10510" y="238626"/>
                  </a:lnTo>
                  <a:lnTo>
                    <a:pt x="3945" y="280182"/>
                  </a:lnTo>
                  <a:lnTo>
                    <a:pt x="0" y="301833"/>
                  </a:lnTo>
                  <a:lnTo>
                    <a:pt x="1671" y="304873"/>
                  </a:lnTo>
                  <a:lnTo>
                    <a:pt x="3105" y="306670"/>
                  </a:lnTo>
                  <a:lnTo>
                    <a:pt x="10341" y="308669"/>
                  </a:lnTo>
                  <a:lnTo>
                    <a:pt x="57647" y="313863"/>
                  </a:lnTo>
                  <a:lnTo>
                    <a:pt x="99942" y="309970"/>
                  </a:lnTo>
                  <a:lnTo>
                    <a:pt x="120271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027"/>
            <p:cNvSpPr/>
            <p:nvPr>
              <p:custDataLst>
                <p:tags r:id="rId25"/>
              </p:custDataLst>
            </p:nvPr>
          </p:nvSpPr>
          <p:spPr>
            <a:xfrm>
              <a:off x="7061199" y="6019800"/>
              <a:ext cx="6352" cy="133351"/>
            </a:xfrm>
            <a:custGeom>
              <a:avLst/>
              <a:gdLst/>
              <a:ahLst/>
              <a:cxnLst/>
              <a:rect l="0" t="0" r="0" b="0"/>
              <a:pathLst>
                <a:path w="6352" h="133351">
                  <a:moveTo>
                    <a:pt x="1" y="0"/>
                  </a:moveTo>
                  <a:lnTo>
                    <a:pt x="1" y="0"/>
                  </a:lnTo>
                  <a:lnTo>
                    <a:pt x="0" y="47562"/>
                  </a:lnTo>
                  <a:lnTo>
                    <a:pt x="0" y="90090"/>
                  </a:lnTo>
                  <a:lnTo>
                    <a:pt x="1882" y="120753"/>
                  </a:lnTo>
                  <a:lnTo>
                    <a:pt x="635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028"/>
            <p:cNvSpPr/>
            <p:nvPr>
              <p:custDataLst>
                <p:tags r:id="rId26"/>
              </p:custDataLst>
            </p:nvPr>
          </p:nvSpPr>
          <p:spPr>
            <a:xfrm>
              <a:off x="7092950" y="5880983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029"/>
            <p:cNvSpPr/>
            <p:nvPr>
              <p:custDataLst>
                <p:tags r:id="rId27"/>
              </p:custDataLst>
            </p:nvPr>
          </p:nvSpPr>
          <p:spPr>
            <a:xfrm>
              <a:off x="7214743" y="5880100"/>
              <a:ext cx="17908" cy="286587"/>
            </a:xfrm>
            <a:custGeom>
              <a:avLst/>
              <a:gdLst/>
              <a:ahLst/>
              <a:cxnLst/>
              <a:rect l="0" t="0" r="0" b="0"/>
              <a:pathLst>
                <a:path w="17908" h="286587">
                  <a:moveTo>
                    <a:pt x="11557" y="0"/>
                  </a:moveTo>
                  <a:lnTo>
                    <a:pt x="11557" y="0"/>
                  </a:lnTo>
                  <a:lnTo>
                    <a:pt x="2718" y="39999"/>
                  </a:lnTo>
                  <a:lnTo>
                    <a:pt x="0" y="83505"/>
                  </a:lnTo>
                  <a:lnTo>
                    <a:pt x="1247" y="117547"/>
                  </a:lnTo>
                  <a:lnTo>
                    <a:pt x="3447" y="153843"/>
                  </a:lnTo>
                  <a:lnTo>
                    <a:pt x="4424" y="191141"/>
                  </a:lnTo>
                  <a:lnTo>
                    <a:pt x="4975" y="237727"/>
                  </a:lnTo>
                  <a:lnTo>
                    <a:pt x="5186" y="283930"/>
                  </a:lnTo>
                  <a:lnTo>
                    <a:pt x="6605" y="285947"/>
                  </a:lnTo>
                  <a:lnTo>
                    <a:pt x="8960" y="286586"/>
                  </a:lnTo>
                  <a:lnTo>
                    <a:pt x="1790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030"/>
            <p:cNvSpPr/>
            <p:nvPr>
              <p:custDataLst>
                <p:tags r:id="rId28"/>
              </p:custDataLst>
            </p:nvPr>
          </p:nvSpPr>
          <p:spPr>
            <a:xfrm>
              <a:off x="7230282" y="5965929"/>
              <a:ext cx="91269" cy="180872"/>
            </a:xfrm>
            <a:custGeom>
              <a:avLst/>
              <a:gdLst/>
              <a:ahLst/>
              <a:cxnLst/>
              <a:rect l="0" t="0" r="0" b="0"/>
              <a:pathLst>
                <a:path w="91269" h="180872">
                  <a:moveTo>
                    <a:pt x="91268" y="9421"/>
                  </a:moveTo>
                  <a:lnTo>
                    <a:pt x="91268" y="9421"/>
                  </a:lnTo>
                  <a:lnTo>
                    <a:pt x="82429" y="582"/>
                  </a:lnTo>
                  <a:lnTo>
                    <a:pt x="79731" y="0"/>
                  </a:lnTo>
                  <a:lnTo>
                    <a:pt x="72970" y="1236"/>
                  </a:lnTo>
                  <a:lnTo>
                    <a:pt x="54487" y="12640"/>
                  </a:lnTo>
                  <a:lnTo>
                    <a:pt x="28734" y="40525"/>
                  </a:lnTo>
                  <a:lnTo>
                    <a:pt x="5591" y="84209"/>
                  </a:lnTo>
                  <a:lnTo>
                    <a:pt x="743" y="94636"/>
                  </a:lnTo>
                  <a:lnTo>
                    <a:pt x="0" y="105855"/>
                  </a:lnTo>
                  <a:lnTo>
                    <a:pt x="5272" y="126934"/>
                  </a:lnTo>
                  <a:lnTo>
                    <a:pt x="14439" y="143723"/>
                  </a:lnTo>
                  <a:lnTo>
                    <a:pt x="43948" y="172116"/>
                  </a:lnTo>
                  <a:lnTo>
                    <a:pt x="54715" y="176980"/>
                  </a:lnTo>
                  <a:lnTo>
                    <a:pt x="72218" y="18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031"/>
            <p:cNvSpPr/>
            <p:nvPr>
              <p:custDataLst>
                <p:tags r:id="rId29"/>
              </p:custDataLst>
            </p:nvPr>
          </p:nvSpPr>
          <p:spPr>
            <a:xfrm>
              <a:off x="7359650" y="6009672"/>
              <a:ext cx="127001" cy="146774"/>
            </a:xfrm>
            <a:custGeom>
              <a:avLst/>
              <a:gdLst/>
              <a:ahLst/>
              <a:cxnLst/>
              <a:rect l="0" t="0" r="0" b="0"/>
              <a:pathLst>
                <a:path w="127001" h="146774">
                  <a:moveTo>
                    <a:pt x="0" y="54578"/>
                  </a:moveTo>
                  <a:lnTo>
                    <a:pt x="0" y="54578"/>
                  </a:lnTo>
                  <a:lnTo>
                    <a:pt x="6742" y="57949"/>
                  </a:lnTo>
                  <a:lnTo>
                    <a:pt x="15696" y="57723"/>
                  </a:lnTo>
                  <a:lnTo>
                    <a:pt x="26732" y="54564"/>
                  </a:lnTo>
                  <a:lnTo>
                    <a:pt x="44845" y="44147"/>
                  </a:lnTo>
                  <a:lnTo>
                    <a:pt x="61500" y="28674"/>
                  </a:lnTo>
                  <a:lnTo>
                    <a:pt x="66139" y="19311"/>
                  </a:lnTo>
                  <a:lnTo>
                    <a:pt x="66318" y="10446"/>
                  </a:lnTo>
                  <a:lnTo>
                    <a:pt x="65380" y="6107"/>
                  </a:lnTo>
                  <a:lnTo>
                    <a:pt x="62636" y="3214"/>
                  </a:lnTo>
                  <a:lnTo>
                    <a:pt x="53944" y="0"/>
                  </a:lnTo>
                  <a:lnTo>
                    <a:pt x="48663" y="1965"/>
                  </a:lnTo>
                  <a:lnTo>
                    <a:pt x="31117" y="18214"/>
                  </a:lnTo>
                  <a:lnTo>
                    <a:pt x="18769" y="33008"/>
                  </a:lnTo>
                  <a:lnTo>
                    <a:pt x="11870" y="54634"/>
                  </a:lnTo>
                  <a:lnTo>
                    <a:pt x="10214" y="78592"/>
                  </a:lnTo>
                  <a:lnTo>
                    <a:pt x="14181" y="98647"/>
                  </a:lnTo>
                  <a:lnTo>
                    <a:pt x="27720" y="122434"/>
                  </a:lnTo>
                  <a:lnTo>
                    <a:pt x="51879" y="139516"/>
                  </a:lnTo>
                  <a:lnTo>
                    <a:pt x="84751" y="146773"/>
                  </a:lnTo>
                  <a:lnTo>
                    <a:pt x="103284" y="142825"/>
                  </a:lnTo>
                  <a:lnTo>
                    <a:pt x="127000" y="13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032"/>
            <p:cNvSpPr/>
            <p:nvPr>
              <p:custDataLst>
                <p:tags r:id="rId30"/>
              </p:custDataLst>
            </p:nvPr>
          </p:nvSpPr>
          <p:spPr>
            <a:xfrm>
              <a:off x="7569323" y="5861050"/>
              <a:ext cx="18928" cy="304801"/>
            </a:xfrm>
            <a:custGeom>
              <a:avLst/>
              <a:gdLst/>
              <a:ahLst/>
              <a:cxnLst/>
              <a:rect l="0" t="0" r="0" b="0"/>
              <a:pathLst>
                <a:path w="18928" h="304801">
                  <a:moveTo>
                    <a:pt x="18927" y="0"/>
                  </a:moveTo>
                  <a:lnTo>
                    <a:pt x="18927" y="0"/>
                  </a:lnTo>
                  <a:lnTo>
                    <a:pt x="9493" y="23806"/>
                  </a:lnTo>
                  <a:lnTo>
                    <a:pt x="3040" y="70084"/>
                  </a:lnTo>
                  <a:lnTo>
                    <a:pt x="1282" y="110641"/>
                  </a:lnTo>
                  <a:lnTo>
                    <a:pt x="501" y="152655"/>
                  </a:lnTo>
                  <a:lnTo>
                    <a:pt x="155" y="193435"/>
                  </a:lnTo>
                  <a:lnTo>
                    <a:pt x="0" y="230375"/>
                  </a:lnTo>
                  <a:lnTo>
                    <a:pt x="3285" y="272792"/>
                  </a:lnTo>
                  <a:lnTo>
                    <a:pt x="8682" y="288928"/>
                  </a:lnTo>
                  <a:lnTo>
                    <a:pt x="1892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033"/>
            <p:cNvSpPr/>
            <p:nvPr>
              <p:custDataLst>
                <p:tags r:id="rId31"/>
              </p:custDataLst>
            </p:nvPr>
          </p:nvSpPr>
          <p:spPr>
            <a:xfrm>
              <a:off x="7670799" y="6013450"/>
              <a:ext cx="6352" cy="101601"/>
            </a:xfrm>
            <a:custGeom>
              <a:avLst/>
              <a:gdLst/>
              <a:ahLst/>
              <a:cxnLst/>
              <a:rect l="0" t="0" r="0" b="0"/>
              <a:pathLst>
                <a:path w="6352" h="101601">
                  <a:moveTo>
                    <a:pt x="1" y="0"/>
                  </a:moveTo>
                  <a:lnTo>
                    <a:pt x="1" y="0"/>
                  </a:lnTo>
                  <a:lnTo>
                    <a:pt x="0" y="44571"/>
                  </a:lnTo>
                  <a:lnTo>
                    <a:pt x="706" y="84682"/>
                  </a:lnTo>
                  <a:lnTo>
                    <a:pt x="635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034"/>
            <p:cNvSpPr/>
            <p:nvPr>
              <p:custDataLst>
                <p:tags r:id="rId32"/>
              </p:custDataLst>
            </p:nvPr>
          </p:nvSpPr>
          <p:spPr>
            <a:xfrm>
              <a:off x="7702550" y="5899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035"/>
            <p:cNvSpPr/>
            <p:nvPr>
              <p:custDataLst>
                <p:tags r:id="rId33"/>
              </p:custDataLst>
            </p:nvPr>
          </p:nvSpPr>
          <p:spPr>
            <a:xfrm>
              <a:off x="7810504" y="5810250"/>
              <a:ext cx="57147" cy="312712"/>
            </a:xfrm>
            <a:custGeom>
              <a:avLst/>
              <a:gdLst/>
              <a:ahLst/>
              <a:cxnLst/>
              <a:rect l="0" t="0" r="0" b="0"/>
              <a:pathLst>
                <a:path w="57147" h="312712">
                  <a:moveTo>
                    <a:pt x="19046" y="0"/>
                  </a:moveTo>
                  <a:lnTo>
                    <a:pt x="19046" y="0"/>
                  </a:lnTo>
                  <a:lnTo>
                    <a:pt x="13977" y="12961"/>
                  </a:lnTo>
                  <a:lnTo>
                    <a:pt x="6180" y="59005"/>
                  </a:lnTo>
                  <a:lnTo>
                    <a:pt x="2745" y="93957"/>
                  </a:lnTo>
                  <a:lnTo>
                    <a:pt x="1217" y="135363"/>
                  </a:lnTo>
                  <a:lnTo>
                    <a:pt x="538" y="179635"/>
                  </a:lnTo>
                  <a:lnTo>
                    <a:pt x="236" y="222360"/>
                  </a:lnTo>
                  <a:lnTo>
                    <a:pt x="103" y="257812"/>
                  </a:lnTo>
                  <a:lnTo>
                    <a:pt x="17" y="302783"/>
                  </a:lnTo>
                  <a:lnTo>
                    <a:pt x="0" y="312711"/>
                  </a:lnTo>
                  <a:lnTo>
                    <a:pt x="3366" y="274613"/>
                  </a:lnTo>
                  <a:lnTo>
                    <a:pt x="15576" y="233139"/>
                  </a:lnTo>
                  <a:lnTo>
                    <a:pt x="32889" y="196022"/>
                  </a:lnTo>
                  <a:lnTo>
                    <a:pt x="38839" y="189426"/>
                  </a:lnTo>
                  <a:lnTo>
                    <a:pt x="41414" y="188374"/>
                  </a:lnTo>
                  <a:lnTo>
                    <a:pt x="43836" y="188377"/>
                  </a:lnTo>
                  <a:lnTo>
                    <a:pt x="46156" y="189085"/>
                  </a:lnTo>
                  <a:lnTo>
                    <a:pt x="50615" y="199279"/>
                  </a:lnTo>
                  <a:lnTo>
                    <a:pt x="55855" y="234567"/>
                  </a:lnTo>
                  <a:lnTo>
                    <a:pt x="5714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036"/>
            <p:cNvSpPr/>
            <p:nvPr>
              <p:custDataLst>
                <p:tags r:id="rId34"/>
              </p:custDataLst>
            </p:nvPr>
          </p:nvSpPr>
          <p:spPr>
            <a:xfrm>
              <a:off x="7953005" y="5978329"/>
              <a:ext cx="64146" cy="117553"/>
            </a:xfrm>
            <a:custGeom>
              <a:avLst/>
              <a:gdLst/>
              <a:ahLst/>
              <a:cxnLst/>
              <a:rect l="0" t="0" r="0" b="0"/>
              <a:pathLst>
                <a:path w="64146" h="117553">
                  <a:moveTo>
                    <a:pt x="54345" y="3371"/>
                  </a:moveTo>
                  <a:lnTo>
                    <a:pt x="54345" y="3371"/>
                  </a:lnTo>
                  <a:lnTo>
                    <a:pt x="50974" y="0"/>
                  </a:lnTo>
                  <a:lnTo>
                    <a:pt x="43674" y="226"/>
                  </a:lnTo>
                  <a:lnTo>
                    <a:pt x="38765" y="1275"/>
                  </a:lnTo>
                  <a:lnTo>
                    <a:pt x="21742" y="12863"/>
                  </a:lnTo>
                  <a:lnTo>
                    <a:pt x="6663" y="39815"/>
                  </a:lnTo>
                  <a:lnTo>
                    <a:pt x="0" y="71241"/>
                  </a:lnTo>
                  <a:lnTo>
                    <a:pt x="2205" y="88568"/>
                  </a:lnTo>
                  <a:lnTo>
                    <a:pt x="4768" y="96153"/>
                  </a:lnTo>
                  <a:lnTo>
                    <a:pt x="15143" y="108342"/>
                  </a:lnTo>
                  <a:lnTo>
                    <a:pt x="21860" y="113568"/>
                  </a:lnTo>
                  <a:lnTo>
                    <a:pt x="28455" y="116347"/>
                  </a:lnTo>
                  <a:lnTo>
                    <a:pt x="41427" y="117552"/>
                  </a:lnTo>
                  <a:lnTo>
                    <a:pt x="47144" y="115475"/>
                  </a:lnTo>
                  <a:lnTo>
                    <a:pt x="57260" y="107523"/>
                  </a:lnTo>
                  <a:lnTo>
                    <a:pt x="62696" y="96933"/>
                  </a:lnTo>
                  <a:lnTo>
                    <a:pt x="64145" y="91146"/>
                  </a:lnTo>
                  <a:lnTo>
                    <a:pt x="61993" y="77190"/>
                  </a:lnTo>
                  <a:lnTo>
                    <a:pt x="41645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037"/>
            <p:cNvSpPr/>
            <p:nvPr>
              <p:custDataLst>
                <p:tags r:id="rId35"/>
              </p:custDataLst>
            </p:nvPr>
          </p:nvSpPr>
          <p:spPr>
            <a:xfrm>
              <a:off x="8064733" y="5994400"/>
              <a:ext cx="86860" cy="110721"/>
            </a:xfrm>
            <a:custGeom>
              <a:avLst/>
              <a:gdLst/>
              <a:ahLst/>
              <a:cxnLst/>
              <a:rect l="0" t="0" r="0" b="0"/>
              <a:pathLst>
                <a:path w="86860" h="110721">
                  <a:moveTo>
                    <a:pt x="75967" y="0"/>
                  </a:moveTo>
                  <a:lnTo>
                    <a:pt x="75967" y="0"/>
                  </a:lnTo>
                  <a:lnTo>
                    <a:pt x="48177" y="3371"/>
                  </a:lnTo>
                  <a:lnTo>
                    <a:pt x="35159" y="8789"/>
                  </a:lnTo>
                  <a:lnTo>
                    <a:pt x="29712" y="12209"/>
                  </a:lnTo>
                  <a:lnTo>
                    <a:pt x="11932" y="33878"/>
                  </a:lnTo>
                  <a:lnTo>
                    <a:pt x="0" y="59269"/>
                  </a:lnTo>
                  <a:lnTo>
                    <a:pt x="107" y="76201"/>
                  </a:lnTo>
                  <a:lnTo>
                    <a:pt x="2109" y="84667"/>
                  </a:lnTo>
                  <a:lnTo>
                    <a:pt x="11862" y="97837"/>
                  </a:lnTo>
                  <a:lnTo>
                    <a:pt x="18413" y="103325"/>
                  </a:lnTo>
                  <a:lnTo>
                    <a:pt x="35101" y="109422"/>
                  </a:lnTo>
                  <a:lnTo>
                    <a:pt x="53571" y="110720"/>
                  </a:lnTo>
                  <a:lnTo>
                    <a:pt x="71187" y="106594"/>
                  </a:lnTo>
                  <a:lnTo>
                    <a:pt x="82780" y="100057"/>
                  </a:lnTo>
                  <a:lnTo>
                    <a:pt x="86859" y="96337"/>
                  </a:lnTo>
                  <a:lnTo>
                    <a:pt x="85746" y="75272"/>
                  </a:lnTo>
                  <a:lnTo>
                    <a:pt x="71156" y="30234"/>
                  </a:lnTo>
                  <a:lnTo>
                    <a:pt x="632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038"/>
            <p:cNvSpPr/>
            <p:nvPr>
              <p:custDataLst>
                <p:tags r:id="rId36"/>
              </p:custDataLst>
            </p:nvPr>
          </p:nvSpPr>
          <p:spPr>
            <a:xfrm>
              <a:off x="8228243" y="5858875"/>
              <a:ext cx="153758" cy="301220"/>
            </a:xfrm>
            <a:custGeom>
              <a:avLst/>
              <a:gdLst/>
              <a:ahLst/>
              <a:cxnLst/>
              <a:rect l="0" t="0" r="0" b="0"/>
              <a:pathLst>
                <a:path w="153758" h="301220">
                  <a:moveTo>
                    <a:pt x="58507" y="186325"/>
                  </a:moveTo>
                  <a:lnTo>
                    <a:pt x="58507" y="186325"/>
                  </a:lnTo>
                  <a:lnTo>
                    <a:pt x="58507" y="182954"/>
                  </a:lnTo>
                  <a:lnTo>
                    <a:pt x="56626" y="179418"/>
                  </a:lnTo>
                  <a:lnTo>
                    <a:pt x="55136" y="177486"/>
                  </a:lnTo>
                  <a:lnTo>
                    <a:pt x="49718" y="175341"/>
                  </a:lnTo>
                  <a:lnTo>
                    <a:pt x="46298" y="174769"/>
                  </a:lnTo>
                  <a:lnTo>
                    <a:pt x="38734" y="176014"/>
                  </a:lnTo>
                  <a:lnTo>
                    <a:pt x="30668" y="179626"/>
                  </a:lnTo>
                  <a:lnTo>
                    <a:pt x="22380" y="185935"/>
                  </a:lnTo>
                  <a:lnTo>
                    <a:pt x="9781" y="204162"/>
                  </a:lnTo>
                  <a:lnTo>
                    <a:pt x="482" y="230808"/>
                  </a:lnTo>
                  <a:lnTo>
                    <a:pt x="0" y="257674"/>
                  </a:lnTo>
                  <a:lnTo>
                    <a:pt x="11068" y="283508"/>
                  </a:lnTo>
                  <a:lnTo>
                    <a:pt x="25663" y="294899"/>
                  </a:lnTo>
                  <a:lnTo>
                    <a:pt x="43204" y="300903"/>
                  </a:lnTo>
                  <a:lnTo>
                    <a:pt x="60407" y="301219"/>
                  </a:lnTo>
                  <a:lnTo>
                    <a:pt x="89331" y="290688"/>
                  </a:lnTo>
                  <a:lnTo>
                    <a:pt x="106073" y="272455"/>
                  </a:lnTo>
                  <a:lnTo>
                    <a:pt x="119864" y="245771"/>
                  </a:lnTo>
                  <a:lnTo>
                    <a:pt x="130696" y="210394"/>
                  </a:lnTo>
                  <a:lnTo>
                    <a:pt x="140216" y="163626"/>
                  </a:lnTo>
                  <a:lnTo>
                    <a:pt x="144730" y="137325"/>
                  </a:lnTo>
                  <a:lnTo>
                    <a:pt x="147033" y="111326"/>
                  </a:lnTo>
                  <a:lnTo>
                    <a:pt x="147863" y="85526"/>
                  </a:lnTo>
                  <a:lnTo>
                    <a:pt x="146199" y="40630"/>
                  </a:lnTo>
                  <a:lnTo>
                    <a:pt x="140755" y="13622"/>
                  </a:lnTo>
                  <a:lnTo>
                    <a:pt x="135916" y="6279"/>
                  </a:lnTo>
                  <a:lnTo>
                    <a:pt x="129869" y="2089"/>
                  </a:lnTo>
                  <a:lnTo>
                    <a:pt x="123015" y="0"/>
                  </a:lnTo>
                  <a:lnTo>
                    <a:pt x="116329" y="2136"/>
                  </a:lnTo>
                  <a:lnTo>
                    <a:pt x="103255" y="13917"/>
                  </a:lnTo>
                  <a:lnTo>
                    <a:pt x="83995" y="53866"/>
                  </a:lnTo>
                  <a:lnTo>
                    <a:pt x="75009" y="91707"/>
                  </a:lnTo>
                  <a:lnTo>
                    <a:pt x="71486" y="133689"/>
                  </a:lnTo>
                  <a:lnTo>
                    <a:pt x="76976" y="175867"/>
                  </a:lnTo>
                  <a:lnTo>
                    <a:pt x="90233" y="210605"/>
                  </a:lnTo>
                  <a:lnTo>
                    <a:pt x="108591" y="238038"/>
                  </a:lnTo>
                  <a:lnTo>
                    <a:pt x="153757" y="27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037"/>
          <p:cNvGrpSpPr/>
          <p:nvPr/>
        </p:nvGrpSpPr>
        <p:grpSpPr>
          <a:xfrm>
            <a:off x="8712461" y="5994399"/>
            <a:ext cx="2756461" cy="417324"/>
            <a:chOff x="8712461" y="5994399"/>
            <a:chExt cx="2756461" cy="417324"/>
          </a:xfrm>
        </p:grpSpPr>
        <p:sp>
          <p:nvSpPr>
            <p:cNvPr id="261" name="SMARTInkShape-5039"/>
            <p:cNvSpPr/>
            <p:nvPr>
              <p:custDataLst>
                <p:tags r:id="rId7"/>
              </p:custDataLst>
            </p:nvPr>
          </p:nvSpPr>
          <p:spPr>
            <a:xfrm>
              <a:off x="9474257" y="6121400"/>
              <a:ext cx="151679" cy="161347"/>
            </a:xfrm>
            <a:custGeom>
              <a:avLst/>
              <a:gdLst/>
              <a:ahLst/>
              <a:cxnLst/>
              <a:rect l="0" t="0" r="0" b="0"/>
              <a:pathLst>
                <a:path w="151679" h="161347">
                  <a:moveTo>
                    <a:pt x="18993" y="0"/>
                  </a:moveTo>
                  <a:lnTo>
                    <a:pt x="18993" y="0"/>
                  </a:lnTo>
                  <a:lnTo>
                    <a:pt x="12086" y="19459"/>
                  </a:lnTo>
                  <a:lnTo>
                    <a:pt x="7436" y="56369"/>
                  </a:lnTo>
                  <a:lnTo>
                    <a:pt x="2155" y="101994"/>
                  </a:lnTo>
                  <a:lnTo>
                    <a:pt x="380" y="141946"/>
                  </a:lnTo>
                  <a:lnTo>
                    <a:pt x="0" y="161346"/>
                  </a:lnTo>
                  <a:lnTo>
                    <a:pt x="654" y="137382"/>
                  </a:lnTo>
                  <a:lnTo>
                    <a:pt x="8733" y="89774"/>
                  </a:lnTo>
                  <a:lnTo>
                    <a:pt x="19715" y="50354"/>
                  </a:lnTo>
                  <a:lnTo>
                    <a:pt x="29327" y="25233"/>
                  </a:lnTo>
                  <a:lnTo>
                    <a:pt x="31528" y="23172"/>
                  </a:lnTo>
                  <a:lnTo>
                    <a:pt x="37734" y="20882"/>
                  </a:lnTo>
                  <a:lnTo>
                    <a:pt x="40659" y="21682"/>
                  </a:lnTo>
                  <a:lnTo>
                    <a:pt x="45791" y="26335"/>
                  </a:lnTo>
                  <a:lnTo>
                    <a:pt x="63414" y="72329"/>
                  </a:lnTo>
                  <a:lnTo>
                    <a:pt x="68533" y="80531"/>
                  </a:lnTo>
                  <a:lnTo>
                    <a:pt x="70364" y="80499"/>
                  </a:lnTo>
                  <a:lnTo>
                    <a:pt x="80389" y="76376"/>
                  </a:lnTo>
                  <a:lnTo>
                    <a:pt x="108452" y="55361"/>
                  </a:lnTo>
                  <a:lnTo>
                    <a:pt x="150846" y="8413"/>
                  </a:lnTo>
                  <a:lnTo>
                    <a:pt x="151678" y="7267"/>
                  </a:lnTo>
                  <a:lnTo>
                    <a:pt x="145836" y="45377"/>
                  </a:lnTo>
                  <a:lnTo>
                    <a:pt x="139194" y="88455"/>
                  </a:lnTo>
                  <a:lnTo>
                    <a:pt x="134459" y="121033"/>
                  </a:lnTo>
                  <a:lnTo>
                    <a:pt x="135693" y="129758"/>
                  </a:lnTo>
                  <a:lnTo>
                    <a:pt x="140354" y="138635"/>
                  </a:lnTo>
                  <a:lnTo>
                    <a:pt x="14599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040"/>
            <p:cNvSpPr/>
            <p:nvPr>
              <p:custDataLst>
                <p:tags r:id="rId8"/>
              </p:custDataLst>
            </p:nvPr>
          </p:nvSpPr>
          <p:spPr>
            <a:xfrm>
              <a:off x="9667711" y="6174373"/>
              <a:ext cx="85890" cy="91955"/>
            </a:xfrm>
            <a:custGeom>
              <a:avLst/>
              <a:gdLst/>
              <a:ahLst/>
              <a:cxnLst/>
              <a:rect l="0" t="0" r="0" b="0"/>
              <a:pathLst>
                <a:path w="85890" h="91955">
                  <a:moveTo>
                    <a:pt x="47789" y="42277"/>
                  </a:moveTo>
                  <a:lnTo>
                    <a:pt x="47789" y="42277"/>
                  </a:lnTo>
                  <a:lnTo>
                    <a:pt x="57841" y="25318"/>
                  </a:lnTo>
                  <a:lnTo>
                    <a:pt x="59966" y="15173"/>
                  </a:lnTo>
                  <a:lnTo>
                    <a:pt x="60334" y="5161"/>
                  </a:lnTo>
                  <a:lnTo>
                    <a:pt x="58974" y="2718"/>
                  </a:lnTo>
                  <a:lnTo>
                    <a:pt x="56657" y="1087"/>
                  </a:lnTo>
                  <a:lnTo>
                    <a:pt x="53701" y="0"/>
                  </a:lnTo>
                  <a:lnTo>
                    <a:pt x="46653" y="675"/>
                  </a:lnTo>
                  <a:lnTo>
                    <a:pt x="37406" y="4737"/>
                  </a:lnTo>
                  <a:lnTo>
                    <a:pt x="23888" y="13599"/>
                  </a:lnTo>
                  <a:lnTo>
                    <a:pt x="7154" y="37229"/>
                  </a:lnTo>
                  <a:lnTo>
                    <a:pt x="0" y="63202"/>
                  </a:lnTo>
                  <a:lnTo>
                    <a:pt x="408" y="69633"/>
                  </a:lnTo>
                  <a:lnTo>
                    <a:pt x="2090" y="74625"/>
                  </a:lnTo>
                  <a:lnTo>
                    <a:pt x="4623" y="78659"/>
                  </a:lnTo>
                  <a:lnTo>
                    <a:pt x="7722" y="81349"/>
                  </a:lnTo>
                  <a:lnTo>
                    <a:pt x="14931" y="84337"/>
                  </a:lnTo>
                  <a:lnTo>
                    <a:pt x="30292" y="86019"/>
                  </a:lnTo>
                  <a:lnTo>
                    <a:pt x="38366" y="84531"/>
                  </a:lnTo>
                  <a:lnTo>
                    <a:pt x="45928" y="81197"/>
                  </a:lnTo>
                  <a:lnTo>
                    <a:pt x="46549" y="81629"/>
                  </a:lnTo>
                  <a:lnTo>
                    <a:pt x="48127" y="85609"/>
                  </a:lnTo>
                  <a:lnTo>
                    <a:pt x="50996" y="89287"/>
                  </a:lnTo>
                  <a:lnTo>
                    <a:pt x="56506" y="91392"/>
                  </a:lnTo>
                  <a:lnTo>
                    <a:pt x="59950" y="91954"/>
                  </a:lnTo>
                  <a:lnTo>
                    <a:pt x="85889" y="86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041"/>
            <p:cNvSpPr/>
            <p:nvPr>
              <p:custDataLst>
                <p:tags r:id="rId9"/>
              </p:custDataLst>
            </p:nvPr>
          </p:nvSpPr>
          <p:spPr>
            <a:xfrm>
              <a:off x="9828178" y="6031312"/>
              <a:ext cx="84173" cy="287679"/>
            </a:xfrm>
            <a:custGeom>
              <a:avLst/>
              <a:gdLst/>
              <a:ahLst/>
              <a:cxnLst/>
              <a:rect l="0" t="0" r="0" b="0"/>
              <a:pathLst>
                <a:path w="84173" h="287679">
                  <a:moveTo>
                    <a:pt x="58772" y="20238"/>
                  </a:moveTo>
                  <a:lnTo>
                    <a:pt x="58772" y="20238"/>
                  </a:lnTo>
                  <a:lnTo>
                    <a:pt x="58066" y="6440"/>
                  </a:lnTo>
                  <a:lnTo>
                    <a:pt x="55401" y="464"/>
                  </a:lnTo>
                  <a:lnTo>
                    <a:pt x="52291" y="0"/>
                  </a:lnTo>
                  <a:lnTo>
                    <a:pt x="43192" y="3247"/>
                  </a:lnTo>
                  <a:lnTo>
                    <a:pt x="33974" y="16920"/>
                  </a:lnTo>
                  <a:lnTo>
                    <a:pt x="18968" y="55944"/>
                  </a:lnTo>
                  <a:lnTo>
                    <a:pt x="8626" y="92552"/>
                  </a:lnTo>
                  <a:lnTo>
                    <a:pt x="1678" y="132340"/>
                  </a:lnTo>
                  <a:lnTo>
                    <a:pt x="0" y="169780"/>
                  </a:lnTo>
                  <a:lnTo>
                    <a:pt x="2313" y="204529"/>
                  </a:lnTo>
                  <a:lnTo>
                    <a:pt x="11547" y="249036"/>
                  </a:lnTo>
                  <a:lnTo>
                    <a:pt x="19203" y="268682"/>
                  </a:lnTo>
                  <a:lnTo>
                    <a:pt x="31072" y="280705"/>
                  </a:lnTo>
                  <a:lnTo>
                    <a:pt x="38188" y="284900"/>
                  </a:lnTo>
                  <a:lnTo>
                    <a:pt x="53622" y="287678"/>
                  </a:lnTo>
                  <a:lnTo>
                    <a:pt x="61688" y="287431"/>
                  </a:lnTo>
                  <a:lnTo>
                    <a:pt x="67771" y="285150"/>
                  </a:lnTo>
                  <a:lnTo>
                    <a:pt x="84172" y="26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042"/>
            <p:cNvSpPr/>
            <p:nvPr>
              <p:custDataLst>
                <p:tags r:id="rId10"/>
              </p:custDataLst>
            </p:nvPr>
          </p:nvSpPr>
          <p:spPr>
            <a:xfrm>
              <a:off x="9823710" y="6167229"/>
              <a:ext cx="126741" cy="24022"/>
            </a:xfrm>
            <a:custGeom>
              <a:avLst/>
              <a:gdLst/>
              <a:ahLst/>
              <a:cxnLst/>
              <a:rect l="0" t="0" r="0" b="0"/>
              <a:pathLst>
                <a:path w="126741" h="24022">
                  <a:moveTo>
                    <a:pt x="6090" y="24021"/>
                  </a:moveTo>
                  <a:lnTo>
                    <a:pt x="6090" y="24021"/>
                  </a:lnTo>
                  <a:lnTo>
                    <a:pt x="1063" y="12088"/>
                  </a:lnTo>
                  <a:lnTo>
                    <a:pt x="0" y="6377"/>
                  </a:lnTo>
                  <a:lnTo>
                    <a:pt x="3619" y="5596"/>
                  </a:lnTo>
                  <a:lnTo>
                    <a:pt x="44939" y="0"/>
                  </a:lnTo>
                  <a:lnTo>
                    <a:pt x="84393" y="911"/>
                  </a:lnTo>
                  <a:lnTo>
                    <a:pt x="126740" y="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043"/>
            <p:cNvSpPr/>
            <p:nvPr>
              <p:custDataLst>
                <p:tags r:id="rId11"/>
              </p:custDataLst>
            </p:nvPr>
          </p:nvSpPr>
          <p:spPr>
            <a:xfrm>
              <a:off x="9936163" y="6115050"/>
              <a:ext cx="268288" cy="197969"/>
            </a:xfrm>
            <a:custGeom>
              <a:avLst/>
              <a:gdLst/>
              <a:ahLst/>
              <a:cxnLst/>
              <a:rect l="0" t="0" r="0" b="0"/>
              <a:pathLst>
                <a:path w="268288" h="197969">
                  <a:moveTo>
                    <a:pt x="65087" y="69850"/>
                  </a:moveTo>
                  <a:lnTo>
                    <a:pt x="65087" y="69850"/>
                  </a:lnTo>
                  <a:lnTo>
                    <a:pt x="54974" y="66479"/>
                  </a:lnTo>
                  <a:lnTo>
                    <a:pt x="35201" y="67754"/>
                  </a:lnTo>
                  <a:lnTo>
                    <a:pt x="23346" y="74563"/>
                  </a:lnTo>
                  <a:lnTo>
                    <a:pt x="14081" y="85350"/>
                  </a:lnTo>
                  <a:lnTo>
                    <a:pt x="0" y="123414"/>
                  </a:lnTo>
                  <a:lnTo>
                    <a:pt x="1116" y="138106"/>
                  </a:lnTo>
                  <a:lnTo>
                    <a:pt x="3389" y="144988"/>
                  </a:lnTo>
                  <a:lnTo>
                    <a:pt x="11560" y="154514"/>
                  </a:lnTo>
                  <a:lnTo>
                    <a:pt x="16702" y="158043"/>
                  </a:lnTo>
                  <a:lnTo>
                    <a:pt x="31824" y="160082"/>
                  </a:lnTo>
                  <a:lnTo>
                    <a:pt x="47481" y="157931"/>
                  </a:lnTo>
                  <a:lnTo>
                    <a:pt x="56792" y="152271"/>
                  </a:lnTo>
                  <a:lnTo>
                    <a:pt x="63281" y="141288"/>
                  </a:lnTo>
                  <a:lnTo>
                    <a:pt x="65999" y="134409"/>
                  </a:lnTo>
                  <a:lnTo>
                    <a:pt x="65999" y="95067"/>
                  </a:lnTo>
                  <a:lnTo>
                    <a:pt x="65123" y="59387"/>
                  </a:lnTo>
                  <a:lnTo>
                    <a:pt x="66985" y="56263"/>
                  </a:lnTo>
                  <a:lnTo>
                    <a:pt x="68468" y="54442"/>
                  </a:lnTo>
                  <a:lnTo>
                    <a:pt x="71999" y="52418"/>
                  </a:lnTo>
                  <a:lnTo>
                    <a:pt x="79835" y="51279"/>
                  </a:lnTo>
                  <a:lnTo>
                    <a:pt x="83386" y="51120"/>
                  </a:lnTo>
                  <a:lnTo>
                    <a:pt x="89212" y="52824"/>
                  </a:lnTo>
                  <a:lnTo>
                    <a:pt x="91754" y="54266"/>
                  </a:lnTo>
                  <a:lnTo>
                    <a:pt x="102073" y="66408"/>
                  </a:lnTo>
                  <a:lnTo>
                    <a:pt x="117496" y="100320"/>
                  </a:lnTo>
                  <a:lnTo>
                    <a:pt x="128069" y="145170"/>
                  </a:lnTo>
                  <a:lnTo>
                    <a:pt x="134334" y="191894"/>
                  </a:lnTo>
                  <a:lnTo>
                    <a:pt x="134758" y="197968"/>
                  </a:lnTo>
                  <a:lnTo>
                    <a:pt x="138297" y="151449"/>
                  </a:lnTo>
                  <a:lnTo>
                    <a:pt x="150513" y="103905"/>
                  </a:lnTo>
                  <a:lnTo>
                    <a:pt x="174281" y="59715"/>
                  </a:lnTo>
                  <a:lnTo>
                    <a:pt x="207037" y="29923"/>
                  </a:lnTo>
                  <a:lnTo>
                    <a:pt x="251799" y="7375"/>
                  </a:lnTo>
                  <a:lnTo>
                    <a:pt x="268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044"/>
            <p:cNvSpPr/>
            <p:nvPr>
              <p:custDataLst>
                <p:tags r:id="rId12"/>
              </p:custDataLst>
            </p:nvPr>
          </p:nvSpPr>
          <p:spPr>
            <a:xfrm>
              <a:off x="10404673" y="6072006"/>
              <a:ext cx="123628" cy="303395"/>
            </a:xfrm>
            <a:custGeom>
              <a:avLst/>
              <a:gdLst/>
              <a:ahLst/>
              <a:cxnLst/>
              <a:rect l="0" t="0" r="0" b="0"/>
              <a:pathLst>
                <a:path w="123628" h="303395">
                  <a:moveTo>
                    <a:pt x="123627" y="17644"/>
                  </a:moveTo>
                  <a:lnTo>
                    <a:pt x="123627" y="17644"/>
                  </a:lnTo>
                  <a:lnTo>
                    <a:pt x="118601" y="5711"/>
                  </a:lnTo>
                  <a:lnTo>
                    <a:pt x="118159" y="3339"/>
                  </a:lnTo>
                  <a:lnTo>
                    <a:pt x="115043" y="1757"/>
                  </a:lnTo>
                  <a:lnTo>
                    <a:pt x="104054" y="0"/>
                  </a:lnTo>
                  <a:lnTo>
                    <a:pt x="97877" y="2353"/>
                  </a:lnTo>
                  <a:lnTo>
                    <a:pt x="85371" y="12494"/>
                  </a:lnTo>
                  <a:lnTo>
                    <a:pt x="56317" y="47554"/>
                  </a:lnTo>
                  <a:lnTo>
                    <a:pt x="36797" y="79620"/>
                  </a:lnTo>
                  <a:lnTo>
                    <a:pt x="20126" y="115745"/>
                  </a:lnTo>
                  <a:lnTo>
                    <a:pt x="8011" y="155318"/>
                  </a:lnTo>
                  <a:lnTo>
                    <a:pt x="1687" y="194544"/>
                  </a:lnTo>
                  <a:lnTo>
                    <a:pt x="0" y="213894"/>
                  </a:lnTo>
                  <a:lnTo>
                    <a:pt x="7533" y="244801"/>
                  </a:lnTo>
                  <a:lnTo>
                    <a:pt x="14482" y="257982"/>
                  </a:lnTo>
                  <a:lnTo>
                    <a:pt x="35371" y="278272"/>
                  </a:lnTo>
                  <a:lnTo>
                    <a:pt x="61119" y="292229"/>
                  </a:lnTo>
                  <a:lnTo>
                    <a:pt x="117277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045"/>
            <p:cNvSpPr/>
            <p:nvPr>
              <p:custDataLst>
                <p:tags r:id="rId13"/>
              </p:custDataLst>
            </p:nvPr>
          </p:nvSpPr>
          <p:spPr>
            <a:xfrm>
              <a:off x="10605155" y="6131347"/>
              <a:ext cx="255968" cy="207066"/>
            </a:xfrm>
            <a:custGeom>
              <a:avLst/>
              <a:gdLst/>
              <a:ahLst/>
              <a:cxnLst/>
              <a:rect l="0" t="0" r="0" b="0"/>
              <a:pathLst>
                <a:path w="255968" h="207066">
                  <a:moveTo>
                    <a:pt x="37445" y="34503"/>
                  </a:moveTo>
                  <a:lnTo>
                    <a:pt x="37445" y="34503"/>
                  </a:lnTo>
                  <a:lnTo>
                    <a:pt x="37445" y="37874"/>
                  </a:lnTo>
                  <a:lnTo>
                    <a:pt x="40816" y="46712"/>
                  </a:lnTo>
                  <a:lnTo>
                    <a:pt x="36494" y="87189"/>
                  </a:lnTo>
                  <a:lnTo>
                    <a:pt x="25419" y="131380"/>
                  </a:lnTo>
                  <a:lnTo>
                    <a:pt x="14007" y="174394"/>
                  </a:lnTo>
                  <a:lnTo>
                    <a:pt x="819" y="206562"/>
                  </a:lnTo>
                  <a:lnTo>
                    <a:pt x="328" y="207065"/>
                  </a:lnTo>
                  <a:lnTo>
                    <a:pt x="0" y="206694"/>
                  </a:lnTo>
                  <a:lnTo>
                    <a:pt x="8909" y="194550"/>
                  </a:lnTo>
                  <a:lnTo>
                    <a:pt x="23838" y="158911"/>
                  </a:lnTo>
                  <a:lnTo>
                    <a:pt x="37747" y="127190"/>
                  </a:lnTo>
                  <a:lnTo>
                    <a:pt x="53337" y="84869"/>
                  </a:lnTo>
                  <a:lnTo>
                    <a:pt x="69672" y="49127"/>
                  </a:lnTo>
                  <a:lnTo>
                    <a:pt x="94972" y="4496"/>
                  </a:lnTo>
                  <a:lnTo>
                    <a:pt x="95552" y="1797"/>
                  </a:lnTo>
                  <a:lnTo>
                    <a:pt x="95232" y="0"/>
                  </a:lnTo>
                  <a:lnTo>
                    <a:pt x="95020" y="212"/>
                  </a:lnTo>
                  <a:lnTo>
                    <a:pt x="94785" y="4211"/>
                  </a:lnTo>
                  <a:lnTo>
                    <a:pt x="100080" y="47397"/>
                  </a:lnTo>
                  <a:lnTo>
                    <a:pt x="104060" y="70779"/>
                  </a:lnTo>
                  <a:lnTo>
                    <a:pt x="107959" y="76326"/>
                  </a:lnTo>
                  <a:lnTo>
                    <a:pt x="119819" y="84370"/>
                  </a:lnTo>
                  <a:lnTo>
                    <a:pt x="152477" y="86123"/>
                  </a:lnTo>
                  <a:lnTo>
                    <a:pt x="186691" y="75433"/>
                  </a:lnTo>
                  <a:lnTo>
                    <a:pt x="219171" y="55489"/>
                  </a:lnTo>
                  <a:lnTo>
                    <a:pt x="255161" y="14801"/>
                  </a:lnTo>
                  <a:lnTo>
                    <a:pt x="255967" y="13607"/>
                  </a:lnTo>
                  <a:lnTo>
                    <a:pt x="255798" y="13517"/>
                  </a:lnTo>
                  <a:lnTo>
                    <a:pt x="254981" y="14162"/>
                  </a:lnTo>
                  <a:lnTo>
                    <a:pt x="244772" y="53583"/>
                  </a:lnTo>
                  <a:lnTo>
                    <a:pt x="235518" y="95425"/>
                  </a:lnTo>
                  <a:lnTo>
                    <a:pt x="228308" y="139807"/>
                  </a:lnTo>
                  <a:lnTo>
                    <a:pt x="219550" y="182616"/>
                  </a:lnTo>
                  <a:lnTo>
                    <a:pt x="216520" y="197941"/>
                  </a:lnTo>
                  <a:lnTo>
                    <a:pt x="216801" y="200612"/>
                  </a:lnTo>
                  <a:lnTo>
                    <a:pt x="217694" y="202392"/>
                  </a:lnTo>
                  <a:lnTo>
                    <a:pt x="221595" y="20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046"/>
            <p:cNvSpPr/>
            <p:nvPr>
              <p:custDataLst>
                <p:tags r:id="rId14"/>
              </p:custDataLst>
            </p:nvPr>
          </p:nvSpPr>
          <p:spPr>
            <a:xfrm>
              <a:off x="10951495" y="6159500"/>
              <a:ext cx="141956" cy="236431"/>
            </a:xfrm>
            <a:custGeom>
              <a:avLst/>
              <a:gdLst/>
              <a:ahLst/>
              <a:cxnLst/>
              <a:rect l="0" t="0" r="0" b="0"/>
              <a:pathLst>
                <a:path w="141956" h="236431">
                  <a:moveTo>
                    <a:pt x="84805" y="0"/>
                  </a:moveTo>
                  <a:lnTo>
                    <a:pt x="84805" y="0"/>
                  </a:lnTo>
                  <a:lnTo>
                    <a:pt x="60386" y="42095"/>
                  </a:lnTo>
                  <a:lnTo>
                    <a:pt x="40646" y="84126"/>
                  </a:lnTo>
                  <a:lnTo>
                    <a:pt x="27784" y="115941"/>
                  </a:lnTo>
                  <a:lnTo>
                    <a:pt x="12408" y="161824"/>
                  </a:lnTo>
                  <a:lnTo>
                    <a:pt x="888" y="205139"/>
                  </a:lnTo>
                  <a:lnTo>
                    <a:pt x="0" y="218409"/>
                  </a:lnTo>
                  <a:lnTo>
                    <a:pt x="753" y="223923"/>
                  </a:lnTo>
                  <a:lnTo>
                    <a:pt x="2664" y="228304"/>
                  </a:lnTo>
                  <a:lnTo>
                    <a:pt x="8552" y="235053"/>
                  </a:lnTo>
                  <a:lnTo>
                    <a:pt x="13509" y="236430"/>
                  </a:lnTo>
                  <a:lnTo>
                    <a:pt x="41742" y="233571"/>
                  </a:lnTo>
                  <a:lnTo>
                    <a:pt x="81237" y="229581"/>
                  </a:lnTo>
                  <a:lnTo>
                    <a:pt x="124744" y="221822"/>
                  </a:lnTo>
                  <a:lnTo>
                    <a:pt x="141955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047"/>
            <p:cNvSpPr/>
            <p:nvPr>
              <p:custDataLst>
                <p:tags r:id="rId15"/>
              </p:custDataLst>
            </p:nvPr>
          </p:nvSpPr>
          <p:spPr>
            <a:xfrm>
              <a:off x="11186592" y="6163623"/>
              <a:ext cx="148159" cy="248100"/>
            </a:xfrm>
            <a:custGeom>
              <a:avLst/>
              <a:gdLst/>
              <a:ahLst/>
              <a:cxnLst/>
              <a:rect l="0" t="0" r="0" b="0"/>
              <a:pathLst>
                <a:path w="148159" h="248100">
                  <a:moveTo>
                    <a:pt x="148158" y="14927"/>
                  </a:moveTo>
                  <a:lnTo>
                    <a:pt x="148158" y="14927"/>
                  </a:lnTo>
                  <a:lnTo>
                    <a:pt x="118304" y="0"/>
                  </a:lnTo>
                  <a:lnTo>
                    <a:pt x="114144" y="743"/>
                  </a:lnTo>
                  <a:lnTo>
                    <a:pt x="105759" y="7211"/>
                  </a:lnTo>
                  <a:lnTo>
                    <a:pt x="81244" y="52038"/>
                  </a:lnTo>
                  <a:lnTo>
                    <a:pt x="56703" y="88763"/>
                  </a:lnTo>
                  <a:lnTo>
                    <a:pt x="24886" y="136364"/>
                  </a:lnTo>
                  <a:lnTo>
                    <a:pt x="6633" y="180052"/>
                  </a:lnTo>
                  <a:lnTo>
                    <a:pt x="0" y="202142"/>
                  </a:lnTo>
                  <a:lnTo>
                    <a:pt x="700" y="210552"/>
                  </a:lnTo>
                  <a:lnTo>
                    <a:pt x="5062" y="222625"/>
                  </a:lnTo>
                  <a:lnTo>
                    <a:pt x="10711" y="229064"/>
                  </a:lnTo>
                  <a:lnTo>
                    <a:pt x="14194" y="231768"/>
                  </a:lnTo>
                  <a:lnTo>
                    <a:pt x="55901" y="240074"/>
                  </a:lnTo>
                  <a:lnTo>
                    <a:pt x="97473" y="248099"/>
                  </a:lnTo>
                  <a:lnTo>
                    <a:pt x="112932" y="247675"/>
                  </a:lnTo>
                  <a:lnTo>
                    <a:pt x="135458" y="23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048"/>
            <p:cNvSpPr/>
            <p:nvPr>
              <p:custDataLst>
                <p:tags r:id="rId16"/>
              </p:custDataLst>
            </p:nvPr>
          </p:nvSpPr>
          <p:spPr>
            <a:xfrm>
              <a:off x="11195050" y="6293730"/>
              <a:ext cx="139701" cy="5471"/>
            </a:xfrm>
            <a:custGeom>
              <a:avLst/>
              <a:gdLst/>
              <a:ahLst/>
              <a:cxnLst/>
              <a:rect l="0" t="0" r="0" b="0"/>
              <a:pathLst>
                <a:path w="139701" h="5471">
                  <a:moveTo>
                    <a:pt x="0" y="5470"/>
                  </a:moveTo>
                  <a:lnTo>
                    <a:pt x="0" y="5470"/>
                  </a:lnTo>
                  <a:lnTo>
                    <a:pt x="0" y="2099"/>
                  </a:lnTo>
                  <a:lnTo>
                    <a:pt x="1411" y="1106"/>
                  </a:lnTo>
                  <a:lnTo>
                    <a:pt x="6741" y="3"/>
                  </a:lnTo>
                  <a:lnTo>
                    <a:pt x="42645" y="0"/>
                  </a:lnTo>
                  <a:lnTo>
                    <a:pt x="82407" y="3536"/>
                  </a:lnTo>
                  <a:lnTo>
                    <a:pt x="1397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049"/>
            <p:cNvSpPr/>
            <p:nvPr>
              <p:custDataLst>
                <p:tags r:id="rId17"/>
              </p:custDataLst>
            </p:nvPr>
          </p:nvSpPr>
          <p:spPr>
            <a:xfrm>
              <a:off x="11366500" y="6108699"/>
              <a:ext cx="102422" cy="298452"/>
            </a:xfrm>
            <a:custGeom>
              <a:avLst/>
              <a:gdLst/>
              <a:ahLst/>
              <a:cxnLst/>
              <a:rect l="0" t="0" r="0" b="0"/>
              <a:pathLst>
                <a:path w="102422" h="298452">
                  <a:moveTo>
                    <a:pt x="69850" y="1"/>
                  </a:moveTo>
                  <a:lnTo>
                    <a:pt x="69850" y="1"/>
                  </a:lnTo>
                  <a:lnTo>
                    <a:pt x="79963" y="0"/>
                  </a:lnTo>
                  <a:lnTo>
                    <a:pt x="84352" y="4234"/>
                  </a:lnTo>
                  <a:lnTo>
                    <a:pt x="92994" y="20227"/>
                  </a:lnTo>
                  <a:lnTo>
                    <a:pt x="102421" y="63144"/>
                  </a:lnTo>
                  <a:lnTo>
                    <a:pt x="101730" y="103559"/>
                  </a:lnTo>
                  <a:lnTo>
                    <a:pt x="95307" y="147627"/>
                  </a:lnTo>
                  <a:lnTo>
                    <a:pt x="83046" y="188379"/>
                  </a:lnTo>
                  <a:lnTo>
                    <a:pt x="64426" y="225776"/>
                  </a:lnTo>
                  <a:lnTo>
                    <a:pt x="32024" y="269157"/>
                  </a:lnTo>
                  <a:lnTo>
                    <a:pt x="0" y="298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050"/>
            <p:cNvSpPr/>
            <p:nvPr>
              <p:custDataLst>
                <p:tags r:id="rId18"/>
              </p:custDataLst>
            </p:nvPr>
          </p:nvSpPr>
          <p:spPr>
            <a:xfrm>
              <a:off x="8712461" y="5994399"/>
              <a:ext cx="200677" cy="265602"/>
            </a:xfrm>
            <a:custGeom>
              <a:avLst/>
              <a:gdLst/>
              <a:ahLst/>
              <a:cxnLst/>
              <a:rect l="0" t="0" r="0" b="0"/>
              <a:pathLst>
                <a:path w="200677" h="265602">
                  <a:moveTo>
                    <a:pt x="6089" y="1"/>
                  </a:moveTo>
                  <a:lnTo>
                    <a:pt x="6089" y="1"/>
                  </a:lnTo>
                  <a:lnTo>
                    <a:pt x="2718" y="0"/>
                  </a:lnTo>
                  <a:lnTo>
                    <a:pt x="1725" y="706"/>
                  </a:lnTo>
                  <a:lnTo>
                    <a:pt x="1063" y="1883"/>
                  </a:lnTo>
                  <a:lnTo>
                    <a:pt x="130" y="8790"/>
                  </a:lnTo>
                  <a:lnTo>
                    <a:pt x="0" y="12210"/>
                  </a:lnTo>
                  <a:lnTo>
                    <a:pt x="2735" y="15902"/>
                  </a:lnTo>
                  <a:lnTo>
                    <a:pt x="13299" y="23767"/>
                  </a:lnTo>
                  <a:lnTo>
                    <a:pt x="58992" y="35244"/>
                  </a:lnTo>
                  <a:lnTo>
                    <a:pt x="104628" y="40704"/>
                  </a:lnTo>
                  <a:lnTo>
                    <a:pt x="149038" y="37774"/>
                  </a:lnTo>
                  <a:lnTo>
                    <a:pt x="192919" y="26382"/>
                  </a:lnTo>
                  <a:lnTo>
                    <a:pt x="198376" y="23939"/>
                  </a:lnTo>
                  <a:lnTo>
                    <a:pt x="200602" y="20898"/>
                  </a:lnTo>
                  <a:lnTo>
                    <a:pt x="200676" y="17460"/>
                  </a:lnTo>
                  <a:lnTo>
                    <a:pt x="199314" y="13757"/>
                  </a:lnTo>
                  <a:lnTo>
                    <a:pt x="194877" y="11289"/>
                  </a:lnTo>
                  <a:lnTo>
                    <a:pt x="180540" y="8545"/>
                  </a:lnTo>
                  <a:lnTo>
                    <a:pt x="145894" y="13743"/>
                  </a:lnTo>
                  <a:lnTo>
                    <a:pt x="105149" y="33211"/>
                  </a:lnTo>
                  <a:lnTo>
                    <a:pt x="87274" y="45100"/>
                  </a:lnTo>
                  <a:lnTo>
                    <a:pt x="81379" y="52645"/>
                  </a:lnTo>
                  <a:lnTo>
                    <a:pt x="74828" y="70435"/>
                  </a:lnTo>
                  <a:lnTo>
                    <a:pt x="77561" y="88220"/>
                  </a:lnTo>
                  <a:lnTo>
                    <a:pt x="87244" y="105531"/>
                  </a:lnTo>
                  <a:lnTo>
                    <a:pt x="111823" y="129733"/>
                  </a:lnTo>
                  <a:lnTo>
                    <a:pt x="140125" y="151268"/>
                  </a:lnTo>
                  <a:lnTo>
                    <a:pt x="144129" y="155879"/>
                  </a:lnTo>
                  <a:lnTo>
                    <a:pt x="145388" y="159658"/>
                  </a:lnTo>
                  <a:lnTo>
                    <a:pt x="144816" y="162884"/>
                  </a:lnTo>
                  <a:lnTo>
                    <a:pt x="143024" y="165739"/>
                  </a:lnTo>
                  <a:lnTo>
                    <a:pt x="98466" y="186395"/>
                  </a:lnTo>
                  <a:lnTo>
                    <a:pt x="56713" y="209995"/>
                  </a:lnTo>
                  <a:lnTo>
                    <a:pt x="36689" y="228733"/>
                  </a:lnTo>
                  <a:lnTo>
                    <a:pt x="33545" y="235039"/>
                  </a:lnTo>
                  <a:lnTo>
                    <a:pt x="31932" y="247690"/>
                  </a:lnTo>
                  <a:lnTo>
                    <a:pt x="33901" y="252616"/>
                  </a:lnTo>
                  <a:lnTo>
                    <a:pt x="41733" y="259971"/>
                  </a:lnTo>
                  <a:lnTo>
                    <a:pt x="68156" y="264706"/>
                  </a:lnTo>
                  <a:lnTo>
                    <a:pt x="109940" y="265601"/>
                  </a:lnTo>
                  <a:lnTo>
                    <a:pt x="152139" y="260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051"/>
            <p:cNvSpPr/>
            <p:nvPr>
              <p:custDataLst>
                <p:tags r:id="rId19"/>
              </p:custDataLst>
            </p:nvPr>
          </p:nvSpPr>
          <p:spPr>
            <a:xfrm>
              <a:off x="8968420" y="6141856"/>
              <a:ext cx="91127" cy="136898"/>
            </a:xfrm>
            <a:custGeom>
              <a:avLst/>
              <a:gdLst/>
              <a:ahLst/>
              <a:cxnLst/>
              <a:rect l="0" t="0" r="0" b="0"/>
              <a:pathLst>
                <a:path w="91127" h="136898">
                  <a:moveTo>
                    <a:pt x="73980" y="17644"/>
                  </a:moveTo>
                  <a:lnTo>
                    <a:pt x="73980" y="17644"/>
                  </a:lnTo>
                  <a:lnTo>
                    <a:pt x="60165" y="5711"/>
                  </a:lnTo>
                  <a:lnTo>
                    <a:pt x="56303" y="3339"/>
                  </a:lnTo>
                  <a:lnTo>
                    <a:pt x="40756" y="0"/>
                  </a:lnTo>
                  <a:lnTo>
                    <a:pt x="19371" y="2381"/>
                  </a:lnTo>
                  <a:lnTo>
                    <a:pt x="9023" y="7568"/>
                  </a:lnTo>
                  <a:lnTo>
                    <a:pt x="5275" y="10926"/>
                  </a:lnTo>
                  <a:lnTo>
                    <a:pt x="1111" y="20303"/>
                  </a:lnTo>
                  <a:lnTo>
                    <a:pt x="0" y="25766"/>
                  </a:lnTo>
                  <a:lnTo>
                    <a:pt x="2530" y="37481"/>
                  </a:lnTo>
                  <a:lnTo>
                    <a:pt x="5180" y="43569"/>
                  </a:lnTo>
                  <a:lnTo>
                    <a:pt x="22394" y="62250"/>
                  </a:lnTo>
                  <a:lnTo>
                    <a:pt x="64878" y="93865"/>
                  </a:lnTo>
                  <a:lnTo>
                    <a:pt x="89116" y="115878"/>
                  </a:lnTo>
                  <a:lnTo>
                    <a:pt x="91126" y="119821"/>
                  </a:lnTo>
                  <a:lnTo>
                    <a:pt x="91055" y="123157"/>
                  </a:lnTo>
                  <a:lnTo>
                    <a:pt x="89597" y="126086"/>
                  </a:lnTo>
                  <a:lnTo>
                    <a:pt x="82332" y="131222"/>
                  </a:lnTo>
                  <a:lnTo>
                    <a:pt x="72047" y="135151"/>
                  </a:lnTo>
                  <a:lnTo>
                    <a:pt x="60420" y="136897"/>
                  </a:lnTo>
                  <a:lnTo>
                    <a:pt x="55768" y="135952"/>
                  </a:lnTo>
                  <a:lnTo>
                    <a:pt x="48717" y="131138"/>
                  </a:lnTo>
                  <a:lnTo>
                    <a:pt x="45114" y="124294"/>
                  </a:lnTo>
                  <a:lnTo>
                    <a:pt x="42230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052"/>
            <p:cNvSpPr/>
            <p:nvPr>
              <p:custDataLst>
                <p:tags r:id="rId20"/>
              </p:custDataLst>
            </p:nvPr>
          </p:nvSpPr>
          <p:spPr>
            <a:xfrm>
              <a:off x="9203836" y="5994399"/>
              <a:ext cx="79865" cy="289697"/>
            </a:xfrm>
            <a:custGeom>
              <a:avLst/>
              <a:gdLst/>
              <a:ahLst/>
              <a:cxnLst/>
              <a:rect l="0" t="0" r="0" b="0"/>
              <a:pathLst>
                <a:path w="79865" h="289697">
                  <a:moveTo>
                    <a:pt x="79864" y="1"/>
                  </a:moveTo>
                  <a:lnTo>
                    <a:pt x="79864" y="1"/>
                  </a:lnTo>
                  <a:lnTo>
                    <a:pt x="76493" y="0"/>
                  </a:lnTo>
                  <a:lnTo>
                    <a:pt x="64284" y="10114"/>
                  </a:lnTo>
                  <a:lnTo>
                    <a:pt x="41900" y="53478"/>
                  </a:lnTo>
                  <a:lnTo>
                    <a:pt x="26908" y="100827"/>
                  </a:lnTo>
                  <a:lnTo>
                    <a:pt x="15406" y="138887"/>
                  </a:lnTo>
                  <a:lnTo>
                    <a:pt x="7001" y="175558"/>
                  </a:lnTo>
                  <a:lnTo>
                    <a:pt x="1618" y="209260"/>
                  </a:lnTo>
                  <a:lnTo>
                    <a:pt x="0" y="249916"/>
                  </a:lnTo>
                  <a:lnTo>
                    <a:pt x="4622" y="268414"/>
                  </a:lnTo>
                  <a:lnTo>
                    <a:pt x="11381" y="279927"/>
                  </a:lnTo>
                  <a:lnTo>
                    <a:pt x="15159" y="283985"/>
                  </a:lnTo>
                  <a:lnTo>
                    <a:pt x="25001" y="288493"/>
                  </a:lnTo>
                  <a:lnTo>
                    <a:pt x="30589" y="289696"/>
                  </a:lnTo>
                  <a:lnTo>
                    <a:pt x="36430" y="288382"/>
                  </a:lnTo>
                  <a:lnTo>
                    <a:pt x="60814" y="273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053"/>
            <p:cNvSpPr/>
            <p:nvPr>
              <p:custDataLst>
                <p:tags r:id="rId21"/>
              </p:custDataLst>
            </p:nvPr>
          </p:nvSpPr>
          <p:spPr>
            <a:xfrm>
              <a:off x="9176633" y="6146800"/>
              <a:ext cx="107068" cy="31751"/>
            </a:xfrm>
            <a:custGeom>
              <a:avLst/>
              <a:gdLst/>
              <a:ahLst/>
              <a:cxnLst/>
              <a:rect l="0" t="0" r="0" b="0"/>
              <a:pathLst>
                <a:path w="1070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0" y="25988"/>
                  </a:lnTo>
                  <a:lnTo>
                    <a:pt x="41855" y="16585"/>
                  </a:lnTo>
                  <a:lnTo>
                    <a:pt x="89064" y="4740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054"/>
            <p:cNvSpPr/>
            <p:nvPr>
              <p:custDataLst>
                <p:tags r:id="rId22"/>
              </p:custDataLst>
            </p:nvPr>
          </p:nvSpPr>
          <p:spPr>
            <a:xfrm>
              <a:off x="9340850" y="61468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14073" y="38724"/>
                  </a:lnTo>
                  <a:lnTo>
                    <a:pt x="5484" y="804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055"/>
            <p:cNvSpPr/>
            <p:nvPr>
              <p:custDataLst>
                <p:tags r:id="rId23"/>
              </p:custDataLst>
            </p:nvPr>
          </p:nvSpPr>
          <p:spPr>
            <a:xfrm>
              <a:off x="9429750" y="6019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9" name="SMARTInkShape-5056"/>
          <p:cNvSpPr/>
          <p:nvPr>
            <p:custDataLst>
              <p:tags r:id="rId6"/>
            </p:custDataLst>
          </p:nvPr>
        </p:nvSpPr>
        <p:spPr>
          <a:xfrm>
            <a:off x="4701692" y="5684415"/>
            <a:ext cx="6747359" cy="379836"/>
          </a:xfrm>
          <a:custGeom>
            <a:avLst/>
            <a:gdLst/>
            <a:ahLst/>
            <a:cxnLst/>
            <a:rect l="0" t="0" r="0" b="0"/>
            <a:pathLst>
              <a:path w="6747359" h="379836">
                <a:moveTo>
                  <a:pt x="3658" y="55985"/>
                </a:moveTo>
                <a:lnTo>
                  <a:pt x="3658" y="55985"/>
                </a:lnTo>
                <a:lnTo>
                  <a:pt x="287" y="45872"/>
                </a:lnTo>
                <a:lnTo>
                  <a:pt x="0" y="42187"/>
                </a:lnTo>
                <a:lnTo>
                  <a:pt x="1562" y="36212"/>
                </a:lnTo>
                <a:lnTo>
                  <a:pt x="4377" y="34336"/>
                </a:lnTo>
                <a:lnTo>
                  <a:pt x="46873" y="25845"/>
                </a:lnTo>
                <a:lnTo>
                  <a:pt x="82785" y="20557"/>
                </a:lnTo>
                <a:lnTo>
                  <a:pt x="129957" y="17971"/>
                </a:lnTo>
                <a:lnTo>
                  <a:pt x="167976" y="14866"/>
                </a:lnTo>
                <a:lnTo>
                  <a:pt x="210273" y="13016"/>
                </a:lnTo>
                <a:lnTo>
                  <a:pt x="255648" y="12898"/>
                </a:lnTo>
                <a:lnTo>
                  <a:pt x="279602" y="13855"/>
                </a:lnTo>
                <a:lnTo>
                  <a:pt x="304037" y="15198"/>
                </a:lnTo>
                <a:lnTo>
                  <a:pt x="330911" y="16093"/>
                </a:lnTo>
                <a:lnTo>
                  <a:pt x="359410" y="16690"/>
                </a:lnTo>
                <a:lnTo>
                  <a:pt x="388993" y="17089"/>
                </a:lnTo>
                <a:lnTo>
                  <a:pt x="419298" y="16649"/>
                </a:lnTo>
                <a:lnTo>
                  <a:pt x="450085" y="15649"/>
                </a:lnTo>
                <a:lnTo>
                  <a:pt x="481193" y="14278"/>
                </a:lnTo>
                <a:lnTo>
                  <a:pt x="513220" y="13363"/>
                </a:lnTo>
                <a:lnTo>
                  <a:pt x="545860" y="12754"/>
                </a:lnTo>
                <a:lnTo>
                  <a:pt x="578909" y="12348"/>
                </a:lnTo>
                <a:lnTo>
                  <a:pt x="612936" y="11371"/>
                </a:lnTo>
                <a:lnTo>
                  <a:pt x="647616" y="10015"/>
                </a:lnTo>
                <a:lnTo>
                  <a:pt x="682730" y="8405"/>
                </a:lnTo>
                <a:lnTo>
                  <a:pt x="718134" y="6626"/>
                </a:lnTo>
                <a:lnTo>
                  <a:pt x="753731" y="4734"/>
                </a:lnTo>
                <a:lnTo>
                  <a:pt x="789457" y="2768"/>
                </a:lnTo>
                <a:lnTo>
                  <a:pt x="825974" y="1457"/>
                </a:lnTo>
                <a:lnTo>
                  <a:pt x="863018" y="583"/>
                </a:lnTo>
                <a:lnTo>
                  <a:pt x="900415" y="0"/>
                </a:lnTo>
                <a:lnTo>
                  <a:pt x="938046" y="317"/>
                </a:lnTo>
                <a:lnTo>
                  <a:pt x="975834" y="1235"/>
                </a:lnTo>
                <a:lnTo>
                  <a:pt x="1013725" y="2552"/>
                </a:lnTo>
                <a:lnTo>
                  <a:pt x="1051686" y="4840"/>
                </a:lnTo>
                <a:lnTo>
                  <a:pt x="1089692" y="7777"/>
                </a:lnTo>
                <a:lnTo>
                  <a:pt x="1127731" y="11147"/>
                </a:lnTo>
                <a:lnTo>
                  <a:pt x="1165790" y="14098"/>
                </a:lnTo>
                <a:lnTo>
                  <a:pt x="1203863" y="16771"/>
                </a:lnTo>
                <a:lnTo>
                  <a:pt x="1241945" y="19259"/>
                </a:lnTo>
                <a:lnTo>
                  <a:pt x="1280738" y="20917"/>
                </a:lnTo>
                <a:lnTo>
                  <a:pt x="1320006" y="22023"/>
                </a:lnTo>
                <a:lnTo>
                  <a:pt x="1359590" y="22760"/>
                </a:lnTo>
                <a:lnTo>
                  <a:pt x="1397974" y="23252"/>
                </a:lnTo>
                <a:lnTo>
                  <a:pt x="1435557" y="23580"/>
                </a:lnTo>
                <a:lnTo>
                  <a:pt x="1472607" y="23798"/>
                </a:lnTo>
                <a:lnTo>
                  <a:pt x="1508596" y="23238"/>
                </a:lnTo>
                <a:lnTo>
                  <a:pt x="1543878" y="22159"/>
                </a:lnTo>
                <a:lnTo>
                  <a:pt x="1578688" y="20734"/>
                </a:lnTo>
                <a:lnTo>
                  <a:pt x="1612478" y="19785"/>
                </a:lnTo>
                <a:lnTo>
                  <a:pt x="1645588" y="19151"/>
                </a:lnTo>
                <a:lnTo>
                  <a:pt x="1678245" y="18729"/>
                </a:lnTo>
                <a:lnTo>
                  <a:pt x="1710600" y="18448"/>
                </a:lnTo>
                <a:lnTo>
                  <a:pt x="1742752" y="18261"/>
                </a:lnTo>
                <a:lnTo>
                  <a:pt x="1774770" y="18135"/>
                </a:lnTo>
                <a:lnTo>
                  <a:pt x="1806699" y="18758"/>
                </a:lnTo>
                <a:lnTo>
                  <a:pt x="1838569" y="19878"/>
                </a:lnTo>
                <a:lnTo>
                  <a:pt x="1870398" y="21330"/>
                </a:lnTo>
                <a:lnTo>
                  <a:pt x="1902202" y="22298"/>
                </a:lnTo>
                <a:lnTo>
                  <a:pt x="1933987" y="22944"/>
                </a:lnTo>
                <a:lnTo>
                  <a:pt x="1965761" y="23374"/>
                </a:lnTo>
                <a:lnTo>
                  <a:pt x="1997527" y="23661"/>
                </a:lnTo>
                <a:lnTo>
                  <a:pt x="2029287" y="23853"/>
                </a:lnTo>
                <a:lnTo>
                  <a:pt x="2061044" y="23980"/>
                </a:lnTo>
                <a:lnTo>
                  <a:pt x="2092093" y="23359"/>
                </a:lnTo>
                <a:lnTo>
                  <a:pt x="2122671" y="22240"/>
                </a:lnTo>
                <a:lnTo>
                  <a:pt x="2152933" y="20788"/>
                </a:lnTo>
                <a:lnTo>
                  <a:pt x="2182985" y="19115"/>
                </a:lnTo>
                <a:lnTo>
                  <a:pt x="2212898" y="17294"/>
                </a:lnTo>
                <a:lnTo>
                  <a:pt x="2242718" y="15374"/>
                </a:lnTo>
                <a:lnTo>
                  <a:pt x="2272475" y="14095"/>
                </a:lnTo>
                <a:lnTo>
                  <a:pt x="2302192" y="13241"/>
                </a:lnTo>
                <a:lnTo>
                  <a:pt x="2331881" y="12673"/>
                </a:lnTo>
                <a:lnTo>
                  <a:pt x="2361551" y="12293"/>
                </a:lnTo>
                <a:lnTo>
                  <a:pt x="2391208" y="12041"/>
                </a:lnTo>
                <a:lnTo>
                  <a:pt x="2420858" y="11872"/>
                </a:lnTo>
                <a:lnTo>
                  <a:pt x="2449091" y="11760"/>
                </a:lnTo>
                <a:lnTo>
                  <a:pt x="2476380" y="11685"/>
                </a:lnTo>
                <a:lnTo>
                  <a:pt x="2503040" y="11635"/>
                </a:lnTo>
                <a:lnTo>
                  <a:pt x="2531395" y="11602"/>
                </a:lnTo>
                <a:lnTo>
                  <a:pt x="2560883" y="11579"/>
                </a:lnTo>
                <a:lnTo>
                  <a:pt x="2591124" y="11564"/>
                </a:lnTo>
                <a:lnTo>
                  <a:pt x="2621163" y="12260"/>
                </a:lnTo>
                <a:lnTo>
                  <a:pt x="2651066" y="13429"/>
                </a:lnTo>
                <a:lnTo>
                  <a:pt x="2680880" y="14914"/>
                </a:lnTo>
                <a:lnTo>
                  <a:pt x="2712751" y="15905"/>
                </a:lnTo>
                <a:lnTo>
                  <a:pt x="2745991" y="16565"/>
                </a:lnTo>
                <a:lnTo>
                  <a:pt x="2780147" y="17005"/>
                </a:lnTo>
                <a:lnTo>
                  <a:pt x="2812795" y="17298"/>
                </a:lnTo>
                <a:lnTo>
                  <a:pt x="2844438" y="17494"/>
                </a:lnTo>
                <a:lnTo>
                  <a:pt x="2875411" y="17624"/>
                </a:lnTo>
                <a:lnTo>
                  <a:pt x="2906644" y="17711"/>
                </a:lnTo>
                <a:lnTo>
                  <a:pt x="2938049" y="17770"/>
                </a:lnTo>
                <a:lnTo>
                  <a:pt x="2969568" y="17808"/>
                </a:lnTo>
                <a:lnTo>
                  <a:pt x="3000459" y="18539"/>
                </a:lnTo>
                <a:lnTo>
                  <a:pt x="3030931" y="19732"/>
                </a:lnTo>
                <a:lnTo>
                  <a:pt x="3061123" y="21233"/>
                </a:lnTo>
                <a:lnTo>
                  <a:pt x="3090424" y="22939"/>
                </a:lnTo>
                <a:lnTo>
                  <a:pt x="3119130" y="24783"/>
                </a:lnTo>
                <a:lnTo>
                  <a:pt x="3147439" y="26717"/>
                </a:lnTo>
                <a:lnTo>
                  <a:pt x="3176895" y="28712"/>
                </a:lnTo>
                <a:lnTo>
                  <a:pt x="3207116" y="30747"/>
                </a:lnTo>
                <a:lnTo>
                  <a:pt x="3237847" y="32810"/>
                </a:lnTo>
                <a:lnTo>
                  <a:pt x="3268212" y="34891"/>
                </a:lnTo>
                <a:lnTo>
                  <a:pt x="3298333" y="36982"/>
                </a:lnTo>
                <a:lnTo>
                  <a:pt x="3328291" y="39083"/>
                </a:lnTo>
                <a:lnTo>
                  <a:pt x="3358846" y="41895"/>
                </a:lnTo>
                <a:lnTo>
                  <a:pt x="3389800" y="45181"/>
                </a:lnTo>
                <a:lnTo>
                  <a:pt x="3421019" y="48782"/>
                </a:lnTo>
                <a:lnTo>
                  <a:pt x="3452415" y="52594"/>
                </a:lnTo>
                <a:lnTo>
                  <a:pt x="3483929" y="56547"/>
                </a:lnTo>
                <a:lnTo>
                  <a:pt x="3515522" y="60593"/>
                </a:lnTo>
                <a:lnTo>
                  <a:pt x="3547167" y="63996"/>
                </a:lnTo>
                <a:lnTo>
                  <a:pt x="3578847" y="66970"/>
                </a:lnTo>
                <a:lnTo>
                  <a:pt x="3610551" y="69658"/>
                </a:lnTo>
                <a:lnTo>
                  <a:pt x="3641565" y="72156"/>
                </a:lnTo>
                <a:lnTo>
                  <a:pt x="3672118" y="74527"/>
                </a:lnTo>
                <a:lnTo>
                  <a:pt x="3702365" y="76812"/>
                </a:lnTo>
                <a:lnTo>
                  <a:pt x="3732407" y="79043"/>
                </a:lnTo>
                <a:lnTo>
                  <a:pt x="3762312" y="81234"/>
                </a:lnTo>
                <a:lnTo>
                  <a:pt x="3792127" y="83401"/>
                </a:lnTo>
                <a:lnTo>
                  <a:pt x="3823293" y="85551"/>
                </a:lnTo>
                <a:lnTo>
                  <a:pt x="3855359" y="87690"/>
                </a:lnTo>
                <a:lnTo>
                  <a:pt x="3888025" y="89821"/>
                </a:lnTo>
                <a:lnTo>
                  <a:pt x="3920386" y="92654"/>
                </a:lnTo>
                <a:lnTo>
                  <a:pt x="3952543" y="95953"/>
                </a:lnTo>
                <a:lnTo>
                  <a:pt x="3984565" y="99564"/>
                </a:lnTo>
                <a:lnTo>
                  <a:pt x="4017201" y="102676"/>
                </a:lnTo>
                <a:lnTo>
                  <a:pt x="4050248" y="105457"/>
                </a:lnTo>
                <a:lnTo>
                  <a:pt x="4083568" y="108017"/>
                </a:lnTo>
                <a:lnTo>
                  <a:pt x="4117070" y="111134"/>
                </a:lnTo>
                <a:lnTo>
                  <a:pt x="4150695" y="114623"/>
                </a:lnTo>
                <a:lnTo>
                  <a:pt x="4184399" y="118361"/>
                </a:lnTo>
                <a:lnTo>
                  <a:pt x="4218158" y="121558"/>
                </a:lnTo>
                <a:lnTo>
                  <a:pt x="4251952" y="124394"/>
                </a:lnTo>
                <a:lnTo>
                  <a:pt x="4285771" y="126991"/>
                </a:lnTo>
                <a:lnTo>
                  <a:pt x="4320311" y="129427"/>
                </a:lnTo>
                <a:lnTo>
                  <a:pt x="4355332" y="131758"/>
                </a:lnTo>
                <a:lnTo>
                  <a:pt x="4390674" y="134017"/>
                </a:lnTo>
                <a:lnTo>
                  <a:pt x="4424818" y="135523"/>
                </a:lnTo>
                <a:lnTo>
                  <a:pt x="4458165" y="136527"/>
                </a:lnTo>
                <a:lnTo>
                  <a:pt x="4490979" y="137197"/>
                </a:lnTo>
                <a:lnTo>
                  <a:pt x="4524850" y="137643"/>
                </a:lnTo>
                <a:lnTo>
                  <a:pt x="4559425" y="137940"/>
                </a:lnTo>
                <a:lnTo>
                  <a:pt x="4594469" y="138138"/>
                </a:lnTo>
                <a:lnTo>
                  <a:pt x="4629121" y="138976"/>
                </a:lnTo>
                <a:lnTo>
                  <a:pt x="4663511" y="140240"/>
                </a:lnTo>
                <a:lnTo>
                  <a:pt x="4697727" y="141789"/>
                </a:lnTo>
                <a:lnTo>
                  <a:pt x="4733237" y="143526"/>
                </a:lnTo>
                <a:lnTo>
                  <a:pt x="4769611" y="145390"/>
                </a:lnTo>
                <a:lnTo>
                  <a:pt x="4806560" y="147339"/>
                </a:lnTo>
                <a:lnTo>
                  <a:pt x="4843892" y="150049"/>
                </a:lnTo>
                <a:lnTo>
                  <a:pt x="4881481" y="153266"/>
                </a:lnTo>
                <a:lnTo>
                  <a:pt x="4919239" y="156821"/>
                </a:lnTo>
                <a:lnTo>
                  <a:pt x="4956407" y="159899"/>
                </a:lnTo>
                <a:lnTo>
                  <a:pt x="4993179" y="162655"/>
                </a:lnTo>
                <a:lnTo>
                  <a:pt x="5029688" y="165198"/>
                </a:lnTo>
                <a:lnTo>
                  <a:pt x="5066728" y="168305"/>
                </a:lnTo>
                <a:lnTo>
                  <a:pt x="5104122" y="171787"/>
                </a:lnTo>
                <a:lnTo>
                  <a:pt x="5141750" y="175520"/>
                </a:lnTo>
                <a:lnTo>
                  <a:pt x="5180242" y="178714"/>
                </a:lnTo>
                <a:lnTo>
                  <a:pt x="5219308" y="181549"/>
                </a:lnTo>
                <a:lnTo>
                  <a:pt x="5258758" y="184143"/>
                </a:lnTo>
                <a:lnTo>
                  <a:pt x="5298463" y="187285"/>
                </a:lnTo>
                <a:lnTo>
                  <a:pt x="5338340" y="190791"/>
                </a:lnTo>
                <a:lnTo>
                  <a:pt x="5378330" y="194539"/>
                </a:lnTo>
                <a:lnTo>
                  <a:pt x="5419805" y="197742"/>
                </a:lnTo>
                <a:lnTo>
                  <a:pt x="5462272" y="200585"/>
                </a:lnTo>
                <a:lnTo>
                  <a:pt x="5505401" y="203184"/>
                </a:lnTo>
                <a:lnTo>
                  <a:pt x="5550381" y="207035"/>
                </a:lnTo>
                <a:lnTo>
                  <a:pt x="5596596" y="211719"/>
                </a:lnTo>
                <a:lnTo>
                  <a:pt x="5643632" y="216957"/>
                </a:lnTo>
                <a:lnTo>
                  <a:pt x="5690513" y="221155"/>
                </a:lnTo>
                <a:lnTo>
                  <a:pt x="5737289" y="224659"/>
                </a:lnTo>
                <a:lnTo>
                  <a:pt x="5783996" y="227701"/>
                </a:lnTo>
                <a:lnTo>
                  <a:pt x="5830656" y="231141"/>
                </a:lnTo>
                <a:lnTo>
                  <a:pt x="5877284" y="234844"/>
                </a:lnTo>
                <a:lnTo>
                  <a:pt x="5923892" y="238724"/>
                </a:lnTo>
                <a:lnTo>
                  <a:pt x="5971897" y="242722"/>
                </a:lnTo>
                <a:lnTo>
                  <a:pt x="6020833" y="246799"/>
                </a:lnTo>
                <a:lnTo>
                  <a:pt x="6070392" y="250928"/>
                </a:lnTo>
                <a:lnTo>
                  <a:pt x="6121774" y="256503"/>
                </a:lnTo>
                <a:lnTo>
                  <a:pt x="6174374" y="263041"/>
                </a:lnTo>
                <a:lnTo>
                  <a:pt x="6227786" y="270222"/>
                </a:lnTo>
                <a:lnTo>
                  <a:pt x="6280326" y="279243"/>
                </a:lnTo>
                <a:lnTo>
                  <a:pt x="6332286" y="289491"/>
                </a:lnTo>
                <a:lnTo>
                  <a:pt x="6383860" y="300555"/>
                </a:lnTo>
                <a:lnTo>
                  <a:pt x="6433766" y="311459"/>
                </a:lnTo>
                <a:lnTo>
                  <a:pt x="6482556" y="322257"/>
                </a:lnTo>
                <a:lnTo>
                  <a:pt x="6530607" y="332983"/>
                </a:lnTo>
                <a:lnTo>
                  <a:pt x="6576046" y="342956"/>
                </a:lnTo>
                <a:lnTo>
                  <a:pt x="6619743" y="352427"/>
                </a:lnTo>
                <a:lnTo>
                  <a:pt x="6662282" y="361563"/>
                </a:lnTo>
                <a:lnTo>
                  <a:pt x="6747358" y="3798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4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1040"/>
          <p:cNvGrpSpPr/>
          <p:nvPr/>
        </p:nvGrpSpPr>
        <p:grpSpPr>
          <a:xfrm>
            <a:off x="724935" y="336875"/>
            <a:ext cx="837166" cy="409861"/>
            <a:chOff x="724935" y="336875"/>
            <a:chExt cx="837166" cy="409861"/>
          </a:xfrm>
        </p:grpSpPr>
        <p:sp>
          <p:nvSpPr>
            <p:cNvPr id="2" name="SMARTInkShape-5057"/>
            <p:cNvSpPr/>
            <p:nvPr>
              <p:custDataLst>
                <p:tags r:id="rId172"/>
              </p:custDataLst>
            </p:nvPr>
          </p:nvSpPr>
          <p:spPr>
            <a:xfrm>
              <a:off x="1435192" y="336875"/>
              <a:ext cx="126909" cy="295848"/>
            </a:xfrm>
            <a:custGeom>
              <a:avLst/>
              <a:gdLst/>
              <a:ahLst/>
              <a:cxnLst/>
              <a:rect l="0" t="0" r="0" b="0"/>
              <a:pathLst>
                <a:path w="126909" h="295848">
                  <a:moveTo>
                    <a:pt x="76108" y="183825"/>
                  </a:moveTo>
                  <a:lnTo>
                    <a:pt x="76108" y="183825"/>
                  </a:lnTo>
                  <a:lnTo>
                    <a:pt x="76108" y="174987"/>
                  </a:lnTo>
                  <a:lnTo>
                    <a:pt x="74697" y="172994"/>
                  </a:lnTo>
                  <a:lnTo>
                    <a:pt x="69366" y="168898"/>
                  </a:lnTo>
                  <a:lnTo>
                    <a:pt x="62293" y="166608"/>
                  </a:lnTo>
                  <a:lnTo>
                    <a:pt x="58431" y="165997"/>
                  </a:lnTo>
                  <a:lnTo>
                    <a:pt x="48496" y="169081"/>
                  </a:lnTo>
                  <a:lnTo>
                    <a:pt x="42883" y="171879"/>
                  </a:lnTo>
                  <a:lnTo>
                    <a:pt x="32884" y="182514"/>
                  </a:lnTo>
                  <a:lnTo>
                    <a:pt x="6994" y="226247"/>
                  </a:lnTo>
                  <a:lnTo>
                    <a:pt x="0" y="249246"/>
                  </a:lnTo>
                  <a:lnTo>
                    <a:pt x="184" y="267934"/>
                  </a:lnTo>
                  <a:lnTo>
                    <a:pt x="2209" y="275881"/>
                  </a:lnTo>
                  <a:lnTo>
                    <a:pt x="5675" y="281885"/>
                  </a:lnTo>
                  <a:lnTo>
                    <a:pt x="15171" y="290437"/>
                  </a:lnTo>
                  <a:lnTo>
                    <a:pt x="26447" y="294708"/>
                  </a:lnTo>
                  <a:lnTo>
                    <a:pt x="32417" y="295847"/>
                  </a:lnTo>
                  <a:lnTo>
                    <a:pt x="44695" y="293350"/>
                  </a:lnTo>
                  <a:lnTo>
                    <a:pt x="50933" y="290708"/>
                  </a:lnTo>
                  <a:lnTo>
                    <a:pt x="69825" y="270135"/>
                  </a:lnTo>
                  <a:lnTo>
                    <a:pt x="85457" y="241697"/>
                  </a:lnTo>
                  <a:lnTo>
                    <a:pt x="92728" y="210016"/>
                  </a:lnTo>
                  <a:lnTo>
                    <a:pt x="96194" y="170066"/>
                  </a:lnTo>
                  <a:lnTo>
                    <a:pt x="93032" y="126439"/>
                  </a:lnTo>
                  <a:lnTo>
                    <a:pt x="88804" y="81180"/>
                  </a:lnTo>
                  <a:lnTo>
                    <a:pt x="84573" y="40838"/>
                  </a:lnTo>
                  <a:lnTo>
                    <a:pt x="77519" y="8344"/>
                  </a:lnTo>
                  <a:lnTo>
                    <a:pt x="74226" y="3337"/>
                  </a:lnTo>
                  <a:lnTo>
                    <a:pt x="70620" y="0"/>
                  </a:lnTo>
                  <a:lnTo>
                    <a:pt x="66805" y="2008"/>
                  </a:lnTo>
                  <a:lnTo>
                    <a:pt x="58803" y="15529"/>
                  </a:lnTo>
                  <a:lnTo>
                    <a:pt x="49735" y="50312"/>
                  </a:lnTo>
                  <a:lnTo>
                    <a:pt x="48629" y="83328"/>
                  </a:lnTo>
                  <a:lnTo>
                    <a:pt x="51195" y="121521"/>
                  </a:lnTo>
                  <a:lnTo>
                    <a:pt x="57039" y="162014"/>
                  </a:lnTo>
                  <a:lnTo>
                    <a:pt x="68103" y="196003"/>
                  </a:lnTo>
                  <a:lnTo>
                    <a:pt x="83839" y="223810"/>
                  </a:lnTo>
                  <a:lnTo>
                    <a:pt x="126908" y="266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058"/>
            <p:cNvSpPr/>
            <p:nvPr>
              <p:custDataLst>
                <p:tags r:id="rId173"/>
              </p:custDataLst>
            </p:nvPr>
          </p:nvSpPr>
          <p:spPr>
            <a:xfrm>
              <a:off x="1331984" y="499290"/>
              <a:ext cx="93256" cy="131676"/>
            </a:xfrm>
            <a:custGeom>
              <a:avLst/>
              <a:gdLst/>
              <a:ahLst/>
              <a:cxnLst/>
              <a:rect l="0" t="0" r="0" b="0"/>
              <a:pathLst>
                <a:path w="93256" h="131676">
                  <a:moveTo>
                    <a:pt x="71366" y="15060"/>
                  </a:moveTo>
                  <a:lnTo>
                    <a:pt x="71366" y="15060"/>
                  </a:lnTo>
                  <a:lnTo>
                    <a:pt x="57551" y="3127"/>
                  </a:lnTo>
                  <a:lnTo>
                    <a:pt x="53689" y="754"/>
                  </a:lnTo>
                  <a:lnTo>
                    <a:pt x="43754" y="0"/>
                  </a:lnTo>
                  <a:lnTo>
                    <a:pt x="20129" y="5265"/>
                  </a:lnTo>
                  <a:lnTo>
                    <a:pt x="15336" y="8530"/>
                  </a:lnTo>
                  <a:lnTo>
                    <a:pt x="8128" y="17802"/>
                  </a:lnTo>
                  <a:lnTo>
                    <a:pt x="104" y="41664"/>
                  </a:lnTo>
                  <a:lnTo>
                    <a:pt x="0" y="74448"/>
                  </a:lnTo>
                  <a:lnTo>
                    <a:pt x="7809" y="100860"/>
                  </a:lnTo>
                  <a:lnTo>
                    <a:pt x="25802" y="122092"/>
                  </a:lnTo>
                  <a:lnTo>
                    <a:pt x="39121" y="129657"/>
                  </a:lnTo>
                  <a:lnTo>
                    <a:pt x="45636" y="131675"/>
                  </a:lnTo>
                  <a:lnTo>
                    <a:pt x="60401" y="130154"/>
                  </a:lnTo>
                  <a:lnTo>
                    <a:pt x="74959" y="124068"/>
                  </a:lnTo>
                  <a:lnTo>
                    <a:pt x="86133" y="114308"/>
                  </a:lnTo>
                  <a:lnTo>
                    <a:pt x="92040" y="99152"/>
                  </a:lnTo>
                  <a:lnTo>
                    <a:pt x="93255" y="80656"/>
                  </a:lnTo>
                  <a:lnTo>
                    <a:pt x="86005" y="52527"/>
                  </a:lnTo>
                  <a:lnTo>
                    <a:pt x="78813" y="39708"/>
                  </a:lnTo>
                  <a:lnTo>
                    <a:pt x="74214" y="35725"/>
                  </a:lnTo>
                  <a:lnTo>
                    <a:pt x="52316" y="27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059"/>
            <p:cNvSpPr/>
            <p:nvPr>
              <p:custDataLst>
                <p:tags r:id="rId174"/>
              </p:custDataLst>
            </p:nvPr>
          </p:nvSpPr>
          <p:spPr>
            <a:xfrm>
              <a:off x="1219200" y="349250"/>
              <a:ext cx="107951" cy="287751"/>
            </a:xfrm>
            <a:custGeom>
              <a:avLst/>
              <a:gdLst/>
              <a:ahLst/>
              <a:cxnLst/>
              <a:rect l="0" t="0" r="0" b="0"/>
              <a:pathLst>
                <a:path w="107951" h="287751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8838" y="84126"/>
                  </a:lnTo>
                  <a:lnTo>
                    <a:pt x="12865" y="119704"/>
                  </a:lnTo>
                  <a:lnTo>
                    <a:pt x="16301" y="159035"/>
                  </a:lnTo>
                  <a:lnTo>
                    <a:pt x="17828" y="200034"/>
                  </a:lnTo>
                  <a:lnTo>
                    <a:pt x="18507" y="234248"/>
                  </a:lnTo>
                  <a:lnTo>
                    <a:pt x="18943" y="277223"/>
                  </a:lnTo>
                  <a:lnTo>
                    <a:pt x="19029" y="287750"/>
                  </a:lnTo>
                  <a:lnTo>
                    <a:pt x="19049" y="243594"/>
                  </a:lnTo>
                  <a:lnTo>
                    <a:pt x="20931" y="215874"/>
                  </a:lnTo>
                  <a:lnTo>
                    <a:pt x="27839" y="196842"/>
                  </a:lnTo>
                  <a:lnTo>
                    <a:pt x="31259" y="190495"/>
                  </a:lnTo>
                  <a:lnTo>
                    <a:pt x="40704" y="181561"/>
                  </a:lnTo>
                  <a:lnTo>
                    <a:pt x="46186" y="178190"/>
                  </a:lnTo>
                  <a:lnTo>
                    <a:pt x="51252" y="176649"/>
                  </a:lnTo>
                  <a:lnTo>
                    <a:pt x="60643" y="176818"/>
                  </a:lnTo>
                  <a:lnTo>
                    <a:pt x="69521" y="181127"/>
                  </a:lnTo>
                  <a:lnTo>
                    <a:pt x="73864" y="184251"/>
                  </a:lnTo>
                  <a:lnTo>
                    <a:pt x="86718" y="202132"/>
                  </a:lnTo>
                  <a:lnTo>
                    <a:pt x="97872" y="246674"/>
                  </a:lnTo>
                  <a:lnTo>
                    <a:pt x="1079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060"/>
            <p:cNvSpPr/>
            <p:nvPr>
              <p:custDataLst>
                <p:tags r:id="rId175"/>
              </p:custDataLst>
            </p:nvPr>
          </p:nvSpPr>
          <p:spPr>
            <a:xfrm>
              <a:off x="1085850" y="4699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7186" y="51375"/>
                  </a:lnTo>
                  <a:lnTo>
                    <a:pt x="50911" y="28607"/>
                  </a:lnTo>
                  <a:lnTo>
                    <a:pt x="90882" y="949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061"/>
            <p:cNvSpPr/>
            <p:nvPr>
              <p:custDataLst>
                <p:tags r:id="rId176"/>
              </p:custDataLst>
            </p:nvPr>
          </p:nvSpPr>
          <p:spPr>
            <a:xfrm>
              <a:off x="982442" y="541255"/>
              <a:ext cx="116109" cy="133117"/>
            </a:xfrm>
            <a:custGeom>
              <a:avLst/>
              <a:gdLst/>
              <a:ahLst/>
              <a:cxnLst/>
              <a:rect l="0" t="0" r="0" b="0"/>
              <a:pathLst>
                <a:path w="116109" h="133117">
                  <a:moveTo>
                    <a:pt x="46258" y="42945"/>
                  </a:moveTo>
                  <a:lnTo>
                    <a:pt x="46258" y="42945"/>
                  </a:lnTo>
                  <a:lnTo>
                    <a:pt x="42887" y="46316"/>
                  </a:lnTo>
                  <a:lnTo>
                    <a:pt x="42600" y="47309"/>
                  </a:lnTo>
                  <a:lnTo>
                    <a:pt x="43113" y="47971"/>
                  </a:lnTo>
                  <a:lnTo>
                    <a:pt x="44162" y="48412"/>
                  </a:lnTo>
                  <a:lnTo>
                    <a:pt x="44860" y="48001"/>
                  </a:lnTo>
                  <a:lnTo>
                    <a:pt x="47863" y="42271"/>
                  </a:lnTo>
                  <a:lnTo>
                    <a:pt x="49445" y="40379"/>
                  </a:lnTo>
                  <a:lnTo>
                    <a:pt x="51671" y="17490"/>
                  </a:lnTo>
                  <a:lnTo>
                    <a:pt x="49867" y="10453"/>
                  </a:lnTo>
                  <a:lnTo>
                    <a:pt x="46547" y="5056"/>
                  </a:lnTo>
                  <a:lnTo>
                    <a:pt x="42217" y="752"/>
                  </a:lnTo>
                  <a:lnTo>
                    <a:pt x="37214" y="0"/>
                  </a:lnTo>
                  <a:lnTo>
                    <a:pt x="26011" y="4808"/>
                  </a:lnTo>
                  <a:lnTo>
                    <a:pt x="11174" y="16045"/>
                  </a:lnTo>
                  <a:lnTo>
                    <a:pt x="4089" y="29813"/>
                  </a:lnTo>
                  <a:lnTo>
                    <a:pt x="0" y="47692"/>
                  </a:lnTo>
                  <a:lnTo>
                    <a:pt x="2370" y="76886"/>
                  </a:lnTo>
                  <a:lnTo>
                    <a:pt x="19373" y="117622"/>
                  </a:lnTo>
                  <a:lnTo>
                    <a:pt x="31252" y="127405"/>
                  </a:lnTo>
                  <a:lnTo>
                    <a:pt x="38370" y="131002"/>
                  </a:lnTo>
                  <a:lnTo>
                    <a:pt x="55688" y="133116"/>
                  </a:lnTo>
                  <a:lnTo>
                    <a:pt x="65244" y="132693"/>
                  </a:lnTo>
                  <a:lnTo>
                    <a:pt x="81507" y="126577"/>
                  </a:lnTo>
                  <a:lnTo>
                    <a:pt x="95086" y="116098"/>
                  </a:lnTo>
                  <a:lnTo>
                    <a:pt x="116108" y="87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062"/>
            <p:cNvSpPr/>
            <p:nvPr>
              <p:custDataLst>
                <p:tags r:id="rId177"/>
              </p:custDataLst>
            </p:nvPr>
          </p:nvSpPr>
          <p:spPr>
            <a:xfrm>
              <a:off x="724935" y="402190"/>
              <a:ext cx="233916" cy="344546"/>
            </a:xfrm>
            <a:custGeom>
              <a:avLst/>
              <a:gdLst/>
              <a:ahLst/>
              <a:cxnLst/>
              <a:rect l="0" t="0" r="0" b="0"/>
              <a:pathLst>
                <a:path w="233916" h="344546">
                  <a:moveTo>
                    <a:pt x="43415" y="99460"/>
                  </a:moveTo>
                  <a:lnTo>
                    <a:pt x="43415" y="99460"/>
                  </a:lnTo>
                  <a:lnTo>
                    <a:pt x="40044" y="96089"/>
                  </a:lnTo>
                  <a:lnTo>
                    <a:pt x="38389" y="92552"/>
                  </a:lnTo>
                  <a:lnTo>
                    <a:pt x="37088" y="86860"/>
                  </a:lnTo>
                  <a:lnTo>
                    <a:pt x="40437" y="128825"/>
                  </a:lnTo>
                  <a:lnTo>
                    <a:pt x="47896" y="176417"/>
                  </a:lnTo>
                  <a:lnTo>
                    <a:pt x="53366" y="219550"/>
                  </a:lnTo>
                  <a:lnTo>
                    <a:pt x="55301" y="265648"/>
                  </a:lnTo>
                  <a:lnTo>
                    <a:pt x="55954" y="312021"/>
                  </a:lnTo>
                  <a:lnTo>
                    <a:pt x="56083" y="338454"/>
                  </a:lnTo>
                  <a:lnTo>
                    <a:pt x="55388" y="341339"/>
                  </a:lnTo>
                  <a:lnTo>
                    <a:pt x="54220" y="343263"/>
                  </a:lnTo>
                  <a:lnTo>
                    <a:pt x="52735" y="344545"/>
                  </a:lnTo>
                  <a:lnTo>
                    <a:pt x="51039" y="343989"/>
                  </a:lnTo>
                  <a:lnTo>
                    <a:pt x="47274" y="339608"/>
                  </a:lnTo>
                  <a:lnTo>
                    <a:pt x="37697" y="305856"/>
                  </a:lnTo>
                  <a:lnTo>
                    <a:pt x="28174" y="270449"/>
                  </a:lnTo>
                  <a:lnTo>
                    <a:pt x="18767" y="230724"/>
                  </a:lnTo>
                  <a:lnTo>
                    <a:pt x="10588" y="192372"/>
                  </a:lnTo>
                  <a:lnTo>
                    <a:pt x="2722" y="147686"/>
                  </a:lnTo>
                  <a:lnTo>
                    <a:pt x="78" y="111084"/>
                  </a:lnTo>
                  <a:lnTo>
                    <a:pt x="0" y="73035"/>
                  </a:lnTo>
                  <a:lnTo>
                    <a:pt x="5938" y="25697"/>
                  </a:lnTo>
                  <a:lnTo>
                    <a:pt x="11616" y="2676"/>
                  </a:lnTo>
                  <a:lnTo>
                    <a:pt x="13044" y="1070"/>
                  </a:lnTo>
                  <a:lnTo>
                    <a:pt x="14701" y="0"/>
                  </a:lnTo>
                  <a:lnTo>
                    <a:pt x="17217" y="1403"/>
                  </a:lnTo>
                  <a:lnTo>
                    <a:pt x="35401" y="24563"/>
                  </a:lnTo>
                  <a:lnTo>
                    <a:pt x="58056" y="63970"/>
                  </a:lnTo>
                  <a:lnTo>
                    <a:pt x="87415" y="108845"/>
                  </a:lnTo>
                  <a:lnTo>
                    <a:pt x="97308" y="123387"/>
                  </a:lnTo>
                  <a:lnTo>
                    <a:pt x="108289" y="131261"/>
                  </a:lnTo>
                  <a:lnTo>
                    <a:pt x="119520" y="134055"/>
                  </a:lnTo>
                  <a:lnTo>
                    <a:pt x="129215" y="132945"/>
                  </a:lnTo>
                  <a:lnTo>
                    <a:pt x="138228" y="124455"/>
                  </a:lnTo>
                  <a:lnTo>
                    <a:pt x="164138" y="82212"/>
                  </a:lnTo>
                  <a:lnTo>
                    <a:pt x="180830" y="40706"/>
                  </a:lnTo>
                  <a:lnTo>
                    <a:pt x="194427" y="12835"/>
                  </a:lnTo>
                  <a:lnTo>
                    <a:pt x="194890" y="12782"/>
                  </a:lnTo>
                  <a:lnTo>
                    <a:pt x="195198" y="13453"/>
                  </a:lnTo>
                  <a:lnTo>
                    <a:pt x="195779" y="58803"/>
                  </a:lnTo>
                  <a:lnTo>
                    <a:pt x="199175" y="100976"/>
                  </a:lnTo>
                  <a:lnTo>
                    <a:pt x="204599" y="134706"/>
                  </a:lnTo>
                  <a:lnTo>
                    <a:pt x="211008" y="169453"/>
                  </a:lnTo>
                  <a:lnTo>
                    <a:pt x="218583" y="216781"/>
                  </a:lnTo>
                  <a:lnTo>
                    <a:pt x="225296" y="258556"/>
                  </a:lnTo>
                  <a:lnTo>
                    <a:pt x="233915" y="28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063"/>
            <p:cNvSpPr/>
            <p:nvPr>
              <p:custDataLst>
                <p:tags r:id="rId178"/>
              </p:custDataLst>
            </p:nvPr>
          </p:nvSpPr>
          <p:spPr>
            <a:xfrm>
              <a:off x="1136934" y="374650"/>
              <a:ext cx="63822" cy="282994"/>
            </a:xfrm>
            <a:custGeom>
              <a:avLst/>
              <a:gdLst/>
              <a:ahLst/>
              <a:cxnLst/>
              <a:rect l="0" t="0" r="0" b="0"/>
              <a:pathLst>
                <a:path w="63822" h="282994">
                  <a:moveTo>
                    <a:pt x="12416" y="0"/>
                  </a:moveTo>
                  <a:lnTo>
                    <a:pt x="12416" y="0"/>
                  </a:lnTo>
                  <a:lnTo>
                    <a:pt x="8052" y="16620"/>
                  </a:lnTo>
                  <a:lnTo>
                    <a:pt x="4577" y="56173"/>
                  </a:lnTo>
                  <a:lnTo>
                    <a:pt x="1156" y="100605"/>
                  </a:lnTo>
                  <a:lnTo>
                    <a:pt x="356" y="135730"/>
                  </a:lnTo>
                  <a:lnTo>
                    <a:pt x="0" y="172508"/>
                  </a:lnTo>
                  <a:lnTo>
                    <a:pt x="1724" y="206257"/>
                  </a:lnTo>
                  <a:lnTo>
                    <a:pt x="6661" y="247380"/>
                  </a:lnTo>
                  <a:lnTo>
                    <a:pt x="11269" y="265874"/>
                  </a:lnTo>
                  <a:lnTo>
                    <a:pt x="18021" y="276446"/>
                  </a:lnTo>
                  <a:lnTo>
                    <a:pt x="27607" y="281615"/>
                  </a:lnTo>
                  <a:lnTo>
                    <a:pt x="33127" y="282993"/>
                  </a:lnTo>
                  <a:lnTo>
                    <a:pt x="38218" y="281090"/>
                  </a:lnTo>
                  <a:lnTo>
                    <a:pt x="47637" y="271449"/>
                  </a:lnTo>
                  <a:lnTo>
                    <a:pt x="60873" y="246784"/>
                  </a:lnTo>
                  <a:lnTo>
                    <a:pt x="63821" y="231037"/>
                  </a:lnTo>
                  <a:lnTo>
                    <a:pt x="6321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5064"/>
          <p:cNvSpPr/>
          <p:nvPr>
            <p:custDataLst>
              <p:tags r:id="rId1"/>
            </p:custDataLst>
          </p:nvPr>
        </p:nvSpPr>
        <p:spPr>
          <a:xfrm>
            <a:off x="1904441" y="334236"/>
            <a:ext cx="248210" cy="595036"/>
          </a:xfrm>
          <a:custGeom>
            <a:avLst/>
            <a:gdLst/>
            <a:ahLst/>
            <a:cxnLst/>
            <a:rect l="0" t="0" r="0" b="0"/>
            <a:pathLst>
              <a:path w="248210" h="595036">
                <a:moveTo>
                  <a:pt x="114859" y="218214"/>
                </a:moveTo>
                <a:lnTo>
                  <a:pt x="114859" y="218214"/>
                </a:lnTo>
                <a:lnTo>
                  <a:pt x="106021" y="203908"/>
                </a:lnTo>
                <a:lnTo>
                  <a:pt x="101994" y="201273"/>
                </a:lnTo>
                <a:lnTo>
                  <a:pt x="99932" y="200570"/>
                </a:lnTo>
                <a:lnTo>
                  <a:pt x="98558" y="198690"/>
                </a:lnTo>
                <a:lnTo>
                  <a:pt x="97030" y="192839"/>
                </a:lnTo>
                <a:lnTo>
                  <a:pt x="95212" y="190714"/>
                </a:lnTo>
                <a:lnTo>
                  <a:pt x="89429" y="188353"/>
                </a:lnTo>
                <a:lnTo>
                  <a:pt x="71498" y="190395"/>
                </a:lnTo>
                <a:lnTo>
                  <a:pt x="48311" y="205581"/>
                </a:lnTo>
                <a:lnTo>
                  <a:pt x="20195" y="234697"/>
                </a:lnTo>
                <a:lnTo>
                  <a:pt x="7405" y="261758"/>
                </a:lnTo>
                <a:lnTo>
                  <a:pt x="0" y="303083"/>
                </a:lnTo>
                <a:lnTo>
                  <a:pt x="187" y="315010"/>
                </a:lnTo>
                <a:lnTo>
                  <a:pt x="3133" y="324372"/>
                </a:lnTo>
                <a:lnTo>
                  <a:pt x="13932" y="338538"/>
                </a:lnTo>
                <a:lnTo>
                  <a:pt x="28140" y="345775"/>
                </a:lnTo>
                <a:lnTo>
                  <a:pt x="35880" y="347704"/>
                </a:lnTo>
                <a:lnTo>
                  <a:pt x="53887" y="342323"/>
                </a:lnTo>
                <a:lnTo>
                  <a:pt x="63627" y="336936"/>
                </a:lnTo>
                <a:lnTo>
                  <a:pt x="78213" y="319663"/>
                </a:lnTo>
                <a:lnTo>
                  <a:pt x="84079" y="309130"/>
                </a:lnTo>
                <a:lnTo>
                  <a:pt x="88714" y="282375"/>
                </a:lnTo>
                <a:lnTo>
                  <a:pt x="87717" y="250258"/>
                </a:lnTo>
                <a:lnTo>
                  <a:pt x="82570" y="212465"/>
                </a:lnTo>
                <a:lnTo>
                  <a:pt x="75110" y="165005"/>
                </a:lnTo>
                <a:lnTo>
                  <a:pt x="65060" y="137616"/>
                </a:lnTo>
                <a:lnTo>
                  <a:pt x="57213" y="127594"/>
                </a:lnTo>
                <a:lnTo>
                  <a:pt x="50433" y="120789"/>
                </a:lnTo>
                <a:lnTo>
                  <a:pt x="47420" y="115412"/>
                </a:lnTo>
                <a:lnTo>
                  <a:pt x="49438" y="112285"/>
                </a:lnTo>
                <a:lnTo>
                  <a:pt x="87316" y="86297"/>
                </a:lnTo>
                <a:lnTo>
                  <a:pt x="129197" y="62868"/>
                </a:lnTo>
                <a:lnTo>
                  <a:pt x="160978" y="46395"/>
                </a:lnTo>
                <a:lnTo>
                  <a:pt x="204959" y="21255"/>
                </a:lnTo>
                <a:lnTo>
                  <a:pt x="234689" y="3458"/>
                </a:lnTo>
                <a:lnTo>
                  <a:pt x="245022" y="0"/>
                </a:lnTo>
                <a:lnTo>
                  <a:pt x="246790" y="66"/>
                </a:lnTo>
                <a:lnTo>
                  <a:pt x="247263" y="815"/>
                </a:lnTo>
                <a:lnTo>
                  <a:pt x="209784" y="42298"/>
                </a:lnTo>
                <a:lnTo>
                  <a:pt x="184564" y="73707"/>
                </a:lnTo>
                <a:lnTo>
                  <a:pt x="159245" y="113537"/>
                </a:lnTo>
                <a:lnTo>
                  <a:pt x="146566" y="137846"/>
                </a:lnTo>
                <a:lnTo>
                  <a:pt x="133881" y="164635"/>
                </a:lnTo>
                <a:lnTo>
                  <a:pt x="121190" y="193078"/>
                </a:lnTo>
                <a:lnTo>
                  <a:pt x="109202" y="222623"/>
                </a:lnTo>
                <a:lnTo>
                  <a:pt x="97682" y="252904"/>
                </a:lnTo>
                <a:lnTo>
                  <a:pt x="86474" y="283674"/>
                </a:lnTo>
                <a:lnTo>
                  <a:pt x="78297" y="313359"/>
                </a:lnTo>
                <a:lnTo>
                  <a:pt x="72140" y="342322"/>
                </a:lnTo>
                <a:lnTo>
                  <a:pt x="67329" y="370803"/>
                </a:lnTo>
                <a:lnTo>
                  <a:pt x="64123" y="397551"/>
                </a:lnTo>
                <a:lnTo>
                  <a:pt x="61985" y="423144"/>
                </a:lnTo>
                <a:lnTo>
                  <a:pt x="60559" y="447967"/>
                </a:lnTo>
                <a:lnTo>
                  <a:pt x="60315" y="472277"/>
                </a:lnTo>
                <a:lnTo>
                  <a:pt x="60857" y="496245"/>
                </a:lnTo>
                <a:lnTo>
                  <a:pt x="64047" y="539339"/>
                </a:lnTo>
                <a:lnTo>
                  <a:pt x="70169" y="570251"/>
                </a:lnTo>
                <a:lnTo>
                  <a:pt x="79474" y="588223"/>
                </a:lnTo>
                <a:lnTo>
                  <a:pt x="84919" y="594003"/>
                </a:lnTo>
                <a:lnTo>
                  <a:pt x="91371" y="595035"/>
                </a:lnTo>
                <a:lnTo>
                  <a:pt x="106066" y="588655"/>
                </a:lnTo>
                <a:lnTo>
                  <a:pt x="126835" y="565825"/>
                </a:lnTo>
                <a:lnTo>
                  <a:pt x="151405" y="520025"/>
                </a:lnTo>
                <a:lnTo>
                  <a:pt x="160416" y="475013"/>
                </a:lnTo>
                <a:lnTo>
                  <a:pt x="158539" y="431494"/>
                </a:lnTo>
                <a:lnTo>
                  <a:pt x="149360" y="397746"/>
                </a:lnTo>
                <a:lnTo>
                  <a:pt x="136222" y="371095"/>
                </a:lnTo>
                <a:lnTo>
                  <a:pt x="136862" y="368112"/>
                </a:lnTo>
                <a:lnTo>
                  <a:pt x="141336" y="362917"/>
                </a:lnTo>
                <a:lnTo>
                  <a:pt x="185478" y="342876"/>
                </a:lnTo>
                <a:lnTo>
                  <a:pt x="227194" y="319352"/>
                </a:lnTo>
                <a:lnTo>
                  <a:pt x="248209" y="3071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1042"/>
          <p:cNvGrpSpPr/>
          <p:nvPr/>
        </p:nvGrpSpPr>
        <p:grpSpPr>
          <a:xfrm>
            <a:off x="2546789" y="311150"/>
            <a:ext cx="735273" cy="359710"/>
            <a:chOff x="2546789" y="311150"/>
            <a:chExt cx="735273" cy="359710"/>
          </a:xfrm>
        </p:grpSpPr>
        <p:sp>
          <p:nvSpPr>
            <p:cNvPr id="11" name="SMARTInkShape-5065"/>
            <p:cNvSpPr/>
            <p:nvPr>
              <p:custDataLst>
                <p:tags r:id="rId165"/>
              </p:custDataLst>
            </p:nvPr>
          </p:nvSpPr>
          <p:spPr>
            <a:xfrm>
              <a:off x="2974350" y="499270"/>
              <a:ext cx="130801" cy="161439"/>
            </a:xfrm>
            <a:custGeom>
              <a:avLst/>
              <a:gdLst/>
              <a:ahLst/>
              <a:cxnLst/>
              <a:rect l="0" t="0" r="0" b="0"/>
              <a:pathLst>
                <a:path w="130801" h="161439">
                  <a:moveTo>
                    <a:pt x="16500" y="53180"/>
                  </a:moveTo>
                  <a:lnTo>
                    <a:pt x="16500" y="53180"/>
                  </a:lnTo>
                  <a:lnTo>
                    <a:pt x="33507" y="69481"/>
                  </a:lnTo>
                  <a:lnTo>
                    <a:pt x="37699" y="71008"/>
                  </a:lnTo>
                  <a:lnTo>
                    <a:pt x="43796" y="67924"/>
                  </a:lnTo>
                  <a:lnTo>
                    <a:pt x="47398" y="65126"/>
                  </a:lnTo>
                  <a:lnTo>
                    <a:pt x="51399" y="56373"/>
                  </a:lnTo>
                  <a:lnTo>
                    <a:pt x="53967" y="30135"/>
                  </a:lnTo>
                  <a:lnTo>
                    <a:pt x="51041" y="9428"/>
                  </a:lnTo>
                  <a:lnTo>
                    <a:pt x="47609" y="1985"/>
                  </a:lnTo>
                  <a:lnTo>
                    <a:pt x="45706" y="0"/>
                  </a:lnTo>
                  <a:lnTo>
                    <a:pt x="42321" y="88"/>
                  </a:lnTo>
                  <a:lnTo>
                    <a:pt x="32915" y="3948"/>
                  </a:lnTo>
                  <a:lnTo>
                    <a:pt x="23561" y="14131"/>
                  </a:lnTo>
                  <a:lnTo>
                    <a:pt x="6057" y="50405"/>
                  </a:lnTo>
                  <a:lnTo>
                    <a:pt x="0" y="85989"/>
                  </a:lnTo>
                  <a:lnTo>
                    <a:pt x="1576" y="123344"/>
                  </a:lnTo>
                  <a:lnTo>
                    <a:pt x="8456" y="141044"/>
                  </a:lnTo>
                  <a:lnTo>
                    <a:pt x="22348" y="157060"/>
                  </a:lnTo>
                  <a:lnTo>
                    <a:pt x="26748" y="160533"/>
                  </a:lnTo>
                  <a:lnTo>
                    <a:pt x="31799" y="161438"/>
                  </a:lnTo>
                  <a:lnTo>
                    <a:pt x="43055" y="158680"/>
                  </a:lnTo>
                  <a:lnTo>
                    <a:pt x="61292" y="142452"/>
                  </a:lnTo>
                  <a:lnTo>
                    <a:pt x="77689" y="100839"/>
                  </a:lnTo>
                  <a:lnTo>
                    <a:pt x="92486" y="62206"/>
                  </a:lnTo>
                  <a:lnTo>
                    <a:pt x="104173" y="26087"/>
                  </a:lnTo>
                  <a:lnTo>
                    <a:pt x="104582" y="25946"/>
                  </a:lnTo>
                  <a:lnTo>
                    <a:pt x="104855" y="26557"/>
                  </a:lnTo>
                  <a:lnTo>
                    <a:pt x="105239" y="34160"/>
                  </a:lnTo>
                  <a:lnTo>
                    <a:pt x="102234" y="69159"/>
                  </a:lnTo>
                  <a:lnTo>
                    <a:pt x="102581" y="94839"/>
                  </a:lnTo>
                  <a:lnTo>
                    <a:pt x="98809" y="122532"/>
                  </a:lnTo>
                  <a:lnTo>
                    <a:pt x="97478" y="124814"/>
                  </a:lnTo>
                  <a:lnTo>
                    <a:pt x="95885" y="126336"/>
                  </a:lnTo>
                  <a:lnTo>
                    <a:pt x="94118" y="125940"/>
                  </a:lnTo>
                  <a:lnTo>
                    <a:pt x="90273" y="121736"/>
                  </a:lnTo>
                  <a:lnTo>
                    <a:pt x="84142" y="108065"/>
                  </a:lnTo>
                  <a:lnTo>
                    <a:pt x="84598" y="80496"/>
                  </a:lnTo>
                  <a:lnTo>
                    <a:pt x="92573" y="42145"/>
                  </a:lnTo>
                  <a:lnTo>
                    <a:pt x="103873" y="16357"/>
                  </a:lnTo>
                  <a:lnTo>
                    <a:pt x="112787" y="3150"/>
                  </a:lnTo>
                  <a:lnTo>
                    <a:pt x="115263" y="1483"/>
                  </a:lnTo>
                  <a:lnTo>
                    <a:pt x="117620" y="1076"/>
                  </a:lnTo>
                  <a:lnTo>
                    <a:pt x="119897" y="1511"/>
                  </a:lnTo>
                  <a:lnTo>
                    <a:pt x="121415" y="3917"/>
                  </a:lnTo>
                  <a:lnTo>
                    <a:pt x="123851" y="22988"/>
                  </a:lnTo>
                  <a:lnTo>
                    <a:pt x="124397" y="66574"/>
                  </a:lnTo>
                  <a:lnTo>
                    <a:pt x="126316" y="87723"/>
                  </a:lnTo>
                  <a:lnTo>
                    <a:pt x="130210" y="105498"/>
                  </a:lnTo>
                  <a:lnTo>
                    <a:pt x="130406" y="105697"/>
                  </a:lnTo>
                  <a:lnTo>
                    <a:pt x="130800" y="103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066"/>
            <p:cNvSpPr/>
            <p:nvPr>
              <p:custDataLst>
                <p:tags r:id="rId166"/>
              </p:custDataLst>
            </p:nvPr>
          </p:nvSpPr>
          <p:spPr>
            <a:xfrm>
              <a:off x="2826121" y="499070"/>
              <a:ext cx="113930" cy="156097"/>
            </a:xfrm>
            <a:custGeom>
              <a:avLst/>
              <a:gdLst/>
              <a:ahLst/>
              <a:cxnLst/>
              <a:rect l="0" t="0" r="0" b="0"/>
              <a:pathLst>
                <a:path w="113930" h="156097">
                  <a:moveTo>
                    <a:pt x="31379" y="8930"/>
                  </a:moveTo>
                  <a:lnTo>
                    <a:pt x="31379" y="8930"/>
                  </a:lnTo>
                  <a:lnTo>
                    <a:pt x="31379" y="5272"/>
                  </a:lnTo>
                  <a:lnTo>
                    <a:pt x="28008" y="47470"/>
                  </a:lnTo>
                  <a:lnTo>
                    <a:pt x="20548" y="92116"/>
                  </a:lnTo>
                  <a:lnTo>
                    <a:pt x="10180" y="139576"/>
                  </a:lnTo>
                  <a:lnTo>
                    <a:pt x="3852" y="153787"/>
                  </a:lnTo>
                  <a:lnTo>
                    <a:pt x="2445" y="155596"/>
                  </a:lnTo>
                  <a:lnTo>
                    <a:pt x="1506" y="156096"/>
                  </a:lnTo>
                  <a:lnTo>
                    <a:pt x="880" y="155724"/>
                  </a:lnTo>
                  <a:lnTo>
                    <a:pt x="0" y="145088"/>
                  </a:lnTo>
                  <a:lnTo>
                    <a:pt x="5477" y="106616"/>
                  </a:lnTo>
                  <a:lnTo>
                    <a:pt x="15551" y="67115"/>
                  </a:lnTo>
                  <a:lnTo>
                    <a:pt x="31597" y="23010"/>
                  </a:lnTo>
                  <a:lnTo>
                    <a:pt x="39237" y="11660"/>
                  </a:lnTo>
                  <a:lnTo>
                    <a:pt x="44984" y="6616"/>
                  </a:lnTo>
                  <a:lnTo>
                    <a:pt x="46799" y="7387"/>
                  </a:lnTo>
                  <a:lnTo>
                    <a:pt x="48009" y="10018"/>
                  </a:lnTo>
                  <a:lnTo>
                    <a:pt x="49951" y="49675"/>
                  </a:lnTo>
                  <a:lnTo>
                    <a:pt x="56163" y="92258"/>
                  </a:lnTo>
                  <a:lnTo>
                    <a:pt x="56368" y="92704"/>
                  </a:lnTo>
                  <a:lnTo>
                    <a:pt x="67594" y="53951"/>
                  </a:lnTo>
                  <a:lnTo>
                    <a:pt x="77976" y="8953"/>
                  </a:lnTo>
                  <a:lnTo>
                    <a:pt x="80788" y="4712"/>
                  </a:lnTo>
                  <a:lnTo>
                    <a:pt x="84074" y="1885"/>
                  </a:lnTo>
                  <a:lnTo>
                    <a:pt x="87676" y="0"/>
                  </a:lnTo>
                  <a:lnTo>
                    <a:pt x="90782" y="860"/>
                  </a:lnTo>
                  <a:lnTo>
                    <a:pt x="96116" y="7460"/>
                  </a:lnTo>
                  <a:lnTo>
                    <a:pt x="104583" y="39083"/>
                  </a:lnTo>
                  <a:lnTo>
                    <a:pt x="106987" y="79301"/>
                  </a:lnTo>
                  <a:lnTo>
                    <a:pt x="113929" y="129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067"/>
            <p:cNvSpPr/>
            <p:nvPr>
              <p:custDataLst>
                <p:tags r:id="rId167"/>
              </p:custDataLst>
            </p:nvPr>
          </p:nvSpPr>
          <p:spPr>
            <a:xfrm>
              <a:off x="2739446" y="523566"/>
              <a:ext cx="80232" cy="147294"/>
            </a:xfrm>
            <a:custGeom>
              <a:avLst/>
              <a:gdLst/>
              <a:ahLst/>
              <a:cxnLst/>
              <a:rect l="0" t="0" r="0" b="0"/>
              <a:pathLst>
                <a:path w="80232" h="147294">
                  <a:moveTo>
                    <a:pt x="67254" y="9834"/>
                  </a:moveTo>
                  <a:lnTo>
                    <a:pt x="67254" y="9834"/>
                  </a:lnTo>
                  <a:lnTo>
                    <a:pt x="67254" y="4367"/>
                  </a:lnTo>
                  <a:lnTo>
                    <a:pt x="63883" y="375"/>
                  </a:lnTo>
                  <a:lnTo>
                    <a:pt x="60773" y="0"/>
                  </a:lnTo>
                  <a:lnTo>
                    <a:pt x="51674" y="1465"/>
                  </a:lnTo>
                  <a:lnTo>
                    <a:pt x="34651" y="9628"/>
                  </a:lnTo>
                  <a:lnTo>
                    <a:pt x="24306" y="22678"/>
                  </a:lnTo>
                  <a:lnTo>
                    <a:pt x="6167" y="63171"/>
                  </a:lnTo>
                  <a:lnTo>
                    <a:pt x="0" y="99486"/>
                  </a:lnTo>
                  <a:lnTo>
                    <a:pt x="2321" y="118824"/>
                  </a:lnTo>
                  <a:lnTo>
                    <a:pt x="4915" y="126944"/>
                  </a:lnTo>
                  <a:lnTo>
                    <a:pt x="15324" y="139729"/>
                  </a:lnTo>
                  <a:lnTo>
                    <a:pt x="22050" y="145114"/>
                  </a:lnTo>
                  <a:lnTo>
                    <a:pt x="29357" y="147293"/>
                  </a:lnTo>
                  <a:lnTo>
                    <a:pt x="45001" y="145951"/>
                  </a:lnTo>
                  <a:lnTo>
                    <a:pt x="57599" y="138769"/>
                  </a:lnTo>
                  <a:lnTo>
                    <a:pt x="67901" y="127111"/>
                  </a:lnTo>
                  <a:lnTo>
                    <a:pt x="77184" y="110170"/>
                  </a:lnTo>
                  <a:lnTo>
                    <a:pt x="80231" y="74057"/>
                  </a:lnTo>
                  <a:lnTo>
                    <a:pt x="73294" y="35448"/>
                  </a:lnTo>
                  <a:lnTo>
                    <a:pt x="62302" y="10681"/>
                  </a:lnTo>
                  <a:lnTo>
                    <a:pt x="58308" y="6871"/>
                  </a:lnTo>
                  <a:lnTo>
                    <a:pt x="54234" y="5037"/>
                  </a:lnTo>
                  <a:lnTo>
                    <a:pt x="41854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068"/>
            <p:cNvSpPr/>
            <p:nvPr>
              <p:custDataLst>
                <p:tags r:id="rId168"/>
              </p:custDataLst>
            </p:nvPr>
          </p:nvSpPr>
          <p:spPr>
            <a:xfrm>
              <a:off x="2546789" y="360351"/>
              <a:ext cx="186287" cy="310456"/>
            </a:xfrm>
            <a:custGeom>
              <a:avLst/>
              <a:gdLst/>
              <a:ahLst/>
              <a:cxnLst/>
              <a:rect l="0" t="0" r="0" b="0"/>
              <a:pathLst>
                <a:path w="186287" h="310456">
                  <a:moveTo>
                    <a:pt x="24961" y="122249"/>
                  </a:moveTo>
                  <a:lnTo>
                    <a:pt x="24961" y="122249"/>
                  </a:lnTo>
                  <a:lnTo>
                    <a:pt x="23079" y="162100"/>
                  </a:lnTo>
                  <a:lnTo>
                    <a:pt x="19186" y="194288"/>
                  </a:lnTo>
                  <a:lnTo>
                    <a:pt x="9766" y="240177"/>
                  </a:lnTo>
                  <a:lnTo>
                    <a:pt x="2898" y="282231"/>
                  </a:lnTo>
                  <a:lnTo>
                    <a:pt x="0" y="310455"/>
                  </a:lnTo>
                  <a:lnTo>
                    <a:pt x="6433" y="268246"/>
                  </a:lnTo>
                  <a:lnTo>
                    <a:pt x="11552" y="222650"/>
                  </a:lnTo>
                  <a:lnTo>
                    <a:pt x="13905" y="197649"/>
                  </a:lnTo>
                  <a:lnTo>
                    <a:pt x="16885" y="171105"/>
                  </a:lnTo>
                  <a:lnTo>
                    <a:pt x="20282" y="143531"/>
                  </a:lnTo>
                  <a:lnTo>
                    <a:pt x="23959" y="115270"/>
                  </a:lnTo>
                  <a:lnTo>
                    <a:pt x="31806" y="72581"/>
                  </a:lnTo>
                  <a:lnTo>
                    <a:pt x="41600" y="27536"/>
                  </a:lnTo>
                  <a:lnTo>
                    <a:pt x="44821" y="20182"/>
                  </a:lnTo>
                  <a:lnTo>
                    <a:pt x="46668" y="18221"/>
                  </a:lnTo>
                  <a:lnTo>
                    <a:pt x="48604" y="17619"/>
                  </a:lnTo>
                  <a:lnTo>
                    <a:pt x="50601" y="17924"/>
                  </a:lnTo>
                  <a:lnTo>
                    <a:pt x="52638" y="18832"/>
                  </a:lnTo>
                  <a:lnTo>
                    <a:pt x="62246" y="33595"/>
                  </a:lnTo>
                  <a:lnTo>
                    <a:pt x="77256" y="80209"/>
                  </a:lnTo>
                  <a:lnTo>
                    <a:pt x="92990" y="105400"/>
                  </a:lnTo>
                  <a:lnTo>
                    <a:pt x="97125" y="108194"/>
                  </a:lnTo>
                  <a:lnTo>
                    <a:pt x="101292" y="109351"/>
                  </a:lnTo>
                  <a:lnTo>
                    <a:pt x="105482" y="109417"/>
                  </a:lnTo>
                  <a:lnTo>
                    <a:pt x="115781" y="103846"/>
                  </a:lnTo>
                  <a:lnTo>
                    <a:pt x="128120" y="92198"/>
                  </a:lnTo>
                  <a:lnTo>
                    <a:pt x="155274" y="50226"/>
                  </a:lnTo>
                  <a:lnTo>
                    <a:pt x="177667" y="5938"/>
                  </a:lnTo>
                  <a:lnTo>
                    <a:pt x="181025" y="0"/>
                  </a:lnTo>
                  <a:lnTo>
                    <a:pt x="182625" y="2649"/>
                  </a:lnTo>
                  <a:lnTo>
                    <a:pt x="186286" y="16883"/>
                  </a:lnTo>
                  <a:lnTo>
                    <a:pt x="185572" y="58809"/>
                  </a:lnTo>
                  <a:lnTo>
                    <a:pt x="182656" y="95229"/>
                  </a:lnTo>
                  <a:lnTo>
                    <a:pt x="179009" y="134229"/>
                  </a:lnTo>
                  <a:lnTo>
                    <a:pt x="175036" y="172729"/>
                  </a:lnTo>
                  <a:lnTo>
                    <a:pt x="170918" y="211007"/>
                  </a:lnTo>
                  <a:lnTo>
                    <a:pt x="166737" y="245658"/>
                  </a:lnTo>
                  <a:lnTo>
                    <a:pt x="159560" y="290186"/>
                  </a:lnTo>
                  <a:lnTo>
                    <a:pt x="158311" y="30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069"/>
            <p:cNvSpPr/>
            <p:nvPr>
              <p:custDataLst>
                <p:tags r:id="rId169"/>
              </p:custDataLst>
            </p:nvPr>
          </p:nvSpPr>
          <p:spPr>
            <a:xfrm>
              <a:off x="3224655" y="438412"/>
              <a:ext cx="57407" cy="196589"/>
            </a:xfrm>
            <a:custGeom>
              <a:avLst/>
              <a:gdLst/>
              <a:ahLst/>
              <a:cxnLst/>
              <a:rect l="0" t="0" r="0" b="0"/>
              <a:pathLst>
                <a:path w="57407" h="196589">
                  <a:moveTo>
                    <a:pt x="51945" y="6088"/>
                  </a:moveTo>
                  <a:lnTo>
                    <a:pt x="51945" y="6088"/>
                  </a:lnTo>
                  <a:lnTo>
                    <a:pt x="46478" y="621"/>
                  </a:lnTo>
                  <a:lnTo>
                    <a:pt x="39114" y="0"/>
                  </a:lnTo>
                  <a:lnTo>
                    <a:pt x="24625" y="3186"/>
                  </a:lnTo>
                  <a:lnTo>
                    <a:pt x="10297" y="11970"/>
                  </a:lnTo>
                  <a:lnTo>
                    <a:pt x="3331" y="27047"/>
                  </a:lnTo>
                  <a:lnTo>
                    <a:pt x="0" y="45036"/>
                  </a:lnTo>
                  <a:lnTo>
                    <a:pt x="3223" y="57735"/>
                  </a:lnTo>
                  <a:lnTo>
                    <a:pt x="12971" y="72818"/>
                  </a:lnTo>
                  <a:lnTo>
                    <a:pt x="48172" y="99133"/>
                  </a:lnTo>
                  <a:lnTo>
                    <a:pt x="53796" y="109530"/>
                  </a:lnTo>
                  <a:lnTo>
                    <a:pt x="57406" y="136823"/>
                  </a:lnTo>
                  <a:lnTo>
                    <a:pt x="54880" y="144045"/>
                  </a:lnTo>
                  <a:lnTo>
                    <a:pt x="26235" y="177308"/>
                  </a:lnTo>
                  <a:lnTo>
                    <a:pt x="1145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070"/>
            <p:cNvSpPr/>
            <p:nvPr>
              <p:custDataLst>
                <p:tags r:id="rId170"/>
              </p:custDataLst>
            </p:nvPr>
          </p:nvSpPr>
          <p:spPr>
            <a:xfrm>
              <a:off x="3119158" y="444500"/>
              <a:ext cx="106643" cy="44451"/>
            </a:xfrm>
            <a:custGeom>
              <a:avLst/>
              <a:gdLst/>
              <a:ahLst/>
              <a:cxnLst/>
              <a:rect l="0" t="0" r="0" b="0"/>
              <a:pathLst>
                <a:path w="106643" h="44451">
                  <a:moveTo>
                    <a:pt x="30442" y="44450"/>
                  </a:moveTo>
                  <a:lnTo>
                    <a:pt x="30442" y="44450"/>
                  </a:lnTo>
                  <a:lnTo>
                    <a:pt x="0" y="38362"/>
                  </a:lnTo>
                  <a:lnTo>
                    <a:pt x="16483" y="29285"/>
                  </a:lnTo>
                  <a:lnTo>
                    <a:pt x="57627" y="12097"/>
                  </a:lnTo>
                  <a:lnTo>
                    <a:pt x="84358" y="3584"/>
                  </a:lnTo>
                  <a:lnTo>
                    <a:pt x="106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071"/>
            <p:cNvSpPr/>
            <p:nvPr>
              <p:custDataLst>
                <p:tags r:id="rId171"/>
              </p:custDataLst>
            </p:nvPr>
          </p:nvSpPr>
          <p:spPr>
            <a:xfrm>
              <a:off x="3157463" y="311150"/>
              <a:ext cx="36588" cy="320792"/>
            </a:xfrm>
            <a:custGeom>
              <a:avLst/>
              <a:gdLst/>
              <a:ahLst/>
              <a:cxnLst/>
              <a:rect l="0" t="0" r="0" b="0"/>
              <a:pathLst>
                <a:path w="36588" h="320792">
                  <a:moveTo>
                    <a:pt x="36587" y="0"/>
                  </a:moveTo>
                  <a:lnTo>
                    <a:pt x="36587" y="0"/>
                  </a:lnTo>
                  <a:lnTo>
                    <a:pt x="31517" y="12961"/>
                  </a:lnTo>
                  <a:lnTo>
                    <a:pt x="23722" y="59005"/>
                  </a:lnTo>
                  <a:lnTo>
                    <a:pt x="18874" y="93958"/>
                  </a:lnTo>
                  <a:lnTo>
                    <a:pt x="12017" y="135363"/>
                  </a:lnTo>
                  <a:lnTo>
                    <a:pt x="6146" y="177754"/>
                  </a:lnTo>
                  <a:lnTo>
                    <a:pt x="1891" y="217996"/>
                  </a:lnTo>
                  <a:lnTo>
                    <a:pt x="0" y="252345"/>
                  </a:lnTo>
                  <a:lnTo>
                    <a:pt x="2306" y="292707"/>
                  </a:lnTo>
                  <a:lnTo>
                    <a:pt x="7458" y="313525"/>
                  </a:lnTo>
                  <a:lnTo>
                    <a:pt x="10112" y="316967"/>
                  </a:lnTo>
                  <a:lnTo>
                    <a:pt x="16823" y="320791"/>
                  </a:lnTo>
                  <a:lnTo>
                    <a:pt x="20589" y="319694"/>
                  </a:lnTo>
                  <a:lnTo>
                    <a:pt x="28536" y="312831"/>
                  </a:lnTo>
                  <a:lnTo>
                    <a:pt x="33009" y="300843"/>
                  </a:lnTo>
                  <a:lnTo>
                    <a:pt x="33645" y="270702"/>
                  </a:lnTo>
                  <a:lnTo>
                    <a:pt x="3023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043"/>
          <p:cNvGrpSpPr/>
          <p:nvPr/>
        </p:nvGrpSpPr>
        <p:grpSpPr>
          <a:xfrm>
            <a:off x="428523" y="349250"/>
            <a:ext cx="4454628" cy="824564"/>
            <a:chOff x="428523" y="349250"/>
            <a:chExt cx="4454628" cy="824564"/>
          </a:xfrm>
        </p:grpSpPr>
        <p:sp>
          <p:nvSpPr>
            <p:cNvPr id="19" name="SMARTInkShape-5072"/>
            <p:cNvSpPr/>
            <p:nvPr>
              <p:custDataLst>
                <p:tags r:id="rId152"/>
              </p:custDataLst>
            </p:nvPr>
          </p:nvSpPr>
          <p:spPr>
            <a:xfrm>
              <a:off x="528542" y="863600"/>
              <a:ext cx="4087909" cy="310214"/>
            </a:xfrm>
            <a:custGeom>
              <a:avLst/>
              <a:gdLst/>
              <a:ahLst/>
              <a:cxnLst/>
              <a:rect l="0" t="0" r="0" b="0"/>
              <a:pathLst>
                <a:path w="4087909" h="310214">
                  <a:moveTo>
                    <a:pt x="144558" y="292100"/>
                  </a:moveTo>
                  <a:lnTo>
                    <a:pt x="144558" y="292100"/>
                  </a:lnTo>
                  <a:lnTo>
                    <a:pt x="97364" y="298842"/>
                  </a:lnTo>
                  <a:lnTo>
                    <a:pt x="57261" y="304033"/>
                  </a:lnTo>
                  <a:lnTo>
                    <a:pt x="10272" y="309042"/>
                  </a:lnTo>
                  <a:lnTo>
                    <a:pt x="0" y="309744"/>
                  </a:lnTo>
                  <a:lnTo>
                    <a:pt x="209" y="310213"/>
                  </a:lnTo>
                  <a:lnTo>
                    <a:pt x="37739" y="310167"/>
                  </a:lnTo>
                  <a:lnTo>
                    <a:pt x="60645" y="309083"/>
                  </a:lnTo>
                  <a:lnTo>
                    <a:pt x="86500" y="307656"/>
                  </a:lnTo>
                  <a:lnTo>
                    <a:pt x="119258" y="305293"/>
                  </a:lnTo>
                  <a:lnTo>
                    <a:pt x="156619" y="302306"/>
                  </a:lnTo>
                  <a:lnTo>
                    <a:pt x="197049" y="298904"/>
                  </a:lnTo>
                  <a:lnTo>
                    <a:pt x="244463" y="294519"/>
                  </a:lnTo>
                  <a:lnTo>
                    <a:pt x="296534" y="289480"/>
                  </a:lnTo>
                  <a:lnTo>
                    <a:pt x="351708" y="284003"/>
                  </a:lnTo>
                  <a:lnTo>
                    <a:pt x="411775" y="277530"/>
                  </a:lnTo>
                  <a:lnTo>
                    <a:pt x="475103" y="270392"/>
                  </a:lnTo>
                  <a:lnTo>
                    <a:pt x="540604" y="262811"/>
                  </a:lnTo>
                  <a:lnTo>
                    <a:pt x="611789" y="254935"/>
                  </a:lnTo>
                  <a:lnTo>
                    <a:pt x="686762" y="246862"/>
                  </a:lnTo>
                  <a:lnTo>
                    <a:pt x="764261" y="238658"/>
                  </a:lnTo>
                  <a:lnTo>
                    <a:pt x="845560" y="229661"/>
                  </a:lnTo>
                  <a:lnTo>
                    <a:pt x="929393" y="220135"/>
                  </a:lnTo>
                  <a:lnTo>
                    <a:pt x="1014914" y="210257"/>
                  </a:lnTo>
                  <a:lnTo>
                    <a:pt x="1104384" y="200849"/>
                  </a:lnTo>
                  <a:lnTo>
                    <a:pt x="1196487" y="191755"/>
                  </a:lnTo>
                  <a:lnTo>
                    <a:pt x="1290344" y="182870"/>
                  </a:lnTo>
                  <a:lnTo>
                    <a:pt x="1387487" y="173419"/>
                  </a:lnTo>
                  <a:lnTo>
                    <a:pt x="1486822" y="163590"/>
                  </a:lnTo>
                  <a:lnTo>
                    <a:pt x="1587617" y="153510"/>
                  </a:lnTo>
                  <a:lnTo>
                    <a:pt x="1689387" y="143968"/>
                  </a:lnTo>
                  <a:lnTo>
                    <a:pt x="1791805" y="134784"/>
                  </a:lnTo>
                  <a:lnTo>
                    <a:pt x="1894656" y="125839"/>
                  </a:lnTo>
                  <a:lnTo>
                    <a:pt x="1997795" y="117054"/>
                  </a:lnTo>
                  <a:lnTo>
                    <a:pt x="2101127" y="108375"/>
                  </a:lnTo>
                  <a:lnTo>
                    <a:pt x="2204587" y="99767"/>
                  </a:lnTo>
                  <a:lnTo>
                    <a:pt x="2308133" y="91911"/>
                  </a:lnTo>
                  <a:lnTo>
                    <a:pt x="2411736" y="84557"/>
                  </a:lnTo>
                  <a:lnTo>
                    <a:pt x="2515377" y="77538"/>
                  </a:lnTo>
                  <a:lnTo>
                    <a:pt x="2619043" y="70742"/>
                  </a:lnTo>
                  <a:lnTo>
                    <a:pt x="2722725" y="64095"/>
                  </a:lnTo>
                  <a:lnTo>
                    <a:pt x="2826419" y="57546"/>
                  </a:lnTo>
                  <a:lnTo>
                    <a:pt x="2926593" y="51064"/>
                  </a:lnTo>
                  <a:lnTo>
                    <a:pt x="3024420" y="44626"/>
                  </a:lnTo>
                  <a:lnTo>
                    <a:pt x="3120683" y="38217"/>
                  </a:lnTo>
                  <a:lnTo>
                    <a:pt x="3214491" y="32534"/>
                  </a:lnTo>
                  <a:lnTo>
                    <a:pt x="3306663" y="27334"/>
                  </a:lnTo>
                  <a:lnTo>
                    <a:pt x="3397745" y="22456"/>
                  </a:lnTo>
                  <a:lnTo>
                    <a:pt x="3481749" y="18498"/>
                  </a:lnTo>
                  <a:lnTo>
                    <a:pt x="3561035" y="15154"/>
                  </a:lnTo>
                  <a:lnTo>
                    <a:pt x="3637176" y="12220"/>
                  </a:lnTo>
                  <a:lnTo>
                    <a:pt x="3706281" y="10263"/>
                  </a:lnTo>
                  <a:lnTo>
                    <a:pt x="3770696" y="8959"/>
                  </a:lnTo>
                  <a:lnTo>
                    <a:pt x="3831983" y="8089"/>
                  </a:lnTo>
                  <a:lnTo>
                    <a:pt x="3887658" y="6804"/>
                  </a:lnTo>
                  <a:lnTo>
                    <a:pt x="3939591" y="5241"/>
                  </a:lnTo>
                  <a:lnTo>
                    <a:pt x="3989030" y="3494"/>
                  </a:lnTo>
                  <a:lnTo>
                    <a:pt x="4021990" y="2330"/>
                  </a:lnTo>
                  <a:lnTo>
                    <a:pt x="4087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073"/>
            <p:cNvSpPr/>
            <p:nvPr>
              <p:custDataLst>
                <p:tags r:id="rId153"/>
              </p:custDataLst>
            </p:nvPr>
          </p:nvSpPr>
          <p:spPr>
            <a:xfrm>
              <a:off x="428523" y="742950"/>
              <a:ext cx="4232378" cy="247651"/>
            </a:xfrm>
            <a:custGeom>
              <a:avLst/>
              <a:gdLst/>
              <a:ahLst/>
              <a:cxnLst/>
              <a:rect l="0" t="0" r="0" b="0"/>
              <a:pathLst>
                <a:path w="4232378" h="247651">
                  <a:moveTo>
                    <a:pt x="41377" y="247650"/>
                  </a:moveTo>
                  <a:lnTo>
                    <a:pt x="41377" y="247650"/>
                  </a:lnTo>
                  <a:lnTo>
                    <a:pt x="0" y="236094"/>
                  </a:lnTo>
                  <a:lnTo>
                    <a:pt x="46034" y="243889"/>
                  </a:lnTo>
                  <a:lnTo>
                    <a:pt x="85545" y="244097"/>
                  </a:lnTo>
                  <a:lnTo>
                    <a:pt x="108922" y="243165"/>
                  </a:lnTo>
                  <a:lnTo>
                    <a:pt x="138618" y="241132"/>
                  </a:lnTo>
                  <a:lnTo>
                    <a:pt x="172527" y="238366"/>
                  </a:lnTo>
                  <a:lnTo>
                    <a:pt x="209243" y="235110"/>
                  </a:lnTo>
                  <a:lnTo>
                    <a:pt x="249949" y="230824"/>
                  </a:lnTo>
                  <a:lnTo>
                    <a:pt x="293314" y="225849"/>
                  </a:lnTo>
                  <a:lnTo>
                    <a:pt x="338452" y="220416"/>
                  </a:lnTo>
                  <a:lnTo>
                    <a:pt x="386888" y="213972"/>
                  </a:lnTo>
                  <a:lnTo>
                    <a:pt x="437523" y="206853"/>
                  </a:lnTo>
                  <a:lnTo>
                    <a:pt x="489624" y="199286"/>
                  </a:lnTo>
                  <a:lnTo>
                    <a:pt x="546231" y="191418"/>
                  </a:lnTo>
                  <a:lnTo>
                    <a:pt x="605841" y="183351"/>
                  </a:lnTo>
                  <a:lnTo>
                    <a:pt x="667453" y="175151"/>
                  </a:lnTo>
                  <a:lnTo>
                    <a:pt x="731811" y="166156"/>
                  </a:lnTo>
                  <a:lnTo>
                    <a:pt x="798000" y="156632"/>
                  </a:lnTo>
                  <a:lnTo>
                    <a:pt x="865409" y="146754"/>
                  </a:lnTo>
                  <a:lnTo>
                    <a:pt x="937159" y="137347"/>
                  </a:lnTo>
                  <a:lnTo>
                    <a:pt x="1011804" y="128254"/>
                  </a:lnTo>
                  <a:lnTo>
                    <a:pt x="1088378" y="119369"/>
                  </a:lnTo>
                  <a:lnTo>
                    <a:pt x="1168356" y="110624"/>
                  </a:lnTo>
                  <a:lnTo>
                    <a:pt x="1250602" y="101971"/>
                  </a:lnTo>
                  <a:lnTo>
                    <a:pt x="1334360" y="93381"/>
                  </a:lnTo>
                  <a:lnTo>
                    <a:pt x="1422655" y="85537"/>
                  </a:lnTo>
                  <a:lnTo>
                    <a:pt x="1513973" y="78191"/>
                  </a:lnTo>
                  <a:lnTo>
                    <a:pt x="1607308" y="71178"/>
                  </a:lnTo>
                  <a:lnTo>
                    <a:pt x="1701986" y="64385"/>
                  </a:lnTo>
                  <a:lnTo>
                    <a:pt x="1797561" y="57740"/>
                  </a:lnTo>
                  <a:lnTo>
                    <a:pt x="1893733" y="51193"/>
                  </a:lnTo>
                  <a:lnTo>
                    <a:pt x="1991009" y="46123"/>
                  </a:lnTo>
                  <a:lnTo>
                    <a:pt x="2089020" y="42038"/>
                  </a:lnTo>
                  <a:lnTo>
                    <a:pt x="2187523" y="38608"/>
                  </a:lnTo>
                  <a:lnTo>
                    <a:pt x="2286352" y="35617"/>
                  </a:lnTo>
                  <a:lnTo>
                    <a:pt x="2385399" y="32917"/>
                  </a:lnTo>
                  <a:lnTo>
                    <a:pt x="2484592" y="30411"/>
                  </a:lnTo>
                  <a:lnTo>
                    <a:pt x="2585998" y="28035"/>
                  </a:lnTo>
                  <a:lnTo>
                    <a:pt x="2688880" y="25746"/>
                  </a:lnTo>
                  <a:lnTo>
                    <a:pt x="2792746" y="23514"/>
                  </a:lnTo>
                  <a:lnTo>
                    <a:pt x="2894445" y="21320"/>
                  </a:lnTo>
                  <a:lnTo>
                    <a:pt x="2994700" y="19153"/>
                  </a:lnTo>
                  <a:lnTo>
                    <a:pt x="3093993" y="17002"/>
                  </a:lnTo>
                  <a:lnTo>
                    <a:pt x="3193349" y="14157"/>
                  </a:lnTo>
                  <a:lnTo>
                    <a:pt x="3292747" y="10849"/>
                  </a:lnTo>
                  <a:lnTo>
                    <a:pt x="3392174" y="7233"/>
                  </a:lnTo>
                  <a:lnTo>
                    <a:pt x="3486680" y="4822"/>
                  </a:lnTo>
                  <a:lnTo>
                    <a:pt x="3577907" y="3215"/>
                  </a:lnTo>
                  <a:lnTo>
                    <a:pt x="3666947" y="2143"/>
                  </a:lnTo>
                  <a:lnTo>
                    <a:pt x="3751001" y="1429"/>
                  </a:lnTo>
                  <a:lnTo>
                    <a:pt x="3831732" y="952"/>
                  </a:lnTo>
                  <a:lnTo>
                    <a:pt x="3910247" y="635"/>
                  </a:lnTo>
                  <a:lnTo>
                    <a:pt x="3980935" y="423"/>
                  </a:lnTo>
                  <a:lnTo>
                    <a:pt x="4046404" y="282"/>
                  </a:lnTo>
                  <a:lnTo>
                    <a:pt x="4108395" y="188"/>
                  </a:lnTo>
                  <a:lnTo>
                    <a:pt x="4149722" y="125"/>
                  </a:lnTo>
                  <a:lnTo>
                    <a:pt x="4232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074"/>
            <p:cNvSpPr/>
            <p:nvPr>
              <p:custDataLst>
                <p:tags r:id="rId154"/>
              </p:custDataLst>
            </p:nvPr>
          </p:nvSpPr>
          <p:spPr>
            <a:xfrm>
              <a:off x="4737100" y="461534"/>
              <a:ext cx="146051" cy="158398"/>
            </a:xfrm>
            <a:custGeom>
              <a:avLst/>
              <a:gdLst/>
              <a:ahLst/>
              <a:cxnLst/>
              <a:rect l="0" t="0" r="0" b="0"/>
              <a:pathLst>
                <a:path w="146051" h="158398">
                  <a:moveTo>
                    <a:pt x="0" y="21066"/>
                  </a:moveTo>
                  <a:lnTo>
                    <a:pt x="0" y="21066"/>
                  </a:lnTo>
                  <a:lnTo>
                    <a:pt x="8838" y="6760"/>
                  </a:lnTo>
                  <a:lnTo>
                    <a:pt x="18298" y="51"/>
                  </a:lnTo>
                  <a:lnTo>
                    <a:pt x="21370" y="0"/>
                  </a:lnTo>
                  <a:lnTo>
                    <a:pt x="24124" y="1378"/>
                  </a:lnTo>
                  <a:lnTo>
                    <a:pt x="51803" y="32238"/>
                  </a:lnTo>
                  <a:lnTo>
                    <a:pt x="62534" y="51431"/>
                  </a:lnTo>
                  <a:lnTo>
                    <a:pt x="75173" y="96365"/>
                  </a:lnTo>
                  <a:lnTo>
                    <a:pt x="77860" y="117327"/>
                  </a:lnTo>
                  <a:lnTo>
                    <a:pt x="72145" y="142878"/>
                  </a:lnTo>
                  <a:lnTo>
                    <a:pt x="67813" y="152345"/>
                  </a:lnTo>
                  <a:lnTo>
                    <a:pt x="63535" y="157023"/>
                  </a:lnTo>
                  <a:lnTo>
                    <a:pt x="61407" y="158271"/>
                  </a:lnTo>
                  <a:lnTo>
                    <a:pt x="59282" y="158397"/>
                  </a:lnTo>
                  <a:lnTo>
                    <a:pt x="55040" y="156656"/>
                  </a:lnTo>
                  <a:lnTo>
                    <a:pt x="52684" y="147885"/>
                  </a:lnTo>
                  <a:lnTo>
                    <a:pt x="52057" y="141596"/>
                  </a:lnTo>
                  <a:lnTo>
                    <a:pt x="61285" y="102404"/>
                  </a:lnTo>
                  <a:lnTo>
                    <a:pt x="73570" y="68505"/>
                  </a:lnTo>
                  <a:lnTo>
                    <a:pt x="94471" y="26891"/>
                  </a:lnTo>
                  <a:lnTo>
                    <a:pt x="107604" y="13071"/>
                  </a:lnTo>
                  <a:lnTo>
                    <a:pt x="120496" y="6929"/>
                  </a:lnTo>
                  <a:lnTo>
                    <a:pt x="146050" y="2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075"/>
            <p:cNvSpPr/>
            <p:nvPr>
              <p:custDataLst>
                <p:tags r:id="rId155"/>
              </p:custDataLst>
            </p:nvPr>
          </p:nvSpPr>
          <p:spPr>
            <a:xfrm>
              <a:off x="4637966" y="504342"/>
              <a:ext cx="76279" cy="120317"/>
            </a:xfrm>
            <a:custGeom>
              <a:avLst/>
              <a:gdLst/>
              <a:ahLst/>
              <a:cxnLst/>
              <a:rect l="0" t="0" r="0" b="0"/>
              <a:pathLst>
                <a:path w="76279" h="120317">
                  <a:moveTo>
                    <a:pt x="41984" y="3658"/>
                  </a:moveTo>
                  <a:lnTo>
                    <a:pt x="41984" y="3658"/>
                  </a:lnTo>
                  <a:lnTo>
                    <a:pt x="38613" y="287"/>
                  </a:lnTo>
                  <a:lnTo>
                    <a:pt x="36209" y="0"/>
                  </a:lnTo>
                  <a:lnTo>
                    <a:pt x="29775" y="1562"/>
                  </a:lnTo>
                  <a:lnTo>
                    <a:pt x="22211" y="10252"/>
                  </a:lnTo>
                  <a:lnTo>
                    <a:pt x="5858" y="42198"/>
                  </a:lnTo>
                  <a:lnTo>
                    <a:pt x="0" y="72149"/>
                  </a:lnTo>
                  <a:lnTo>
                    <a:pt x="4275" y="91013"/>
                  </a:lnTo>
                  <a:lnTo>
                    <a:pt x="13230" y="107394"/>
                  </a:lnTo>
                  <a:lnTo>
                    <a:pt x="24265" y="119378"/>
                  </a:lnTo>
                  <a:lnTo>
                    <a:pt x="32993" y="120316"/>
                  </a:lnTo>
                  <a:lnTo>
                    <a:pt x="55862" y="113832"/>
                  </a:lnTo>
                  <a:lnTo>
                    <a:pt x="64642" y="103918"/>
                  </a:lnTo>
                  <a:lnTo>
                    <a:pt x="76278" y="74088"/>
                  </a:lnTo>
                  <a:lnTo>
                    <a:pt x="76276" y="48601"/>
                  </a:lnTo>
                  <a:lnTo>
                    <a:pt x="69220" y="29983"/>
                  </a:lnTo>
                  <a:lnTo>
                    <a:pt x="59028" y="19356"/>
                  </a:lnTo>
                  <a:lnTo>
                    <a:pt x="49323" y="14163"/>
                  </a:lnTo>
                  <a:lnTo>
                    <a:pt x="35634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076"/>
            <p:cNvSpPr/>
            <p:nvPr>
              <p:custDataLst>
                <p:tags r:id="rId156"/>
              </p:custDataLst>
            </p:nvPr>
          </p:nvSpPr>
          <p:spPr>
            <a:xfrm>
              <a:off x="4483100" y="4889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2716" y="134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077"/>
            <p:cNvSpPr/>
            <p:nvPr>
              <p:custDataLst>
                <p:tags r:id="rId157"/>
              </p:custDataLst>
            </p:nvPr>
          </p:nvSpPr>
          <p:spPr>
            <a:xfrm>
              <a:off x="4353801" y="353957"/>
              <a:ext cx="258258" cy="308990"/>
            </a:xfrm>
            <a:custGeom>
              <a:avLst/>
              <a:gdLst/>
              <a:ahLst/>
              <a:cxnLst/>
              <a:rect l="0" t="0" r="0" b="0"/>
              <a:pathLst>
                <a:path w="258258" h="308990">
                  <a:moveTo>
                    <a:pt x="84849" y="223893"/>
                  </a:moveTo>
                  <a:lnTo>
                    <a:pt x="84849" y="223893"/>
                  </a:lnTo>
                  <a:lnTo>
                    <a:pt x="79823" y="201289"/>
                  </a:lnTo>
                  <a:lnTo>
                    <a:pt x="78760" y="177016"/>
                  </a:lnTo>
                  <a:lnTo>
                    <a:pt x="77262" y="173592"/>
                  </a:lnTo>
                  <a:lnTo>
                    <a:pt x="74852" y="171309"/>
                  </a:lnTo>
                  <a:lnTo>
                    <a:pt x="71834" y="169787"/>
                  </a:lnTo>
                  <a:lnTo>
                    <a:pt x="60956" y="171859"/>
                  </a:lnTo>
                  <a:lnTo>
                    <a:pt x="54103" y="174387"/>
                  </a:lnTo>
                  <a:lnTo>
                    <a:pt x="30976" y="198171"/>
                  </a:lnTo>
                  <a:lnTo>
                    <a:pt x="9620" y="235400"/>
                  </a:lnTo>
                  <a:lnTo>
                    <a:pt x="0" y="270969"/>
                  </a:lnTo>
                  <a:lnTo>
                    <a:pt x="1512" y="289265"/>
                  </a:lnTo>
                  <a:lnTo>
                    <a:pt x="3891" y="297108"/>
                  </a:lnTo>
                  <a:lnTo>
                    <a:pt x="6888" y="302336"/>
                  </a:lnTo>
                  <a:lnTo>
                    <a:pt x="10297" y="305822"/>
                  </a:lnTo>
                  <a:lnTo>
                    <a:pt x="13981" y="308146"/>
                  </a:lnTo>
                  <a:lnTo>
                    <a:pt x="17848" y="308989"/>
                  </a:lnTo>
                  <a:lnTo>
                    <a:pt x="25908" y="308045"/>
                  </a:lnTo>
                  <a:lnTo>
                    <a:pt x="41750" y="293434"/>
                  </a:lnTo>
                  <a:lnTo>
                    <a:pt x="64360" y="246077"/>
                  </a:lnTo>
                  <a:lnTo>
                    <a:pt x="64839" y="247149"/>
                  </a:lnTo>
                  <a:lnTo>
                    <a:pt x="70784" y="274914"/>
                  </a:lnTo>
                  <a:lnTo>
                    <a:pt x="74600" y="284434"/>
                  </a:lnTo>
                  <a:lnTo>
                    <a:pt x="86173" y="291487"/>
                  </a:lnTo>
                  <a:lnTo>
                    <a:pt x="94198" y="294356"/>
                  </a:lnTo>
                  <a:lnTo>
                    <a:pt x="108760" y="293780"/>
                  </a:lnTo>
                  <a:lnTo>
                    <a:pt x="130740" y="283641"/>
                  </a:lnTo>
                  <a:lnTo>
                    <a:pt x="138726" y="278542"/>
                  </a:lnTo>
                  <a:lnTo>
                    <a:pt x="163450" y="247768"/>
                  </a:lnTo>
                  <a:lnTo>
                    <a:pt x="182107" y="215689"/>
                  </a:lnTo>
                  <a:lnTo>
                    <a:pt x="202158" y="174386"/>
                  </a:lnTo>
                  <a:lnTo>
                    <a:pt x="212444" y="148555"/>
                  </a:lnTo>
                  <a:lnTo>
                    <a:pt x="222829" y="120751"/>
                  </a:lnTo>
                  <a:lnTo>
                    <a:pt x="231869" y="95159"/>
                  </a:lnTo>
                  <a:lnTo>
                    <a:pt x="247558" y="47909"/>
                  </a:lnTo>
                  <a:lnTo>
                    <a:pt x="258178" y="11981"/>
                  </a:lnTo>
                  <a:lnTo>
                    <a:pt x="258257" y="6418"/>
                  </a:lnTo>
                  <a:lnTo>
                    <a:pt x="256898" y="2710"/>
                  </a:lnTo>
                  <a:lnTo>
                    <a:pt x="254582" y="237"/>
                  </a:lnTo>
                  <a:lnTo>
                    <a:pt x="250921" y="0"/>
                  </a:lnTo>
                  <a:lnTo>
                    <a:pt x="241209" y="3500"/>
                  </a:lnTo>
                  <a:lnTo>
                    <a:pt x="223841" y="26888"/>
                  </a:lnTo>
                  <a:lnTo>
                    <a:pt x="205289" y="74112"/>
                  </a:lnTo>
                  <a:lnTo>
                    <a:pt x="192706" y="114520"/>
                  </a:lnTo>
                  <a:lnTo>
                    <a:pt x="182174" y="156938"/>
                  </a:lnTo>
                  <a:lnTo>
                    <a:pt x="177493" y="196958"/>
                  </a:lnTo>
                  <a:lnTo>
                    <a:pt x="179176" y="230266"/>
                  </a:lnTo>
                  <a:lnTo>
                    <a:pt x="185333" y="257064"/>
                  </a:lnTo>
                  <a:lnTo>
                    <a:pt x="195125" y="276030"/>
                  </a:lnTo>
                  <a:lnTo>
                    <a:pt x="206533" y="287752"/>
                  </a:lnTo>
                  <a:lnTo>
                    <a:pt x="212538" y="291866"/>
                  </a:lnTo>
                  <a:lnTo>
                    <a:pt x="217953" y="293903"/>
                  </a:lnTo>
                  <a:lnTo>
                    <a:pt x="227732" y="294284"/>
                  </a:lnTo>
                  <a:lnTo>
                    <a:pt x="236782" y="288339"/>
                  </a:lnTo>
                  <a:lnTo>
                    <a:pt x="241171" y="283790"/>
                  </a:lnTo>
                  <a:lnTo>
                    <a:pt x="256299" y="24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078"/>
            <p:cNvSpPr/>
            <p:nvPr>
              <p:custDataLst>
                <p:tags r:id="rId158"/>
              </p:custDataLst>
            </p:nvPr>
          </p:nvSpPr>
          <p:spPr>
            <a:xfrm>
              <a:off x="4173836" y="510977"/>
              <a:ext cx="156097" cy="155410"/>
            </a:xfrm>
            <a:custGeom>
              <a:avLst/>
              <a:gdLst/>
              <a:ahLst/>
              <a:cxnLst/>
              <a:rect l="0" t="0" r="0" b="0"/>
              <a:pathLst>
                <a:path w="156097" h="155410">
                  <a:moveTo>
                    <a:pt x="23514" y="28773"/>
                  </a:moveTo>
                  <a:lnTo>
                    <a:pt x="23514" y="28773"/>
                  </a:lnTo>
                  <a:lnTo>
                    <a:pt x="26885" y="32144"/>
                  </a:lnTo>
                  <a:lnTo>
                    <a:pt x="32352" y="47724"/>
                  </a:lnTo>
                  <a:lnTo>
                    <a:pt x="35069" y="73586"/>
                  </a:lnTo>
                  <a:lnTo>
                    <a:pt x="26554" y="113224"/>
                  </a:lnTo>
                  <a:lnTo>
                    <a:pt x="15169" y="150841"/>
                  </a:lnTo>
                  <a:lnTo>
                    <a:pt x="13012" y="153896"/>
                  </a:lnTo>
                  <a:lnTo>
                    <a:pt x="10868" y="155227"/>
                  </a:lnTo>
                  <a:lnTo>
                    <a:pt x="8733" y="155409"/>
                  </a:lnTo>
                  <a:lnTo>
                    <a:pt x="4480" y="153730"/>
                  </a:lnTo>
                  <a:lnTo>
                    <a:pt x="2358" y="152294"/>
                  </a:lnTo>
                  <a:lnTo>
                    <a:pt x="0" y="143173"/>
                  </a:lnTo>
                  <a:lnTo>
                    <a:pt x="363" y="128301"/>
                  </a:lnTo>
                  <a:lnTo>
                    <a:pt x="7796" y="94011"/>
                  </a:lnTo>
                  <a:lnTo>
                    <a:pt x="16192" y="48103"/>
                  </a:lnTo>
                  <a:lnTo>
                    <a:pt x="36530" y="6450"/>
                  </a:lnTo>
                  <a:lnTo>
                    <a:pt x="39953" y="4719"/>
                  </a:lnTo>
                  <a:lnTo>
                    <a:pt x="43645" y="4976"/>
                  </a:lnTo>
                  <a:lnTo>
                    <a:pt x="47518" y="6558"/>
                  </a:lnTo>
                  <a:lnTo>
                    <a:pt x="53702" y="12079"/>
                  </a:lnTo>
                  <a:lnTo>
                    <a:pt x="56340" y="15527"/>
                  </a:lnTo>
                  <a:lnTo>
                    <a:pt x="60051" y="37235"/>
                  </a:lnTo>
                  <a:lnTo>
                    <a:pt x="63289" y="68902"/>
                  </a:lnTo>
                  <a:lnTo>
                    <a:pt x="65886" y="74125"/>
                  </a:lnTo>
                  <a:lnTo>
                    <a:pt x="66578" y="74530"/>
                  </a:lnTo>
                  <a:lnTo>
                    <a:pt x="67040" y="74094"/>
                  </a:lnTo>
                  <a:lnTo>
                    <a:pt x="88987" y="28433"/>
                  </a:lnTo>
                  <a:lnTo>
                    <a:pt x="103277" y="8525"/>
                  </a:lnTo>
                  <a:lnTo>
                    <a:pt x="113998" y="2135"/>
                  </a:lnTo>
                  <a:lnTo>
                    <a:pt x="125112" y="0"/>
                  </a:lnTo>
                  <a:lnTo>
                    <a:pt x="134756" y="1404"/>
                  </a:lnTo>
                  <a:lnTo>
                    <a:pt x="143746" y="8142"/>
                  </a:lnTo>
                  <a:lnTo>
                    <a:pt x="148118" y="12902"/>
                  </a:lnTo>
                  <a:lnTo>
                    <a:pt x="152977" y="25718"/>
                  </a:lnTo>
                  <a:lnTo>
                    <a:pt x="156096" y="63682"/>
                  </a:lnTo>
                  <a:lnTo>
                    <a:pt x="156007" y="105466"/>
                  </a:lnTo>
                  <a:lnTo>
                    <a:pt x="150514" y="14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079"/>
            <p:cNvSpPr/>
            <p:nvPr>
              <p:custDataLst>
                <p:tags r:id="rId159"/>
              </p:custDataLst>
            </p:nvPr>
          </p:nvSpPr>
          <p:spPr>
            <a:xfrm>
              <a:off x="4127500" y="406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080"/>
            <p:cNvSpPr/>
            <p:nvPr>
              <p:custDataLst>
                <p:tags r:id="rId160"/>
              </p:custDataLst>
            </p:nvPr>
          </p:nvSpPr>
          <p:spPr>
            <a:xfrm>
              <a:off x="4108450" y="5143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42095"/>
                  </a:lnTo>
                  <a:lnTo>
                    <a:pt x="588" y="8545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081"/>
            <p:cNvSpPr/>
            <p:nvPr>
              <p:custDataLst>
                <p:tags r:id="rId161"/>
              </p:custDataLst>
            </p:nvPr>
          </p:nvSpPr>
          <p:spPr>
            <a:xfrm>
              <a:off x="3943350" y="5080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50219" y="1020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082"/>
            <p:cNvSpPr/>
            <p:nvPr>
              <p:custDataLst>
                <p:tags r:id="rId162"/>
              </p:custDataLst>
            </p:nvPr>
          </p:nvSpPr>
          <p:spPr>
            <a:xfrm>
              <a:off x="4019637" y="349250"/>
              <a:ext cx="63414" cy="330781"/>
            </a:xfrm>
            <a:custGeom>
              <a:avLst/>
              <a:gdLst/>
              <a:ahLst/>
              <a:cxnLst/>
              <a:rect l="0" t="0" r="0" b="0"/>
              <a:pathLst>
                <a:path w="63414" h="330781">
                  <a:moveTo>
                    <a:pt x="25313" y="0"/>
                  </a:moveTo>
                  <a:lnTo>
                    <a:pt x="25313" y="0"/>
                  </a:lnTo>
                  <a:lnTo>
                    <a:pt x="16475" y="0"/>
                  </a:lnTo>
                  <a:lnTo>
                    <a:pt x="14482" y="2117"/>
                  </a:lnTo>
                  <a:lnTo>
                    <a:pt x="10386" y="10113"/>
                  </a:lnTo>
                  <a:lnTo>
                    <a:pt x="6372" y="48407"/>
                  </a:lnTo>
                  <a:lnTo>
                    <a:pt x="2140" y="90700"/>
                  </a:lnTo>
                  <a:lnTo>
                    <a:pt x="903" y="127329"/>
                  </a:lnTo>
                  <a:lnTo>
                    <a:pt x="353" y="170891"/>
                  </a:lnTo>
                  <a:lnTo>
                    <a:pt x="108" y="216357"/>
                  </a:lnTo>
                  <a:lnTo>
                    <a:pt x="0" y="257731"/>
                  </a:lnTo>
                  <a:lnTo>
                    <a:pt x="3310" y="303240"/>
                  </a:lnTo>
                  <a:lnTo>
                    <a:pt x="8714" y="321981"/>
                  </a:lnTo>
                  <a:lnTo>
                    <a:pt x="12130" y="328954"/>
                  </a:lnTo>
                  <a:lnTo>
                    <a:pt x="18641" y="330780"/>
                  </a:lnTo>
                  <a:lnTo>
                    <a:pt x="37164" y="325284"/>
                  </a:lnTo>
                  <a:lnTo>
                    <a:pt x="51982" y="313434"/>
                  </a:lnTo>
                  <a:lnTo>
                    <a:pt x="57909" y="306322"/>
                  </a:lnTo>
                  <a:lnTo>
                    <a:pt x="62613" y="290895"/>
                  </a:lnTo>
                  <a:lnTo>
                    <a:pt x="6341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083"/>
            <p:cNvSpPr/>
            <p:nvPr>
              <p:custDataLst>
                <p:tags r:id="rId163"/>
              </p:custDataLst>
            </p:nvPr>
          </p:nvSpPr>
          <p:spPr>
            <a:xfrm>
              <a:off x="3846069" y="534046"/>
              <a:ext cx="93988" cy="170805"/>
            </a:xfrm>
            <a:custGeom>
              <a:avLst/>
              <a:gdLst/>
              <a:ahLst/>
              <a:cxnLst/>
              <a:rect l="0" t="0" r="0" b="0"/>
              <a:pathLst>
                <a:path w="93988" h="170805">
                  <a:moveTo>
                    <a:pt x="90931" y="31104"/>
                  </a:moveTo>
                  <a:lnTo>
                    <a:pt x="90931" y="31104"/>
                  </a:lnTo>
                  <a:lnTo>
                    <a:pt x="90931" y="16798"/>
                  </a:lnTo>
                  <a:lnTo>
                    <a:pt x="87168" y="10400"/>
                  </a:lnTo>
                  <a:lnTo>
                    <a:pt x="84189" y="6718"/>
                  </a:lnTo>
                  <a:lnTo>
                    <a:pt x="75235" y="2627"/>
                  </a:lnTo>
                  <a:lnTo>
                    <a:pt x="52239" y="0"/>
                  </a:lnTo>
                  <a:lnTo>
                    <a:pt x="26863" y="2917"/>
                  </a:lnTo>
                  <a:lnTo>
                    <a:pt x="14714" y="8228"/>
                  </a:lnTo>
                  <a:lnTo>
                    <a:pt x="6962" y="15998"/>
                  </a:lnTo>
                  <a:lnTo>
                    <a:pt x="1166" y="26507"/>
                  </a:lnTo>
                  <a:lnTo>
                    <a:pt x="0" y="36352"/>
                  </a:lnTo>
                  <a:lnTo>
                    <a:pt x="677" y="40952"/>
                  </a:lnTo>
                  <a:lnTo>
                    <a:pt x="8955" y="49827"/>
                  </a:lnTo>
                  <a:lnTo>
                    <a:pt x="49640" y="71278"/>
                  </a:lnTo>
                  <a:lnTo>
                    <a:pt x="74385" y="84713"/>
                  </a:lnTo>
                  <a:lnTo>
                    <a:pt x="86164" y="95853"/>
                  </a:lnTo>
                  <a:lnTo>
                    <a:pt x="92340" y="107859"/>
                  </a:lnTo>
                  <a:lnTo>
                    <a:pt x="93987" y="114024"/>
                  </a:lnTo>
                  <a:lnTo>
                    <a:pt x="92054" y="126518"/>
                  </a:lnTo>
                  <a:lnTo>
                    <a:pt x="89563" y="132814"/>
                  </a:lnTo>
                  <a:lnTo>
                    <a:pt x="79269" y="143571"/>
                  </a:lnTo>
                  <a:lnTo>
                    <a:pt x="46618" y="164918"/>
                  </a:lnTo>
                  <a:lnTo>
                    <a:pt x="21081" y="170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084"/>
            <p:cNvSpPr/>
            <p:nvPr>
              <p:custDataLst>
                <p:tags r:id="rId164"/>
              </p:custDataLst>
            </p:nvPr>
          </p:nvSpPr>
          <p:spPr>
            <a:xfrm>
              <a:off x="3628445" y="387971"/>
              <a:ext cx="219656" cy="302181"/>
            </a:xfrm>
            <a:custGeom>
              <a:avLst/>
              <a:gdLst/>
              <a:ahLst/>
              <a:cxnLst/>
              <a:rect l="0" t="0" r="0" b="0"/>
              <a:pathLst>
                <a:path w="219656" h="302181">
                  <a:moveTo>
                    <a:pt x="29155" y="12079"/>
                  </a:moveTo>
                  <a:lnTo>
                    <a:pt x="29155" y="12079"/>
                  </a:lnTo>
                  <a:lnTo>
                    <a:pt x="32526" y="12079"/>
                  </a:lnTo>
                  <a:lnTo>
                    <a:pt x="33519" y="12785"/>
                  </a:lnTo>
                  <a:lnTo>
                    <a:pt x="34181" y="13960"/>
                  </a:lnTo>
                  <a:lnTo>
                    <a:pt x="34622" y="15450"/>
                  </a:lnTo>
                  <a:lnTo>
                    <a:pt x="52099" y="20917"/>
                  </a:lnTo>
                  <a:lnTo>
                    <a:pt x="95384" y="23311"/>
                  </a:lnTo>
                  <a:lnTo>
                    <a:pt x="135718" y="19483"/>
                  </a:lnTo>
                  <a:lnTo>
                    <a:pt x="171972" y="13175"/>
                  </a:lnTo>
                  <a:lnTo>
                    <a:pt x="196555" y="1475"/>
                  </a:lnTo>
                  <a:lnTo>
                    <a:pt x="196494" y="776"/>
                  </a:lnTo>
                  <a:lnTo>
                    <a:pt x="192663" y="0"/>
                  </a:lnTo>
                  <a:lnTo>
                    <a:pt x="145205" y="15157"/>
                  </a:lnTo>
                  <a:lnTo>
                    <a:pt x="105874" y="35804"/>
                  </a:lnTo>
                  <a:lnTo>
                    <a:pt x="61400" y="71015"/>
                  </a:lnTo>
                  <a:lnTo>
                    <a:pt x="50541" y="86250"/>
                  </a:lnTo>
                  <a:lnTo>
                    <a:pt x="47646" y="93277"/>
                  </a:lnTo>
                  <a:lnTo>
                    <a:pt x="47127" y="99372"/>
                  </a:lnTo>
                  <a:lnTo>
                    <a:pt x="50313" y="109907"/>
                  </a:lnTo>
                  <a:lnTo>
                    <a:pt x="87015" y="146248"/>
                  </a:lnTo>
                  <a:lnTo>
                    <a:pt x="88190" y="149503"/>
                  </a:lnTo>
                  <a:lnTo>
                    <a:pt x="87613" y="156882"/>
                  </a:lnTo>
                  <a:lnTo>
                    <a:pt x="79360" y="164866"/>
                  </a:lnTo>
                  <a:lnTo>
                    <a:pt x="33014" y="198702"/>
                  </a:lnTo>
                  <a:lnTo>
                    <a:pt x="16053" y="213556"/>
                  </a:lnTo>
                  <a:lnTo>
                    <a:pt x="6163" y="227213"/>
                  </a:lnTo>
                  <a:lnTo>
                    <a:pt x="0" y="246802"/>
                  </a:lnTo>
                  <a:lnTo>
                    <a:pt x="1252" y="253228"/>
                  </a:lnTo>
                  <a:lnTo>
                    <a:pt x="8287" y="266012"/>
                  </a:lnTo>
                  <a:lnTo>
                    <a:pt x="27518" y="285109"/>
                  </a:lnTo>
                  <a:lnTo>
                    <a:pt x="57833" y="297431"/>
                  </a:lnTo>
                  <a:lnTo>
                    <a:pt x="93627" y="302180"/>
                  </a:lnTo>
                  <a:lnTo>
                    <a:pt x="134414" y="300216"/>
                  </a:lnTo>
                  <a:lnTo>
                    <a:pt x="176529" y="288161"/>
                  </a:lnTo>
                  <a:lnTo>
                    <a:pt x="219655" y="266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044"/>
          <p:cNvGrpSpPr/>
          <p:nvPr/>
        </p:nvGrpSpPr>
        <p:grpSpPr>
          <a:xfrm>
            <a:off x="5171785" y="409092"/>
            <a:ext cx="1114399" cy="295759"/>
            <a:chOff x="5171785" y="409092"/>
            <a:chExt cx="1114399" cy="295759"/>
          </a:xfrm>
        </p:grpSpPr>
        <p:sp>
          <p:nvSpPr>
            <p:cNvPr id="33" name="SMARTInkShape-5085"/>
            <p:cNvSpPr/>
            <p:nvPr>
              <p:custDataLst>
                <p:tags r:id="rId146"/>
              </p:custDataLst>
            </p:nvPr>
          </p:nvSpPr>
          <p:spPr>
            <a:xfrm>
              <a:off x="6191250" y="409092"/>
              <a:ext cx="94934" cy="283059"/>
            </a:xfrm>
            <a:custGeom>
              <a:avLst/>
              <a:gdLst/>
              <a:ahLst/>
              <a:cxnLst/>
              <a:rect l="0" t="0" r="0" b="0"/>
              <a:pathLst>
                <a:path w="94934" h="283059">
                  <a:moveTo>
                    <a:pt x="63500" y="3658"/>
                  </a:moveTo>
                  <a:lnTo>
                    <a:pt x="63500" y="3658"/>
                  </a:lnTo>
                  <a:lnTo>
                    <a:pt x="59842" y="0"/>
                  </a:lnTo>
                  <a:lnTo>
                    <a:pt x="61403" y="1562"/>
                  </a:lnTo>
                  <a:lnTo>
                    <a:pt x="75776" y="38538"/>
                  </a:lnTo>
                  <a:lnTo>
                    <a:pt x="91361" y="84548"/>
                  </a:lnTo>
                  <a:lnTo>
                    <a:pt x="94933" y="121454"/>
                  </a:lnTo>
                  <a:lnTo>
                    <a:pt x="89465" y="163726"/>
                  </a:lnTo>
                  <a:lnTo>
                    <a:pt x="61164" y="210266"/>
                  </a:lnTo>
                  <a:lnTo>
                    <a:pt x="27184" y="250706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086"/>
            <p:cNvSpPr/>
            <p:nvPr>
              <p:custDataLst>
                <p:tags r:id="rId147"/>
              </p:custDataLst>
            </p:nvPr>
          </p:nvSpPr>
          <p:spPr>
            <a:xfrm>
              <a:off x="5956299" y="584200"/>
              <a:ext cx="165102" cy="12701"/>
            </a:xfrm>
            <a:custGeom>
              <a:avLst/>
              <a:gdLst/>
              <a:ahLst/>
              <a:cxnLst/>
              <a:rect l="0" t="0" r="0" b="0"/>
              <a:pathLst>
                <a:path w="1651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3" y="7674"/>
                  </a:lnTo>
                  <a:lnTo>
                    <a:pt x="8790" y="6742"/>
                  </a:lnTo>
                  <a:lnTo>
                    <a:pt x="52554" y="5660"/>
                  </a:lnTo>
                  <a:lnTo>
                    <a:pt x="93846" y="1327"/>
                  </a:lnTo>
                  <a:lnTo>
                    <a:pt x="131052" y="393"/>
                  </a:lnTo>
                  <a:lnTo>
                    <a:pt x="165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087"/>
            <p:cNvSpPr/>
            <p:nvPr>
              <p:custDataLst>
                <p:tags r:id="rId148"/>
              </p:custDataLst>
            </p:nvPr>
          </p:nvSpPr>
          <p:spPr>
            <a:xfrm>
              <a:off x="5989279" y="457539"/>
              <a:ext cx="163872" cy="245606"/>
            </a:xfrm>
            <a:custGeom>
              <a:avLst/>
              <a:gdLst/>
              <a:ahLst/>
              <a:cxnLst/>
              <a:rect l="0" t="0" r="0" b="0"/>
              <a:pathLst>
                <a:path w="163872" h="245606">
                  <a:moveTo>
                    <a:pt x="163871" y="12361"/>
                  </a:moveTo>
                  <a:lnTo>
                    <a:pt x="163871" y="12361"/>
                  </a:lnTo>
                  <a:lnTo>
                    <a:pt x="160500" y="8990"/>
                  </a:lnTo>
                  <a:lnTo>
                    <a:pt x="148291" y="3523"/>
                  </a:lnTo>
                  <a:lnTo>
                    <a:pt x="103979" y="0"/>
                  </a:lnTo>
                  <a:lnTo>
                    <a:pt x="59044" y="6613"/>
                  </a:lnTo>
                  <a:lnTo>
                    <a:pt x="34509" y="14597"/>
                  </a:lnTo>
                  <a:lnTo>
                    <a:pt x="31062" y="17379"/>
                  </a:lnTo>
                  <a:lnTo>
                    <a:pt x="27234" y="24234"/>
                  </a:lnTo>
                  <a:lnTo>
                    <a:pt x="19986" y="64909"/>
                  </a:lnTo>
                  <a:lnTo>
                    <a:pt x="17757" y="102171"/>
                  </a:lnTo>
                  <a:lnTo>
                    <a:pt x="12941" y="143080"/>
                  </a:lnTo>
                  <a:lnTo>
                    <a:pt x="4993" y="187342"/>
                  </a:lnTo>
                  <a:lnTo>
                    <a:pt x="0" y="216729"/>
                  </a:lnTo>
                  <a:lnTo>
                    <a:pt x="2506" y="231586"/>
                  </a:lnTo>
                  <a:lnTo>
                    <a:pt x="7717" y="241554"/>
                  </a:lnTo>
                  <a:lnTo>
                    <a:pt x="11085" y="243473"/>
                  </a:lnTo>
                  <a:lnTo>
                    <a:pt x="20472" y="245605"/>
                  </a:lnTo>
                  <a:lnTo>
                    <a:pt x="67498" y="238297"/>
                  </a:lnTo>
                  <a:lnTo>
                    <a:pt x="112456" y="226872"/>
                  </a:lnTo>
                  <a:lnTo>
                    <a:pt x="144821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088"/>
            <p:cNvSpPr/>
            <p:nvPr>
              <p:custDataLst>
                <p:tags r:id="rId149"/>
              </p:custDataLst>
            </p:nvPr>
          </p:nvSpPr>
          <p:spPr>
            <a:xfrm>
              <a:off x="5658141" y="450276"/>
              <a:ext cx="228310" cy="235525"/>
            </a:xfrm>
            <a:custGeom>
              <a:avLst/>
              <a:gdLst/>
              <a:ahLst/>
              <a:cxnLst/>
              <a:rect l="0" t="0" r="0" b="0"/>
              <a:pathLst>
                <a:path w="228310" h="235525">
                  <a:moveTo>
                    <a:pt x="18759" y="45024"/>
                  </a:moveTo>
                  <a:lnTo>
                    <a:pt x="18759" y="45024"/>
                  </a:lnTo>
                  <a:lnTo>
                    <a:pt x="22130" y="51766"/>
                  </a:lnTo>
                  <a:lnTo>
                    <a:pt x="19691" y="93358"/>
                  </a:lnTo>
                  <a:lnTo>
                    <a:pt x="17154" y="130606"/>
                  </a:lnTo>
                  <a:lnTo>
                    <a:pt x="11934" y="169159"/>
                  </a:lnTo>
                  <a:lnTo>
                    <a:pt x="1548" y="215813"/>
                  </a:lnTo>
                  <a:lnTo>
                    <a:pt x="936" y="218150"/>
                  </a:lnTo>
                  <a:lnTo>
                    <a:pt x="1232" y="218297"/>
                  </a:lnTo>
                  <a:lnTo>
                    <a:pt x="3444" y="214697"/>
                  </a:lnTo>
                  <a:lnTo>
                    <a:pt x="688" y="177452"/>
                  </a:lnTo>
                  <a:lnTo>
                    <a:pt x="0" y="130593"/>
                  </a:lnTo>
                  <a:lnTo>
                    <a:pt x="544" y="91522"/>
                  </a:lnTo>
                  <a:lnTo>
                    <a:pt x="3137" y="55341"/>
                  </a:lnTo>
                  <a:lnTo>
                    <a:pt x="10551" y="12882"/>
                  </a:lnTo>
                  <a:lnTo>
                    <a:pt x="14641" y="2987"/>
                  </a:lnTo>
                  <a:lnTo>
                    <a:pt x="17425" y="771"/>
                  </a:lnTo>
                  <a:lnTo>
                    <a:pt x="20691" y="0"/>
                  </a:lnTo>
                  <a:lnTo>
                    <a:pt x="24281" y="191"/>
                  </a:lnTo>
                  <a:lnTo>
                    <a:pt x="39445" y="7203"/>
                  </a:lnTo>
                  <a:lnTo>
                    <a:pt x="53972" y="24959"/>
                  </a:lnTo>
                  <a:lnTo>
                    <a:pt x="76593" y="64971"/>
                  </a:lnTo>
                  <a:lnTo>
                    <a:pt x="99563" y="95871"/>
                  </a:lnTo>
                  <a:lnTo>
                    <a:pt x="104378" y="100088"/>
                  </a:lnTo>
                  <a:lnTo>
                    <a:pt x="115373" y="104775"/>
                  </a:lnTo>
                  <a:lnTo>
                    <a:pt x="121268" y="106024"/>
                  </a:lnTo>
                  <a:lnTo>
                    <a:pt x="127315" y="104741"/>
                  </a:lnTo>
                  <a:lnTo>
                    <a:pt x="139678" y="97670"/>
                  </a:lnTo>
                  <a:lnTo>
                    <a:pt x="169226" y="65040"/>
                  </a:lnTo>
                  <a:lnTo>
                    <a:pt x="192414" y="24205"/>
                  </a:lnTo>
                  <a:lnTo>
                    <a:pt x="200836" y="1871"/>
                  </a:lnTo>
                  <a:lnTo>
                    <a:pt x="202232" y="733"/>
                  </a:lnTo>
                  <a:lnTo>
                    <a:pt x="203869" y="1386"/>
                  </a:lnTo>
                  <a:lnTo>
                    <a:pt x="205665" y="3232"/>
                  </a:lnTo>
                  <a:lnTo>
                    <a:pt x="211565" y="15943"/>
                  </a:lnTo>
                  <a:lnTo>
                    <a:pt x="219175" y="58774"/>
                  </a:lnTo>
                  <a:lnTo>
                    <a:pt x="221133" y="96135"/>
                  </a:lnTo>
                  <a:lnTo>
                    <a:pt x="221796" y="142922"/>
                  </a:lnTo>
                  <a:lnTo>
                    <a:pt x="221926" y="183130"/>
                  </a:lnTo>
                  <a:lnTo>
                    <a:pt x="227718" y="228578"/>
                  </a:lnTo>
                  <a:lnTo>
                    <a:pt x="228309" y="235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089"/>
            <p:cNvSpPr/>
            <p:nvPr>
              <p:custDataLst>
                <p:tags r:id="rId150"/>
              </p:custDataLst>
            </p:nvPr>
          </p:nvSpPr>
          <p:spPr>
            <a:xfrm>
              <a:off x="5322184" y="448747"/>
              <a:ext cx="223611" cy="247024"/>
            </a:xfrm>
            <a:custGeom>
              <a:avLst/>
              <a:gdLst/>
              <a:ahLst/>
              <a:cxnLst/>
              <a:rect l="0" t="0" r="0" b="0"/>
              <a:pathLst>
                <a:path w="223611" h="247024">
                  <a:moveTo>
                    <a:pt x="30866" y="129103"/>
                  </a:moveTo>
                  <a:lnTo>
                    <a:pt x="30866" y="129103"/>
                  </a:lnTo>
                  <a:lnTo>
                    <a:pt x="27495" y="129103"/>
                  </a:lnTo>
                  <a:lnTo>
                    <a:pt x="26502" y="128397"/>
                  </a:lnTo>
                  <a:lnTo>
                    <a:pt x="25840" y="127221"/>
                  </a:lnTo>
                  <a:lnTo>
                    <a:pt x="24777" y="123636"/>
                  </a:lnTo>
                  <a:lnTo>
                    <a:pt x="23826" y="133636"/>
                  </a:lnTo>
                  <a:lnTo>
                    <a:pt x="17611" y="147507"/>
                  </a:lnTo>
                  <a:lnTo>
                    <a:pt x="12961" y="173425"/>
                  </a:lnTo>
                  <a:lnTo>
                    <a:pt x="10085" y="215338"/>
                  </a:lnTo>
                  <a:lnTo>
                    <a:pt x="5737" y="246717"/>
                  </a:lnTo>
                  <a:lnTo>
                    <a:pt x="4940" y="247023"/>
                  </a:lnTo>
                  <a:lnTo>
                    <a:pt x="2175" y="245482"/>
                  </a:lnTo>
                  <a:lnTo>
                    <a:pt x="23" y="230535"/>
                  </a:lnTo>
                  <a:lnTo>
                    <a:pt x="0" y="187239"/>
                  </a:lnTo>
                  <a:lnTo>
                    <a:pt x="2567" y="152589"/>
                  </a:lnTo>
                  <a:lnTo>
                    <a:pt x="7940" y="115553"/>
                  </a:lnTo>
                  <a:lnTo>
                    <a:pt x="13621" y="80747"/>
                  </a:lnTo>
                  <a:lnTo>
                    <a:pt x="19149" y="33421"/>
                  </a:lnTo>
                  <a:lnTo>
                    <a:pt x="24515" y="6671"/>
                  </a:lnTo>
                  <a:lnTo>
                    <a:pt x="27572" y="1076"/>
                  </a:lnTo>
                  <a:lnTo>
                    <a:pt x="29376" y="7"/>
                  </a:lnTo>
                  <a:lnTo>
                    <a:pt x="31283" y="0"/>
                  </a:lnTo>
                  <a:lnTo>
                    <a:pt x="33261" y="701"/>
                  </a:lnTo>
                  <a:lnTo>
                    <a:pt x="42786" y="8430"/>
                  </a:lnTo>
                  <a:lnTo>
                    <a:pt x="51174" y="23028"/>
                  </a:lnTo>
                  <a:lnTo>
                    <a:pt x="68029" y="68256"/>
                  </a:lnTo>
                  <a:lnTo>
                    <a:pt x="83270" y="89908"/>
                  </a:lnTo>
                  <a:lnTo>
                    <a:pt x="97820" y="102986"/>
                  </a:lnTo>
                  <a:lnTo>
                    <a:pt x="106720" y="106912"/>
                  </a:lnTo>
                  <a:lnTo>
                    <a:pt x="111068" y="107959"/>
                  </a:lnTo>
                  <a:lnTo>
                    <a:pt x="115379" y="106540"/>
                  </a:lnTo>
                  <a:lnTo>
                    <a:pt x="146694" y="76026"/>
                  </a:lnTo>
                  <a:lnTo>
                    <a:pt x="188394" y="29309"/>
                  </a:lnTo>
                  <a:lnTo>
                    <a:pt x="205717" y="11478"/>
                  </a:lnTo>
                  <a:lnTo>
                    <a:pt x="208111" y="11175"/>
                  </a:lnTo>
                  <a:lnTo>
                    <a:pt x="214534" y="12720"/>
                  </a:lnTo>
                  <a:lnTo>
                    <a:pt x="220211" y="19522"/>
                  </a:lnTo>
                  <a:lnTo>
                    <a:pt x="222712" y="24299"/>
                  </a:lnTo>
                  <a:lnTo>
                    <a:pt x="223610" y="39014"/>
                  </a:lnTo>
                  <a:lnTo>
                    <a:pt x="221809" y="80577"/>
                  </a:lnTo>
                  <a:lnTo>
                    <a:pt x="218127" y="120448"/>
                  </a:lnTo>
                  <a:lnTo>
                    <a:pt x="215938" y="166912"/>
                  </a:lnTo>
                  <a:lnTo>
                    <a:pt x="218660" y="206314"/>
                  </a:lnTo>
                  <a:lnTo>
                    <a:pt x="221366" y="24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090"/>
            <p:cNvSpPr/>
            <p:nvPr>
              <p:custDataLst>
                <p:tags r:id="rId151"/>
              </p:custDataLst>
            </p:nvPr>
          </p:nvSpPr>
          <p:spPr>
            <a:xfrm>
              <a:off x="5171785" y="476327"/>
              <a:ext cx="79666" cy="228524"/>
            </a:xfrm>
            <a:custGeom>
              <a:avLst/>
              <a:gdLst/>
              <a:ahLst/>
              <a:cxnLst/>
              <a:rect l="0" t="0" r="0" b="0"/>
              <a:pathLst>
                <a:path w="79666" h="228524">
                  <a:moveTo>
                    <a:pt x="41565" y="6273"/>
                  </a:moveTo>
                  <a:lnTo>
                    <a:pt x="41565" y="6273"/>
                  </a:lnTo>
                  <a:lnTo>
                    <a:pt x="41565" y="0"/>
                  </a:lnTo>
                  <a:lnTo>
                    <a:pt x="36496" y="5713"/>
                  </a:lnTo>
                  <a:lnTo>
                    <a:pt x="23267" y="30432"/>
                  </a:lnTo>
                  <a:lnTo>
                    <a:pt x="11793" y="77812"/>
                  </a:lnTo>
                  <a:lnTo>
                    <a:pt x="2091" y="123739"/>
                  </a:lnTo>
                  <a:lnTo>
                    <a:pt x="0" y="167529"/>
                  </a:lnTo>
                  <a:lnTo>
                    <a:pt x="4512" y="192007"/>
                  </a:lnTo>
                  <a:lnTo>
                    <a:pt x="10513" y="201357"/>
                  </a:lnTo>
                  <a:lnTo>
                    <a:pt x="28470" y="215508"/>
                  </a:lnTo>
                  <a:lnTo>
                    <a:pt x="48680" y="222739"/>
                  </a:lnTo>
                  <a:lnTo>
                    <a:pt x="79665" y="228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045"/>
          <p:cNvGrpSpPr/>
          <p:nvPr/>
        </p:nvGrpSpPr>
        <p:grpSpPr>
          <a:xfrm>
            <a:off x="1157458" y="1617527"/>
            <a:ext cx="588793" cy="363674"/>
            <a:chOff x="1157458" y="1617527"/>
            <a:chExt cx="588793" cy="363674"/>
          </a:xfrm>
        </p:grpSpPr>
        <p:sp>
          <p:nvSpPr>
            <p:cNvPr id="40" name="SMARTInkShape-5091"/>
            <p:cNvSpPr/>
            <p:nvPr>
              <p:custDataLst>
                <p:tags r:id="rId140"/>
              </p:custDataLst>
            </p:nvPr>
          </p:nvSpPr>
          <p:spPr>
            <a:xfrm>
              <a:off x="1727200" y="1828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092"/>
            <p:cNvSpPr/>
            <p:nvPr>
              <p:custDataLst>
                <p:tags r:id="rId141"/>
              </p:custDataLst>
            </p:nvPr>
          </p:nvSpPr>
          <p:spPr>
            <a:xfrm>
              <a:off x="1689100" y="17145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093"/>
            <p:cNvSpPr/>
            <p:nvPr>
              <p:custDataLst>
                <p:tags r:id="rId142"/>
              </p:custDataLst>
            </p:nvPr>
          </p:nvSpPr>
          <p:spPr>
            <a:xfrm>
              <a:off x="1333500" y="194310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30287" y="27255"/>
                  </a:lnTo>
                  <a:lnTo>
                    <a:pt x="67788" y="17052"/>
                  </a:lnTo>
                  <a:lnTo>
                    <a:pt x="91053" y="12779"/>
                  </a:lnTo>
                  <a:lnTo>
                    <a:pt x="116441" y="9225"/>
                  </a:lnTo>
                  <a:lnTo>
                    <a:pt x="161113" y="410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094"/>
            <p:cNvSpPr/>
            <p:nvPr>
              <p:custDataLst>
                <p:tags r:id="rId143"/>
              </p:custDataLst>
            </p:nvPr>
          </p:nvSpPr>
          <p:spPr>
            <a:xfrm>
              <a:off x="1187450" y="1905000"/>
              <a:ext cx="412751" cy="63501"/>
            </a:xfrm>
            <a:custGeom>
              <a:avLst/>
              <a:gdLst/>
              <a:ahLst/>
              <a:cxnLst/>
              <a:rect l="0" t="0" r="0" b="0"/>
              <a:pathLst>
                <a:path w="412751" h="63501">
                  <a:moveTo>
                    <a:pt x="0" y="63500"/>
                  </a:moveTo>
                  <a:lnTo>
                    <a:pt x="0" y="63500"/>
                  </a:lnTo>
                  <a:lnTo>
                    <a:pt x="13484" y="53387"/>
                  </a:lnTo>
                  <a:lnTo>
                    <a:pt x="58950" y="40356"/>
                  </a:lnTo>
                  <a:lnTo>
                    <a:pt x="83750" y="36076"/>
                  </a:lnTo>
                  <a:lnTo>
                    <a:pt x="112983" y="31812"/>
                  </a:lnTo>
                  <a:lnTo>
                    <a:pt x="145172" y="27558"/>
                  </a:lnTo>
                  <a:lnTo>
                    <a:pt x="177920" y="24016"/>
                  </a:lnTo>
                  <a:lnTo>
                    <a:pt x="211041" y="20950"/>
                  </a:lnTo>
                  <a:lnTo>
                    <a:pt x="244411" y="18200"/>
                  </a:lnTo>
                  <a:lnTo>
                    <a:pt x="274418" y="15661"/>
                  </a:lnTo>
                  <a:lnTo>
                    <a:pt x="302184" y="13263"/>
                  </a:lnTo>
                  <a:lnTo>
                    <a:pt x="349499" y="8717"/>
                  </a:lnTo>
                  <a:lnTo>
                    <a:pt x="392441" y="2896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095"/>
            <p:cNvSpPr/>
            <p:nvPr>
              <p:custDataLst>
                <p:tags r:id="rId144"/>
              </p:custDataLst>
            </p:nvPr>
          </p:nvSpPr>
          <p:spPr>
            <a:xfrm>
              <a:off x="1377950" y="1735925"/>
              <a:ext cx="209551" cy="130874"/>
            </a:xfrm>
            <a:custGeom>
              <a:avLst/>
              <a:gdLst/>
              <a:ahLst/>
              <a:cxnLst/>
              <a:rect l="0" t="0" r="0" b="0"/>
              <a:pathLst>
                <a:path w="209551" h="130874">
                  <a:moveTo>
                    <a:pt x="0" y="48425"/>
                  </a:moveTo>
                  <a:lnTo>
                    <a:pt x="0" y="48425"/>
                  </a:lnTo>
                  <a:lnTo>
                    <a:pt x="705" y="38286"/>
                  </a:lnTo>
                  <a:lnTo>
                    <a:pt x="3371" y="30748"/>
                  </a:lnTo>
                  <a:lnTo>
                    <a:pt x="12552" y="24576"/>
                  </a:lnTo>
                  <a:lnTo>
                    <a:pt x="38071" y="14865"/>
                  </a:lnTo>
                  <a:lnTo>
                    <a:pt x="50787" y="14224"/>
                  </a:lnTo>
                  <a:lnTo>
                    <a:pt x="57141" y="15041"/>
                  </a:lnTo>
                  <a:lnTo>
                    <a:pt x="69846" y="23475"/>
                  </a:lnTo>
                  <a:lnTo>
                    <a:pt x="76197" y="29675"/>
                  </a:lnTo>
                  <a:lnTo>
                    <a:pt x="85136" y="45971"/>
                  </a:lnTo>
                  <a:lnTo>
                    <a:pt x="90049" y="64973"/>
                  </a:lnTo>
                  <a:lnTo>
                    <a:pt x="89881" y="85178"/>
                  </a:lnTo>
                  <a:lnTo>
                    <a:pt x="83692" y="102154"/>
                  </a:lnTo>
                  <a:lnTo>
                    <a:pt x="66603" y="129688"/>
                  </a:lnTo>
                  <a:lnTo>
                    <a:pt x="64158" y="130823"/>
                  </a:lnTo>
                  <a:lnTo>
                    <a:pt x="61822" y="130873"/>
                  </a:lnTo>
                  <a:lnTo>
                    <a:pt x="60265" y="128085"/>
                  </a:lnTo>
                  <a:lnTo>
                    <a:pt x="58534" y="117461"/>
                  </a:lnTo>
                  <a:lnTo>
                    <a:pt x="71044" y="88871"/>
                  </a:lnTo>
                  <a:lnTo>
                    <a:pt x="95996" y="50217"/>
                  </a:lnTo>
                  <a:lnTo>
                    <a:pt x="135757" y="9646"/>
                  </a:lnTo>
                  <a:lnTo>
                    <a:pt x="149112" y="0"/>
                  </a:lnTo>
                  <a:lnTo>
                    <a:pt x="148797" y="1325"/>
                  </a:lnTo>
                  <a:lnTo>
                    <a:pt x="136271" y="18660"/>
                  </a:lnTo>
                  <a:lnTo>
                    <a:pt x="131064" y="24348"/>
                  </a:lnTo>
                  <a:lnTo>
                    <a:pt x="120364" y="52580"/>
                  </a:lnTo>
                  <a:lnTo>
                    <a:pt x="119468" y="77643"/>
                  </a:lnTo>
                  <a:lnTo>
                    <a:pt x="127651" y="91750"/>
                  </a:lnTo>
                  <a:lnTo>
                    <a:pt x="133784" y="98475"/>
                  </a:lnTo>
                  <a:lnTo>
                    <a:pt x="150006" y="107829"/>
                  </a:lnTo>
                  <a:lnTo>
                    <a:pt x="178972" y="115180"/>
                  </a:lnTo>
                  <a:lnTo>
                    <a:pt x="209550" y="11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096"/>
            <p:cNvSpPr/>
            <p:nvPr>
              <p:custDataLst>
                <p:tags r:id="rId145"/>
              </p:custDataLst>
            </p:nvPr>
          </p:nvSpPr>
          <p:spPr>
            <a:xfrm>
              <a:off x="1157458" y="1617527"/>
              <a:ext cx="195093" cy="288958"/>
            </a:xfrm>
            <a:custGeom>
              <a:avLst/>
              <a:gdLst/>
              <a:ahLst/>
              <a:cxnLst/>
              <a:rect l="0" t="0" r="0" b="0"/>
              <a:pathLst>
                <a:path w="195093" h="288958">
                  <a:moveTo>
                    <a:pt x="55392" y="46173"/>
                  </a:moveTo>
                  <a:lnTo>
                    <a:pt x="55392" y="46173"/>
                  </a:lnTo>
                  <a:lnTo>
                    <a:pt x="44457" y="40706"/>
                  </a:lnTo>
                  <a:lnTo>
                    <a:pt x="36649" y="39846"/>
                  </a:lnTo>
                  <a:lnTo>
                    <a:pt x="66255" y="48663"/>
                  </a:lnTo>
                  <a:lnTo>
                    <a:pt x="111996" y="46691"/>
                  </a:lnTo>
                  <a:lnTo>
                    <a:pt x="134642" y="43346"/>
                  </a:lnTo>
                  <a:lnTo>
                    <a:pt x="152703" y="33863"/>
                  </a:lnTo>
                  <a:lnTo>
                    <a:pt x="178174" y="11521"/>
                  </a:lnTo>
                  <a:lnTo>
                    <a:pt x="180991" y="7549"/>
                  </a:lnTo>
                  <a:lnTo>
                    <a:pt x="182164" y="4196"/>
                  </a:lnTo>
                  <a:lnTo>
                    <a:pt x="182240" y="1255"/>
                  </a:lnTo>
                  <a:lnTo>
                    <a:pt x="179468" y="0"/>
                  </a:lnTo>
                  <a:lnTo>
                    <a:pt x="168863" y="487"/>
                  </a:lnTo>
                  <a:lnTo>
                    <a:pt x="128920" y="17393"/>
                  </a:lnTo>
                  <a:lnTo>
                    <a:pt x="85909" y="45296"/>
                  </a:lnTo>
                  <a:lnTo>
                    <a:pt x="72483" y="57778"/>
                  </a:lnTo>
                  <a:lnTo>
                    <a:pt x="66516" y="68029"/>
                  </a:lnTo>
                  <a:lnTo>
                    <a:pt x="67747" y="72738"/>
                  </a:lnTo>
                  <a:lnTo>
                    <a:pt x="76640" y="81733"/>
                  </a:lnTo>
                  <a:lnTo>
                    <a:pt x="104256" y="91360"/>
                  </a:lnTo>
                  <a:lnTo>
                    <a:pt x="134189" y="96570"/>
                  </a:lnTo>
                  <a:lnTo>
                    <a:pt x="137557" y="98115"/>
                  </a:lnTo>
                  <a:lnTo>
                    <a:pt x="139802" y="99851"/>
                  </a:lnTo>
                  <a:lnTo>
                    <a:pt x="137771" y="103831"/>
                  </a:lnTo>
                  <a:lnTo>
                    <a:pt x="92964" y="145113"/>
                  </a:lnTo>
                  <a:lnTo>
                    <a:pt x="51865" y="180616"/>
                  </a:lnTo>
                  <a:lnTo>
                    <a:pt x="18520" y="221318"/>
                  </a:lnTo>
                  <a:lnTo>
                    <a:pt x="879" y="251173"/>
                  </a:lnTo>
                  <a:lnTo>
                    <a:pt x="0" y="259745"/>
                  </a:lnTo>
                  <a:lnTo>
                    <a:pt x="4668" y="276796"/>
                  </a:lnTo>
                  <a:lnTo>
                    <a:pt x="10992" y="282472"/>
                  </a:lnTo>
                  <a:lnTo>
                    <a:pt x="29309" y="288778"/>
                  </a:lnTo>
                  <a:lnTo>
                    <a:pt x="73534" y="288957"/>
                  </a:lnTo>
                  <a:lnTo>
                    <a:pt x="106729" y="286251"/>
                  </a:lnTo>
                  <a:lnTo>
                    <a:pt x="153388" y="278880"/>
                  </a:lnTo>
                  <a:lnTo>
                    <a:pt x="195092" y="268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046"/>
          <p:cNvGrpSpPr/>
          <p:nvPr/>
        </p:nvGrpSpPr>
        <p:grpSpPr>
          <a:xfrm>
            <a:off x="2353873" y="1524000"/>
            <a:ext cx="1538678" cy="406401"/>
            <a:chOff x="2353873" y="1524000"/>
            <a:chExt cx="1538678" cy="406401"/>
          </a:xfrm>
        </p:grpSpPr>
        <p:sp>
          <p:nvSpPr>
            <p:cNvPr id="47" name="SMARTInkShape-5097"/>
            <p:cNvSpPr/>
            <p:nvPr>
              <p:custDataLst>
                <p:tags r:id="rId133"/>
              </p:custDataLst>
            </p:nvPr>
          </p:nvSpPr>
          <p:spPr>
            <a:xfrm>
              <a:off x="3143250" y="1579185"/>
              <a:ext cx="160663" cy="255966"/>
            </a:xfrm>
            <a:custGeom>
              <a:avLst/>
              <a:gdLst/>
              <a:ahLst/>
              <a:cxnLst/>
              <a:rect l="0" t="0" r="0" b="0"/>
              <a:pathLst>
                <a:path w="160663" h="255966">
                  <a:moveTo>
                    <a:pt x="0" y="21015"/>
                  </a:moveTo>
                  <a:lnTo>
                    <a:pt x="0" y="21015"/>
                  </a:lnTo>
                  <a:lnTo>
                    <a:pt x="3371" y="14273"/>
                  </a:lnTo>
                  <a:lnTo>
                    <a:pt x="12552" y="9081"/>
                  </a:lnTo>
                  <a:lnTo>
                    <a:pt x="44812" y="0"/>
                  </a:lnTo>
                  <a:lnTo>
                    <a:pt x="68076" y="285"/>
                  </a:lnTo>
                  <a:lnTo>
                    <a:pt x="79880" y="6863"/>
                  </a:lnTo>
                  <a:lnTo>
                    <a:pt x="85003" y="11580"/>
                  </a:lnTo>
                  <a:lnTo>
                    <a:pt x="87713" y="17547"/>
                  </a:lnTo>
                  <a:lnTo>
                    <a:pt x="88843" y="31703"/>
                  </a:lnTo>
                  <a:lnTo>
                    <a:pt x="78770" y="58911"/>
                  </a:lnTo>
                  <a:lnTo>
                    <a:pt x="65751" y="79202"/>
                  </a:lnTo>
                  <a:lnTo>
                    <a:pt x="59091" y="85681"/>
                  </a:lnTo>
                  <a:lnTo>
                    <a:pt x="56327" y="87409"/>
                  </a:lnTo>
                  <a:lnTo>
                    <a:pt x="55190" y="89267"/>
                  </a:lnTo>
                  <a:lnTo>
                    <a:pt x="55138" y="91211"/>
                  </a:lnTo>
                  <a:lnTo>
                    <a:pt x="55808" y="93212"/>
                  </a:lnTo>
                  <a:lnTo>
                    <a:pt x="64080" y="95436"/>
                  </a:lnTo>
                  <a:lnTo>
                    <a:pt x="105465" y="98392"/>
                  </a:lnTo>
                  <a:lnTo>
                    <a:pt x="134574" y="107990"/>
                  </a:lnTo>
                  <a:lnTo>
                    <a:pt x="150121" y="118232"/>
                  </a:lnTo>
                  <a:lnTo>
                    <a:pt x="158443" y="131720"/>
                  </a:lnTo>
                  <a:lnTo>
                    <a:pt x="160662" y="139269"/>
                  </a:lnTo>
                  <a:lnTo>
                    <a:pt x="158614" y="147829"/>
                  </a:lnTo>
                  <a:lnTo>
                    <a:pt x="146930" y="166747"/>
                  </a:lnTo>
                  <a:lnTo>
                    <a:pt x="100545" y="206226"/>
                  </a:lnTo>
                  <a:lnTo>
                    <a:pt x="61149" y="228998"/>
                  </a:lnTo>
                  <a:lnTo>
                    <a:pt x="25400" y="25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098"/>
            <p:cNvSpPr/>
            <p:nvPr>
              <p:custDataLst>
                <p:tags r:id="rId134"/>
              </p:custDataLst>
            </p:nvPr>
          </p:nvSpPr>
          <p:spPr>
            <a:xfrm>
              <a:off x="3803650" y="17653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65364" y="47403"/>
                  </a:lnTo>
                  <a:lnTo>
                    <a:pt x="37476" y="8342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099"/>
            <p:cNvSpPr/>
            <p:nvPr>
              <p:custDataLst>
                <p:tags r:id="rId135"/>
              </p:custDataLst>
            </p:nvPr>
          </p:nvSpPr>
          <p:spPr>
            <a:xfrm>
              <a:off x="3714750" y="1524000"/>
              <a:ext cx="36339" cy="266701"/>
            </a:xfrm>
            <a:custGeom>
              <a:avLst/>
              <a:gdLst/>
              <a:ahLst/>
              <a:cxnLst/>
              <a:rect l="0" t="0" r="0" b="0"/>
              <a:pathLst>
                <a:path w="36339" h="266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3765" y="18951"/>
                  </a:lnTo>
                  <a:lnTo>
                    <a:pt x="32755" y="54926"/>
                  </a:lnTo>
                  <a:lnTo>
                    <a:pt x="35725" y="89087"/>
                  </a:lnTo>
                  <a:lnTo>
                    <a:pt x="36338" y="128494"/>
                  </a:lnTo>
                  <a:lnTo>
                    <a:pt x="34260" y="171879"/>
                  </a:lnTo>
                  <a:lnTo>
                    <a:pt x="30984" y="211387"/>
                  </a:lnTo>
                  <a:lnTo>
                    <a:pt x="254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100"/>
            <p:cNvSpPr/>
            <p:nvPr>
              <p:custDataLst>
                <p:tags r:id="rId136"/>
              </p:custDataLst>
            </p:nvPr>
          </p:nvSpPr>
          <p:spPr>
            <a:xfrm>
              <a:off x="3448050" y="18542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15446" y="441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101"/>
            <p:cNvSpPr/>
            <p:nvPr>
              <p:custDataLst>
                <p:tags r:id="rId137"/>
              </p:custDataLst>
            </p:nvPr>
          </p:nvSpPr>
          <p:spPr>
            <a:xfrm>
              <a:off x="2353873" y="1587864"/>
              <a:ext cx="122628" cy="342537"/>
            </a:xfrm>
            <a:custGeom>
              <a:avLst/>
              <a:gdLst/>
              <a:ahLst/>
              <a:cxnLst/>
              <a:rect l="0" t="0" r="0" b="0"/>
              <a:pathLst>
                <a:path w="122628" h="342537">
                  <a:moveTo>
                    <a:pt x="78177" y="25036"/>
                  </a:moveTo>
                  <a:lnTo>
                    <a:pt x="78177" y="25036"/>
                  </a:lnTo>
                  <a:lnTo>
                    <a:pt x="78177" y="15576"/>
                  </a:lnTo>
                  <a:lnTo>
                    <a:pt x="76296" y="11895"/>
                  </a:lnTo>
                  <a:lnTo>
                    <a:pt x="69338" y="3782"/>
                  </a:lnTo>
                  <a:lnTo>
                    <a:pt x="65312" y="1479"/>
                  </a:lnTo>
                  <a:lnTo>
                    <a:pt x="59759" y="455"/>
                  </a:lnTo>
                  <a:lnTo>
                    <a:pt x="50236" y="0"/>
                  </a:lnTo>
                  <a:lnTo>
                    <a:pt x="40829" y="3561"/>
                  </a:lnTo>
                  <a:lnTo>
                    <a:pt x="23292" y="17345"/>
                  </a:lnTo>
                  <a:lnTo>
                    <a:pt x="6945" y="48159"/>
                  </a:lnTo>
                  <a:lnTo>
                    <a:pt x="0" y="72966"/>
                  </a:lnTo>
                  <a:lnTo>
                    <a:pt x="628" y="87260"/>
                  </a:lnTo>
                  <a:lnTo>
                    <a:pt x="5140" y="98788"/>
                  </a:lnTo>
                  <a:lnTo>
                    <a:pt x="8319" y="103837"/>
                  </a:lnTo>
                  <a:lnTo>
                    <a:pt x="19377" y="111329"/>
                  </a:lnTo>
                  <a:lnTo>
                    <a:pt x="62127" y="126407"/>
                  </a:lnTo>
                  <a:lnTo>
                    <a:pt x="71749" y="131473"/>
                  </a:lnTo>
                  <a:lnTo>
                    <a:pt x="78377" y="138428"/>
                  </a:lnTo>
                  <a:lnTo>
                    <a:pt x="79722" y="142964"/>
                  </a:lnTo>
                  <a:lnTo>
                    <a:pt x="79334" y="153648"/>
                  </a:lnTo>
                  <a:lnTo>
                    <a:pt x="65036" y="178306"/>
                  </a:lnTo>
                  <a:lnTo>
                    <a:pt x="21871" y="218034"/>
                  </a:lnTo>
                  <a:lnTo>
                    <a:pt x="7344" y="226221"/>
                  </a:lnTo>
                  <a:lnTo>
                    <a:pt x="6966" y="226892"/>
                  </a:lnTo>
                  <a:lnTo>
                    <a:pt x="7420" y="227340"/>
                  </a:lnTo>
                  <a:lnTo>
                    <a:pt x="37167" y="242948"/>
                  </a:lnTo>
                  <a:lnTo>
                    <a:pt x="40253" y="246510"/>
                  </a:lnTo>
                  <a:lnTo>
                    <a:pt x="47969" y="265009"/>
                  </a:lnTo>
                  <a:lnTo>
                    <a:pt x="52355" y="307690"/>
                  </a:lnTo>
                  <a:lnTo>
                    <a:pt x="56353" y="320228"/>
                  </a:lnTo>
                  <a:lnTo>
                    <a:pt x="59394" y="325548"/>
                  </a:lnTo>
                  <a:lnTo>
                    <a:pt x="68418" y="333339"/>
                  </a:lnTo>
                  <a:lnTo>
                    <a:pt x="73788" y="336405"/>
                  </a:lnTo>
                  <a:lnTo>
                    <a:pt x="122627" y="342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102"/>
            <p:cNvSpPr/>
            <p:nvPr>
              <p:custDataLst>
                <p:tags r:id="rId138"/>
              </p:custDataLst>
            </p:nvPr>
          </p:nvSpPr>
          <p:spPr>
            <a:xfrm>
              <a:off x="2635250" y="1642915"/>
              <a:ext cx="146051" cy="200254"/>
            </a:xfrm>
            <a:custGeom>
              <a:avLst/>
              <a:gdLst/>
              <a:ahLst/>
              <a:cxnLst/>
              <a:rect l="0" t="0" r="0" b="0"/>
              <a:pathLst>
                <a:path w="146051" h="200254">
                  <a:moveTo>
                    <a:pt x="0" y="33485"/>
                  </a:moveTo>
                  <a:lnTo>
                    <a:pt x="0" y="33485"/>
                  </a:lnTo>
                  <a:lnTo>
                    <a:pt x="0" y="26743"/>
                  </a:lnTo>
                  <a:lnTo>
                    <a:pt x="10113" y="12437"/>
                  </a:lnTo>
                  <a:lnTo>
                    <a:pt x="26515" y="1535"/>
                  </a:lnTo>
                  <a:lnTo>
                    <a:pt x="38596" y="0"/>
                  </a:lnTo>
                  <a:lnTo>
                    <a:pt x="50315" y="2375"/>
                  </a:lnTo>
                  <a:lnTo>
                    <a:pt x="60227" y="8134"/>
                  </a:lnTo>
                  <a:lnTo>
                    <a:pt x="67454" y="21042"/>
                  </a:lnTo>
                  <a:lnTo>
                    <a:pt x="71607" y="39244"/>
                  </a:lnTo>
                  <a:lnTo>
                    <a:pt x="69273" y="73291"/>
                  </a:lnTo>
                  <a:lnTo>
                    <a:pt x="58547" y="109485"/>
                  </a:lnTo>
                  <a:lnTo>
                    <a:pt x="34116" y="153677"/>
                  </a:lnTo>
                  <a:lnTo>
                    <a:pt x="22026" y="182894"/>
                  </a:lnTo>
                  <a:lnTo>
                    <a:pt x="22445" y="186713"/>
                  </a:lnTo>
                  <a:lnTo>
                    <a:pt x="24136" y="189965"/>
                  </a:lnTo>
                  <a:lnTo>
                    <a:pt x="26674" y="192838"/>
                  </a:lnTo>
                  <a:lnTo>
                    <a:pt x="43730" y="200253"/>
                  </a:lnTo>
                  <a:lnTo>
                    <a:pt x="89986" y="198941"/>
                  </a:lnTo>
                  <a:lnTo>
                    <a:pt x="146050" y="19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103"/>
            <p:cNvSpPr/>
            <p:nvPr>
              <p:custDataLst>
                <p:tags r:id="rId139"/>
              </p:custDataLst>
            </p:nvPr>
          </p:nvSpPr>
          <p:spPr>
            <a:xfrm>
              <a:off x="2901950" y="183515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32194" y="318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047"/>
          <p:cNvGrpSpPr/>
          <p:nvPr/>
        </p:nvGrpSpPr>
        <p:grpSpPr>
          <a:xfrm>
            <a:off x="4146550" y="1486308"/>
            <a:ext cx="355601" cy="336143"/>
            <a:chOff x="4146550" y="1486308"/>
            <a:chExt cx="355601" cy="336143"/>
          </a:xfrm>
        </p:grpSpPr>
        <p:sp>
          <p:nvSpPr>
            <p:cNvPr id="55" name="SMARTInkShape-5104"/>
            <p:cNvSpPr/>
            <p:nvPr>
              <p:custDataLst>
                <p:tags r:id="rId130"/>
              </p:custDataLst>
            </p:nvPr>
          </p:nvSpPr>
          <p:spPr>
            <a:xfrm>
              <a:off x="4146550" y="1486308"/>
              <a:ext cx="158088" cy="329793"/>
            </a:xfrm>
            <a:custGeom>
              <a:avLst/>
              <a:gdLst/>
              <a:ahLst/>
              <a:cxnLst/>
              <a:rect l="0" t="0" r="0" b="0"/>
              <a:pathLst>
                <a:path w="158088" h="329793">
                  <a:moveTo>
                    <a:pt x="0" y="31342"/>
                  </a:moveTo>
                  <a:lnTo>
                    <a:pt x="0" y="31342"/>
                  </a:lnTo>
                  <a:lnTo>
                    <a:pt x="705" y="17544"/>
                  </a:lnTo>
                  <a:lnTo>
                    <a:pt x="3371" y="11569"/>
                  </a:lnTo>
                  <a:lnTo>
                    <a:pt x="14433" y="6561"/>
                  </a:lnTo>
                  <a:lnTo>
                    <a:pt x="42376" y="1657"/>
                  </a:lnTo>
                  <a:lnTo>
                    <a:pt x="89745" y="0"/>
                  </a:lnTo>
                  <a:lnTo>
                    <a:pt x="120508" y="3084"/>
                  </a:lnTo>
                  <a:lnTo>
                    <a:pt x="136815" y="10316"/>
                  </a:lnTo>
                  <a:lnTo>
                    <a:pt x="144126" y="15208"/>
                  </a:lnTo>
                  <a:lnTo>
                    <a:pt x="154132" y="33814"/>
                  </a:lnTo>
                  <a:lnTo>
                    <a:pt x="157788" y="45690"/>
                  </a:lnTo>
                  <a:lnTo>
                    <a:pt x="158087" y="77700"/>
                  </a:lnTo>
                  <a:lnTo>
                    <a:pt x="153517" y="117562"/>
                  </a:lnTo>
                  <a:lnTo>
                    <a:pt x="150322" y="141033"/>
                  </a:lnTo>
                  <a:lnTo>
                    <a:pt x="146782" y="165853"/>
                  </a:lnTo>
                  <a:lnTo>
                    <a:pt x="140966" y="212245"/>
                  </a:lnTo>
                  <a:lnTo>
                    <a:pt x="135324" y="254266"/>
                  </a:lnTo>
                  <a:lnTo>
                    <a:pt x="125625" y="301456"/>
                  </a:lnTo>
                  <a:lnTo>
                    <a:pt x="120650" y="32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105"/>
            <p:cNvSpPr/>
            <p:nvPr>
              <p:custDataLst>
                <p:tags r:id="rId131"/>
              </p:custDataLst>
            </p:nvPr>
          </p:nvSpPr>
          <p:spPr>
            <a:xfrm>
              <a:off x="4200042" y="1676400"/>
              <a:ext cx="149709" cy="3372"/>
            </a:xfrm>
            <a:custGeom>
              <a:avLst/>
              <a:gdLst/>
              <a:ahLst/>
              <a:cxnLst/>
              <a:rect l="0" t="0" r="0" b="0"/>
              <a:pathLst>
                <a:path w="149709" h="3372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45445" y="932"/>
                  </a:lnTo>
                  <a:lnTo>
                    <a:pt x="77969" y="414"/>
                  </a:lnTo>
                  <a:lnTo>
                    <a:pt x="113591" y="184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06"/>
            <p:cNvSpPr/>
            <p:nvPr>
              <p:custDataLst>
                <p:tags r:id="rId132"/>
              </p:custDataLst>
            </p:nvPr>
          </p:nvSpPr>
          <p:spPr>
            <a:xfrm>
              <a:off x="4464050" y="17462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7377" y="3830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048"/>
          <p:cNvGrpSpPr/>
          <p:nvPr/>
        </p:nvGrpSpPr>
        <p:grpSpPr>
          <a:xfrm>
            <a:off x="4837295" y="1427708"/>
            <a:ext cx="363259" cy="515393"/>
            <a:chOff x="4837295" y="1427708"/>
            <a:chExt cx="363259" cy="515393"/>
          </a:xfrm>
        </p:grpSpPr>
        <p:sp>
          <p:nvSpPr>
            <p:cNvPr id="59" name="SMARTInkShape-5107"/>
            <p:cNvSpPr/>
            <p:nvPr>
              <p:custDataLst>
                <p:tags r:id="rId128"/>
              </p:custDataLst>
            </p:nvPr>
          </p:nvSpPr>
          <p:spPr>
            <a:xfrm>
              <a:off x="4837295" y="1456143"/>
              <a:ext cx="108392" cy="410758"/>
            </a:xfrm>
            <a:custGeom>
              <a:avLst/>
              <a:gdLst/>
              <a:ahLst/>
              <a:cxnLst/>
              <a:rect l="0" t="0" r="0" b="0"/>
              <a:pathLst>
                <a:path w="108392" h="410758">
                  <a:moveTo>
                    <a:pt x="83955" y="112307"/>
                  </a:moveTo>
                  <a:lnTo>
                    <a:pt x="83955" y="112307"/>
                  </a:lnTo>
                  <a:lnTo>
                    <a:pt x="90697" y="102194"/>
                  </a:lnTo>
                  <a:lnTo>
                    <a:pt x="94890" y="82421"/>
                  </a:lnTo>
                  <a:lnTo>
                    <a:pt x="86167" y="41022"/>
                  </a:lnTo>
                  <a:lnTo>
                    <a:pt x="78824" y="19477"/>
                  </a:lnTo>
                  <a:lnTo>
                    <a:pt x="67092" y="5667"/>
                  </a:lnTo>
                  <a:lnTo>
                    <a:pt x="60013" y="997"/>
                  </a:lnTo>
                  <a:lnTo>
                    <a:pt x="52472" y="0"/>
                  </a:lnTo>
                  <a:lnTo>
                    <a:pt x="36566" y="4537"/>
                  </a:lnTo>
                  <a:lnTo>
                    <a:pt x="20089" y="21135"/>
                  </a:lnTo>
                  <a:lnTo>
                    <a:pt x="6181" y="44270"/>
                  </a:lnTo>
                  <a:lnTo>
                    <a:pt x="0" y="68662"/>
                  </a:lnTo>
                  <a:lnTo>
                    <a:pt x="2897" y="87970"/>
                  </a:lnTo>
                  <a:lnTo>
                    <a:pt x="6633" y="96083"/>
                  </a:lnTo>
                  <a:lnTo>
                    <a:pt x="20191" y="108859"/>
                  </a:lnTo>
                  <a:lnTo>
                    <a:pt x="28746" y="114242"/>
                  </a:lnTo>
                  <a:lnTo>
                    <a:pt x="37271" y="116419"/>
                  </a:lnTo>
                  <a:lnTo>
                    <a:pt x="54270" y="115075"/>
                  </a:lnTo>
                  <a:lnTo>
                    <a:pt x="98375" y="98244"/>
                  </a:lnTo>
                  <a:lnTo>
                    <a:pt x="102035" y="97287"/>
                  </a:lnTo>
                  <a:lnTo>
                    <a:pt x="104475" y="97355"/>
                  </a:lnTo>
                  <a:lnTo>
                    <a:pt x="106101" y="98106"/>
                  </a:lnTo>
                  <a:lnTo>
                    <a:pt x="108391" y="119388"/>
                  </a:lnTo>
                  <a:lnTo>
                    <a:pt x="105699" y="165989"/>
                  </a:lnTo>
                  <a:lnTo>
                    <a:pt x="104201" y="208132"/>
                  </a:lnTo>
                  <a:lnTo>
                    <a:pt x="103803" y="231224"/>
                  </a:lnTo>
                  <a:lnTo>
                    <a:pt x="103537" y="255790"/>
                  </a:lnTo>
                  <a:lnTo>
                    <a:pt x="103359" y="281340"/>
                  </a:lnTo>
                  <a:lnTo>
                    <a:pt x="103241" y="307546"/>
                  </a:lnTo>
                  <a:lnTo>
                    <a:pt x="101228" y="347952"/>
                  </a:lnTo>
                  <a:lnTo>
                    <a:pt x="97558" y="394902"/>
                  </a:lnTo>
                  <a:lnTo>
                    <a:pt x="96655" y="410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08"/>
            <p:cNvSpPr/>
            <p:nvPr>
              <p:custDataLst>
                <p:tags r:id="rId129"/>
              </p:custDataLst>
            </p:nvPr>
          </p:nvSpPr>
          <p:spPr>
            <a:xfrm>
              <a:off x="5038242" y="1427708"/>
              <a:ext cx="162312" cy="515393"/>
            </a:xfrm>
            <a:custGeom>
              <a:avLst/>
              <a:gdLst/>
              <a:ahLst/>
              <a:cxnLst/>
              <a:rect l="0" t="0" r="0" b="0"/>
              <a:pathLst>
                <a:path w="162312" h="515393">
                  <a:moveTo>
                    <a:pt x="3658" y="64542"/>
                  </a:moveTo>
                  <a:lnTo>
                    <a:pt x="3658" y="64542"/>
                  </a:lnTo>
                  <a:lnTo>
                    <a:pt x="0" y="41311"/>
                  </a:lnTo>
                  <a:lnTo>
                    <a:pt x="1561" y="30463"/>
                  </a:lnTo>
                  <a:lnTo>
                    <a:pt x="10252" y="19057"/>
                  </a:lnTo>
                  <a:lnTo>
                    <a:pt x="23522" y="8343"/>
                  </a:lnTo>
                  <a:lnTo>
                    <a:pt x="38827" y="1229"/>
                  </a:lnTo>
                  <a:lnTo>
                    <a:pt x="66681" y="0"/>
                  </a:lnTo>
                  <a:lnTo>
                    <a:pt x="83174" y="6223"/>
                  </a:lnTo>
                  <a:lnTo>
                    <a:pt x="90536" y="10846"/>
                  </a:lnTo>
                  <a:lnTo>
                    <a:pt x="100595" y="27272"/>
                  </a:lnTo>
                  <a:lnTo>
                    <a:pt x="104267" y="37579"/>
                  </a:lnTo>
                  <a:lnTo>
                    <a:pt x="102700" y="62201"/>
                  </a:lnTo>
                  <a:lnTo>
                    <a:pt x="88037" y="101948"/>
                  </a:lnTo>
                  <a:lnTo>
                    <a:pt x="61169" y="146563"/>
                  </a:lnTo>
                  <a:lnTo>
                    <a:pt x="44802" y="180523"/>
                  </a:lnTo>
                  <a:lnTo>
                    <a:pt x="43787" y="184196"/>
                  </a:lnTo>
                  <a:lnTo>
                    <a:pt x="44522" y="188056"/>
                  </a:lnTo>
                  <a:lnTo>
                    <a:pt x="62984" y="215316"/>
                  </a:lnTo>
                  <a:lnTo>
                    <a:pt x="106659" y="259148"/>
                  </a:lnTo>
                  <a:lnTo>
                    <a:pt x="133660" y="296240"/>
                  </a:lnTo>
                  <a:lnTo>
                    <a:pt x="153184" y="338510"/>
                  </a:lnTo>
                  <a:lnTo>
                    <a:pt x="161131" y="367633"/>
                  </a:lnTo>
                  <a:lnTo>
                    <a:pt x="162311" y="397040"/>
                  </a:lnTo>
                  <a:lnTo>
                    <a:pt x="154839" y="424691"/>
                  </a:lnTo>
                  <a:lnTo>
                    <a:pt x="132883" y="462177"/>
                  </a:lnTo>
                  <a:lnTo>
                    <a:pt x="104036" y="491863"/>
                  </a:lnTo>
                  <a:lnTo>
                    <a:pt x="84959" y="504935"/>
                  </a:lnTo>
                  <a:lnTo>
                    <a:pt x="54458" y="515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5109"/>
          <p:cNvSpPr/>
          <p:nvPr>
            <p:custDataLst>
              <p:tags r:id="rId2"/>
            </p:custDataLst>
          </p:nvPr>
        </p:nvSpPr>
        <p:spPr>
          <a:xfrm>
            <a:off x="5660542" y="1682750"/>
            <a:ext cx="473559" cy="141278"/>
          </a:xfrm>
          <a:custGeom>
            <a:avLst/>
            <a:gdLst/>
            <a:ahLst/>
            <a:cxnLst/>
            <a:rect l="0" t="0" r="0" b="0"/>
            <a:pathLst>
              <a:path w="473559" h="141278">
                <a:moveTo>
                  <a:pt x="3658" y="95250"/>
                </a:moveTo>
                <a:lnTo>
                  <a:pt x="3658" y="95250"/>
                </a:lnTo>
                <a:lnTo>
                  <a:pt x="3658" y="100717"/>
                </a:lnTo>
                <a:lnTo>
                  <a:pt x="2952" y="90581"/>
                </a:lnTo>
                <a:lnTo>
                  <a:pt x="0" y="72700"/>
                </a:lnTo>
                <a:lnTo>
                  <a:pt x="1562" y="52772"/>
                </a:lnTo>
                <a:lnTo>
                  <a:pt x="8371" y="37330"/>
                </a:lnTo>
                <a:lnTo>
                  <a:pt x="13150" y="31237"/>
                </a:lnTo>
                <a:lnTo>
                  <a:pt x="19864" y="27880"/>
                </a:lnTo>
                <a:lnTo>
                  <a:pt x="36731" y="26032"/>
                </a:lnTo>
                <a:lnTo>
                  <a:pt x="72802" y="39071"/>
                </a:lnTo>
                <a:lnTo>
                  <a:pt x="118141" y="67551"/>
                </a:lnTo>
                <a:lnTo>
                  <a:pt x="163951" y="102800"/>
                </a:lnTo>
                <a:lnTo>
                  <a:pt x="208804" y="129943"/>
                </a:lnTo>
                <a:lnTo>
                  <a:pt x="246632" y="141277"/>
                </a:lnTo>
                <a:lnTo>
                  <a:pt x="283553" y="137894"/>
                </a:lnTo>
                <a:lnTo>
                  <a:pt x="321305" y="114471"/>
                </a:lnTo>
                <a:lnTo>
                  <a:pt x="361142" y="83838"/>
                </a:lnTo>
                <a:lnTo>
                  <a:pt x="404770" y="45083"/>
                </a:lnTo>
                <a:lnTo>
                  <a:pt x="448808" y="10935"/>
                </a:lnTo>
                <a:lnTo>
                  <a:pt x="4735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050"/>
          <p:cNvGrpSpPr/>
          <p:nvPr/>
        </p:nvGrpSpPr>
        <p:grpSpPr>
          <a:xfrm>
            <a:off x="6365439" y="1483179"/>
            <a:ext cx="611048" cy="623940"/>
            <a:chOff x="6365439" y="1483179"/>
            <a:chExt cx="611048" cy="623940"/>
          </a:xfrm>
        </p:grpSpPr>
        <p:sp>
          <p:nvSpPr>
            <p:cNvPr id="63" name="SMARTInkShape-5110"/>
            <p:cNvSpPr/>
            <p:nvPr>
              <p:custDataLst>
                <p:tags r:id="rId123"/>
              </p:custDataLst>
            </p:nvPr>
          </p:nvSpPr>
          <p:spPr>
            <a:xfrm>
              <a:off x="6365439" y="1483179"/>
              <a:ext cx="200462" cy="379718"/>
            </a:xfrm>
            <a:custGeom>
              <a:avLst/>
              <a:gdLst/>
              <a:ahLst/>
              <a:cxnLst/>
              <a:rect l="0" t="0" r="0" b="0"/>
              <a:pathLst>
                <a:path w="200462" h="379718">
                  <a:moveTo>
                    <a:pt x="200461" y="21771"/>
                  </a:moveTo>
                  <a:lnTo>
                    <a:pt x="200461" y="21771"/>
                  </a:lnTo>
                  <a:lnTo>
                    <a:pt x="193719" y="15029"/>
                  </a:lnTo>
                  <a:lnTo>
                    <a:pt x="176042" y="7465"/>
                  </a:lnTo>
                  <a:lnTo>
                    <a:pt x="139010" y="0"/>
                  </a:lnTo>
                  <a:lnTo>
                    <a:pt x="103937" y="3718"/>
                  </a:lnTo>
                  <a:lnTo>
                    <a:pt x="79245" y="12336"/>
                  </a:lnTo>
                  <a:lnTo>
                    <a:pt x="57922" y="28866"/>
                  </a:lnTo>
                  <a:lnTo>
                    <a:pt x="39744" y="51736"/>
                  </a:lnTo>
                  <a:lnTo>
                    <a:pt x="18316" y="97756"/>
                  </a:lnTo>
                  <a:lnTo>
                    <a:pt x="7559" y="135505"/>
                  </a:lnTo>
                  <a:lnTo>
                    <a:pt x="1838" y="175801"/>
                  </a:lnTo>
                  <a:lnTo>
                    <a:pt x="0" y="215817"/>
                  </a:lnTo>
                  <a:lnTo>
                    <a:pt x="1536" y="252418"/>
                  </a:lnTo>
                  <a:lnTo>
                    <a:pt x="2689" y="285618"/>
                  </a:lnTo>
                  <a:lnTo>
                    <a:pt x="7100" y="328312"/>
                  </a:lnTo>
                  <a:lnTo>
                    <a:pt x="15039" y="350628"/>
                  </a:lnTo>
                  <a:lnTo>
                    <a:pt x="27975" y="367602"/>
                  </a:lnTo>
                  <a:lnTo>
                    <a:pt x="46894" y="376557"/>
                  </a:lnTo>
                  <a:lnTo>
                    <a:pt x="81347" y="379717"/>
                  </a:lnTo>
                  <a:lnTo>
                    <a:pt x="105893" y="376297"/>
                  </a:lnTo>
                  <a:lnTo>
                    <a:pt x="139985" y="363177"/>
                  </a:lnTo>
                  <a:lnTo>
                    <a:pt x="162361" y="34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11"/>
            <p:cNvSpPr/>
            <p:nvPr>
              <p:custDataLst>
                <p:tags r:id="rId124"/>
              </p:custDataLst>
            </p:nvPr>
          </p:nvSpPr>
          <p:spPr>
            <a:xfrm>
              <a:off x="6369050" y="1722144"/>
              <a:ext cx="114301" cy="5057"/>
            </a:xfrm>
            <a:custGeom>
              <a:avLst/>
              <a:gdLst/>
              <a:ahLst/>
              <a:cxnLst/>
              <a:rect l="0" t="0" r="0" b="0"/>
              <a:pathLst>
                <a:path w="114301" h="5057">
                  <a:moveTo>
                    <a:pt x="0" y="5056"/>
                  </a:moveTo>
                  <a:lnTo>
                    <a:pt x="0" y="5056"/>
                  </a:lnTo>
                  <a:lnTo>
                    <a:pt x="6742" y="1685"/>
                  </a:lnTo>
                  <a:lnTo>
                    <a:pt x="52079" y="0"/>
                  </a:lnTo>
                  <a:lnTo>
                    <a:pt x="93355" y="3244"/>
                  </a:lnTo>
                  <a:lnTo>
                    <a:pt x="1143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12"/>
            <p:cNvSpPr/>
            <p:nvPr>
              <p:custDataLst>
                <p:tags r:id="rId125"/>
              </p:custDataLst>
            </p:nvPr>
          </p:nvSpPr>
          <p:spPr>
            <a:xfrm>
              <a:off x="6642100" y="1670050"/>
              <a:ext cx="146051" cy="177801"/>
            </a:xfrm>
            <a:custGeom>
              <a:avLst/>
              <a:gdLst/>
              <a:ahLst/>
              <a:cxnLst/>
              <a:rect l="0" t="0" r="0" b="0"/>
              <a:pathLst>
                <a:path w="146051" h="177801">
                  <a:moveTo>
                    <a:pt x="0" y="0"/>
                  </a:moveTo>
                  <a:lnTo>
                    <a:pt x="0" y="0"/>
                  </a:lnTo>
                  <a:lnTo>
                    <a:pt x="6480" y="15914"/>
                  </a:lnTo>
                  <a:lnTo>
                    <a:pt x="23792" y="38974"/>
                  </a:lnTo>
                  <a:lnTo>
                    <a:pt x="58947" y="71990"/>
                  </a:lnTo>
                  <a:lnTo>
                    <a:pt x="98526" y="108584"/>
                  </a:lnTo>
                  <a:lnTo>
                    <a:pt x="132612" y="155112"/>
                  </a:lnTo>
                  <a:lnTo>
                    <a:pt x="142068" y="173665"/>
                  </a:lnTo>
                  <a:lnTo>
                    <a:pt x="146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13"/>
            <p:cNvSpPr/>
            <p:nvPr>
              <p:custDataLst>
                <p:tags r:id="rId126"/>
              </p:custDataLst>
            </p:nvPr>
          </p:nvSpPr>
          <p:spPr>
            <a:xfrm>
              <a:off x="6648450" y="1708150"/>
              <a:ext cx="171451" cy="184151"/>
            </a:xfrm>
            <a:custGeom>
              <a:avLst/>
              <a:gdLst/>
              <a:ahLst/>
              <a:cxnLst/>
              <a:rect l="0" t="0" r="0" b="0"/>
              <a:pathLst>
                <a:path w="171451" h="18415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44705" y="11550"/>
                  </a:lnTo>
                  <a:lnTo>
                    <a:pt x="103084" y="47071"/>
                  </a:lnTo>
                  <a:lnTo>
                    <a:pt x="63940" y="91558"/>
                  </a:lnTo>
                  <a:lnTo>
                    <a:pt x="29294" y="13860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14"/>
            <p:cNvSpPr/>
            <p:nvPr>
              <p:custDataLst>
                <p:tags r:id="rId127"/>
              </p:custDataLst>
            </p:nvPr>
          </p:nvSpPr>
          <p:spPr>
            <a:xfrm>
              <a:off x="6790530" y="1664332"/>
              <a:ext cx="185957" cy="442787"/>
            </a:xfrm>
            <a:custGeom>
              <a:avLst/>
              <a:gdLst/>
              <a:ahLst/>
              <a:cxnLst/>
              <a:rect l="0" t="0" r="0" b="0"/>
              <a:pathLst>
                <a:path w="185957" h="442787">
                  <a:moveTo>
                    <a:pt x="73820" y="94618"/>
                  </a:moveTo>
                  <a:lnTo>
                    <a:pt x="73820" y="94618"/>
                  </a:lnTo>
                  <a:lnTo>
                    <a:pt x="63149" y="134800"/>
                  </a:lnTo>
                  <a:lnTo>
                    <a:pt x="53555" y="166099"/>
                  </a:lnTo>
                  <a:lnTo>
                    <a:pt x="44588" y="205880"/>
                  </a:lnTo>
                  <a:lnTo>
                    <a:pt x="40221" y="230176"/>
                  </a:lnTo>
                  <a:lnTo>
                    <a:pt x="35898" y="256957"/>
                  </a:lnTo>
                  <a:lnTo>
                    <a:pt x="31605" y="285394"/>
                  </a:lnTo>
                  <a:lnTo>
                    <a:pt x="27332" y="312818"/>
                  </a:lnTo>
                  <a:lnTo>
                    <a:pt x="23073" y="339568"/>
                  </a:lnTo>
                  <a:lnTo>
                    <a:pt x="14576" y="386929"/>
                  </a:lnTo>
                  <a:lnTo>
                    <a:pt x="3272" y="429898"/>
                  </a:lnTo>
                  <a:lnTo>
                    <a:pt x="0" y="442786"/>
                  </a:lnTo>
                  <a:lnTo>
                    <a:pt x="617" y="442441"/>
                  </a:lnTo>
                  <a:lnTo>
                    <a:pt x="1734" y="440800"/>
                  </a:lnTo>
                  <a:lnTo>
                    <a:pt x="9304" y="398446"/>
                  </a:lnTo>
                  <a:lnTo>
                    <a:pt x="15983" y="355712"/>
                  </a:lnTo>
                  <a:lnTo>
                    <a:pt x="20445" y="328653"/>
                  </a:lnTo>
                  <a:lnTo>
                    <a:pt x="25537" y="298619"/>
                  </a:lnTo>
                  <a:lnTo>
                    <a:pt x="31048" y="266602"/>
                  </a:lnTo>
                  <a:lnTo>
                    <a:pt x="36839" y="234674"/>
                  </a:lnTo>
                  <a:lnTo>
                    <a:pt x="42816" y="202805"/>
                  </a:lnTo>
                  <a:lnTo>
                    <a:pt x="48918" y="170976"/>
                  </a:lnTo>
                  <a:lnTo>
                    <a:pt x="57218" y="141290"/>
                  </a:lnTo>
                  <a:lnTo>
                    <a:pt x="66986" y="113033"/>
                  </a:lnTo>
                  <a:lnTo>
                    <a:pt x="77731" y="85728"/>
                  </a:lnTo>
                  <a:lnTo>
                    <a:pt x="100959" y="45982"/>
                  </a:lnTo>
                  <a:lnTo>
                    <a:pt x="123981" y="19380"/>
                  </a:lnTo>
                  <a:lnTo>
                    <a:pt x="143621" y="5204"/>
                  </a:lnTo>
                  <a:lnTo>
                    <a:pt x="159876" y="316"/>
                  </a:lnTo>
                  <a:lnTo>
                    <a:pt x="167173" y="0"/>
                  </a:lnTo>
                  <a:lnTo>
                    <a:pt x="172745" y="2611"/>
                  </a:lnTo>
                  <a:lnTo>
                    <a:pt x="180817" y="13039"/>
                  </a:lnTo>
                  <a:lnTo>
                    <a:pt x="185956" y="44890"/>
                  </a:lnTo>
                  <a:lnTo>
                    <a:pt x="177366" y="88977"/>
                  </a:lnTo>
                  <a:lnTo>
                    <a:pt x="151301" y="134418"/>
                  </a:lnTo>
                  <a:lnTo>
                    <a:pt x="113397" y="172419"/>
                  </a:lnTo>
                  <a:lnTo>
                    <a:pt x="70886" y="195909"/>
                  </a:lnTo>
                  <a:lnTo>
                    <a:pt x="42070" y="208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051"/>
          <p:cNvGrpSpPr/>
          <p:nvPr/>
        </p:nvGrpSpPr>
        <p:grpSpPr>
          <a:xfrm>
            <a:off x="7195656" y="1466045"/>
            <a:ext cx="823488" cy="1251756"/>
            <a:chOff x="7195656" y="1466045"/>
            <a:chExt cx="823488" cy="1251756"/>
          </a:xfrm>
        </p:grpSpPr>
        <p:sp>
          <p:nvSpPr>
            <p:cNvPr id="69" name="SMARTInkShape-5115"/>
            <p:cNvSpPr/>
            <p:nvPr>
              <p:custDataLst>
                <p:tags r:id="rId110"/>
              </p:custDataLst>
            </p:nvPr>
          </p:nvSpPr>
          <p:spPr>
            <a:xfrm>
              <a:off x="7511060" y="1466045"/>
              <a:ext cx="182367" cy="318306"/>
            </a:xfrm>
            <a:custGeom>
              <a:avLst/>
              <a:gdLst/>
              <a:ahLst/>
              <a:cxnLst/>
              <a:rect l="0" t="0" r="0" b="0"/>
              <a:pathLst>
                <a:path w="182367" h="318306">
                  <a:moveTo>
                    <a:pt x="58140" y="146855"/>
                  </a:moveTo>
                  <a:lnTo>
                    <a:pt x="58140" y="146855"/>
                  </a:lnTo>
                  <a:lnTo>
                    <a:pt x="58140" y="143484"/>
                  </a:lnTo>
                  <a:lnTo>
                    <a:pt x="54377" y="139947"/>
                  </a:lnTo>
                  <a:lnTo>
                    <a:pt x="24915" y="118914"/>
                  </a:lnTo>
                  <a:lnTo>
                    <a:pt x="16798" y="101981"/>
                  </a:lnTo>
                  <a:lnTo>
                    <a:pt x="6380" y="63003"/>
                  </a:lnTo>
                  <a:lnTo>
                    <a:pt x="0" y="22527"/>
                  </a:lnTo>
                  <a:lnTo>
                    <a:pt x="1255" y="6931"/>
                  </a:lnTo>
                  <a:lnTo>
                    <a:pt x="4165" y="0"/>
                  </a:lnTo>
                  <a:lnTo>
                    <a:pt x="7339" y="268"/>
                  </a:lnTo>
                  <a:lnTo>
                    <a:pt x="16512" y="6211"/>
                  </a:lnTo>
                  <a:lnTo>
                    <a:pt x="46128" y="43187"/>
                  </a:lnTo>
                  <a:lnTo>
                    <a:pt x="78570" y="83134"/>
                  </a:lnTo>
                  <a:lnTo>
                    <a:pt x="110838" y="127661"/>
                  </a:lnTo>
                  <a:lnTo>
                    <a:pt x="132126" y="162313"/>
                  </a:lnTo>
                  <a:lnTo>
                    <a:pt x="149584" y="200762"/>
                  </a:lnTo>
                  <a:lnTo>
                    <a:pt x="163692" y="238547"/>
                  </a:lnTo>
                  <a:lnTo>
                    <a:pt x="178157" y="282208"/>
                  </a:lnTo>
                  <a:lnTo>
                    <a:pt x="182366" y="310118"/>
                  </a:lnTo>
                  <a:lnTo>
                    <a:pt x="181879" y="313553"/>
                  </a:lnTo>
                  <a:lnTo>
                    <a:pt x="178790" y="318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16"/>
            <p:cNvSpPr/>
            <p:nvPr>
              <p:custDataLst>
                <p:tags r:id="rId111"/>
              </p:custDataLst>
            </p:nvPr>
          </p:nvSpPr>
          <p:spPr>
            <a:xfrm>
              <a:off x="7890690" y="2361216"/>
              <a:ext cx="128454" cy="223235"/>
            </a:xfrm>
            <a:custGeom>
              <a:avLst/>
              <a:gdLst/>
              <a:ahLst/>
              <a:cxnLst/>
              <a:rect l="0" t="0" r="0" b="0"/>
              <a:pathLst>
                <a:path w="128454" h="223235">
                  <a:moveTo>
                    <a:pt x="15060" y="96234"/>
                  </a:moveTo>
                  <a:lnTo>
                    <a:pt x="15060" y="96234"/>
                  </a:lnTo>
                  <a:lnTo>
                    <a:pt x="754" y="69719"/>
                  </a:lnTo>
                  <a:lnTo>
                    <a:pt x="0" y="57638"/>
                  </a:lnTo>
                  <a:lnTo>
                    <a:pt x="2721" y="45214"/>
                  </a:lnTo>
                  <a:lnTo>
                    <a:pt x="8635" y="32636"/>
                  </a:lnTo>
                  <a:lnTo>
                    <a:pt x="26640" y="13655"/>
                  </a:lnTo>
                  <a:lnTo>
                    <a:pt x="49849" y="1367"/>
                  </a:lnTo>
                  <a:lnTo>
                    <a:pt x="77972" y="0"/>
                  </a:lnTo>
                  <a:lnTo>
                    <a:pt x="101904" y="7434"/>
                  </a:lnTo>
                  <a:lnTo>
                    <a:pt x="113865" y="18432"/>
                  </a:lnTo>
                  <a:lnTo>
                    <a:pt x="119030" y="25316"/>
                  </a:lnTo>
                  <a:lnTo>
                    <a:pt x="124769" y="42372"/>
                  </a:lnTo>
                  <a:lnTo>
                    <a:pt x="128453" y="85438"/>
                  </a:lnTo>
                  <a:lnTo>
                    <a:pt x="122349" y="118827"/>
                  </a:lnTo>
                  <a:lnTo>
                    <a:pt x="102574" y="161009"/>
                  </a:lnTo>
                  <a:lnTo>
                    <a:pt x="71513" y="208027"/>
                  </a:lnTo>
                  <a:lnTo>
                    <a:pt x="59510" y="22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117"/>
            <p:cNvSpPr/>
            <p:nvPr>
              <p:custDataLst>
                <p:tags r:id="rId112"/>
              </p:custDataLst>
            </p:nvPr>
          </p:nvSpPr>
          <p:spPr>
            <a:xfrm>
              <a:off x="7931150" y="2711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118"/>
            <p:cNvSpPr/>
            <p:nvPr>
              <p:custDataLst>
                <p:tags r:id="rId113"/>
              </p:custDataLst>
            </p:nvPr>
          </p:nvSpPr>
          <p:spPr>
            <a:xfrm>
              <a:off x="7195656" y="1501579"/>
              <a:ext cx="125895" cy="371672"/>
            </a:xfrm>
            <a:custGeom>
              <a:avLst/>
              <a:gdLst/>
              <a:ahLst/>
              <a:cxnLst/>
              <a:rect l="0" t="0" r="0" b="0"/>
              <a:pathLst>
                <a:path w="125895" h="371672">
                  <a:moveTo>
                    <a:pt x="125894" y="3371"/>
                  </a:moveTo>
                  <a:lnTo>
                    <a:pt x="125894" y="3371"/>
                  </a:lnTo>
                  <a:lnTo>
                    <a:pt x="119152" y="0"/>
                  </a:lnTo>
                  <a:lnTo>
                    <a:pt x="108316" y="2108"/>
                  </a:lnTo>
                  <a:lnTo>
                    <a:pt x="84467" y="14991"/>
                  </a:lnTo>
                  <a:lnTo>
                    <a:pt x="74992" y="21701"/>
                  </a:lnTo>
                  <a:lnTo>
                    <a:pt x="44803" y="64855"/>
                  </a:lnTo>
                  <a:lnTo>
                    <a:pt x="25883" y="104310"/>
                  </a:lnTo>
                  <a:lnTo>
                    <a:pt x="10183" y="149127"/>
                  </a:lnTo>
                  <a:lnTo>
                    <a:pt x="5009" y="173920"/>
                  </a:lnTo>
                  <a:lnTo>
                    <a:pt x="854" y="199620"/>
                  </a:lnTo>
                  <a:lnTo>
                    <a:pt x="0" y="245109"/>
                  </a:lnTo>
                  <a:lnTo>
                    <a:pt x="7146" y="285082"/>
                  </a:lnTo>
                  <a:lnTo>
                    <a:pt x="24434" y="319311"/>
                  </a:lnTo>
                  <a:lnTo>
                    <a:pt x="81444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119"/>
            <p:cNvSpPr/>
            <p:nvPr>
              <p:custDataLst>
                <p:tags r:id="rId114"/>
              </p:custDataLst>
            </p:nvPr>
          </p:nvSpPr>
          <p:spPr>
            <a:xfrm>
              <a:off x="7620000" y="2635250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88192" y="0"/>
                  </a:lnTo>
                  <a:lnTo>
                    <a:pt x="131259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120"/>
            <p:cNvSpPr/>
            <p:nvPr>
              <p:custDataLst>
                <p:tags r:id="rId115"/>
              </p:custDataLst>
            </p:nvPr>
          </p:nvSpPr>
          <p:spPr>
            <a:xfrm>
              <a:off x="7620000" y="2556202"/>
              <a:ext cx="107951" cy="15549"/>
            </a:xfrm>
            <a:custGeom>
              <a:avLst/>
              <a:gdLst/>
              <a:ahLst/>
              <a:cxnLst/>
              <a:rect l="0" t="0" r="0" b="0"/>
              <a:pathLst>
                <a:path w="107951" h="15549">
                  <a:moveTo>
                    <a:pt x="0" y="15548"/>
                  </a:moveTo>
                  <a:lnTo>
                    <a:pt x="0" y="15548"/>
                  </a:lnTo>
                  <a:lnTo>
                    <a:pt x="0" y="4613"/>
                  </a:lnTo>
                  <a:lnTo>
                    <a:pt x="16855" y="0"/>
                  </a:lnTo>
                  <a:lnTo>
                    <a:pt x="57814" y="1554"/>
                  </a:lnTo>
                  <a:lnTo>
                    <a:pt x="107950" y="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121"/>
            <p:cNvSpPr/>
            <p:nvPr>
              <p:custDataLst>
                <p:tags r:id="rId116"/>
              </p:custDataLst>
            </p:nvPr>
          </p:nvSpPr>
          <p:spPr>
            <a:xfrm>
              <a:off x="7308850" y="25654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152400" y="0"/>
                  </a:moveTo>
                  <a:lnTo>
                    <a:pt x="152400" y="0"/>
                  </a:lnTo>
                  <a:lnTo>
                    <a:pt x="152399" y="3371"/>
                  </a:lnTo>
                  <a:lnTo>
                    <a:pt x="150518" y="6907"/>
                  </a:lnTo>
                  <a:lnTo>
                    <a:pt x="136820" y="21668"/>
                  </a:lnTo>
                  <a:lnTo>
                    <a:pt x="93756" y="53026"/>
                  </a:lnTo>
                  <a:lnTo>
                    <a:pt x="52622" y="85106"/>
                  </a:lnTo>
                  <a:lnTo>
                    <a:pt x="6959" y="12228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122"/>
            <p:cNvSpPr/>
            <p:nvPr>
              <p:custDataLst>
                <p:tags r:id="rId117"/>
              </p:custDataLst>
            </p:nvPr>
          </p:nvSpPr>
          <p:spPr>
            <a:xfrm>
              <a:off x="7289800" y="2453871"/>
              <a:ext cx="228601" cy="232180"/>
            </a:xfrm>
            <a:custGeom>
              <a:avLst/>
              <a:gdLst/>
              <a:ahLst/>
              <a:cxnLst/>
              <a:rect l="0" t="0" r="0" b="0"/>
              <a:pathLst>
                <a:path w="228601" h="232180">
                  <a:moveTo>
                    <a:pt x="0" y="73429"/>
                  </a:moveTo>
                  <a:lnTo>
                    <a:pt x="0" y="73429"/>
                  </a:lnTo>
                  <a:lnTo>
                    <a:pt x="705" y="58926"/>
                  </a:lnTo>
                  <a:lnTo>
                    <a:pt x="3370" y="50285"/>
                  </a:lnTo>
                  <a:lnTo>
                    <a:pt x="12209" y="37487"/>
                  </a:lnTo>
                  <a:lnTo>
                    <a:pt x="30507" y="21387"/>
                  </a:lnTo>
                  <a:lnTo>
                    <a:pt x="60544" y="6582"/>
                  </a:lnTo>
                  <a:lnTo>
                    <a:pt x="89515" y="0"/>
                  </a:lnTo>
                  <a:lnTo>
                    <a:pt x="98482" y="1898"/>
                  </a:lnTo>
                  <a:lnTo>
                    <a:pt x="115971" y="11534"/>
                  </a:lnTo>
                  <a:lnTo>
                    <a:pt x="141684" y="42938"/>
                  </a:lnTo>
                  <a:lnTo>
                    <a:pt x="167177" y="90265"/>
                  </a:lnTo>
                  <a:lnTo>
                    <a:pt x="184132" y="126067"/>
                  </a:lnTo>
                  <a:lnTo>
                    <a:pt x="199665" y="161029"/>
                  </a:lnTo>
                  <a:lnTo>
                    <a:pt x="215636" y="201690"/>
                  </a:lnTo>
                  <a:lnTo>
                    <a:pt x="228600" y="232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23"/>
            <p:cNvSpPr/>
            <p:nvPr>
              <p:custDataLst>
                <p:tags r:id="rId118"/>
              </p:custDataLst>
            </p:nvPr>
          </p:nvSpPr>
          <p:spPr>
            <a:xfrm>
              <a:off x="7429500" y="2053960"/>
              <a:ext cx="330201" cy="22491"/>
            </a:xfrm>
            <a:custGeom>
              <a:avLst/>
              <a:gdLst/>
              <a:ahLst/>
              <a:cxnLst/>
              <a:rect l="0" t="0" r="0" b="0"/>
              <a:pathLst>
                <a:path w="330201" h="22491">
                  <a:moveTo>
                    <a:pt x="0" y="22490"/>
                  </a:moveTo>
                  <a:lnTo>
                    <a:pt x="0" y="22490"/>
                  </a:lnTo>
                  <a:lnTo>
                    <a:pt x="41273" y="6910"/>
                  </a:lnTo>
                  <a:lnTo>
                    <a:pt x="83490" y="1454"/>
                  </a:lnTo>
                  <a:lnTo>
                    <a:pt x="108577" y="0"/>
                  </a:lnTo>
                  <a:lnTo>
                    <a:pt x="135885" y="441"/>
                  </a:lnTo>
                  <a:lnTo>
                    <a:pt x="164673" y="2146"/>
                  </a:lnTo>
                  <a:lnTo>
                    <a:pt x="194449" y="4694"/>
                  </a:lnTo>
                  <a:lnTo>
                    <a:pt x="222765" y="7804"/>
                  </a:lnTo>
                  <a:lnTo>
                    <a:pt x="250110" y="11288"/>
                  </a:lnTo>
                  <a:lnTo>
                    <a:pt x="294604" y="17511"/>
                  </a:lnTo>
                  <a:lnTo>
                    <a:pt x="330200" y="2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124"/>
            <p:cNvSpPr/>
            <p:nvPr>
              <p:custDataLst>
                <p:tags r:id="rId119"/>
              </p:custDataLst>
            </p:nvPr>
          </p:nvSpPr>
          <p:spPr>
            <a:xfrm>
              <a:off x="7416800" y="1994783"/>
              <a:ext cx="247651" cy="5468"/>
            </a:xfrm>
            <a:custGeom>
              <a:avLst/>
              <a:gdLst/>
              <a:ahLst/>
              <a:cxnLst/>
              <a:rect l="0" t="0" r="0" b="0"/>
              <a:pathLst>
                <a:path w="247651" h="5468">
                  <a:moveTo>
                    <a:pt x="0" y="5467"/>
                  </a:moveTo>
                  <a:lnTo>
                    <a:pt x="0" y="5467"/>
                  </a:lnTo>
                  <a:lnTo>
                    <a:pt x="40398" y="5467"/>
                  </a:lnTo>
                  <a:lnTo>
                    <a:pt x="73223" y="5467"/>
                  </a:lnTo>
                  <a:lnTo>
                    <a:pt x="113212" y="3585"/>
                  </a:lnTo>
                  <a:lnTo>
                    <a:pt x="154739" y="1103"/>
                  </a:lnTo>
                  <a:lnTo>
                    <a:pt x="192010" y="0"/>
                  </a:lnTo>
                  <a:lnTo>
                    <a:pt x="247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125"/>
            <p:cNvSpPr/>
            <p:nvPr>
              <p:custDataLst>
                <p:tags r:id="rId120"/>
              </p:custDataLst>
            </p:nvPr>
          </p:nvSpPr>
          <p:spPr>
            <a:xfrm>
              <a:off x="7962900" y="1771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126"/>
            <p:cNvSpPr/>
            <p:nvPr>
              <p:custDataLst>
                <p:tags r:id="rId121"/>
              </p:custDataLst>
            </p:nvPr>
          </p:nvSpPr>
          <p:spPr>
            <a:xfrm>
              <a:off x="7759700" y="1469542"/>
              <a:ext cx="68667" cy="340209"/>
            </a:xfrm>
            <a:custGeom>
              <a:avLst/>
              <a:gdLst/>
              <a:ahLst/>
              <a:cxnLst/>
              <a:rect l="0" t="0" r="0" b="0"/>
              <a:pathLst>
                <a:path w="68667" h="340209">
                  <a:moveTo>
                    <a:pt x="12700" y="3658"/>
                  </a:moveTo>
                  <a:lnTo>
                    <a:pt x="12700" y="3658"/>
                  </a:lnTo>
                  <a:lnTo>
                    <a:pt x="16070" y="287"/>
                  </a:lnTo>
                  <a:lnTo>
                    <a:pt x="17063" y="0"/>
                  </a:lnTo>
                  <a:lnTo>
                    <a:pt x="17725" y="514"/>
                  </a:lnTo>
                  <a:lnTo>
                    <a:pt x="33379" y="35778"/>
                  </a:lnTo>
                  <a:lnTo>
                    <a:pt x="42117" y="66617"/>
                  </a:lnTo>
                  <a:lnTo>
                    <a:pt x="50704" y="103371"/>
                  </a:lnTo>
                  <a:lnTo>
                    <a:pt x="59224" y="143931"/>
                  </a:lnTo>
                  <a:lnTo>
                    <a:pt x="67714" y="187827"/>
                  </a:lnTo>
                  <a:lnTo>
                    <a:pt x="68666" y="229444"/>
                  </a:lnTo>
                  <a:lnTo>
                    <a:pt x="62268" y="266991"/>
                  </a:lnTo>
                  <a:lnTo>
                    <a:pt x="47665" y="297789"/>
                  </a:lnTo>
                  <a:lnTo>
                    <a:pt x="29415" y="318062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127"/>
            <p:cNvSpPr/>
            <p:nvPr>
              <p:custDataLst>
                <p:tags r:id="rId122"/>
              </p:custDataLst>
            </p:nvPr>
          </p:nvSpPr>
          <p:spPr>
            <a:xfrm>
              <a:off x="7493000" y="1651000"/>
              <a:ext cx="127001" cy="184151"/>
            </a:xfrm>
            <a:custGeom>
              <a:avLst/>
              <a:gdLst/>
              <a:ahLst/>
              <a:cxnLst/>
              <a:rect l="0" t="0" r="0" b="0"/>
              <a:pathLst>
                <a:path w="127001" h="184151">
                  <a:moveTo>
                    <a:pt x="127000" y="0"/>
                  </a:moveTo>
                  <a:lnTo>
                    <a:pt x="127000" y="0"/>
                  </a:lnTo>
                  <a:lnTo>
                    <a:pt x="116887" y="0"/>
                  </a:lnTo>
                  <a:lnTo>
                    <a:pt x="106277" y="5644"/>
                  </a:lnTo>
                  <a:lnTo>
                    <a:pt x="93801" y="17325"/>
                  </a:lnTo>
                  <a:lnTo>
                    <a:pt x="60913" y="61200"/>
                  </a:lnTo>
                  <a:lnTo>
                    <a:pt x="34747" y="102800"/>
                  </a:lnTo>
                  <a:lnTo>
                    <a:pt x="15470" y="14264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052"/>
          <p:cNvGrpSpPr/>
          <p:nvPr/>
        </p:nvGrpSpPr>
        <p:grpSpPr>
          <a:xfrm>
            <a:off x="6819900" y="3258780"/>
            <a:ext cx="909804" cy="348021"/>
            <a:chOff x="6819900" y="3258780"/>
            <a:chExt cx="909804" cy="348021"/>
          </a:xfrm>
        </p:grpSpPr>
        <p:sp>
          <p:nvSpPr>
            <p:cNvPr id="83" name="SMARTInkShape-5128"/>
            <p:cNvSpPr/>
            <p:nvPr>
              <p:custDataLst>
                <p:tags r:id="rId104"/>
              </p:custDataLst>
            </p:nvPr>
          </p:nvSpPr>
          <p:spPr>
            <a:xfrm>
              <a:off x="7478332" y="3258780"/>
              <a:ext cx="251372" cy="348021"/>
            </a:xfrm>
            <a:custGeom>
              <a:avLst/>
              <a:gdLst/>
              <a:ahLst/>
              <a:cxnLst/>
              <a:rect l="0" t="0" r="0" b="0"/>
              <a:pathLst>
                <a:path w="251372" h="348021">
                  <a:moveTo>
                    <a:pt x="21018" y="30520"/>
                  </a:moveTo>
                  <a:lnTo>
                    <a:pt x="21018" y="30520"/>
                  </a:lnTo>
                  <a:lnTo>
                    <a:pt x="4058" y="23613"/>
                  </a:lnTo>
                  <a:lnTo>
                    <a:pt x="1244" y="21682"/>
                  </a:lnTo>
                  <a:lnTo>
                    <a:pt x="74" y="20394"/>
                  </a:lnTo>
                  <a:lnTo>
                    <a:pt x="0" y="19536"/>
                  </a:lnTo>
                  <a:lnTo>
                    <a:pt x="656" y="18964"/>
                  </a:lnTo>
                  <a:lnTo>
                    <a:pt x="38607" y="12976"/>
                  </a:lnTo>
                  <a:lnTo>
                    <a:pt x="70463" y="9082"/>
                  </a:lnTo>
                  <a:lnTo>
                    <a:pt x="105788" y="4999"/>
                  </a:lnTo>
                  <a:lnTo>
                    <a:pt x="141949" y="1538"/>
                  </a:lnTo>
                  <a:lnTo>
                    <a:pt x="176836" y="0"/>
                  </a:lnTo>
                  <a:lnTo>
                    <a:pt x="224240" y="424"/>
                  </a:lnTo>
                  <a:lnTo>
                    <a:pt x="240455" y="5620"/>
                  </a:lnTo>
                  <a:lnTo>
                    <a:pt x="245626" y="9687"/>
                  </a:lnTo>
                  <a:lnTo>
                    <a:pt x="251371" y="19850"/>
                  </a:lnTo>
                  <a:lnTo>
                    <a:pt x="250161" y="35185"/>
                  </a:lnTo>
                  <a:lnTo>
                    <a:pt x="237888" y="77146"/>
                  </a:lnTo>
                  <a:lnTo>
                    <a:pt x="221875" y="122541"/>
                  </a:lnTo>
                  <a:lnTo>
                    <a:pt x="211451" y="162600"/>
                  </a:lnTo>
                  <a:lnTo>
                    <a:pt x="211889" y="200888"/>
                  </a:lnTo>
                  <a:lnTo>
                    <a:pt x="218359" y="242025"/>
                  </a:lnTo>
                  <a:lnTo>
                    <a:pt x="228729" y="284134"/>
                  </a:lnTo>
                  <a:lnTo>
                    <a:pt x="229342" y="290613"/>
                  </a:lnTo>
                  <a:lnTo>
                    <a:pt x="226223" y="296343"/>
                  </a:lnTo>
                  <a:lnTo>
                    <a:pt x="213350" y="306473"/>
                  </a:lnTo>
                  <a:lnTo>
                    <a:pt x="179526" y="323480"/>
                  </a:lnTo>
                  <a:lnTo>
                    <a:pt x="134854" y="338554"/>
                  </a:lnTo>
                  <a:lnTo>
                    <a:pt x="103568" y="34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129"/>
            <p:cNvSpPr/>
            <p:nvPr>
              <p:custDataLst>
                <p:tags r:id="rId105"/>
              </p:custDataLst>
            </p:nvPr>
          </p:nvSpPr>
          <p:spPr>
            <a:xfrm>
              <a:off x="7359650" y="338455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21140" y="3371"/>
                  </a:lnTo>
                  <a:lnTo>
                    <a:pt x="91009" y="27451"/>
                  </a:lnTo>
                  <a:lnTo>
                    <a:pt x="64908" y="61050"/>
                  </a:lnTo>
                  <a:lnTo>
                    <a:pt x="36557" y="106832"/>
                  </a:lnTo>
                  <a:lnTo>
                    <a:pt x="21186" y="142025"/>
                  </a:lnTo>
                  <a:lnTo>
                    <a:pt x="4917" y="18889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130"/>
            <p:cNvSpPr/>
            <p:nvPr>
              <p:custDataLst>
                <p:tags r:id="rId106"/>
              </p:custDataLst>
            </p:nvPr>
          </p:nvSpPr>
          <p:spPr>
            <a:xfrm>
              <a:off x="7340600" y="3384550"/>
              <a:ext cx="171451" cy="165101"/>
            </a:xfrm>
            <a:custGeom>
              <a:avLst/>
              <a:gdLst/>
              <a:ahLst/>
              <a:cxnLst/>
              <a:rect l="0" t="0" r="0" b="0"/>
              <a:pathLst>
                <a:path w="171451" h="165101">
                  <a:moveTo>
                    <a:pt x="0" y="0"/>
                  </a:moveTo>
                  <a:lnTo>
                    <a:pt x="0" y="0"/>
                  </a:lnTo>
                  <a:lnTo>
                    <a:pt x="16620" y="7186"/>
                  </a:lnTo>
                  <a:lnTo>
                    <a:pt x="54292" y="39232"/>
                  </a:lnTo>
                  <a:lnTo>
                    <a:pt x="91816" y="76535"/>
                  </a:lnTo>
                  <a:lnTo>
                    <a:pt x="138630" y="123695"/>
                  </a:lnTo>
                  <a:lnTo>
                    <a:pt x="1714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131"/>
            <p:cNvSpPr/>
            <p:nvPr>
              <p:custDataLst>
                <p:tags r:id="rId107"/>
              </p:custDataLst>
            </p:nvPr>
          </p:nvSpPr>
          <p:spPr>
            <a:xfrm>
              <a:off x="7119830" y="3291665"/>
              <a:ext cx="144571" cy="312394"/>
            </a:xfrm>
            <a:custGeom>
              <a:avLst/>
              <a:gdLst/>
              <a:ahLst/>
              <a:cxnLst/>
              <a:rect l="0" t="0" r="0" b="0"/>
              <a:pathLst>
                <a:path w="144571" h="312394">
                  <a:moveTo>
                    <a:pt x="144570" y="48435"/>
                  </a:moveTo>
                  <a:lnTo>
                    <a:pt x="144570" y="48435"/>
                  </a:lnTo>
                  <a:lnTo>
                    <a:pt x="140206" y="38296"/>
                  </a:lnTo>
                  <a:lnTo>
                    <a:pt x="139102" y="30758"/>
                  </a:lnTo>
                  <a:lnTo>
                    <a:pt x="132967" y="22704"/>
                  </a:lnTo>
                  <a:lnTo>
                    <a:pt x="111782" y="6036"/>
                  </a:lnTo>
                  <a:lnTo>
                    <a:pt x="97778" y="1369"/>
                  </a:lnTo>
                  <a:lnTo>
                    <a:pt x="82145" y="0"/>
                  </a:lnTo>
                  <a:lnTo>
                    <a:pt x="65790" y="1743"/>
                  </a:lnTo>
                  <a:lnTo>
                    <a:pt x="50995" y="10515"/>
                  </a:lnTo>
                  <a:lnTo>
                    <a:pt x="44087" y="16805"/>
                  </a:lnTo>
                  <a:lnTo>
                    <a:pt x="34529" y="35083"/>
                  </a:lnTo>
                  <a:lnTo>
                    <a:pt x="22645" y="81311"/>
                  </a:lnTo>
                  <a:lnTo>
                    <a:pt x="22445" y="118618"/>
                  </a:lnTo>
                  <a:lnTo>
                    <a:pt x="23483" y="159855"/>
                  </a:lnTo>
                  <a:lnTo>
                    <a:pt x="20419" y="199982"/>
                  </a:lnTo>
                  <a:lnTo>
                    <a:pt x="11672" y="242053"/>
                  </a:lnTo>
                  <a:lnTo>
                    <a:pt x="1849" y="283896"/>
                  </a:lnTo>
                  <a:lnTo>
                    <a:pt x="0" y="296783"/>
                  </a:lnTo>
                  <a:lnTo>
                    <a:pt x="918" y="301489"/>
                  </a:lnTo>
                  <a:lnTo>
                    <a:pt x="5700" y="308599"/>
                  </a:lnTo>
                  <a:lnTo>
                    <a:pt x="16293" y="312230"/>
                  </a:lnTo>
                  <a:lnTo>
                    <a:pt x="41886" y="312393"/>
                  </a:lnTo>
                  <a:lnTo>
                    <a:pt x="88460" y="309497"/>
                  </a:lnTo>
                  <a:lnTo>
                    <a:pt x="112820" y="308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132"/>
            <p:cNvSpPr/>
            <p:nvPr>
              <p:custDataLst>
                <p:tags r:id="rId108"/>
              </p:custDataLst>
            </p:nvPr>
          </p:nvSpPr>
          <p:spPr>
            <a:xfrm>
              <a:off x="6819900" y="349250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33893" y="24842"/>
                  </a:lnTo>
                  <a:lnTo>
                    <a:pt x="69391" y="20919"/>
                  </a:lnTo>
                  <a:lnTo>
                    <a:pt x="113391" y="16823"/>
                  </a:lnTo>
                  <a:lnTo>
                    <a:pt x="155523" y="1076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133"/>
            <p:cNvSpPr/>
            <p:nvPr>
              <p:custDataLst>
                <p:tags r:id="rId109"/>
              </p:custDataLst>
            </p:nvPr>
          </p:nvSpPr>
          <p:spPr>
            <a:xfrm>
              <a:off x="6830074" y="3306485"/>
              <a:ext cx="173977" cy="296717"/>
            </a:xfrm>
            <a:custGeom>
              <a:avLst/>
              <a:gdLst/>
              <a:ahLst/>
              <a:cxnLst/>
              <a:rect l="0" t="0" r="0" b="0"/>
              <a:pathLst>
                <a:path w="173977" h="296717">
                  <a:moveTo>
                    <a:pt x="161276" y="33615"/>
                  </a:moveTo>
                  <a:lnTo>
                    <a:pt x="161276" y="33615"/>
                  </a:lnTo>
                  <a:lnTo>
                    <a:pt x="157905" y="30244"/>
                  </a:lnTo>
                  <a:lnTo>
                    <a:pt x="156250" y="26708"/>
                  </a:lnTo>
                  <a:lnTo>
                    <a:pt x="155809" y="24777"/>
                  </a:lnTo>
                  <a:lnTo>
                    <a:pt x="145075" y="15317"/>
                  </a:lnTo>
                  <a:lnTo>
                    <a:pt x="131859" y="6948"/>
                  </a:lnTo>
                  <a:lnTo>
                    <a:pt x="108893" y="0"/>
                  </a:lnTo>
                  <a:lnTo>
                    <a:pt x="79747" y="215"/>
                  </a:lnTo>
                  <a:lnTo>
                    <a:pt x="52139" y="8118"/>
                  </a:lnTo>
                  <a:lnTo>
                    <a:pt x="32826" y="19397"/>
                  </a:lnTo>
                  <a:lnTo>
                    <a:pt x="18167" y="45159"/>
                  </a:lnTo>
                  <a:lnTo>
                    <a:pt x="8257" y="89717"/>
                  </a:lnTo>
                  <a:lnTo>
                    <a:pt x="3192" y="124871"/>
                  </a:lnTo>
                  <a:lnTo>
                    <a:pt x="0" y="160957"/>
                  </a:lnTo>
                  <a:lnTo>
                    <a:pt x="932" y="195809"/>
                  </a:lnTo>
                  <a:lnTo>
                    <a:pt x="2053" y="240423"/>
                  </a:lnTo>
                  <a:lnTo>
                    <a:pt x="9128" y="270340"/>
                  </a:lnTo>
                  <a:lnTo>
                    <a:pt x="20041" y="283700"/>
                  </a:lnTo>
                  <a:lnTo>
                    <a:pt x="26903" y="289238"/>
                  </a:lnTo>
                  <a:lnTo>
                    <a:pt x="45816" y="295392"/>
                  </a:lnTo>
                  <a:lnTo>
                    <a:pt x="69744" y="296716"/>
                  </a:lnTo>
                  <a:lnTo>
                    <a:pt x="114242" y="290233"/>
                  </a:lnTo>
                  <a:lnTo>
                    <a:pt x="173976" y="281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053"/>
          <p:cNvGrpSpPr/>
          <p:nvPr/>
        </p:nvGrpSpPr>
        <p:grpSpPr>
          <a:xfrm>
            <a:off x="7969250" y="3273229"/>
            <a:ext cx="772931" cy="409772"/>
            <a:chOff x="7969250" y="3273229"/>
            <a:chExt cx="772931" cy="409772"/>
          </a:xfrm>
        </p:grpSpPr>
        <p:sp>
          <p:nvSpPr>
            <p:cNvPr id="90" name="SMARTInkShape-5134"/>
            <p:cNvSpPr/>
            <p:nvPr>
              <p:custDataLst>
                <p:tags r:id="rId98"/>
              </p:custDataLst>
            </p:nvPr>
          </p:nvSpPr>
          <p:spPr>
            <a:xfrm>
              <a:off x="8566150" y="354965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13743" y="1881"/>
                  </a:lnTo>
                  <a:lnTo>
                    <a:pt x="109113" y="6481"/>
                  </a:lnTo>
                  <a:lnTo>
                    <a:pt x="71305" y="45855"/>
                  </a:lnTo>
                  <a:lnTo>
                    <a:pt x="41510" y="8265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135"/>
            <p:cNvSpPr/>
            <p:nvPr>
              <p:custDataLst>
                <p:tags r:id="rId99"/>
              </p:custDataLst>
            </p:nvPr>
          </p:nvSpPr>
          <p:spPr>
            <a:xfrm>
              <a:off x="8577655" y="3441103"/>
              <a:ext cx="164526" cy="190172"/>
            </a:xfrm>
            <a:custGeom>
              <a:avLst/>
              <a:gdLst/>
              <a:ahLst/>
              <a:cxnLst/>
              <a:rect l="0" t="0" r="0" b="0"/>
              <a:pathLst>
                <a:path w="164526" h="190172">
                  <a:moveTo>
                    <a:pt x="45645" y="89497"/>
                  </a:moveTo>
                  <a:lnTo>
                    <a:pt x="45645" y="89497"/>
                  </a:lnTo>
                  <a:lnTo>
                    <a:pt x="13662" y="66353"/>
                  </a:lnTo>
                  <a:lnTo>
                    <a:pt x="4855" y="52164"/>
                  </a:lnTo>
                  <a:lnTo>
                    <a:pt x="0" y="34805"/>
                  </a:lnTo>
                  <a:lnTo>
                    <a:pt x="193" y="17682"/>
                  </a:lnTo>
                  <a:lnTo>
                    <a:pt x="2644" y="11281"/>
                  </a:lnTo>
                  <a:lnTo>
                    <a:pt x="11011" y="2288"/>
                  </a:lnTo>
                  <a:lnTo>
                    <a:pt x="16911" y="313"/>
                  </a:lnTo>
                  <a:lnTo>
                    <a:pt x="30992" y="0"/>
                  </a:lnTo>
                  <a:lnTo>
                    <a:pt x="58159" y="7162"/>
                  </a:lnTo>
                  <a:lnTo>
                    <a:pt x="85179" y="28334"/>
                  </a:lnTo>
                  <a:lnTo>
                    <a:pt x="118889" y="72869"/>
                  </a:lnTo>
                  <a:lnTo>
                    <a:pt x="139313" y="113420"/>
                  </a:lnTo>
                  <a:lnTo>
                    <a:pt x="153910" y="151148"/>
                  </a:lnTo>
                  <a:lnTo>
                    <a:pt x="164525" y="188649"/>
                  </a:lnTo>
                  <a:lnTo>
                    <a:pt x="164409" y="190171"/>
                  </a:lnTo>
                  <a:lnTo>
                    <a:pt x="163628" y="189774"/>
                  </a:lnTo>
                  <a:lnTo>
                    <a:pt x="159945" y="184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136"/>
            <p:cNvSpPr/>
            <p:nvPr>
              <p:custDataLst>
                <p:tags r:id="rId100"/>
              </p:custDataLst>
            </p:nvPr>
          </p:nvSpPr>
          <p:spPr>
            <a:xfrm>
              <a:off x="8464550" y="3292279"/>
              <a:ext cx="107951" cy="282772"/>
            </a:xfrm>
            <a:custGeom>
              <a:avLst/>
              <a:gdLst/>
              <a:ahLst/>
              <a:cxnLst/>
              <a:rect l="0" t="0" r="0" b="0"/>
              <a:pathLst>
                <a:path w="107951" h="282772">
                  <a:moveTo>
                    <a:pt x="107950" y="3371"/>
                  </a:moveTo>
                  <a:lnTo>
                    <a:pt x="107950" y="3371"/>
                  </a:lnTo>
                  <a:lnTo>
                    <a:pt x="104579" y="0"/>
                  </a:lnTo>
                  <a:lnTo>
                    <a:pt x="102175" y="1829"/>
                  </a:lnTo>
                  <a:lnTo>
                    <a:pt x="91343" y="20710"/>
                  </a:lnTo>
                  <a:lnTo>
                    <a:pt x="74337" y="62209"/>
                  </a:lnTo>
                  <a:lnTo>
                    <a:pt x="59614" y="98900"/>
                  </a:lnTo>
                  <a:lnTo>
                    <a:pt x="43663" y="140608"/>
                  </a:lnTo>
                  <a:lnTo>
                    <a:pt x="28578" y="182193"/>
                  </a:lnTo>
                  <a:lnTo>
                    <a:pt x="17169" y="217138"/>
                  </a:lnTo>
                  <a:lnTo>
                    <a:pt x="6184" y="257836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137"/>
            <p:cNvSpPr/>
            <p:nvPr>
              <p:custDataLst>
                <p:tags r:id="rId101"/>
              </p:custDataLst>
            </p:nvPr>
          </p:nvSpPr>
          <p:spPr>
            <a:xfrm>
              <a:off x="8420100" y="3273229"/>
              <a:ext cx="57151" cy="174822"/>
            </a:xfrm>
            <a:custGeom>
              <a:avLst/>
              <a:gdLst/>
              <a:ahLst/>
              <a:cxnLst/>
              <a:rect l="0" t="0" r="0" b="0"/>
              <a:pathLst>
                <a:path w="57151" h="174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12209" y="25072"/>
                  </a:lnTo>
                  <a:lnTo>
                    <a:pt x="23765" y="60209"/>
                  </a:lnTo>
                  <a:lnTo>
                    <a:pt x="39498" y="105271"/>
                  </a:lnTo>
                  <a:lnTo>
                    <a:pt x="50822" y="147628"/>
                  </a:lnTo>
                  <a:lnTo>
                    <a:pt x="5715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138"/>
            <p:cNvSpPr/>
            <p:nvPr>
              <p:custDataLst>
                <p:tags r:id="rId102"/>
              </p:custDataLst>
            </p:nvPr>
          </p:nvSpPr>
          <p:spPr>
            <a:xfrm>
              <a:off x="7975600" y="34988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3862"/>
                  </a:lnTo>
                  <a:lnTo>
                    <a:pt x="75013" y="1717"/>
                  </a:lnTo>
                  <a:lnTo>
                    <a:pt x="111655" y="763"/>
                  </a:lnTo>
                  <a:lnTo>
                    <a:pt x="153812" y="33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139"/>
            <p:cNvSpPr/>
            <p:nvPr>
              <p:custDataLst>
                <p:tags r:id="rId103"/>
              </p:custDataLst>
            </p:nvPr>
          </p:nvSpPr>
          <p:spPr>
            <a:xfrm>
              <a:off x="7969250" y="34099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13666" y="13981"/>
                  </a:lnTo>
                  <a:lnTo>
                    <a:pt x="48420" y="8219"/>
                  </a:lnTo>
                  <a:lnTo>
                    <a:pt x="80787" y="4123"/>
                  </a:lnTo>
                  <a:lnTo>
                    <a:pt x="114457" y="183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54"/>
          <p:cNvGrpSpPr/>
          <p:nvPr/>
        </p:nvGrpSpPr>
        <p:grpSpPr>
          <a:xfrm>
            <a:off x="6990050" y="4071230"/>
            <a:ext cx="1296701" cy="454419"/>
            <a:chOff x="6990050" y="4071230"/>
            <a:chExt cx="1296701" cy="454419"/>
          </a:xfrm>
        </p:grpSpPr>
        <p:sp>
          <p:nvSpPr>
            <p:cNvPr id="97" name="SMARTInkShape-5140"/>
            <p:cNvSpPr/>
            <p:nvPr>
              <p:custDataLst>
                <p:tags r:id="rId89"/>
              </p:custDataLst>
            </p:nvPr>
          </p:nvSpPr>
          <p:spPr>
            <a:xfrm>
              <a:off x="7016750" y="43370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4044" y="8924"/>
                  </a:lnTo>
                  <a:lnTo>
                    <a:pt x="82116" y="64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141"/>
            <p:cNvSpPr/>
            <p:nvPr>
              <p:custDataLst>
                <p:tags r:id="rId90"/>
              </p:custDataLst>
            </p:nvPr>
          </p:nvSpPr>
          <p:spPr>
            <a:xfrm>
              <a:off x="6990050" y="4148402"/>
              <a:ext cx="153701" cy="321532"/>
            </a:xfrm>
            <a:custGeom>
              <a:avLst/>
              <a:gdLst/>
              <a:ahLst/>
              <a:cxnLst/>
              <a:rect l="0" t="0" r="0" b="0"/>
              <a:pathLst>
                <a:path w="153701" h="321532">
                  <a:moveTo>
                    <a:pt x="147350" y="48948"/>
                  </a:moveTo>
                  <a:lnTo>
                    <a:pt x="147350" y="48948"/>
                  </a:lnTo>
                  <a:lnTo>
                    <a:pt x="147349" y="45577"/>
                  </a:lnTo>
                  <a:lnTo>
                    <a:pt x="145468" y="42041"/>
                  </a:lnTo>
                  <a:lnTo>
                    <a:pt x="130038" y="26166"/>
                  </a:lnTo>
                  <a:lnTo>
                    <a:pt x="108667" y="11153"/>
                  </a:lnTo>
                  <a:lnTo>
                    <a:pt x="81011" y="2315"/>
                  </a:lnTo>
                  <a:lnTo>
                    <a:pt x="63303" y="0"/>
                  </a:lnTo>
                  <a:lnTo>
                    <a:pt x="37466" y="5439"/>
                  </a:lnTo>
                  <a:lnTo>
                    <a:pt x="22313" y="17851"/>
                  </a:lnTo>
                  <a:lnTo>
                    <a:pt x="15308" y="26100"/>
                  </a:lnTo>
                  <a:lnTo>
                    <a:pt x="2080" y="61306"/>
                  </a:lnTo>
                  <a:lnTo>
                    <a:pt x="0" y="92540"/>
                  </a:lnTo>
                  <a:lnTo>
                    <a:pt x="1428" y="128294"/>
                  </a:lnTo>
                  <a:lnTo>
                    <a:pt x="4414" y="167704"/>
                  </a:lnTo>
                  <a:lnTo>
                    <a:pt x="8093" y="204975"/>
                  </a:lnTo>
                  <a:lnTo>
                    <a:pt x="12785" y="238943"/>
                  </a:lnTo>
                  <a:lnTo>
                    <a:pt x="24067" y="279750"/>
                  </a:lnTo>
                  <a:lnTo>
                    <a:pt x="34702" y="298282"/>
                  </a:lnTo>
                  <a:lnTo>
                    <a:pt x="52129" y="311692"/>
                  </a:lnTo>
                  <a:lnTo>
                    <a:pt x="62702" y="317244"/>
                  </a:lnTo>
                  <a:lnTo>
                    <a:pt x="87621" y="321531"/>
                  </a:lnTo>
                  <a:lnTo>
                    <a:pt x="133749" y="318535"/>
                  </a:lnTo>
                  <a:lnTo>
                    <a:pt x="153700" y="315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142"/>
            <p:cNvSpPr/>
            <p:nvPr>
              <p:custDataLst>
                <p:tags r:id="rId91"/>
              </p:custDataLst>
            </p:nvPr>
          </p:nvSpPr>
          <p:spPr>
            <a:xfrm>
              <a:off x="7241442" y="4137714"/>
              <a:ext cx="172379" cy="387935"/>
            </a:xfrm>
            <a:custGeom>
              <a:avLst/>
              <a:gdLst/>
              <a:ahLst/>
              <a:cxnLst/>
              <a:rect l="0" t="0" r="0" b="0"/>
              <a:pathLst>
                <a:path w="172379" h="387935">
                  <a:moveTo>
                    <a:pt x="169008" y="34236"/>
                  </a:moveTo>
                  <a:lnTo>
                    <a:pt x="169008" y="34236"/>
                  </a:lnTo>
                  <a:lnTo>
                    <a:pt x="172378" y="30865"/>
                  </a:lnTo>
                  <a:lnTo>
                    <a:pt x="171254" y="28461"/>
                  </a:lnTo>
                  <a:lnTo>
                    <a:pt x="158855" y="18335"/>
                  </a:lnTo>
                  <a:lnTo>
                    <a:pt x="145210" y="10471"/>
                  </a:lnTo>
                  <a:lnTo>
                    <a:pt x="103316" y="3358"/>
                  </a:lnTo>
                  <a:lnTo>
                    <a:pt x="67464" y="0"/>
                  </a:lnTo>
                  <a:lnTo>
                    <a:pt x="35596" y="7002"/>
                  </a:lnTo>
                  <a:lnTo>
                    <a:pt x="19402" y="14136"/>
                  </a:lnTo>
                  <a:lnTo>
                    <a:pt x="14238" y="18719"/>
                  </a:lnTo>
                  <a:lnTo>
                    <a:pt x="8499" y="29456"/>
                  </a:lnTo>
                  <a:lnTo>
                    <a:pt x="7829" y="43165"/>
                  </a:lnTo>
                  <a:lnTo>
                    <a:pt x="16520" y="85075"/>
                  </a:lnTo>
                  <a:lnTo>
                    <a:pt x="25740" y="116098"/>
                  </a:lnTo>
                  <a:lnTo>
                    <a:pt x="34072" y="151758"/>
                  </a:lnTo>
                  <a:lnTo>
                    <a:pt x="35423" y="191125"/>
                  </a:lnTo>
                  <a:lnTo>
                    <a:pt x="31791" y="234022"/>
                  </a:lnTo>
                  <a:lnTo>
                    <a:pt x="25473" y="276135"/>
                  </a:lnTo>
                  <a:lnTo>
                    <a:pt x="17961" y="311315"/>
                  </a:lnTo>
                  <a:lnTo>
                    <a:pt x="5799" y="352146"/>
                  </a:lnTo>
                  <a:lnTo>
                    <a:pt x="0" y="373103"/>
                  </a:lnTo>
                  <a:lnTo>
                    <a:pt x="524" y="380753"/>
                  </a:lnTo>
                  <a:lnTo>
                    <a:pt x="1652" y="383781"/>
                  </a:lnTo>
                  <a:lnTo>
                    <a:pt x="5932" y="385799"/>
                  </a:lnTo>
                  <a:lnTo>
                    <a:pt x="28810" y="387934"/>
                  </a:lnTo>
                  <a:lnTo>
                    <a:pt x="73791" y="382692"/>
                  </a:lnTo>
                  <a:lnTo>
                    <a:pt x="112573" y="375019"/>
                  </a:lnTo>
                  <a:lnTo>
                    <a:pt x="143608" y="364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143"/>
            <p:cNvSpPr/>
            <p:nvPr>
              <p:custDataLst>
                <p:tags r:id="rId92"/>
              </p:custDataLst>
            </p:nvPr>
          </p:nvSpPr>
          <p:spPr>
            <a:xfrm>
              <a:off x="7429500" y="4262615"/>
              <a:ext cx="158751" cy="233186"/>
            </a:xfrm>
            <a:custGeom>
              <a:avLst/>
              <a:gdLst/>
              <a:ahLst/>
              <a:cxnLst/>
              <a:rect l="0" t="0" r="0" b="0"/>
              <a:pathLst>
                <a:path w="158751" h="2331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3484" y="2129"/>
                  </a:lnTo>
                  <a:lnTo>
                    <a:pt x="42095" y="24083"/>
                  </a:lnTo>
                  <a:lnTo>
                    <a:pt x="74013" y="64141"/>
                  </a:lnTo>
                  <a:lnTo>
                    <a:pt x="95219" y="97377"/>
                  </a:lnTo>
                  <a:lnTo>
                    <a:pt x="114991" y="131904"/>
                  </a:lnTo>
                  <a:lnTo>
                    <a:pt x="137317" y="178403"/>
                  </a:lnTo>
                  <a:lnTo>
                    <a:pt x="15875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144"/>
            <p:cNvSpPr/>
            <p:nvPr>
              <p:custDataLst>
                <p:tags r:id="rId93"/>
              </p:custDataLst>
            </p:nvPr>
          </p:nvSpPr>
          <p:spPr>
            <a:xfrm>
              <a:off x="7520581" y="4298950"/>
              <a:ext cx="67670" cy="196851"/>
            </a:xfrm>
            <a:custGeom>
              <a:avLst/>
              <a:gdLst/>
              <a:ahLst/>
              <a:cxnLst/>
              <a:rect l="0" t="0" r="0" b="0"/>
              <a:pathLst>
                <a:path w="67670" h="196851">
                  <a:moveTo>
                    <a:pt x="67669" y="0"/>
                  </a:moveTo>
                  <a:lnTo>
                    <a:pt x="67669" y="0"/>
                  </a:lnTo>
                  <a:lnTo>
                    <a:pt x="64298" y="0"/>
                  </a:lnTo>
                  <a:lnTo>
                    <a:pt x="55459" y="6742"/>
                  </a:lnTo>
                  <a:lnTo>
                    <a:pt x="26916" y="45190"/>
                  </a:lnTo>
                  <a:lnTo>
                    <a:pt x="13573" y="71590"/>
                  </a:lnTo>
                  <a:lnTo>
                    <a:pt x="2799" y="116775"/>
                  </a:lnTo>
                  <a:lnTo>
                    <a:pt x="0" y="156190"/>
                  </a:lnTo>
                  <a:lnTo>
                    <a:pt x="416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145"/>
            <p:cNvSpPr/>
            <p:nvPr>
              <p:custDataLst>
                <p:tags r:id="rId94"/>
              </p:custDataLst>
            </p:nvPr>
          </p:nvSpPr>
          <p:spPr>
            <a:xfrm>
              <a:off x="7626350" y="4126304"/>
              <a:ext cx="88901" cy="120153"/>
            </a:xfrm>
            <a:custGeom>
              <a:avLst/>
              <a:gdLst/>
              <a:ahLst/>
              <a:cxnLst/>
              <a:rect l="0" t="0" r="0" b="0"/>
              <a:pathLst>
                <a:path w="88901" h="120153">
                  <a:moveTo>
                    <a:pt x="0" y="26596"/>
                  </a:moveTo>
                  <a:lnTo>
                    <a:pt x="0" y="26596"/>
                  </a:lnTo>
                  <a:lnTo>
                    <a:pt x="0" y="19854"/>
                  </a:lnTo>
                  <a:lnTo>
                    <a:pt x="1411" y="17162"/>
                  </a:lnTo>
                  <a:lnTo>
                    <a:pt x="21048" y="2210"/>
                  </a:lnTo>
                  <a:lnTo>
                    <a:pt x="32638" y="0"/>
                  </a:lnTo>
                  <a:lnTo>
                    <a:pt x="43434" y="1370"/>
                  </a:lnTo>
                  <a:lnTo>
                    <a:pt x="50584" y="4331"/>
                  </a:lnTo>
                  <a:lnTo>
                    <a:pt x="61946" y="13335"/>
                  </a:lnTo>
                  <a:lnTo>
                    <a:pt x="63875" y="18461"/>
                  </a:lnTo>
                  <a:lnTo>
                    <a:pt x="63219" y="39159"/>
                  </a:lnTo>
                  <a:lnTo>
                    <a:pt x="60318" y="54992"/>
                  </a:lnTo>
                  <a:lnTo>
                    <a:pt x="34284" y="96152"/>
                  </a:lnTo>
                  <a:lnTo>
                    <a:pt x="21290" y="108667"/>
                  </a:lnTo>
                  <a:lnTo>
                    <a:pt x="19838" y="111649"/>
                  </a:lnTo>
                  <a:lnTo>
                    <a:pt x="20281" y="114342"/>
                  </a:lnTo>
                  <a:lnTo>
                    <a:pt x="21987" y="116843"/>
                  </a:lnTo>
                  <a:lnTo>
                    <a:pt x="29528" y="119623"/>
                  </a:lnTo>
                  <a:lnTo>
                    <a:pt x="42756" y="120152"/>
                  </a:lnTo>
                  <a:lnTo>
                    <a:pt x="88900" y="115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146"/>
            <p:cNvSpPr/>
            <p:nvPr>
              <p:custDataLst>
                <p:tags r:id="rId95"/>
              </p:custDataLst>
            </p:nvPr>
          </p:nvSpPr>
          <p:spPr>
            <a:xfrm>
              <a:off x="7791450" y="4071230"/>
              <a:ext cx="119512" cy="440060"/>
            </a:xfrm>
            <a:custGeom>
              <a:avLst/>
              <a:gdLst/>
              <a:ahLst/>
              <a:cxnLst/>
              <a:rect l="0" t="0" r="0" b="0"/>
              <a:pathLst>
                <a:path w="119512" h="440060">
                  <a:moveTo>
                    <a:pt x="25400" y="5470"/>
                  </a:moveTo>
                  <a:lnTo>
                    <a:pt x="25400" y="5470"/>
                  </a:lnTo>
                  <a:lnTo>
                    <a:pt x="66220" y="3"/>
                  </a:lnTo>
                  <a:lnTo>
                    <a:pt x="89463" y="0"/>
                  </a:lnTo>
                  <a:lnTo>
                    <a:pt x="98792" y="2568"/>
                  </a:lnTo>
                  <a:lnTo>
                    <a:pt x="105761" y="7943"/>
                  </a:lnTo>
                  <a:lnTo>
                    <a:pt x="108607" y="11352"/>
                  </a:lnTo>
                  <a:lnTo>
                    <a:pt x="112613" y="36376"/>
                  </a:lnTo>
                  <a:lnTo>
                    <a:pt x="110429" y="77343"/>
                  </a:lnTo>
                  <a:lnTo>
                    <a:pt x="109051" y="114554"/>
                  </a:lnTo>
                  <a:lnTo>
                    <a:pt x="108440" y="157669"/>
                  </a:lnTo>
                  <a:lnTo>
                    <a:pt x="108168" y="205052"/>
                  </a:lnTo>
                  <a:lnTo>
                    <a:pt x="109928" y="250571"/>
                  </a:lnTo>
                  <a:lnTo>
                    <a:pt x="113062" y="292909"/>
                  </a:lnTo>
                  <a:lnTo>
                    <a:pt x="116807" y="330541"/>
                  </a:lnTo>
                  <a:lnTo>
                    <a:pt x="119511" y="376718"/>
                  </a:lnTo>
                  <a:lnTo>
                    <a:pt x="119014" y="418697"/>
                  </a:lnTo>
                  <a:lnTo>
                    <a:pt x="113808" y="431603"/>
                  </a:lnTo>
                  <a:lnTo>
                    <a:pt x="109033" y="435608"/>
                  </a:lnTo>
                  <a:lnTo>
                    <a:pt x="96202" y="440059"/>
                  </a:lnTo>
                  <a:lnTo>
                    <a:pt x="66369" y="439194"/>
                  </a:lnTo>
                  <a:lnTo>
                    <a:pt x="27347" y="427727"/>
                  </a:lnTo>
                  <a:lnTo>
                    <a:pt x="0" y="418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147"/>
            <p:cNvSpPr/>
            <p:nvPr>
              <p:custDataLst>
                <p:tags r:id="rId96"/>
              </p:custDataLst>
            </p:nvPr>
          </p:nvSpPr>
          <p:spPr>
            <a:xfrm>
              <a:off x="8114803" y="4306183"/>
              <a:ext cx="165598" cy="11818"/>
            </a:xfrm>
            <a:custGeom>
              <a:avLst/>
              <a:gdLst/>
              <a:ahLst/>
              <a:cxnLst/>
              <a:rect l="0" t="0" r="0" b="0"/>
              <a:pathLst>
                <a:path w="165598" h="11818">
                  <a:moveTo>
                    <a:pt x="13197" y="5467"/>
                  </a:moveTo>
                  <a:lnTo>
                    <a:pt x="13197" y="5467"/>
                  </a:lnTo>
                  <a:lnTo>
                    <a:pt x="810" y="1103"/>
                  </a:lnTo>
                  <a:lnTo>
                    <a:pt x="0" y="441"/>
                  </a:lnTo>
                  <a:lnTo>
                    <a:pt x="166" y="0"/>
                  </a:lnTo>
                  <a:lnTo>
                    <a:pt x="44398" y="1115"/>
                  </a:lnTo>
                  <a:lnTo>
                    <a:pt x="80685" y="4238"/>
                  </a:lnTo>
                  <a:lnTo>
                    <a:pt x="122685" y="7978"/>
                  </a:lnTo>
                  <a:lnTo>
                    <a:pt x="16559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148"/>
            <p:cNvSpPr/>
            <p:nvPr>
              <p:custDataLst>
                <p:tags r:id="rId97"/>
              </p:custDataLst>
            </p:nvPr>
          </p:nvSpPr>
          <p:spPr>
            <a:xfrm>
              <a:off x="8159750" y="44005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5465" y="9329"/>
                  </a:lnTo>
                  <a:lnTo>
                    <a:pt x="92963" y="38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055"/>
          <p:cNvGrpSpPr/>
          <p:nvPr/>
        </p:nvGrpSpPr>
        <p:grpSpPr>
          <a:xfrm>
            <a:off x="8543441" y="4161716"/>
            <a:ext cx="613260" cy="594435"/>
            <a:chOff x="8543441" y="4161716"/>
            <a:chExt cx="613260" cy="594435"/>
          </a:xfrm>
        </p:grpSpPr>
        <p:sp>
          <p:nvSpPr>
            <p:cNvPr id="107" name="SMARTInkShape-5149"/>
            <p:cNvSpPr/>
            <p:nvPr>
              <p:custDataLst>
                <p:tags r:id="rId84"/>
              </p:custDataLst>
            </p:nvPr>
          </p:nvSpPr>
          <p:spPr>
            <a:xfrm>
              <a:off x="8543441" y="4161716"/>
              <a:ext cx="137010" cy="115878"/>
            </a:xfrm>
            <a:custGeom>
              <a:avLst/>
              <a:gdLst/>
              <a:ahLst/>
              <a:cxnLst/>
              <a:rect l="0" t="0" r="0" b="0"/>
              <a:pathLst>
                <a:path w="137010" h="115878">
                  <a:moveTo>
                    <a:pt x="3659" y="41984"/>
                  </a:moveTo>
                  <a:lnTo>
                    <a:pt x="3659" y="41984"/>
                  </a:lnTo>
                  <a:lnTo>
                    <a:pt x="288" y="38613"/>
                  </a:lnTo>
                  <a:lnTo>
                    <a:pt x="0" y="36209"/>
                  </a:lnTo>
                  <a:lnTo>
                    <a:pt x="1563" y="29775"/>
                  </a:lnTo>
                  <a:lnTo>
                    <a:pt x="13151" y="18219"/>
                  </a:lnTo>
                  <a:lnTo>
                    <a:pt x="44757" y="3083"/>
                  </a:lnTo>
                  <a:lnTo>
                    <a:pt x="59319" y="0"/>
                  </a:lnTo>
                  <a:lnTo>
                    <a:pt x="64754" y="589"/>
                  </a:lnTo>
                  <a:lnTo>
                    <a:pt x="69084" y="2393"/>
                  </a:lnTo>
                  <a:lnTo>
                    <a:pt x="72675" y="5007"/>
                  </a:lnTo>
                  <a:lnTo>
                    <a:pt x="74364" y="9571"/>
                  </a:lnTo>
                  <a:lnTo>
                    <a:pt x="74359" y="22169"/>
                  </a:lnTo>
                  <a:lnTo>
                    <a:pt x="63648" y="48499"/>
                  </a:lnTo>
                  <a:lnTo>
                    <a:pt x="23283" y="95611"/>
                  </a:lnTo>
                  <a:lnTo>
                    <a:pt x="17790" y="106506"/>
                  </a:lnTo>
                  <a:lnTo>
                    <a:pt x="17313" y="110398"/>
                  </a:lnTo>
                  <a:lnTo>
                    <a:pt x="19817" y="112993"/>
                  </a:lnTo>
                  <a:lnTo>
                    <a:pt x="30126" y="115877"/>
                  </a:lnTo>
                  <a:lnTo>
                    <a:pt x="65280" y="114129"/>
                  </a:lnTo>
                  <a:lnTo>
                    <a:pt x="108073" y="109143"/>
                  </a:lnTo>
                  <a:lnTo>
                    <a:pt x="137009" y="10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150"/>
            <p:cNvSpPr/>
            <p:nvPr>
              <p:custDataLst>
                <p:tags r:id="rId85"/>
              </p:custDataLst>
            </p:nvPr>
          </p:nvSpPr>
          <p:spPr>
            <a:xfrm>
              <a:off x="8661400" y="4191000"/>
              <a:ext cx="114301" cy="330201"/>
            </a:xfrm>
            <a:custGeom>
              <a:avLst/>
              <a:gdLst/>
              <a:ahLst/>
              <a:cxnLst/>
              <a:rect l="0" t="0" r="0" b="0"/>
              <a:pathLst>
                <a:path w="114301" h="330201">
                  <a:moveTo>
                    <a:pt x="114300" y="0"/>
                  </a:moveTo>
                  <a:lnTo>
                    <a:pt x="114300" y="0"/>
                  </a:lnTo>
                  <a:lnTo>
                    <a:pt x="96988" y="35329"/>
                  </a:lnTo>
                  <a:lnTo>
                    <a:pt x="76322" y="82435"/>
                  </a:lnTo>
                  <a:lnTo>
                    <a:pt x="60497" y="123186"/>
                  </a:lnTo>
                  <a:lnTo>
                    <a:pt x="45937" y="169049"/>
                  </a:lnTo>
                  <a:lnTo>
                    <a:pt x="32411" y="215538"/>
                  </a:lnTo>
                  <a:lnTo>
                    <a:pt x="19344" y="257367"/>
                  </a:lnTo>
                  <a:lnTo>
                    <a:pt x="6829" y="303132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151"/>
            <p:cNvSpPr/>
            <p:nvPr>
              <p:custDataLst>
                <p:tags r:id="rId86"/>
              </p:custDataLst>
            </p:nvPr>
          </p:nvSpPr>
          <p:spPr>
            <a:xfrm>
              <a:off x="8808330" y="4463983"/>
              <a:ext cx="189621" cy="247718"/>
            </a:xfrm>
            <a:custGeom>
              <a:avLst/>
              <a:gdLst/>
              <a:ahLst/>
              <a:cxnLst/>
              <a:rect l="0" t="0" r="0" b="0"/>
              <a:pathLst>
                <a:path w="189621" h="247718">
                  <a:moveTo>
                    <a:pt x="5470" y="69917"/>
                  </a:moveTo>
                  <a:lnTo>
                    <a:pt x="5470" y="69917"/>
                  </a:lnTo>
                  <a:lnTo>
                    <a:pt x="2099" y="66546"/>
                  </a:lnTo>
                  <a:lnTo>
                    <a:pt x="444" y="61128"/>
                  </a:lnTo>
                  <a:lnTo>
                    <a:pt x="0" y="32646"/>
                  </a:lnTo>
                  <a:lnTo>
                    <a:pt x="4946" y="13718"/>
                  </a:lnTo>
                  <a:lnTo>
                    <a:pt x="11352" y="3547"/>
                  </a:lnTo>
                  <a:lnTo>
                    <a:pt x="15741" y="975"/>
                  </a:lnTo>
                  <a:lnTo>
                    <a:pt x="26263" y="0"/>
                  </a:lnTo>
                  <a:lnTo>
                    <a:pt x="47457" y="6789"/>
                  </a:lnTo>
                  <a:lnTo>
                    <a:pt x="78353" y="27851"/>
                  </a:lnTo>
                  <a:lnTo>
                    <a:pt x="117690" y="69917"/>
                  </a:lnTo>
                  <a:lnTo>
                    <a:pt x="142363" y="104489"/>
                  </a:lnTo>
                  <a:lnTo>
                    <a:pt x="162972" y="139610"/>
                  </a:lnTo>
                  <a:lnTo>
                    <a:pt x="181097" y="185738"/>
                  </a:lnTo>
                  <a:lnTo>
                    <a:pt x="187937" y="228001"/>
                  </a:lnTo>
                  <a:lnTo>
                    <a:pt x="189620" y="24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152"/>
            <p:cNvSpPr/>
            <p:nvPr>
              <p:custDataLst>
                <p:tags r:id="rId87"/>
              </p:custDataLst>
            </p:nvPr>
          </p:nvSpPr>
          <p:spPr>
            <a:xfrm>
              <a:off x="8851900" y="4584700"/>
              <a:ext cx="82551" cy="171451"/>
            </a:xfrm>
            <a:custGeom>
              <a:avLst/>
              <a:gdLst/>
              <a:ahLst/>
              <a:cxnLst/>
              <a:rect l="0" t="0" r="0" b="0"/>
              <a:pathLst>
                <a:path w="82551" h="171451">
                  <a:moveTo>
                    <a:pt x="82550" y="0"/>
                  </a:moveTo>
                  <a:lnTo>
                    <a:pt x="82550" y="0"/>
                  </a:lnTo>
                  <a:lnTo>
                    <a:pt x="76775" y="7186"/>
                  </a:lnTo>
                  <a:lnTo>
                    <a:pt x="58785" y="48183"/>
                  </a:lnTo>
                  <a:lnTo>
                    <a:pt x="43052" y="83656"/>
                  </a:lnTo>
                  <a:lnTo>
                    <a:pt x="21615" y="120978"/>
                  </a:lnTo>
                  <a:lnTo>
                    <a:pt x="3334" y="15970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153"/>
            <p:cNvSpPr/>
            <p:nvPr>
              <p:custDataLst>
                <p:tags r:id="rId88"/>
              </p:custDataLst>
            </p:nvPr>
          </p:nvSpPr>
          <p:spPr>
            <a:xfrm>
              <a:off x="8999715" y="4338294"/>
              <a:ext cx="156986" cy="94007"/>
            </a:xfrm>
            <a:custGeom>
              <a:avLst/>
              <a:gdLst/>
              <a:ahLst/>
              <a:cxnLst/>
              <a:rect l="0" t="0" r="0" b="0"/>
              <a:pathLst>
                <a:path w="156986" h="94007">
                  <a:moveTo>
                    <a:pt x="10935" y="24156"/>
                  </a:moveTo>
                  <a:lnTo>
                    <a:pt x="10935" y="24156"/>
                  </a:lnTo>
                  <a:lnTo>
                    <a:pt x="4193" y="20785"/>
                  </a:lnTo>
                  <a:lnTo>
                    <a:pt x="2208" y="19087"/>
                  </a:lnTo>
                  <a:lnTo>
                    <a:pt x="0" y="15317"/>
                  </a:lnTo>
                  <a:lnTo>
                    <a:pt x="117" y="13324"/>
                  </a:lnTo>
                  <a:lnTo>
                    <a:pt x="2129" y="9229"/>
                  </a:lnTo>
                  <a:lnTo>
                    <a:pt x="17342" y="2957"/>
                  </a:lnTo>
                  <a:lnTo>
                    <a:pt x="36351" y="0"/>
                  </a:lnTo>
                  <a:lnTo>
                    <a:pt x="41284" y="997"/>
                  </a:lnTo>
                  <a:lnTo>
                    <a:pt x="48647" y="5866"/>
                  </a:lnTo>
                  <a:lnTo>
                    <a:pt x="52391" y="12735"/>
                  </a:lnTo>
                  <a:lnTo>
                    <a:pt x="53388" y="16542"/>
                  </a:lnTo>
                  <a:lnTo>
                    <a:pt x="51422" y="32013"/>
                  </a:lnTo>
                  <a:lnTo>
                    <a:pt x="26821" y="77997"/>
                  </a:lnTo>
                  <a:lnTo>
                    <a:pt x="21993" y="86420"/>
                  </a:lnTo>
                  <a:lnTo>
                    <a:pt x="21835" y="88949"/>
                  </a:lnTo>
                  <a:lnTo>
                    <a:pt x="23141" y="90635"/>
                  </a:lnTo>
                  <a:lnTo>
                    <a:pt x="25422" y="91758"/>
                  </a:lnTo>
                  <a:lnTo>
                    <a:pt x="62659" y="93710"/>
                  </a:lnTo>
                  <a:lnTo>
                    <a:pt x="105752" y="93918"/>
                  </a:lnTo>
                  <a:lnTo>
                    <a:pt x="156985" y="9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056"/>
          <p:cNvGrpSpPr/>
          <p:nvPr/>
        </p:nvGrpSpPr>
        <p:grpSpPr>
          <a:xfrm>
            <a:off x="7378961" y="4997973"/>
            <a:ext cx="88640" cy="634478"/>
            <a:chOff x="7378961" y="4997973"/>
            <a:chExt cx="88640" cy="634478"/>
          </a:xfrm>
        </p:grpSpPr>
        <p:sp>
          <p:nvSpPr>
            <p:cNvPr id="113" name="SMARTInkShape-5154"/>
            <p:cNvSpPr/>
            <p:nvPr>
              <p:custDataLst>
                <p:tags r:id="rId80"/>
              </p:custDataLst>
            </p:nvPr>
          </p:nvSpPr>
          <p:spPr>
            <a:xfrm>
              <a:off x="7385127" y="4997973"/>
              <a:ext cx="6274" cy="24878"/>
            </a:xfrm>
            <a:custGeom>
              <a:avLst/>
              <a:gdLst/>
              <a:ahLst/>
              <a:cxnLst/>
              <a:rect l="0" t="0" r="0" b="0"/>
              <a:pathLst>
                <a:path w="6274" h="24878">
                  <a:moveTo>
                    <a:pt x="6273" y="12177"/>
                  </a:moveTo>
                  <a:lnTo>
                    <a:pt x="6273" y="12177"/>
                  </a:lnTo>
                  <a:lnTo>
                    <a:pt x="185" y="0"/>
                  </a:lnTo>
                  <a:lnTo>
                    <a:pt x="0" y="3003"/>
                  </a:lnTo>
                  <a:lnTo>
                    <a:pt x="6273" y="2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155"/>
            <p:cNvSpPr/>
            <p:nvPr>
              <p:custDataLst>
                <p:tags r:id="rId81"/>
              </p:custDataLst>
            </p:nvPr>
          </p:nvSpPr>
          <p:spPr>
            <a:xfrm>
              <a:off x="7423150" y="5143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156"/>
            <p:cNvSpPr/>
            <p:nvPr>
              <p:custDataLst>
                <p:tags r:id="rId82"/>
              </p:custDataLst>
            </p:nvPr>
          </p:nvSpPr>
          <p:spPr>
            <a:xfrm>
              <a:off x="7378961" y="5378450"/>
              <a:ext cx="6090" cy="69851"/>
            </a:xfrm>
            <a:custGeom>
              <a:avLst/>
              <a:gdLst/>
              <a:ahLst/>
              <a:cxnLst/>
              <a:rect l="0" t="0" r="0" b="0"/>
              <a:pathLst>
                <a:path w="6090" h="69851">
                  <a:moveTo>
                    <a:pt x="6089" y="0"/>
                  </a:moveTo>
                  <a:lnTo>
                    <a:pt x="6089" y="0"/>
                  </a:lnTo>
                  <a:lnTo>
                    <a:pt x="327" y="44003"/>
                  </a:lnTo>
                  <a:lnTo>
                    <a:pt x="0" y="50836"/>
                  </a:lnTo>
                  <a:lnTo>
                    <a:pt x="608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157"/>
            <p:cNvSpPr/>
            <p:nvPr>
              <p:custDataLst>
                <p:tags r:id="rId83"/>
              </p:custDataLst>
            </p:nvPr>
          </p:nvSpPr>
          <p:spPr>
            <a:xfrm>
              <a:off x="7442200" y="56134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8807" y="1588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5158"/>
          <p:cNvSpPr/>
          <p:nvPr>
            <p:custDataLst>
              <p:tags r:id="rId3"/>
            </p:custDataLst>
          </p:nvPr>
        </p:nvSpPr>
        <p:spPr>
          <a:xfrm>
            <a:off x="6263778" y="3003932"/>
            <a:ext cx="3056329" cy="920266"/>
          </a:xfrm>
          <a:custGeom>
            <a:avLst/>
            <a:gdLst/>
            <a:ahLst/>
            <a:cxnLst/>
            <a:rect l="0" t="0" r="0" b="0"/>
            <a:pathLst>
              <a:path w="3056329" h="920266">
                <a:moveTo>
                  <a:pt x="105272" y="253618"/>
                </a:moveTo>
                <a:lnTo>
                  <a:pt x="105272" y="253618"/>
                </a:lnTo>
                <a:lnTo>
                  <a:pt x="105272" y="243505"/>
                </a:lnTo>
                <a:lnTo>
                  <a:pt x="109035" y="234777"/>
                </a:lnTo>
                <a:lnTo>
                  <a:pt x="122947" y="217676"/>
                </a:lnTo>
                <a:lnTo>
                  <a:pt x="150130" y="200710"/>
                </a:lnTo>
                <a:lnTo>
                  <a:pt x="192502" y="183769"/>
                </a:lnTo>
                <a:lnTo>
                  <a:pt x="239303" y="169187"/>
                </a:lnTo>
                <a:lnTo>
                  <a:pt x="279847" y="157532"/>
                </a:lnTo>
                <a:lnTo>
                  <a:pt x="303500" y="151461"/>
                </a:lnTo>
                <a:lnTo>
                  <a:pt x="328441" y="145297"/>
                </a:lnTo>
                <a:lnTo>
                  <a:pt x="355651" y="139776"/>
                </a:lnTo>
                <a:lnTo>
                  <a:pt x="384374" y="134685"/>
                </a:lnTo>
                <a:lnTo>
                  <a:pt x="414107" y="129879"/>
                </a:lnTo>
                <a:lnTo>
                  <a:pt x="446629" y="124558"/>
                </a:lnTo>
                <a:lnTo>
                  <a:pt x="481010" y="118895"/>
                </a:lnTo>
                <a:lnTo>
                  <a:pt x="516630" y="113003"/>
                </a:lnTo>
                <a:lnTo>
                  <a:pt x="552371" y="107663"/>
                </a:lnTo>
                <a:lnTo>
                  <a:pt x="588194" y="102693"/>
                </a:lnTo>
                <a:lnTo>
                  <a:pt x="624070" y="97968"/>
                </a:lnTo>
                <a:lnTo>
                  <a:pt x="662098" y="93407"/>
                </a:lnTo>
                <a:lnTo>
                  <a:pt x="701562" y="88955"/>
                </a:lnTo>
                <a:lnTo>
                  <a:pt x="741982" y="84576"/>
                </a:lnTo>
                <a:lnTo>
                  <a:pt x="782334" y="80246"/>
                </a:lnTo>
                <a:lnTo>
                  <a:pt x="822641" y="75947"/>
                </a:lnTo>
                <a:lnTo>
                  <a:pt x="862917" y="71670"/>
                </a:lnTo>
                <a:lnTo>
                  <a:pt x="904586" y="66703"/>
                </a:lnTo>
                <a:lnTo>
                  <a:pt x="947180" y="61275"/>
                </a:lnTo>
                <a:lnTo>
                  <a:pt x="990394" y="55539"/>
                </a:lnTo>
                <a:lnTo>
                  <a:pt x="1034020" y="50304"/>
                </a:lnTo>
                <a:lnTo>
                  <a:pt x="1077920" y="45403"/>
                </a:lnTo>
                <a:lnTo>
                  <a:pt x="1122004" y="40725"/>
                </a:lnTo>
                <a:lnTo>
                  <a:pt x="1167621" y="36195"/>
                </a:lnTo>
                <a:lnTo>
                  <a:pt x="1214261" y="31764"/>
                </a:lnTo>
                <a:lnTo>
                  <a:pt x="1261581" y="27398"/>
                </a:lnTo>
                <a:lnTo>
                  <a:pt x="1309355" y="23783"/>
                </a:lnTo>
                <a:lnTo>
                  <a:pt x="1357434" y="20667"/>
                </a:lnTo>
                <a:lnTo>
                  <a:pt x="1405712" y="17884"/>
                </a:lnTo>
                <a:lnTo>
                  <a:pt x="1454832" y="15323"/>
                </a:lnTo>
                <a:lnTo>
                  <a:pt x="1504512" y="12910"/>
                </a:lnTo>
                <a:lnTo>
                  <a:pt x="1554566" y="10596"/>
                </a:lnTo>
                <a:lnTo>
                  <a:pt x="1604162" y="8348"/>
                </a:lnTo>
                <a:lnTo>
                  <a:pt x="1653454" y="6144"/>
                </a:lnTo>
                <a:lnTo>
                  <a:pt x="1702543" y="3969"/>
                </a:lnTo>
                <a:lnTo>
                  <a:pt x="1750086" y="2518"/>
                </a:lnTo>
                <a:lnTo>
                  <a:pt x="1796597" y="1551"/>
                </a:lnTo>
                <a:lnTo>
                  <a:pt x="1842423" y="907"/>
                </a:lnTo>
                <a:lnTo>
                  <a:pt x="1887789" y="477"/>
                </a:lnTo>
                <a:lnTo>
                  <a:pt x="1932850" y="191"/>
                </a:lnTo>
                <a:lnTo>
                  <a:pt x="1977707" y="0"/>
                </a:lnTo>
                <a:lnTo>
                  <a:pt x="2021018" y="578"/>
                </a:lnTo>
                <a:lnTo>
                  <a:pt x="2063297" y="1669"/>
                </a:lnTo>
                <a:lnTo>
                  <a:pt x="2104888" y="3102"/>
                </a:lnTo>
                <a:lnTo>
                  <a:pt x="2146021" y="5468"/>
                </a:lnTo>
                <a:lnTo>
                  <a:pt x="2186849" y="8457"/>
                </a:lnTo>
                <a:lnTo>
                  <a:pt x="2227473" y="11860"/>
                </a:lnTo>
                <a:lnTo>
                  <a:pt x="2267256" y="16246"/>
                </a:lnTo>
                <a:lnTo>
                  <a:pt x="2306478" y="21287"/>
                </a:lnTo>
                <a:lnTo>
                  <a:pt x="2345325" y="26764"/>
                </a:lnTo>
                <a:lnTo>
                  <a:pt x="2383218" y="33237"/>
                </a:lnTo>
                <a:lnTo>
                  <a:pt x="2420476" y="40376"/>
                </a:lnTo>
                <a:lnTo>
                  <a:pt x="2457308" y="47956"/>
                </a:lnTo>
                <a:lnTo>
                  <a:pt x="2491740" y="55127"/>
                </a:lnTo>
                <a:lnTo>
                  <a:pt x="2524573" y="62024"/>
                </a:lnTo>
                <a:lnTo>
                  <a:pt x="2556339" y="68738"/>
                </a:lnTo>
                <a:lnTo>
                  <a:pt x="2586689" y="76037"/>
                </a:lnTo>
                <a:lnTo>
                  <a:pt x="2616094" y="83725"/>
                </a:lnTo>
                <a:lnTo>
                  <a:pt x="2644870" y="91673"/>
                </a:lnTo>
                <a:lnTo>
                  <a:pt x="2671815" y="100499"/>
                </a:lnTo>
                <a:lnTo>
                  <a:pt x="2697539" y="109911"/>
                </a:lnTo>
                <a:lnTo>
                  <a:pt x="2722450" y="119713"/>
                </a:lnTo>
                <a:lnTo>
                  <a:pt x="2767061" y="140012"/>
                </a:lnTo>
                <a:lnTo>
                  <a:pt x="2806645" y="161499"/>
                </a:lnTo>
                <a:lnTo>
                  <a:pt x="2840701" y="185159"/>
                </a:lnTo>
                <a:lnTo>
                  <a:pt x="2884269" y="222280"/>
                </a:lnTo>
                <a:lnTo>
                  <a:pt x="2920618" y="260090"/>
                </a:lnTo>
                <a:lnTo>
                  <a:pt x="2953731" y="298104"/>
                </a:lnTo>
                <a:lnTo>
                  <a:pt x="2982514" y="336178"/>
                </a:lnTo>
                <a:lnTo>
                  <a:pt x="3008916" y="374271"/>
                </a:lnTo>
                <a:lnTo>
                  <a:pt x="3032982" y="420704"/>
                </a:lnTo>
                <a:lnTo>
                  <a:pt x="3049443" y="466148"/>
                </a:lnTo>
                <a:lnTo>
                  <a:pt x="3056328" y="502719"/>
                </a:lnTo>
                <a:lnTo>
                  <a:pt x="3051912" y="541484"/>
                </a:lnTo>
                <a:lnTo>
                  <a:pt x="3030841" y="589027"/>
                </a:lnTo>
                <a:lnTo>
                  <a:pt x="3005459" y="625508"/>
                </a:lnTo>
                <a:lnTo>
                  <a:pt x="2967938" y="659891"/>
                </a:lnTo>
                <a:lnTo>
                  <a:pt x="2926554" y="693859"/>
                </a:lnTo>
                <a:lnTo>
                  <a:pt x="2891598" y="715906"/>
                </a:lnTo>
                <a:lnTo>
                  <a:pt x="2851059" y="739215"/>
                </a:lnTo>
                <a:lnTo>
                  <a:pt x="2804396" y="760624"/>
                </a:lnTo>
                <a:lnTo>
                  <a:pt x="2771498" y="771994"/>
                </a:lnTo>
                <a:lnTo>
                  <a:pt x="2736650" y="782457"/>
                </a:lnTo>
                <a:lnTo>
                  <a:pt x="2697643" y="794163"/>
                </a:lnTo>
                <a:lnTo>
                  <a:pt x="2654908" y="804540"/>
                </a:lnTo>
                <a:lnTo>
                  <a:pt x="2609339" y="813856"/>
                </a:lnTo>
                <a:lnTo>
                  <a:pt x="2585332" y="818315"/>
                </a:lnTo>
                <a:lnTo>
                  <a:pt x="2560862" y="822700"/>
                </a:lnTo>
                <a:lnTo>
                  <a:pt x="2535376" y="827033"/>
                </a:lnTo>
                <a:lnTo>
                  <a:pt x="2509214" y="831334"/>
                </a:lnTo>
                <a:lnTo>
                  <a:pt x="2482600" y="835612"/>
                </a:lnTo>
                <a:lnTo>
                  <a:pt x="2454979" y="839875"/>
                </a:lnTo>
                <a:lnTo>
                  <a:pt x="2426688" y="844128"/>
                </a:lnTo>
                <a:lnTo>
                  <a:pt x="2397949" y="848375"/>
                </a:lnTo>
                <a:lnTo>
                  <a:pt x="2367501" y="851912"/>
                </a:lnTo>
                <a:lnTo>
                  <a:pt x="2335913" y="854975"/>
                </a:lnTo>
                <a:lnTo>
                  <a:pt x="2303567" y="857722"/>
                </a:lnTo>
                <a:lnTo>
                  <a:pt x="2270713" y="860260"/>
                </a:lnTo>
                <a:lnTo>
                  <a:pt x="2237522" y="862657"/>
                </a:lnTo>
                <a:lnTo>
                  <a:pt x="2204105" y="864961"/>
                </a:lnTo>
                <a:lnTo>
                  <a:pt x="2169833" y="866496"/>
                </a:lnTo>
                <a:lnTo>
                  <a:pt x="2134991" y="867520"/>
                </a:lnTo>
                <a:lnTo>
                  <a:pt x="2099767" y="868203"/>
                </a:lnTo>
                <a:lnTo>
                  <a:pt x="2063586" y="869363"/>
                </a:lnTo>
                <a:lnTo>
                  <a:pt x="2026765" y="870843"/>
                </a:lnTo>
                <a:lnTo>
                  <a:pt x="1989517" y="872534"/>
                </a:lnTo>
                <a:lnTo>
                  <a:pt x="1951279" y="875073"/>
                </a:lnTo>
                <a:lnTo>
                  <a:pt x="1912383" y="878177"/>
                </a:lnTo>
                <a:lnTo>
                  <a:pt x="1873045" y="881658"/>
                </a:lnTo>
                <a:lnTo>
                  <a:pt x="1832709" y="884683"/>
                </a:lnTo>
                <a:lnTo>
                  <a:pt x="1791709" y="887406"/>
                </a:lnTo>
                <a:lnTo>
                  <a:pt x="1750263" y="889926"/>
                </a:lnTo>
                <a:lnTo>
                  <a:pt x="1708521" y="892312"/>
                </a:lnTo>
                <a:lnTo>
                  <a:pt x="1666582" y="894609"/>
                </a:lnTo>
                <a:lnTo>
                  <a:pt x="1624512" y="896845"/>
                </a:lnTo>
                <a:lnTo>
                  <a:pt x="1581649" y="898336"/>
                </a:lnTo>
                <a:lnTo>
                  <a:pt x="1538256" y="899330"/>
                </a:lnTo>
                <a:lnTo>
                  <a:pt x="1494511" y="899992"/>
                </a:lnTo>
                <a:lnTo>
                  <a:pt x="1451236" y="901140"/>
                </a:lnTo>
                <a:lnTo>
                  <a:pt x="1408276" y="902610"/>
                </a:lnTo>
                <a:lnTo>
                  <a:pt x="1365525" y="904296"/>
                </a:lnTo>
                <a:lnTo>
                  <a:pt x="1320796" y="905420"/>
                </a:lnTo>
                <a:lnTo>
                  <a:pt x="1274749" y="906169"/>
                </a:lnTo>
                <a:lnTo>
                  <a:pt x="1227823" y="906669"/>
                </a:lnTo>
                <a:lnTo>
                  <a:pt x="1181723" y="907707"/>
                </a:lnTo>
                <a:lnTo>
                  <a:pt x="1136173" y="909105"/>
                </a:lnTo>
                <a:lnTo>
                  <a:pt x="1090989" y="910743"/>
                </a:lnTo>
                <a:lnTo>
                  <a:pt x="1046755" y="912540"/>
                </a:lnTo>
                <a:lnTo>
                  <a:pt x="1003155" y="914444"/>
                </a:lnTo>
                <a:lnTo>
                  <a:pt x="959977" y="916418"/>
                </a:lnTo>
                <a:lnTo>
                  <a:pt x="917081" y="917735"/>
                </a:lnTo>
                <a:lnTo>
                  <a:pt x="874372" y="918613"/>
                </a:lnTo>
                <a:lnTo>
                  <a:pt x="831789" y="919198"/>
                </a:lnTo>
                <a:lnTo>
                  <a:pt x="790700" y="919588"/>
                </a:lnTo>
                <a:lnTo>
                  <a:pt x="750607" y="919848"/>
                </a:lnTo>
                <a:lnTo>
                  <a:pt x="711178" y="920022"/>
                </a:lnTo>
                <a:lnTo>
                  <a:pt x="673604" y="920137"/>
                </a:lnTo>
                <a:lnTo>
                  <a:pt x="637266" y="920214"/>
                </a:lnTo>
                <a:lnTo>
                  <a:pt x="601752" y="920265"/>
                </a:lnTo>
                <a:lnTo>
                  <a:pt x="566786" y="918888"/>
                </a:lnTo>
                <a:lnTo>
                  <a:pt x="532186" y="916559"/>
                </a:lnTo>
                <a:lnTo>
                  <a:pt x="497833" y="913596"/>
                </a:lnTo>
                <a:lnTo>
                  <a:pt x="463639" y="910209"/>
                </a:lnTo>
                <a:lnTo>
                  <a:pt x="429555" y="906540"/>
                </a:lnTo>
                <a:lnTo>
                  <a:pt x="395544" y="902682"/>
                </a:lnTo>
                <a:lnTo>
                  <a:pt x="364403" y="897288"/>
                </a:lnTo>
                <a:lnTo>
                  <a:pt x="335176" y="890871"/>
                </a:lnTo>
                <a:lnTo>
                  <a:pt x="307225" y="883769"/>
                </a:lnTo>
                <a:lnTo>
                  <a:pt x="280830" y="876214"/>
                </a:lnTo>
                <a:lnTo>
                  <a:pt x="255471" y="868354"/>
                </a:lnTo>
                <a:lnTo>
                  <a:pt x="230805" y="860292"/>
                </a:lnTo>
                <a:lnTo>
                  <a:pt x="184583" y="841927"/>
                </a:lnTo>
                <a:lnTo>
                  <a:pt x="141932" y="822005"/>
                </a:lnTo>
                <a:lnTo>
                  <a:pt x="104161" y="801392"/>
                </a:lnTo>
                <a:lnTo>
                  <a:pt x="57906" y="763211"/>
                </a:lnTo>
                <a:lnTo>
                  <a:pt x="24132" y="717248"/>
                </a:lnTo>
                <a:lnTo>
                  <a:pt x="10883" y="682631"/>
                </a:lnTo>
                <a:lnTo>
                  <a:pt x="3349" y="645374"/>
                </a:lnTo>
                <a:lnTo>
                  <a:pt x="0" y="605297"/>
                </a:lnTo>
                <a:lnTo>
                  <a:pt x="2275" y="563966"/>
                </a:lnTo>
                <a:lnTo>
                  <a:pt x="10107" y="522078"/>
                </a:lnTo>
                <a:lnTo>
                  <a:pt x="25347" y="479943"/>
                </a:lnTo>
                <a:lnTo>
                  <a:pt x="51405" y="435816"/>
                </a:lnTo>
                <a:lnTo>
                  <a:pt x="85564" y="389628"/>
                </a:lnTo>
                <a:lnTo>
                  <a:pt x="105539" y="365458"/>
                </a:lnTo>
                <a:lnTo>
                  <a:pt x="126616" y="340878"/>
                </a:lnTo>
                <a:lnTo>
                  <a:pt x="150546" y="316025"/>
                </a:lnTo>
                <a:lnTo>
                  <a:pt x="176377" y="290989"/>
                </a:lnTo>
                <a:lnTo>
                  <a:pt x="203475" y="265832"/>
                </a:lnTo>
                <a:lnTo>
                  <a:pt x="232829" y="240594"/>
                </a:lnTo>
                <a:lnTo>
                  <a:pt x="263688" y="215302"/>
                </a:lnTo>
                <a:lnTo>
                  <a:pt x="295550" y="189974"/>
                </a:lnTo>
                <a:lnTo>
                  <a:pt x="326668" y="165327"/>
                </a:lnTo>
                <a:lnTo>
                  <a:pt x="357291" y="141135"/>
                </a:lnTo>
                <a:lnTo>
                  <a:pt x="387585" y="117246"/>
                </a:lnTo>
                <a:lnTo>
                  <a:pt x="415541" y="95676"/>
                </a:lnTo>
                <a:lnTo>
                  <a:pt x="441941" y="75651"/>
                </a:lnTo>
                <a:lnTo>
                  <a:pt x="484208" y="43994"/>
                </a:lnTo>
                <a:lnTo>
                  <a:pt x="518022" y="186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1058"/>
          <p:cNvGrpSpPr/>
          <p:nvPr/>
        </p:nvGrpSpPr>
        <p:grpSpPr>
          <a:xfrm>
            <a:off x="1793392" y="2825750"/>
            <a:ext cx="2241347" cy="747281"/>
            <a:chOff x="1793392" y="2825750"/>
            <a:chExt cx="2241347" cy="747281"/>
          </a:xfrm>
        </p:grpSpPr>
        <p:sp>
          <p:nvSpPr>
            <p:cNvPr id="119" name="SMARTInkShape-5159"/>
            <p:cNvSpPr/>
            <p:nvPr>
              <p:custDataLst>
                <p:tags r:id="rId59"/>
              </p:custDataLst>
            </p:nvPr>
          </p:nvSpPr>
          <p:spPr>
            <a:xfrm>
              <a:off x="3016250" y="3329812"/>
              <a:ext cx="200222" cy="243219"/>
            </a:xfrm>
            <a:custGeom>
              <a:avLst/>
              <a:gdLst/>
              <a:ahLst/>
              <a:cxnLst/>
              <a:rect l="0" t="0" r="0" b="0"/>
              <a:pathLst>
                <a:path w="200222" h="243219">
                  <a:moveTo>
                    <a:pt x="196850" y="42038"/>
                  </a:moveTo>
                  <a:lnTo>
                    <a:pt x="196850" y="42038"/>
                  </a:lnTo>
                  <a:lnTo>
                    <a:pt x="200221" y="35296"/>
                  </a:lnTo>
                  <a:lnTo>
                    <a:pt x="199803" y="32604"/>
                  </a:lnTo>
                  <a:lnTo>
                    <a:pt x="198113" y="30105"/>
                  </a:lnTo>
                  <a:lnTo>
                    <a:pt x="181891" y="17652"/>
                  </a:lnTo>
                  <a:lnTo>
                    <a:pt x="157689" y="5728"/>
                  </a:lnTo>
                  <a:lnTo>
                    <a:pt x="128175" y="0"/>
                  </a:lnTo>
                  <a:lnTo>
                    <a:pt x="100459" y="1673"/>
                  </a:lnTo>
                  <a:lnTo>
                    <a:pt x="84486" y="6638"/>
                  </a:lnTo>
                  <a:lnTo>
                    <a:pt x="81724" y="9266"/>
                  </a:lnTo>
                  <a:lnTo>
                    <a:pt x="78655" y="15949"/>
                  </a:lnTo>
                  <a:lnTo>
                    <a:pt x="76928" y="34386"/>
                  </a:lnTo>
                  <a:lnTo>
                    <a:pt x="86348" y="74174"/>
                  </a:lnTo>
                  <a:lnTo>
                    <a:pt x="88887" y="111604"/>
                  </a:lnTo>
                  <a:lnTo>
                    <a:pt x="109946" y="115234"/>
                  </a:lnTo>
                  <a:lnTo>
                    <a:pt x="153778" y="138565"/>
                  </a:lnTo>
                  <a:lnTo>
                    <a:pt x="188264" y="162940"/>
                  </a:lnTo>
                  <a:lnTo>
                    <a:pt x="196562" y="177382"/>
                  </a:lnTo>
                  <a:lnTo>
                    <a:pt x="198774" y="185184"/>
                  </a:lnTo>
                  <a:lnTo>
                    <a:pt x="197470" y="199497"/>
                  </a:lnTo>
                  <a:lnTo>
                    <a:pt x="195147" y="206277"/>
                  </a:lnTo>
                  <a:lnTo>
                    <a:pt x="183158" y="219455"/>
                  </a:lnTo>
                  <a:lnTo>
                    <a:pt x="164659" y="230957"/>
                  </a:lnTo>
                  <a:lnTo>
                    <a:pt x="124361" y="240693"/>
                  </a:lnTo>
                  <a:lnTo>
                    <a:pt x="88197" y="243218"/>
                  </a:lnTo>
                  <a:lnTo>
                    <a:pt x="52369" y="240577"/>
                  </a:lnTo>
                  <a:lnTo>
                    <a:pt x="0" y="232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160"/>
            <p:cNvSpPr/>
            <p:nvPr>
              <p:custDataLst>
                <p:tags r:id="rId60"/>
              </p:custDataLst>
            </p:nvPr>
          </p:nvSpPr>
          <p:spPr>
            <a:xfrm>
              <a:off x="2660650" y="3168650"/>
              <a:ext cx="1022351" cy="38101"/>
            </a:xfrm>
            <a:custGeom>
              <a:avLst/>
              <a:gdLst/>
              <a:ahLst/>
              <a:cxnLst/>
              <a:rect l="0" t="0" r="0" b="0"/>
              <a:pathLst>
                <a:path w="1022351" h="38101">
                  <a:moveTo>
                    <a:pt x="0" y="38100"/>
                  </a:moveTo>
                  <a:lnTo>
                    <a:pt x="0" y="38100"/>
                  </a:lnTo>
                  <a:lnTo>
                    <a:pt x="37630" y="34337"/>
                  </a:lnTo>
                  <a:lnTo>
                    <a:pt x="67420" y="31358"/>
                  </a:lnTo>
                  <a:lnTo>
                    <a:pt x="107741" y="27961"/>
                  </a:lnTo>
                  <a:lnTo>
                    <a:pt x="155083" y="24285"/>
                  </a:lnTo>
                  <a:lnTo>
                    <a:pt x="207105" y="20423"/>
                  </a:lnTo>
                  <a:lnTo>
                    <a:pt x="265776" y="17144"/>
                  </a:lnTo>
                  <a:lnTo>
                    <a:pt x="328878" y="14251"/>
                  </a:lnTo>
                  <a:lnTo>
                    <a:pt x="394935" y="11618"/>
                  </a:lnTo>
                  <a:lnTo>
                    <a:pt x="461551" y="9156"/>
                  </a:lnTo>
                  <a:lnTo>
                    <a:pt x="528540" y="6810"/>
                  </a:lnTo>
                  <a:lnTo>
                    <a:pt x="595776" y="4540"/>
                  </a:lnTo>
                  <a:lnTo>
                    <a:pt x="660357" y="3027"/>
                  </a:lnTo>
                  <a:lnTo>
                    <a:pt x="723166" y="2018"/>
                  </a:lnTo>
                  <a:lnTo>
                    <a:pt x="784794" y="1345"/>
                  </a:lnTo>
                  <a:lnTo>
                    <a:pt x="838579" y="897"/>
                  </a:lnTo>
                  <a:lnTo>
                    <a:pt x="887136" y="597"/>
                  </a:lnTo>
                  <a:lnTo>
                    <a:pt x="932207" y="398"/>
                  </a:lnTo>
                  <a:lnTo>
                    <a:pt x="962255" y="266"/>
                  </a:lnTo>
                  <a:lnTo>
                    <a:pt x="1022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161"/>
            <p:cNvSpPr/>
            <p:nvPr>
              <p:custDataLst>
                <p:tags r:id="rId61"/>
              </p:custDataLst>
            </p:nvPr>
          </p:nvSpPr>
          <p:spPr>
            <a:xfrm>
              <a:off x="3952542" y="2898192"/>
              <a:ext cx="82197" cy="251409"/>
            </a:xfrm>
            <a:custGeom>
              <a:avLst/>
              <a:gdLst/>
              <a:ahLst/>
              <a:cxnLst/>
              <a:rect l="0" t="0" r="0" b="0"/>
              <a:pathLst>
                <a:path w="82197" h="251409">
                  <a:moveTo>
                    <a:pt x="73358" y="86308"/>
                  </a:moveTo>
                  <a:lnTo>
                    <a:pt x="73358" y="86308"/>
                  </a:lnTo>
                  <a:lnTo>
                    <a:pt x="82196" y="50954"/>
                  </a:lnTo>
                  <a:lnTo>
                    <a:pt x="76816" y="32966"/>
                  </a:lnTo>
                  <a:lnTo>
                    <a:pt x="65017" y="16034"/>
                  </a:lnTo>
                  <a:lnTo>
                    <a:pt x="50366" y="6156"/>
                  </a:lnTo>
                  <a:lnTo>
                    <a:pt x="26250" y="0"/>
                  </a:lnTo>
                  <a:lnTo>
                    <a:pt x="13380" y="441"/>
                  </a:lnTo>
                  <a:lnTo>
                    <a:pt x="7973" y="1547"/>
                  </a:lnTo>
                  <a:lnTo>
                    <a:pt x="4368" y="4401"/>
                  </a:lnTo>
                  <a:lnTo>
                    <a:pt x="362" y="13216"/>
                  </a:lnTo>
                  <a:lnTo>
                    <a:pt x="0" y="17119"/>
                  </a:lnTo>
                  <a:lnTo>
                    <a:pt x="1478" y="23337"/>
                  </a:lnTo>
                  <a:lnTo>
                    <a:pt x="13019" y="34176"/>
                  </a:lnTo>
                  <a:lnTo>
                    <a:pt x="25844" y="38443"/>
                  </a:lnTo>
                  <a:lnTo>
                    <a:pt x="39541" y="39634"/>
                  </a:lnTo>
                  <a:lnTo>
                    <a:pt x="55185" y="36339"/>
                  </a:lnTo>
                  <a:lnTo>
                    <a:pt x="70686" y="30243"/>
                  </a:lnTo>
                  <a:lnTo>
                    <a:pt x="71576" y="31292"/>
                  </a:lnTo>
                  <a:lnTo>
                    <a:pt x="72566" y="36221"/>
                  </a:lnTo>
                  <a:lnTo>
                    <a:pt x="68228" y="81297"/>
                  </a:lnTo>
                  <a:lnTo>
                    <a:pt x="63606" y="126686"/>
                  </a:lnTo>
                  <a:lnTo>
                    <a:pt x="58441" y="159287"/>
                  </a:lnTo>
                  <a:lnTo>
                    <a:pt x="55532" y="206553"/>
                  </a:lnTo>
                  <a:lnTo>
                    <a:pt x="54308" y="251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162"/>
            <p:cNvSpPr/>
            <p:nvPr>
              <p:custDataLst>
                <p:tags r:id="rId62"/>
              </p:custDataLst>
            </p:nvPr>
          </p:nvSpPr>
          <p:spPr>
            <a:xfrm>
              <a:off x="3829050" y="288925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2" y="42063"/>
                  </a:lnTo>
                  <a:lnTo>
                    <a:pt x="52" y="80223"/>
                  </a:lnTo>
                  <a:lnTo>
                    <a:pt x="10" y="12403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163"/>
            <p:cNvSpPr/>
            <p:nvPr>
              <p:custDataLst>
                <p:tags r:id="rId63"/>
              </p:custDataLst>
            </p:nvPr>
          </p:nvSpPr>
          <p:spPr>
            <a:xfrm>
              <a:off x="3773044" y="2962156"/>
              <a:ext cx="94107" cy="9645"/>
            </a:xfrm>
            <a:custGeom>
              <a:avLst/>
              <a:gdLst/>
              <a:ahLst/>
              <a:cxnLst/>
              <a:rect l="0" t="0" r="0" b="0"/>
              <a:pathLst>
                <a:path w="94107" h="9645">
                  <a:moveTo>
                    <a:pt x="11556" y="9644"/>
                  </a:moveTo>
                  <a:lnTo>
                    <a:pt x="11556" y="9644"/>
                  </a:lnTo>
                  <a:lnTo>
                    <a:pt x="8185" y="6273"/>
                  </a:lnTo>
                  <a:lnTo>
                    <a:pt x="4649" y="4618"/>
                  </a:lnTo>
                  <a:lnTo>
                    <a:pt x="0" y="3555"/>
                  </a:lnTo>
                  <a:lnTo>
                    <a:pt x="5937" y="0"/>
                  </a:lnTo>
                  <a:lnTo>
                    <a:pt x="53158" y="2679"/>
                  </a:lnTo>
                  <a:lnTo>
                    <a:pt x="94106" y="3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164"/>
            <p:cNvSpPr/>
            <p:nvPr>
              <p:custDataLst>
                <p:tags r:id="rId64"/>
              </p:custDataLst>
            </p:nvPr>
          </p:nvSpPr>
          <p:spPr>
            <a:xfrm>
              <a:off x="3620383" y="2984500"/>
              <a:ext cx="88018" cy="6351"/>
            </a:xfrm>
            <a:custGeom>
              <a:avLst/>
              <a:gdLst/>
              <a:ahLst/>
              <a:cxnLst/>
              <a:rect l="0" t="0" r="0" b="0"/>
              <a:pathLst>
                <a:path w="880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8848" y="1986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165"/>
            <p:cNvSpPr/>
            <p:nvPr>
              <p:custDataLst>
                <p:tags r:id="rId65"/>
              </p:custDataLst>
            </p:nvPr>
          </p:nvSpPr>
          <p:spPr>
            <a:xfrm>
              <a:off x="3609491" y="2867206"/>
              <a:ext cx="104379" cy="193495"/>
            </a:xfrm>
            <a:custGeom>
              <a:avLst/>
              <a:gdLst/>
              <a:ahLst/>
              <a:cxnLst/>
              <a:rect l="0" t="0" r="0" b="0"/>
              <a:pathLst>
                <a:path w="104379" h="193495">
                  <a:moveTo>
                    <a:pt x="3659" y="15694"/>
                  </a:moveTo>
                  <a:lnTo>
                    <a:pt x="3659" y="15694"/>
                  </a:lnTo>
                  <a:lnTo>
                    <a:pt x="288" y="12323"/>
                  </a:lnTo>
                  <a:lnTo>
                    <a:pt x="0" y="10624"/>
                  </a:lnTo>
                  <a:lnTo>
                    <a:pt x="515" y="8787"/>
                  </a:lnTo>
                  <a:lnTo>
                    <a:pt x="1563" y="6856"/>
                  </a:lnTo>
                  <a:lnTo>
                    <a:pt x="8372" y="4711"/>
                  </a:lnTo>
                  <a:lnTo>
                    <a:pt x="49080" y="0"/>
                  </a:lnTo>
                  <a:lnTo>
                    <a:pt x="84795" y="4011"/>
                  </a:lnTo>
                  <a:lnTo>
                    <a:pt x="95224" y="9561"/>
                  </a:lnTo>
                  <a:lnTo>
                    <a:pt x="100799" y="14849"/>
                  </a:lnTo>
                  <a:lnTo>
                    <a:pt x="102286" y="17248"/>
                  </a:lnTo>
                  <a:lnTo>
                    <a:pt x="104378" y="34107"/>
                  </a:lnTo>
                  <a:lnTo>
                    <a:pt x="99309" y="75227"/>
                  </a:lnTo>
                  <a:lnTo>
                    <a:pt x="88601" y="112356"/>
                  </a:lnTo>
                  <a:lnTo>
                    <a:pt x="74453" y="152206"/>
                  </a:lnTo>
                  <a:lnTo>
                    <a:pt x="67159" y="193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166"/>
            <p:cNvSpPr/>
            <p:nvPr>
              <p:custDataLst>
                <p:tags r:id="rId66"/>
              </p:custDataLst>
            </p:nvPr>
          </p:nvSpPr>
          <p:spPr>
            <a:xfrm>
              <a:off x="1860550" y="2959100"/>
              <a:ext cx="260351" cy="352493"/>
            </a:xfrm>
            <a:custGeom>
              <a:avLst/>
              <a:gdLst/>
              <a:ahLst/>
              <a:cxnLst/>
              <a:rect l="0" t="0" r="0" b="0"/>
              <a:pathLst>
                <a:path w="260351" h="352493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4"/>
                  </a:lnTo>
                  <a:lnTo>
                    <a:pt x="54893" y="36628"/>
                  </a:lnTo>
                  <a:lnTo>
                    <a:pt x="78019" y="66844"/>
                  </a:lnTo>
                  <a:lnTo>
                    <a:pt x="103114" y="105908"/>
                  </a:lnTo>
                  <a:lnTo>
                    <a:pt x="116720" y="129167"/>
                  </a:lnTo>
                  <a:lnTo>
                    <a:pt x="130730" y="153844"/>
                  </a:lnTo>
                  <a:lnTo>
                    <a:pt x="145009" y="178057"/>
                  </a:lnTo>
                  <a:lnTo>
                    <a:pt x="174045" y="225657"/>
                  </a:lnTo>
                  <a:lnTo>
                    <a:pt x="199649" y="267038"/>
                  </a:lnTo>
                  <a:lnTo>
                    <a:pt x="230135" y="314543"/>
                  </a:lnTo>
                  <a:lnTo>
                    <a:pt x="255221" y="351996"/>
                  </a:lnTo>
                  <a:lnTo>
                    <a:pt x="256931" y="352492"/>
                  </a:lnTo>
                  <a:lnTo>
                    <a:pt x="26035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167"/>
            <p:cNvSpPr/>
            <p:nvPr>
              <p:custDataLst>
                <p:tags r:id="rId67"/>
              </p:custDataLst>
            </p:nvPr>
          </p:nvSpPr>
          <p:spPr>
            <a:xfrm>
              <a:off x="1936750" y="3017133"/>
              <a:ext cx="222251" cy="329318"/>
            </a:xfrm>
            <a:custGeom>
              <a:avLst/>
              <a:gdLst/>
              <a:ahLst/>
              <a:cxnLst/>
              <a:rect l="0" t="0" r="0" b="0"/>
              <a:pathLst>
                <a:path w="222251" h="329318">
                  <a:moveTo>
                    <a:pt x="222250" y="5467"/>
                  </a:moveTo>
                  <a:lnTo>
                    <a:pt x="222250" y="5467"/>
                  </a:lnTo>
                  <a:lnTo>
                    <a:pt x="218879" y="2096"/>
                  </a:lnTo>
                  <a:lnTo>
                    <a:pt x="215342" y="441"/>
                  </a:lnTo>
                  <a:lnTo>
                    <a:pt x="213412" y="0"/>
                  </a:lnTo>
                  <a:lnTo>
                    <a:pt x="200581" y="12862"/>
                  </a:lnTo>
                  <a:lnTo>
                    <a:pt x="167849" y="59818"/>
                  </a:lnTo>
                  <a:lnTo>
                    <a:pt x="150564" y="95475"/>
                  </a:lnTo>
                  <a:lnTo>
                    <a:pt x="129712" y="136722"/>
                  </a:lnTo>
                  <a:lnTo>
                    <a:pt x="107039" y="180925"/>
                  </a:lnTo>
                  <a:lnTo>
                    <a:pt x="85202" y="226441"/>
                  </a:lnTo>
                  <a:lnTo>
                    <a:pt x="59975" y="265014"/>
                  </a:lnTo>
                  <a:lnTo>
                    <a:pt x="25531" y="305091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68"/>
            <p:cNvSpPr/>
            <p:nvPr>
              <p:custDataLst>
                <p:tags r:id="rId68"/>
              </p:custDataLst>
            </p:nvPr>
          </p:nvSpPr>
          <p:spPr>
            <a:xfrm>
              <a:off x="1793392" y="2825750"/>
              <a:ext cx="270359" cy="50801"/>
            </a:xfrm>
            <a:custGeom>
              <a:avLst/>
              <a:gdLst/>
              <a:ahLst/>
              <a:cxnLst/>
              <a:rect l="0" t="0" r="0" b="0"/>
              <a:pathLst>
                <a:path w="27035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44058"/>
                  </a:lnTo>
                  <a:lnTo>
                    <a:pt x="0" y="41366"/>
                  </a:lnTo>
                  <a:lnTo>
                    <a:pt x="1562" y="36494"/>
                  </a:lnTo>
                  <a:lnTo>
                    <a:pt x="4377" y="34913"/>
                  </a:lnTo>
                  <a:lnTo>
                    <a:pt x="50215" y="22053"/>
                  </a:lnTo>
                  <a:lnTo>
                    <a:pt x="93024" y="13094"/>
                  </a:lnTo>
                  <a:lnTo>
                    <a:pt x="118269" y="8729"/>
                  </a:lnTo>
                  <a:lnTo>
                    <a:pt x="146387" y="5819"/>
                  </a:lnTo>
                  <a:lnTo>
                    <a:pt x="176422" y="3880"/>
                  </a:lnTo>
                  <a:lnTo>
                    <a:pt x="207734" y="2586"/>
                  </a:lnTo>
                  <a:lnTo>
                    <a:pt x="2703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169"/>
            <p:cNvSpPr/>
            <p:nvPr>
              <p:custDataLst>
                <p:tags r:id="rId69"/>
              </p:custDataLst>
            </p:nvPr>
          </p:nvSpPr>
          <p:spPr>
            <a:xfrm>
              <a:off x="2324100" y="31686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9232" y="4469"/>
                  </a:lnTo>
                  <a:lnTo>
                    <a:pt x="85753" y="8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170"/>
            <p:cNvSpPr/>
            <p:nvPr>
              <p:custDataLst>
                <p:tags r:id="rId70"/>
              </p:custDataLst>
            </p:nvPr>
          </p:nvSpPr>
          <p:spPr>
            <a:xfrm>
              <a:off x="2330450" y="32258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1113" y="9329"/>
                  </a:lnTo>
                  <a:lnTo>
                    <a:pt x="87206" y="276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171"/>
            <p:cNvSpPr/>
            <p:nvPr>
              <p:custDataLst>
                <p:tags r:id="rId71"/>
              </p:custDataLst>
            </p:nvPr>
          </p:nvSpPr>
          <p:spPr>
            <a:xfrm>
              <a:off x="2667000" y="2905814"/>
              <a:ext cx="139701" cy="165704"/>
            </a:xfrm>
            <a:custGeom>
              <a:avLst/>
              <a:gdLst/>
              <a:ahLst/>
              <a:cxnLst/>
              <a:rect l="0" t="0" r="0" b="0"/>
              <a:pathLst>
                <a:path w="139701" h="165704">
                  <a:moveTo>
                    <a:pt x="0" y="27886"/>
                  </a:moveTo>
                  <a:lnTo>
                    <a:pt x="0" y="27886"/>
                  </a:lnTo>
                  <a:lnTo>
                    <a:pt x="0" y="24515"/>
                  </a:lnTo>
                  <a:lnTo>
                    <a:pt x="3371" y="15677"/>
                  </a:lnTo>
                  <a:lnTo>
                    <a:pt x="10670" y="9995"/>
                  </a:lnTo>
                  <a:lnTo>
                    <a:pt x="35974" y="598"/>
                  </a:lnTo>
                  <a:lnTo>
                    <a:pt x="49855" y="0"/>
                  </a:lnTo>
                  <a:lnTo>
                    <a:pt x="56520" y="829"/>
                  </a:lnTo>
                  <a:lnTo>
                    <a:pt x="69570" y="7394"/>
                  </a:lnTo>
                  <a:lnTo>
                    <a:pt x="76013" y="12108"/>
                  </a:lnTo>
                  <a:lnTo>
                    <a:pt x="80309" y="18779"/>
                  </a:lnTo>
                  <a:lnTo>
                    <a:pt x="85082" y="35598"/>
                  </a:lnTo>
                  <a:lnTo>
                    <a:pt x="81026" y="68271"/>
                  </a:lnTo>
                  <a:lnTo>
                    <a:pt x="62650" y="111462"/>
                  </a:lnTo>
                  <a:lnTo>
                    <a:pt x="47125" y="149838"/>
                  </a:lnTo>
                  <a:lnTo>
                    <a:pt x="45243" y="161230"/>
                  </a:lnTo>
                  <a:lnTo>
                    <a:pt x="47095" y="163348"/>
                  </a:lnTo>
                  <a:lnTo>
                    <a:pt x="54798" y="165703"/>
                  </a:lnTo>
                  <a:lnTo>
                    <a:pt x="100654" y="160431"/>
                  </a:lnTo>
                  <a:lnTo>
                    <a:pt x="139700" y="154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172"/>
            <p:cNvSpPr/>
            <p:nvPr>
              <p:custDataLst>
                <p:tags r:id="rId72"/>
              </p:custDataLst>
            </p:nvPr>
          </p:nvSpPr>
          <p:spPr>
            <a:xfrm>
              <a:off x="2895600" y="30099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1927" y="5644"/>
                  </a:lnTo>
                  <a:lnTo>
                    <a:pt x="84613" y="88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173"/>
            <p:cNvSpPr/>
            <p:nvPr>
              <p:custDataLst>
                <p:tags r:id="rId73"/>
              </p:custDataLst>
            </p:nvPr>
          </p:nvSpPr>
          <p:spPr>
            <a:xfrm>
              <a:off x="2946400" y="2940050"/>
              <a:ext cx="6235" cy="120651"/>
            </a:xfrm>
            <a:custGeom>
              <a:avLst/>
              <a:gdLst/>
              <a:ahLst/>
              <a:cxnLst/>
              <a:rect l="0" t="0" r="0" b="0"/>
              <a:pathLst>
                <a:path w="6235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6234" y="7212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174"/>
            <p:cNvSpPr/>
            <p:nvPr>
              <p:custDataLst>
                <p:tags r:id="rId74"/>
              </p:custDataLst>
            </p:nvPr>
          </p:nvSpPr>
          <p:spPr>
            <a:xfrm>
              <a:off x="3054350" y="2877895"/>
              <a:ext cx="105385" cy="137530"/>
            </a:xfrm>
            <a:custGeom>
              <a:avLst/>
              <a:gdLst/>
              <a:ahLst/>
              <a:cxnLst/>
              <a:rect l="0" t="0" r="0" b="0"/>
              <a:pathLst>
                <a:path w="105385" h="137530">
                  <a:moveTo>
                    <a:pt x="0" y="36755"/>
                  </a:moveTo>
                  <a:lnTo>
                    <a:pt x="0" y="36755"/>
                  </a:lnTo>
                  <a:lnTo>
                    <a:pt x="0" y="30013"/>
                  </a:lnTo>
                  <a:lnTo>
                    <a:pt x="5644" y="22940"/>
                  </a:lnTo>
                  <a:lnTo>
                    <a:pt x="23144" y="10272"/>
                  </a:lnTo>
                  <a:lnTo>
                    <a:pt x="44553" y="1682"/>
                  </a:lnTo>
                  <a:lnTo>
                    <a:pt x="54138" y="0"/>
                  </a:lnTo>
                  <a:lnTo>
                    <a:pt x="58670" y="963"/>
                  </a:lnTo>
                  <a:lnTo>
                    <a:pt x="67468" y="5795"/>
                  </a:lnTo>
                  <a:lnTo>
                    <a:pt x="70378" y="9060"/>
                  </a:lnTo>
                  <a:lnTo>
                    <a:pt x="73613" y="16450"/>
                  </a:lnTo>
                  <a:lnTo>
                    <a:pt x="73169" y="24438"/>
                  </a:lnTo>
                  <a:lnTo>
                    <a:pt x="69914" y="32691"/>
                  </a:lnTo>
                  <a:lnTo>
                    <a:pt x="51233" y="55325"/>
                  </a:lnTo>
                  <a:lnTo>
                    <a:pt x="71885" y="59134"/>
                  </a:lnTo>
                  <a:lnTo>
                    <a:pt x="86132" y="68002"/>
                  </a:lnTo>
                  <a:lnTo>
                    <a:pt x="99290" y="82937"/>
                  </a:lnTo>
                  <a:lnTo>
                    <a:pt x="104101" y="92794"/>
                  </a:lnTo>
                  <a:lnTo>
                    <a:pt x="105384" y="97397"/>
                  </a:lnTo>
                  <a:lnTo>
                    <a:pt x="104123" y="102583"/>
                  </a:lnTo>
                  <a:lnTo>
                    <a:pt x="97077" y="113990"/>
                  </a:lnTo>
                  <a:lnTo>
                    <a:pt x="81210" y="128941"/>
                  </a:lnTo>
                  <a:lnTo>
                    <a:pt x="69254" y="134171"/>
                  </a:lnTo>
                  <a:lnTo>
                    <a:pt x="47703" y="137529"/>
                  </a:lnTo>
                  <a:lnTo>
                    <a:pt x="44502" y="137098"/>
                  </a:lnTo>
                  <a:lnTo>
                    <a:pt x="42368" y="136106"/>
                  </a:lnTo>
                  <a:lnTo>
                    <a:pt x="38100" y="132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75"/>
            <p:cNvSpPr/>
            <p:nvPr>
              <p:custDataLst>
                <p:tags r:id="rId75"/>
              </p:custDataLst>
            </p:nvPr>
          </p:nvSpPr>
          <p:spPr>
            <a:xfrm>
              <a:off x="3225800" y="29591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0901" y="66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176"/>
            <p:cNvSpPr/>
            <p:nvPr>
              <p:custDataLst>
                <p:tags r:id="rId76"/>
              </p:custDataLst>
            </p:nvPr>
          </p:nvSpPr>
          <p:spPr>
            <a:xfrm>
              <a:off x="3263900" y="2895600"/>
              <a:ext cx="17829" cy="139701"/>
            </a:xfrm>
            <a:custGeom>
              <a:avLst/>
              <a:gdLst/>
              <a:ahLst/>
              <a:cxnLst/>
              <a:rect l="0" t="0" r="0" b="0"/>
              <a:pathLst>
                <a:path w="17829" h="139701">
                  <a:moveTo>
                    <a:pt x="0" y="0"/>
                  </a:moveTo>
                  <a:lnTo>
                    <a:pt x="0" y="0"/>
                  </a:lnTo>
                  <a:lnTo>
                    <a:pt x="12865" y="47384"/>
                  </a:lnTo>
                  <a:lnTo>
                    <a:pt x="17828" y="87363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177"/>
            <p:cNvSpPr/>
            <p:nvPr>
              <p:custDataLst>
                <p:tags r:id="rId77"/>
              </p:custDataLst>
            </p:nvPr>
          </p:nvSpPr>
          <p:spPr>
            <a:xfrm>
              <a:off x="3378200" y="2895600"/>
              <a:ext cx="4365" cy="114301"/>
            </a:xfrm>
            <a:custGeom>
              <a:avLst/>
              <a:gdLst/>
              <a:ahLst/>
              <a:cxnLst/>
              <a:rect l="0" t="0" r="0" b="0"/>
              <a:pathLst>
                <a:path w="4365" h="11430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2717" y="6245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178"/>
            <p:cNvSpPr/>
            <p:nvPr>
              <p:custDataLst>
                <p:tags r:id="rId78"/>
              </p:custDataLst>
            </p:nvPr>
          </p:nvSpPr>
          <p:spPr>
            <a:xfrm>
              <a:off x="3473450" y="29654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1442" y="2979"/>
                  </a:lnTo>
                  <a:lnTo>
                    <a:pt x="83974" y="39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179"/>
            <p:cNvSpPr/>
            <p:nvPr>
              <p:custDataLst>
                <p:tags r:id="rId79"/>
              </p:custDataLst>
            </p:nvPr>
          </p:nvSpPr>
          <p:spPr>
            <a:xfrm>
              <a:off x="3511550" y="28956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1411" y="37576"/>
                  </a:lnTo>
                  <a:lnTo>
                    <a:pt x="8728" y="72282"/>
                  </a:lnTo>
                  <a:lnTo>
                    <a:pt x="11523" y="111414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059"/>
          <p:cNvGrpSpPr/>
          <p:nvPr/>
        </p:nvGrpSpPr>
        <p:grpSpPr>
          <a:xfrm>
            <a:off x="4305300" y="3213100"/>
            <a:ext cx="158751" cy="82551"/>
            <a:chOff x="4305300" y="3213100"/>
            <a:chExt cx="158751" cy="82551"/>
          </a:xfrm>
        </p:grpSpPr>
        <p:sp>
          <p:nvSpPr>
            <p:cNvPr id="141" name="SMARTInkShape-5180"/>
            <p:cNvSpPr/>
            <p:nvPr>
              <p:custDataLst>
                <p:tags r:id="rId57"/>
              </p:custDataLst>
            </p:nvPr>
          </p:nvSpPr>
          <p:spPr>
            <a:xfrm>
              <a:off x="4337050" y="32829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48183" y="3862"/>
                  </a:lnTo>
                  <a:lnTo>
                    <a:pt x="93769" y="114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181"/>
            <p:cNvSpPr/>
            <p:nvPr>
              <p:custDataLst>
                <p:tags r:id="rId58"/>
              </p:custDataLst>
            </p:nvPr>
          </p:nvSpPr>
          <p:spPr>
            <a:xfrm>
              <a:off x="4305300" y="32131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5150" y="706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060"/>
          <p:cNvGrpSpPr/>
          <p:nvPr/>
        </p:nvGrpSpPr>
        <p:grpSpPr>
          <a:xfrm>
            <a:off x="4699000" y="3062905"/>
            <a:ext cx="412751" cy="531196"/>
            <a:chOff x="4699000" y="3062905"/>
            <a:chExt cx="412751" cy="531196"/>
          </a:xfrm>
        </p:grpSpPr>
        <p:sp>
          <p:nvSpPr>
            <p:cNvPr id="144" name="SMARTInkShape-5182"/>
            <p:cNvSpPr/>
            <p:nvPr>
              <p:custDataLst>
                <p:tags r:id="rId52"/>
              </p:custDataLst>
            </p:nvPr>
          </p:nvSpPr>
          <p:spPr>
            <a:xfrm>
              <a:off x="4699000" y="3093601"/>
              <a:ext cx="139701" cy="135041"/>
            </a:xfrm>
            <a:custGeom>
              <a:avLst/>
              <a:gdLst/>
              <a:ahLst/>
              <a:cxnLst/>
              <a:rect l="0" t="0" r="0" b="0"/>
              <a:pathLst>
                <a:path w="139701" h="135041">
                  <a:moveTo>
                    <a:pt x="0" y="17899"/>
                  </a:moveTo>
                  <a:lnTo>
                    <a:pt x="0" y="17899"/>
                  </a:lnTo>
                  <a:lnTo>
                    <a:pt x="0" y="11810"/>
                  </a:lnTo>
                  <a:lnTo>
                    <a:pt x="17578" y="4676"/>
                  </a:lnTo>
                  <a:lnTo>
                    <a:pt x="47530" y="0"/>
                  </a:lnTo>
                  <a:lnTo>
                    <a:pt x="60165" y="3123"/>
                  </a:lnTo>
                  <a:lnTo>
                    <a:pt x="65510" y="5932"/>
                  </a:lnTo>
                  <a:lnTo>
                    <a:pt x="69074" y="10626"/>
                  </a:lnTo>
                  <a:lnTo>
                    <a:pt x="73033" y="23368"/>
                  </a:lnTo>
                  <a:lnTo>
                    <a:pt x="71891" y="46409"/>
                  </a:lnTo>
                  <a:lnTo>
                    <a:pt x="60342" y="74481"/>
                  </a:lnTo>
                  <a:lnTo>
                    <a:pt x="25346" y="119669"/>
                  </a:lnTo>
                  <a:lnTo>
                    <a:pt x="19879" y="130409"/>
                  </a:lnTo>
                  <a:lnTo>
                    <a:pt x="25063" y="133285"/>
                  </a:lnTo>
                  <a:lnTo>
                    <a:pt x="29409" y="135040"/>
                  </a:lnTo>
                  <a:lnTo>
                    <a:pt x="49009" y="134138"/>
                  </a:lnTo>
                  <a:lnTo>
                    <a:pt x="94247" y="125546"/>
                  </a:lnTo>
                  <a:lnTo>
                    <a:pt x="139700" y="113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183"/>
            <p:cNvSpPr/>
            <p:nvPr>
              <p:custDataLst>
                <p:tags r:id="rId53"/>
              </p:custDataLst>
            </p:nvPr>
          </p:nvSpPr>
          <p:spPr>
            <a:xfrm>
              <a:off x="4866792" y="3062905"/>
              <a:ext cx="175109" cy="150196"/>
            </a:xfrm>
            <a:custGeom>
              <a:avLst/>
              <a:gdLst/>
              <a:ahLst/>
              <a:cxnLst/>
              <a:rect l="0" t="0" r="0" b="0"/>
              <a:pathLst>
                <a:path w="175109" h="150196">
                  <a:moveTo>
                    <a:pt x="3658" y="35895"/>
                  </a:moveTo>
                  <a:lnTo>
                    <a:pt x="3658" y="35895"/>
                  </a:lnTo>
                  <a:lnTo>
                    <a:pt x="287" y="32524"/>
                  </a:lnTo>
                  <a:lnTo>
                    <a:pt x="0" y="30120"/>
                  </a:lnTo>
                  <a:lnTo>
                    <a:pt x="1562" y="23686"/>
                  </a:lnTo>
                  <a:lnTo>
                    <a:pt x="8371" y="18004"/>
                  </a:lnTo>
                  <a:lnTo>
                    <a:pt x="42510" y="2756"/>
                  </a:lnTo>
                  <a:lnTo>
                    <a:pt x="63964" y="0"/>
                  </a:lnTo>
                  <a:lnTo>
                    <a:pt x="72789" y="1381"/>
                  </a:lnTo>
                  <a:lnTo>
                    <a:pt x="86359" y="8561"/>
                  </a:lnTo>
                  <a:lnTo>
                    <a:pt x="89131" y="14850"/>
                  </a:lnTo>
                  <a:lnTo>
                    <a:pt x="88448" y="31245"/>
                  </a:lnTo>
                  <a:lnTo>
                    <a:pt x="75806" y="70515"/>
                  </a:lnTo>
                  <a:lnTo>
                    <a:pt x="52952" y="117413"/>
                  </a:lnTo>
                  <a:lnTo>
                    <a:pt x="52748" y="121286"/>
                  </a:lnTo>
                  <a:lnTo>
                    <a:pt x="53318" y="124571"/>
                  </a:lnTo>
                  <a:lnTo>
                    <a:pt x="55815" y="126763"/>
                  </a:lnTo>
                  <a:lnTo>
                    <a:pt x="64233" y="129197"/>
                  </a:lnTo>
                  <a:lnTo>
                    <a:pt x="105561" y="132770"/>
                  </a:lnTo>
                  <a:lnTo>
                    <a:pt x="152747" y="143303"/>
                  </a:lnTo>
                  <a:lnTo>
                    <a:pt x="175108" y="1501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184"/>
            <p:cNvSpPr/>
            <p:nvPr>
              <p:custDataLst>
                <p:tags r:id="rId54"/>
              </p:custDataLst>
            </p:nvPr>
          </p:nvSpPr>
          <p:spPr>
            <a:xfrm>
              <a:off x="4756150" y="3310716"/>
              <a:ext cx="234951" cy="29385"/>
            </a:xfrm>
            <a:custGeom>
              <a:avLst/>
              <a:gdLst/>
              <a:ahLst/>
              <a:cxnLst/>
              <a:rect l="0" t="0" r="0" b="0"/>
              <a:pathLst>
                <a:path w="234951" h="29385">
                  <a:moveTo>
                    <a:pt x="0" y="29384"/>
                  </a:moveTo>
                  <a:lnTo>
                    <a:pt x="0" y="29384"/>
                  </a:lnTo>
                  <a:lnTo>
                    <a:pt x="0" y="26013"/>
                  </a:lnTo>
                  <a:lnTo>
                    <a:pt x="20226" y="17174"/>
                  </a:lnTo>
                  <a:lnTo>
                    <a:pt x="52734" y="9611"/>
                  </a:lnTo>
                  <a:lnTo>
                    <a:pt x="95404" y="2957"/>
                  </a:lnTo>
                  <a:lnTo>
                    <a:pt x="142591" y="0"/>
                  </a:lnTo>
                  <a:lnTo>
                    <a:pt x="182378" y="567"/>
                  </a:lnTo>
                  <a:lnTo>
                    <a:pt x="234950" y="3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185"/>
            <p:cNvSpPr/>
            <p:nvPr>
              <p:custDataLst>
                <p:tags r:id="rId55"/>
              </p:custDataLst>
            </p:nvPr>
          </p:nvSpPr>
          <p:spPr>
            <a:xfrm>
              <a:off x="4843647" y="3407547"/>
              <a:ext cx="83663" cy="186554"/>
            </a:xfrm>
            <a:custGeom>
              <a:avLst/>
              <a:gdLst/>
              <a:ahLst/>
              <a:cxnLst/>
              <a:rect l="0" t="0" r="0" b="0"/>
              <a:pathLst>
                <a:path w="83663" h="186554">
                  <a:moveTo>
                    <a:pt x="77603" y="27803"/>
                  </a:moveTo>
                  <a:lnTo>
                    <a:pt x="77603" y="27803"/>
                  </a:lnTo>
                  <a:lnTo>
                    <a:pt x="54459" y="8030"/>
                  </a:lnTo>
                  <a:lnTo>
                    <a:pt x="34919" y="699"/>
                  </a:lnTo>
                  <a:lnTo>
                    <a:pt x="21238" y="0"/>
                  </a:lnTo>
                  <a:lnTo>
                    <a:pt x="9513" y="2040"/>
                  </a:lnTo>
                  <a:lnTo>
                    <a:pt x="1950" y="5299"/>
                  </a:lnTo>
                  <a:lnTo>
                    <a:pt x="357" y="7862"/>
                  </a:lnTo>
                  <a:lnTo>
                    <a:pt x="0" y="10981"/>
                  </a:lnTo>
                  <a:lnTo>
                    <a:pt x="468" y="14472"/>
                  </a:lnTo>
                  <a:lnTo>
                    <a:pt x="6631" y="22113"/>
                  </a:lnTo>
                  <a:lnTo>
                    <a:pt x="51895" y="55700"/>
                  </a:lnTo>
                  <a:lnTo>
                    <a:pt x="67588" y="71951"/>
                  </a:lnTo>
                  <a:lnTo>
                    <a:pt x="79267" y="90934"/>
                  </a:lnTo>
                  <a:lnTo>
                    <a:pt x="83517" y="111130"/>
                  </a:lnTo>
                  <a:lnTo>
                    <a:pt x="83662" y="121454"/>
                  </a:lnTo>
                  <a:lnTo>
                    <a:pt x="74416" y="140452"/>
                  </a:lnTo>
                  <a:lnTo>
                    <a:pt x="57136" y="157597"/>
                  </a:lnTo>
                  <a:lnTo>
                    <a:pt x="7753" y="1865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186"/>
            <p:cNvSpPr/>
            <p:nvPr>
              <p:custDataLst>
                <p:tags r:id="rId56"/>
              </p:custDataLst>
            </p:nvPr>
          </p:nvSpPr>
          <p:spPr>
            <a:xfrm>
              <a:off x="4838700" y="3398395"/>
              <a:ext cx="273051" cy="11556"/>
            </a:xfrm>
            <a:custGeom>
              <a:avLst/>
              <a:gdLst/>
              <a:ahLst/>
              <a:cxnLst/>
              <a:rect l="0" t="0" r="0" b="0"/>
              <a:pathLst>
                <a:path w="273051" h="11556">
                  <a:moveTo>
                    <a:pt x="0" y="11555"/>
                  </a:moveTo>
                  <a:lnTo>
                    <a:pt x="0" y="11555"/>
                  </a:lnTo>
                  <a:lnTo>
                    <a:pt x="12961" y="6486"/>
                  </a:lnTo>
                  <a:lnTo>
                    <a:pt x="44762" y="1430"/>
                  </a:lnTo>
                  <a:lnTo>
                    <a:pt x="78691" y="0"/>
                  </a:lnTo>
                  <a:lnTo>
                    <a:pt x="124814" y="1245"/>
                  </a:lnTo>
                  <a:lnTo>
                    <a:pt x="150943" y="2565"/>
                  </a:lnTo>
                  <a:lnTo>
                    <a:pt x="176123" y="4150"/>
                  </a:lnTo>
                  <a:lnTo>
                    <a:pt x="200671" y="5913"/>
                  </a:lnTo>
                  <a:lnTo>
                    <a:pt x="240882" y="9047"/>
                  </a:lnTo>
                  <a:lnTo>
                    <a:pt x="273050" y="115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061"/>
          <p:cNvGrpSpPr/>
          <p:nvPr/>
        </p:nvGrpSpPr>
        <p:grpSpPr>
          <a:xfrm>
            <a:off x="2000250" y="4206679"/>
            <a:ext cx="403794" cy="327222"/>
            <a:chOff x="2000250" y="4206679"/>
            <a:chExt cx="403794" cy="327222"/>
          </a:xfrm>
        </p:grpSpPr>
        <p:sp>
          <p:nvSpPr>
            <p:cNvPr id="150" name="SMARTInkShape-5187"/>
            <p:cNvSpPr/>
            <p:nvPr>
              <p:custDataLst>
                <p:tags r:id="rId49"/>
              </p:custDataLst>
            </p:nvPr>
          </p:nvSpPr>
          <p:spPr>
            <a:xfrm>
              <a:off x="2000250" y="4337050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19050"/>
                  </a:moveTo>
                  <a:lnTo>
                    <a:pt x="0" y="19050"/>
                  </a:lnTo>
                  <a:lnTo>
                    <a:pt x="40800" y="17168"/>
                  </a:lnTo>
                  <a:lnTo>
                    <a:pt x="81633" y="13981"/>
                  </a:lnTo>
                  <a:lnTo>
                    <a:pt x="107339" y="12142"/>
                  </a:lnTo>
                  <a:lnTo>
                    <a:pt x="135059" y="10211"/>
                  </a:lnTo>
                  <a:lnTo>
                    <a:pt x="164123" y="8218"/>
                  </a:lnTo>
                  <a:lnTo>
                    <a:pt x="194082" y="6185"/>
                  </a:lnTo>
                  <a:lnTo>
                    <a:pt x="224638" y="412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188"/>
            <p:cNvSpPr/>
            <p:nvPr>
              <p:custDataLst>
                <p:tags r:id="rId50"/>
              </p:custDataLst>
            </p:nvPr>
          </p:nvSpPr>
          <p:spPr>
            <a:xfrm>
              <a:off x="2114550" y="4419600"/>
              <a:ext cx="285751" cy="50801"/>
            </a:xfrm>
            <a:custGeom>
              <a:avLst/>
              <a:gdLst/>
              <a:ahLst/>
              <a:cxnLst/>
              <a:rect l="0" t="0" r="0" b="0"/>
              <a:pathLst>
                <a:path w="285751" h="50801">
                  <a:moveTo>
                    <a:pt x="0" y="50800"/>
                  </a:moveTo>
                  <a:lnTo>
                    <a:pt x="0" y="50800"/>
                  </a:lnTo>
                  <a:lnTo>
                    <a:pt x="43945" y="42011"/>
                  </a:lnTo>
                  <a:lnTo>
                    <a:pt x="83736" y="34194"/>
                  </a:lnTo>
                  <a:lnTo>
                    <a:pt x="110152" y="29146"/>
                  </a:lnTo>
                  <a:lnTo>
                    <a:pt x="139051" y="23664"/>
                  </a:lnTo>
                  <a:lnTo>
                    <a:pt x="168196" y="18598"/>
                  </a:lnTo>
                  <a:lnTo>
                    <a:pt x="197502" y="13810"/>
                  </a:lnTo>
                  <a:lnTo>
                    <a:pt x="226918" y="9206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189"/>
            <p:cNvSpPr/>
            <p:nvPr>
              <p:custDataLst>
                <p:tags r:id="rId51"/>
              </p:custDataLst>
            </p:nvPr>
          </p:nvSpPr>
          <p:spPr>
            <a:xfrm>
              <a:off x="2286000" y="4206679"/>
              <a:ext cx="118044" cy="327222"/>
            </a:xfrm>
            <a:custGeom>
              <a:avLst/>
              <a:gdLst/>
              <a:ahLst/>
              <a:cxnLst/>
              <a:rect l="0" t="0" r="0" b="0"/>
              <a:pathLst>
                <a:path w="118044" h="327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27"/>
                  </a:lnTo>
                  <a:lnTo>
                    <a:pt x="26745" y="4090"/>
                  </a:lnTo>
                  <a:lnTo>
                    <a:pt x="55275" y="20282"/>
                  </a:lnTo>
                  <a:lnTo>
                    <a:pt x="78189" y="39815"/>
                  </a:lnTo>
                  <a:lnTo>
                    <a:pt x="98721" y="72014"/>
                  </a:lnTo>
                  <a:lnTo>
                    <a:pt x="113726" y="112901"/>
                  </a:lnTo>
                  <a:lnTo>
                    <a:pt x="118043" y="159296"/>
                  </a:lnTo>
                  <a:lnTo>
                    <a:pt x="111965" y="206256"/>
                  </a:lnTo>
                  <a:lnTo>
                    <a:pt x="97035" y="250881"/>
                  </a:lnTo>
                  <a:lnTo>
                    <a:pt x="71584" y="289529"/>
                  </a:lnTo>
                  <a:lnTo>
                    <a:pt x="44450" y="327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5190"/>
          <p:cNvSpPr/>
          <p:nvPr>
            <p:custDataLst>
              <p:tags r:id="rId4"/>
            </p:custDataLst>
          </p:nvPr>
        </p:nvSpPr>
        <p:spPr>
          <a:xfrm>
            <a:off x="4580819" y="2831130"/>
            <a:ext cx="715994" cy="934498"/>
          </a:xfrm>
          <a:custGeom>
            <a:avLst/>
            <a:gdLst/>
            <a:ahLst/>
            <a:cxnLst/>
            <a:rect l="0" t="0" r="0" b="0"/>
            <a:pathLst>
              <a:path w="715994" h="934498">
                <a:moveTo>
                  <a:pt x="613481" y="178770"/>
                </a:moveTo>
                <a:lnTo>
                  <a:pt x="613481" y="178770"/>
                </a:lnTo>
                <a:lnTo>
                  <a:pt x="601272" y="148884"/>
                </a:lnTo>
                <a:lnTo>
                  <a:pt x="563049" y="102342"/>
                </a:lnTo>
                <a:lnTo>
                  <a:pt x="519046" y="60250"/>
                </a:lnTo>
                <a:lnTo>
                  <a:pt x="481154" y="33141"/>
                </a:lnTo>
                <a:lnTo>
                  <a:pt x="443432" y="13795"/>
                </a:lnTo>
                <a:lnTo>
                  <a:pt x="400975" y="1399"/>
                </a:lnTo>
                <a:lnTo>
                  <a:pt x="353744" y="0"/>
                </a:lnTo>
                <a:lnTo>
                  <a:pt x="307373" y="4054"/>
                </a:lnTo>
                <a:lnTo>
                  <a:pt x="262354" y="13094"/>
                </a:lnTo>
                <a:lnTo>
                  <a:pt x="221106" y="31452"/>
                </a:lnTo>
                <a:lnTo>
                  <a:pt x="178677" y="73078"/>
                </a:lnTo>
                <a:lnTo>
                  <a:pt x="148257" y="109589"/>
                </a:lnTo>
                <a:lnTo>
                  <a:pt x="121056" y="147924"/>
                </a:lnTo>
                <a:lnTo>
                  <a:pt x="95828" y="190248"/>
                </a:lnTo>
                <a:lnTo>
                  <a:pt x="73928" y="234068"/>
                </a:lnTo>
                <a:lnTo>
                  <a:pt x="50584" y="279038"/>
                </a:lnTo>
                <a:lnTo>
                  <a:pt x="36632" y="311293"/>
                </a:lnTo>
                <a:lnTo>
                  <a:pt x="25258" y="344443"/>
                </a:lnTo>
                <a:lnTo>
                  <a:pt x="15499" y="377991"/>
                </a:lnTo>
                <a:lnTo>
                  <a:pt x="6458" y="411716"/>
                </a:lnTo>
                <a:lnTo>
                  <a:pt x="1499" y="447401"/>
                </a:lnTo>
                <a:lnTo>
                  <a:pt x="0" y="483723"/>
                </a:lnTo>
                <a:lnTo>
                  <a:pt x="1686" y="518680"/>
                </a:lnTo>
                <a:lnTo>
                  <a:pt x="6668" y="554913"/>
                </a:lnTo>
                <a:lnTo>
                  <a:pt x="14292" y="591478"/>
                </a:lnTo>
                <a:lnTo>
                  <a:pt x="24736" y="626544"/>
                </a:lnTo>
                <a:lnTo>
                  <a:pt x="38314" y="662825"/>
                </a:lnTo>
                <a:lnTo>
                  <a:pt x="54462" y="699411"/>
                </a:lnTo>
                <a:lnTo>
                  <a:pt x="73398" y="734486"/>
                </a:lnTo>
                <a:lnTo>
                  <a:pt x="97337" y="767009"/>
                </a:lnTo>
                <a:lnTo>
                  <a:pt x="142344" y="813085"/>
                </a:lnTo>
                <a:lnTo>
                  <a:pt x="176898" y="841688"/>
                </a:lnTo>
                <a:lnTo>
                  <a:pt x="211070" y="866159"/>
                </a:lnTo>
                <a:lnTo>
                  <a:pt x="246954" y="886914"/>
                </a:lnTo>
                <a:lnTo>
                  <a:pt x="284775" y="904840"/>
                </a:lnTo>
                <a:lnTo>
                  <a:pt x="325102" y="919862"/>
                </a:lnTo>
                <a:lnTo>
                  <a:pt x="364663" y="929831"/>
                </a:lnTo>
                <a:lnTo>
                  <a:pt x="403412" y="934497"/>
                </a:lnTo>
                <a:lnTo>
                  <a:pt x="441800" y="931867"/>
                </a:lnTo>
                <a:lnTo>
                  <a:pt x="478147" y="924113"/>
                </a:lnTo>
                <a:lnTo>
                  <a:pt x="513116" y="911495"/>
                </a:lnTo>
                <a:lnTo>
                  <a:pt x="547472" y="891775"/>
                </a:lnTo>
                <a:lnTo>
                  <a:pt x="591806" y="853502"/>
                </a:lnTo>
                <a:lnTo>
                  <a:pt x="618665" y="817788"/>
                </a:lnTo>
                <a:lnTo>
                  <a:pt x="643302" y="773928"/>
                </a:lnTo>
                <a:lnTo>
                  <a:pt x="653822" y="748403"/>
                </a:lnTo>
                <a:lnTo>
                  <a:pt x="663659" y="721509"/>
                </a:lnTo>
                <a:lnTo>
                  <a:pt x="672333" y="693701"/>
                </a:lnTo>
                <a:lnTo>
                  <a:pt x="680232" y="665286"/>
                </a:lnTo>
                <a:lnTo>
                  <a:pt x="687615" y="636463"/>
                </a:lnTo>
                <a:lnTo>
                  <a:pt x="693949" y="607371"/>
                </a:lnTo>
                <a:lnTo>
                  <a:pt x="699582" y="578098"/>
                </a:lnTo>
                <a:lnTo>
                  <a:pt x="704748" y="548706"/>
                </a:lnTo>
                <a:lnTo>
                  <a:pt x="708898" y="518527"/>
                </a:lnTo>
                <a:lnTo>
                  <a:pt x="712370" y="487824"/>
                </a:lnTo>
                <a:lnTo>
                  <a:pt x="715390" y="456773"/>
                </a:lnTo>
                <a:lnTo>
                  <a:pt x="715993" y="424783"/>
                </a:lnTo>
                <a:lnTo>
                  <a:pt x="714983" y="392167"/>
                </a:lnTo>
                <a:lnTo>
                  <a:pt x="712899" y="359135"/>
                </a:lnTo>
                <a:lnTo>
                  <a:pt x="707982" y="325119"/>
                </a:lnTo>
                <a:lnTo>
                  <a:pt x="701176" y="290447"/>
                </a:lnTo>
                <a:lnTo>
                  <a:pt x="693111" y="255338"/>
                </a:lnTo>
                <a:lnTo>
                  <a:pt x="682090" y="223465"/>
                </a:lnTo>
                <a:lnTo>
                  <a:pt x="669098" y="193750"/>
                </a:lnTo>
                <a:lnTo>
                  <a:pt x="654792" y="165473"/>
                </a:lnTo>
                <a:lnTo>
                  <a:pt x="639610" y="140272"/>
                </a:lnTo>
                <a:lnTo>
                  <a:pt x="607690" y="95337"/>
                </a:lnTo>
                <a:lnTo>
                  <a:pt x="570926" y="61726"/>
                </a:lnTo>
                <a:lnTo>
                  <a:pt x="511881" y="200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5191"/>
          <p:cNvSpPr/>
          <p:nvPr>
            <p:custDataLst>
              <p:tags r:id="rId5"/>
            </p:custDataLst>
          </p:nvPr>
        </p:nvSpPr>
        <p:spPr>
          <a:xfrm>
            <a:off x="8267506" y="3049033"/>
            <a:ext cx="693674" cy="750641"/>
          </a:xfrm>
          <a:custGeom>
            <a:avLst/>
            <a:gdLst/>
            <a:ahLst/>
            <a:cxnLst/>
            <a:rect l="0" t="0" r="0" b="0"/>
            <a:pathLst>
              <a:path w="693674" h="750641">
                <a:moveTo>
                  <a:pt x="501844" y="145017"/>
                </a:moveTo>
                <a:lnTo>
                  <a:pt x="501844" y="145017"/>
                </a:lnTo>
                <a:lnTo>
                  <a:pt x="465425" y="106717"/>
                </a:lnTo>
                <a:lnTo>
                  <a:pt x="430611" y="68757"/>
                </a:lnTo>
                <a:lnTo>
                  <a:pt x="391603" y="34462"/>
                </a:lnTo>
                <a:lnTo>
                  <a:pt x="350647" y="10190"/>
                </a:lnTo>
                <a:lnTo>
                  <a:pt x="323873" y="1133"/>
                </a:lnTo>
                <a:lnTo>
                  <a:pt x="282443" y="0"/>
                </a:lnTo>
                <a:lnTo>
                  <a:pt x="246493" y="5545"/>
                </a:lnTo>
                <a:lnTo>
                  <a:pt x="210049" y="20671"/>
                </a:lnTo>
                <a:lnTo>
                  <a:pt x="175183" y="44830"/>
                </a:lnTo>
                <a:lnTo>
                  <a:pt x="134907" y="83739"/>
                </a:lnTo>
                <a:lnTo>
                  <a:pt x="108749" y="117077"/>
                </a:lnTo>
                <a:lnTo>
                  <a:pt x="84894" y="156823"/>
                </a:lnTo>
                <a:lnTo>
                  <a:pt x="62532" y="201064"/>
                </a:lnTo>
                <a:lnTo>
                  <a:pt x="51630" y="224715"/>
                </a:lnTo>
                <a:lnTo>
                  <a:pt x="40835" y="248949"/>
                </a:lnTo>
                <a:lnTo>
                  <a:pt x="25077" y="296572"/>
                </a:lnTo>
                <a:lnTo>
                  <a:pt x="13370" y="342902"/>
                </a:lnTo>
                <a:lnTo>
                  <a:pt x="3463" y="387012"/>
                </a:lnTo>
                <a:lnTo>
                  <a:pt x="0" y="430135"/>
                </a:lnTo>
                <a:lnTo>
                  <a:pt x="2224" y="471408"/>
                </a:lnTo>
                <a:lnTo>
                  <a:pt x="10269" y="508567"/>
                </a:lnTo>
                <a:lnTo>
                  <a:pt x="22781" y="545778"/>
                </a:lnTo>
                <a:lnTo>
                  <a:pt x="39866" y="582072"/>
                </a:lnTo>
                <a:lnTo>
                  <a:pt x="63923" y="614665"/>
                </a:lnTo>
                <a:lnTo>
                  <a:pt x="108604" y="660782"/>
                </a:lnTo>
                <a:lnTo>
                  <a:pt x="142920" y="685161"/>
                </a:lnTo>
                <a:lnTo>
                  <a:pt x="178633" y="704697"/>
                </a:lnTo>
                <a:lnTo>
                  <a:pt x="213321" y="720436"/>
                </a:lnTo>
                <a:lnTo>
                  <a:pt x="247553" y="734486"/>
                </a:lnTo>
                <a:lnTo>
                  <a:pt x="281581" y="745670"/>
                </a:lnTo>
                <a:lnTo>
                  <a:pt x="315519" y="750640"/>
                </a:lnTo>
                <a:lnTo>
                  <a:pt x="349418" y="749087"/>
                </a:lnTo>
                <a:lnTo>
                  <a:pt x="382594" y="742987"/>
                </a:lnTo>
                <a:lnTo>
                  <a:pt x="429743" y="726947"/>
                </a:lnTo>
                <a:lnTo>
                  <a:pt x="462508" y="712450"/>
                </a:lnTo>
                <a:lnTo>
                  <a:pt x="495885" y="692837"/>
                </a:lnTo>
                <a:lnTo>
                  <a:pt x="529535" y="667892"/>
                </a:lnTo>
                <a:lnTo>
                  <a:pt x="563305" y="635639"/>
                </a:lnTo>
                <a:lnTo>
                  <a:pt x="595247" y="594493"/>
                </a:lnTo>
                <a:lnTo>
                  <a:pt x="625200" y="547279"/>
                </a:lnTo>
                <a:lnTo>
                  <a:pt x="639115" y="521847"/>
                </a:lnTo>
                <a:lnTo>
                  <a:pt x="652624" y="495720"/>
                </a:lnTo>
                <a:lnTo>
                  <a:pt x="663747" y="467719"/>
                </a:lnTo>
                <a:lnTo>
                  <a:pt x="673279" y="438468"/>
                </a:lnTo>
                <a:lnTo>
                  <a:pt x="681751" y="408384"/>
                </a:lnTo>
                <a:lnTo>
                  <a:pt x="687399" y="377040"/>
                </a:lnTo>
                <a:lnTo>
                  <a:pt x="691163" y="344854"/>
                </a:lnTo>
                <a:lnTo>
                  <a:pt x="693673" y="312109"/>
                </a:lnTo>
                <a:lnTo>
                  <a:pt x="691819" y="281106"/>
                </a:lnTo>
                <a:lnTo>
                  <a:pt x="687055" y="251265"/>
                </a:lnTo>
                <a:lnTo>
                  <a:pt x="680352" y="222199"/>
                </a:lnTo>
                <a:lnTo>
                  <a:pt x="668828" y="195766"/>
                </a:lnTo>
                <a:lnTo>
                  <a:pt x="654087" y="171089"/>
                </a:lnTo>
                <a:lnTo>
                  <a:pt x="615368" y="126971"/>
                </a:lnTo>
                <a:lnTo>
                  <a:pt x="590227" y="108292"/>
                </a:lnTo>
                <a:lnTo>
                  <a:pt x="562883" y="90900"/>
                </a:lnTo>
                <a:lnTo>
                  <a:pt x="528425" y="76483"/>
                </a:lnTo>
                <a:lnTo>
                  <a:pt x="489225" y="64050"/>
                </a:lnTo>
                <a:lnTo>
                  <a:pt x="446864" y="52939"/>
                </a:lnTo>
                <a:lnTo>
                  <a:pt x="362144" y="307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1064"/>
          <p:cNvGrpSpPr/>
          <p:nvPr/>
        </p:nvGrpSpPr>
        <p:grpSpPr>
          <a:xfrm>
            <a:off x="2801310" y="3958349"/>
            <a:ext cx="691191" cy="588252"/>
            <a:chOff x="2801310" y="3958349"/>
            <a:chExt cx="691191" cy="588252"/>
          </a:xfrm>
        </p:grpSpPr>
        <p:sp>
          <p:nvSpPr>
            <p:cNvPr id="156" name="SMARTInkShape-5192"/>
            <p:cNvSpPr/>
            <p:nvPr>
              <p:custDataLst>
                <p:tags r:id="rId44"/>
              </p:custDataLst>
            </p:nvPr>
          </p:nvSpPr>
          <p:spPr>
            <a:xfrm>
              <a:off x="2809348" y="4208643"/>
              <a:ext cx="322211" cy="331608"/>
            </a:xfrm>
            <a:custGeom>
              <a:avLst/>
              <a:gdLst/>
              <a:ahLst/>
              <a:cxnLst/>
              <a:rect l="0" t="0" r="0" b="0"/>
              <a:pathLst>
                <a:path w="322211" h="331608">
                  <a:moveTo>
                    <a:pt x="10052" y="96657"/>
                  </a:moveTo>
                  <a:lnTo>
                    <a:pt x="10052" y="96657"/>
                  </a:lnTo>
                  <a:lnTo>
                    <a:pt x="0" y="53331"/>
                  </a:lnTo>
                  <a:lnTo>
                    <a:pt x="1246" y="11742"/>
                  </a:lnTo>
                  <a:lnTo>
                    <a:pt x="4181" y="6180"/>
                  </a:lnTo>
                  <a:lnTo>
                    <a:pt x="8255" y="2472"/>
                  </a:lnTo>
                  <a:lnTo>
                    <a:pt x="13087" y="0"/>
                  </a:lnTo>
                  <a:lnTo>
                    <a:pt x="29745" y="1017"/>
                  </a:lnTo>
                  <a:lnTo>
                    <a:pt x="64806" y="13286"/>
                  </a:lnTo>
                  <a:lnTo>
                    <a:pt x="93653" y="30675"/>
                  </a:lnTo>
                  <a:lnTo>
                    <a:pt x="127641" y="59571"/>
                  </a:lnTo>
                  <a:lnTo>
                    <a:pt x="165795" y="97343"/>
                  </a:lnTo>
                  <a:lnTo>
                    <a:pt x="204154" y="140001"/>
                  </a:lnTo>
                  <a:lnTo>
                    <a:pt x="237666" y="184830"/>
                  </a:lnTo>
                  <a:lnTo>
                    <a:pt x="265260" y="226861"/>
                  </a:lnTo>
                  <a:lnTo>
                    <a:pt x="287872" y="264592"/>
                  </a:lnTo>
                  <a:lnTo>
                    <a:pt x="311091" y="306812"/>
                  </a:lnTo>
                  <a:lnTo>
                    <a:pt x="321656" y="327396"/>
                  </a:lnTo>
                  <a:lnTo>
                    <a:pt x="322210" y="329504"/>
                  </a:lnTo>
                  <a:lnTo>
                    <a:pt x="321202" y="331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193"/>
            <p:cNvSpPr/>
            <p:nvPr>
              <p:custDataLst>
                <p:tags r:id="rId45"/>
              </p:custDataLst>
            </p:nvPr>
          </p:nvSpPr>
          <p:spPr>
            <a:xfrm>
              <a:off x="2884367" y="4375150"/>
              <a:ext cx="131884" cy="171451"/>
            </a:xfrm>
            <a:custGeom>
              <a:avLst/>
              <a:gdLst/>
              <a:ahLst/>
              <a:cxnLst/>
              <a:rect l="0" t="0" r="0" b="0"/>
              <a:pathLst>
                <a:path w="131884" h="171451">
                  <a:moveTo>
                    <a:pt x="131883" y="0"/>
                  </a:moveTo>
                  <a:lnTo>
                    <a:pt x="131883" y="0"/>
                  </a:lnTo>
                  <a:lnTo>
                    <a:pt x="121770" y="0"/>
                  </a:lnTo>
                  <a:lnTo>
                    <a:pt x="101997" y="6742"/>
                  </a:lnTo>
                  <a:lnTo>
                    <a:pt x="69326" y="37576"/>
                  </a:lnTo>
                  <a:lnTo>
                    <a:pt x="29633" y="83701"/>
                  </a:lnTo>
                  <a:lnTo>
                    <a:pt x="11649" y="107756"/>
                  </a:lnTo>
                  <a:lnTo>
                    <a:pt x="1305" y="130206"/>
                  </a:lnTo>
                  <a:lnTo>
                    <a:pt x="0" y="148180"/>
                  </a:lnTo>
                  <a:lnTo>
                    <a:pt x="4883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194"/>
            <p:cNvSpPr/>
            <p:nvPr>
              <p:custDataLst>
                <p:tags r:id="rId46"/>
              </p:custDataLst>
            </p:nvPr>
          </p:nvSpPr>
          <p:spPr>
            <a:xfrm>
              <a:off x="3254179" y="4356100"/>
              <a:ext cx="149422" cy="19051"/>
            </a:xfrm>
            <a:custGeom>
              <a:avLst/>
              <a:gdLst/>
              <a:ahLst/>
              <a:cxnLst/>
              <a:rect l="0" t="0" r="0" b="0"/>
              <a:pathLst>
                <a:path w="1494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33230" y="7805"/>
                  </a:lnTo>
                  <a:lnTo>
                    <a:pt x="64854" y="3939"/>
                  </a:lnTo>
                  <a:lnTo>
                    <a:pt x="98666" y="1751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195"/>
            <p:cNvSpPr/>
            <p:nvPr>
              <p:custDataLst>
                <p:tags r:id="rId47"/>
              </p:custDataLst>
            </p:nvPr>
          </p:nvSpPr>
          <p:spPr>
            <a:xfrm>
              <a:off x="2801310" y="3958349"/>
              <a:ext cx="151441" cy="121224"/>
            </a:xfrm>
            <a:custGeom>
              <a:avLst/>
              <a:gdLst/>
              <a:ahLst/>
              <a:cxnLst/>
              <a:rect l="0" t="0" r="0" b="0"/>
              <a:pathLst>
                <a:path w="151441" h="121224">
                  <a:moveTo>
                    <a:pt x="11740" y="42151"/>
                  </a:moveTo>
                  <a:lnTo>
                    <a:pt x="11740" y="42151"/>
                  </a:lnTo>
                  <a:lnTo>
                    <a:pt x="6273" y="42151"/>
                  </a:lnTo>
                  <a:lnTo>
                    <a:pt x="0" y="88439"/>
                  </a:lnTo>
                  <a:lnTo>
                    <a:pt x="4592" y="120542"/>
                  </a:lnTo>
                  <a:lnTo>
                    <a:pt x="4858" y="121223"/>
                  </a:lnTo>
                  <a:lnTo>
                    <a:pt x="5036" y="120971"/>
                  </a:lnTo>
                  <a:lnTo>
                    <a:pt x="5154" y="120097"/>
                  </a:lnTo>
                  <a:lnTo>
                    <a:pt x="19846" y="101371"/>
                  </a:lnTo>
                  <a:lnTo>
                    <a:pt x="32095" y="69340"/>
                  </a:lnTo>
                  <a:lnTo>
                    <a:pt x="40505" y="28256"/>
                  </a:lnTo>
                  <a:lnTo>
                    <a:pt x="45221" y="9165"/>
                  </a:lnTo>
                  <a:lnTo>
                    <a:pt x="48171" y="3932"/>
                  </a:lnTo>
                  <a:lnTo>
                    <a:pt x="51550" y="1150"/>
                  </a:lnTo>
                  <a:lnTo>
                    <a:pt x="55213" y="0"/>
                  </a:lnTo>
                  <a:lnTo>
                    <a:pt x="59772" y="2056"/>
                  </a:lnTo>
                  <a:lnTo>
                    <a:pt x="100379" y="45524"/>
                  </a:lnTo>
                  <a:lnTo>
                    <a:pt x="139733" y="88604"/>
                  </a:lnTo>
                  <a:lnTo>
                    <a:pt x="151440" y="105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196"/>
            <p:cNvSpPr/>
            <p:nvPr>
              <p:custDataLst>
                <p:tags r:id="rId48"/>
              </p:custDataLst>
            </p:nvPr>
          </p:nvSpPr>
          <p:spPr>
            <a:xfrm>
              <a:off x="3321050" y="44704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34637" y="7631"/>
                  </a:lnTo>
                  <a:lnTo>
                    <a:pt x="67135" y="3861"/>
                  </a:lnTo>
                  <a:lnTo>
                    <a:pt x="106979" y="17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065"/>
          <p:cNvGrpSpPr/>
          <p:nvPr/>
        </p:nvGrpSpPr>
        <p:grpSpPr>
          <a:xfrm>
            <a:off x="3810000" y="4197350"/>
            <a:ext cx="501651" cy="615951"/>
            <a:chOff x="3810000" y="4197350"/>
            <a:chExt cx="501651" cy="615951"/>
          </a:xfrm>
        </p:grpSpPr>
        <p:sp>
          <p:nvSpPr>
            <p:cNvPr id="162" name="SMARTInkShape-5197"/>
            <p:cNvSpPr/>
            <p:nvPr>
              <p:custDataLst>
                <p:tags r:id="rId39"/>
              </p:custDataLst>
            </p:nvPr>
          </p:nvSpPr>
          <p:spPr>
            <a:xfrm>
              <a:off x="3879850" y="4197350"/>
              <a:ext cx="285751" cy="12701"/>
            </a:xfrm>
            <a:custGeom>
              <a:avLst/>
              <a:gdLst/>
              <a:ahLst/>
              <a:cxnLst/>
              <a:rect l="0" t="0" r="0" b="0"/>
              <a:pathLst>
                <a:path w="2857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37903" y="7233"/>
                  </a:lnTo>
                  <a:lnTo>
                    <a:pt x="74701" y="4861"/>
                  </a:lnTo>
                  <a:lnTo>
                    <a:pt x="119984" y="2160"/>
                  </a:lnTo>
                  <a:lnTo>
                    <a:pt x="144900" y="1440"/>
                  </a:lnTo>
                  <a:lnTo>
                    <a:pt x="170684" y="960"/>
                  </a:lnTo>
                  <a:lnTo>
                    <a:pt x="218146" y="42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198"/>
            <p:cNvSpPr/>
            <p:nvPr>
              <p:custDataLst>
                <p:tags r:id="rId40"/>
              </p:custDataLst>
            </p:nvPr>
          </p:nvSpPr>
          <p:spPr>
            <a:xfrm>
              <a:off x="3891607" y="4218067"/>
              <a:ext cx="101463" cy="229070"/>
            </a:xfrm>
            <a:custGeom>
              <a:avLst/>
              <a:gdLst/>
              <a:ahLst/>
              <a:cxnLst/>
              <a:rect l="0" t="0" r="0" b="0"/>
              <a:pathLst>
                <a:path w="101463" h="229070">
                  <a:moveTo>
                    <a:pt x="89843" y="23733"/>
                  </a:moveTo>
                  <a:lnTo>
                    <a:pt x="89843" y="23733"/>
                  </a:lnTo>
                  <a:lnTo>
                    <a:pt x="73929" y="9935"/>
                  </a:lnTo>
                  <a:lnTo>
                    <a:pt x="52280" y="2084"/>
                  </a:lnTo>
                  <a:lnTo>
                    <a:pt x="36224" y="0"/>
                  </a:lnTo>
                  <a:lnTo>
                    <a:pt x="21562" y="2837"/>
                  </a:lnTo>
                  <a:lnTo>
                    <a:pt x="9401" y="8801"/>
                  </a:lnTo>
                  <a:lnTo>
                    <a:pt x="1645" y="16156"/>
                  </a:lnTo>
                  <a:lnTo>
                    <a:pt x="0" y="21504"/>
                  </a:lnTo>
                  <a:lnTo>
                    <a:pt x="53" y="34972"/>
                  </a:lnTo>
                  <a:lnTo>
                    <a:pt x="7421" y="58421"/>
                  </a:lnTo>
                  <a:lnTo>
                    <a:pt x="37762" y="95993"/>
                  </a:lnTo>
                  <a:lnTo>
                    <a:pt x="84744" y="139909"/>
                  </a:lnTo>
                  <a:lnTo>
                    <a:pt x="96514" y="158858"/>
                  </a:lnTo>
                  <a:lnTo>
                    <a:pt x="100640" y="168850"/>
                  </a:lnTo>
                  <a:lnTo>
                    <a:pt x="101462" y="187477"/>
                  </a:lnTo>
                  <a:lnTo>
                    <a:pt x="99705" y="196396"/>
                  </a:lnTo>
                  <a:lnTo>
                    <a:pt x="88347" y="211950"/>
                  </a:lnTo>
                  <a:lnTo>
                    <a:pt x="72950" y="223801"/>
                  </a:lnTo>
                  <a:lnTo>
                    <a:pt x="59052" y="229069"/>
                  </a:lnTo>
                  <a:lnTo>
                    <a:pt x="53088" y="228357"/>
                  </a:lnTo>
                  <a:lnTo>
                    <a:pt x="32693" y="214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199"/>
            <p:cNvSpPr/>
            <p:nvPr>
              <p:custDataLst>
                <p:tags r:id="rId41"/>
              </p:custDataLst>
            </p:nvPr>
          </p:nvSpPr>
          <p:spPr>
            <a:xfrm>
              <a:off x="3841750" y="4537370"/>
              <a:ext cx="355601" cy="21931"/>
            </a:xfrm>
            <a:custGeom>
              <a:avLst/>
              <a:gdLst/>
              <a:ahLst/>
              <a:cxnLst/>
              <a:rect l="0" t="0" r="0" b="0"/>
              <a:pathLst>
                <a:path w="355601" h="21931">
                  <a:moveTo>
                    <a:pt x="0" y="21930"/>
                  </a:moveTo>
                  <a:lnTo>
                    <a:pt x="0" y="21930"/>
                  </a:lnTo>
                  <a:lnTo>
                    <a:pt x="3371" y="18559"/>
                  </a:lnTo>
                  <a:lnTo>
                    <a:pt x="39706" y="15463"/>
                  </a:lnTo>
                  <a:lnTo>
                    <a:pt x="75973" y="12470"/>
                  </a:lnTo>
                  <a:lnTo>
                    <a:pt x="98627" y="10685"/>
                  </a:lnTo>
                  <a:lnTo>
                    <a:pt x="123607" y="8789"/>
                  </a:lnTo>
                  <a:lnTo>
                    <a:pt x="150138" y="6819"/>
                  </a:lnTo>
                  <a:lnTo>
                    <a:pt x="178408" y="4800"/>
                  </a:lnTo>
                  <a:lnTo>
                    <a:pt x="207839" y="2749"/>
                  </a:lnTo>
                  <a:lnTo>
                    <a:pt x="238042" y="676"/>
                  </a:lnTo>
                  <a:lnTo>
                    <a:pt x="264528" y="0"/>
                  </a:lnTo>
                  <a:lnTo>
                    <a:pt x="310890" y="1129"/>
                  </a:lnTo>
                  <a:lnTo>
                    <a:pt x="355600" y="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200"/>
            <p:cNvSpPr/>
            <p:nvPr>
              <p:custDataLst>
                <p:tags r:id="rId42"/>
              </p:custDataLst>
            </p:nvPr>
          </p:nvSpPr>
          <p:spPr>
            <a:xfrm>
              <a:off x="3810000" y="4677642"/>
              <a:ext cx="190501" cy="134445"/>
            </a:xfrm>
            <a:custGeom>
              <a:avLst/>
              <a:gdLst/>
              <a:ahLst/>
              <a:cxnLst/>
              <a:rect l="0" t="0" r="0" b="0"/>
              <a:pathLst>
                <a:path w="190501" h="134445">
                  <a:moveTo>
                    <a:pt x="0" y="21358"/>
                  </a:moveTo>
                  <a:lnTo>
                    <a:pt x="0" y="21358"/>
                  </a:lnTo>
                  <a:lnTo>
                    <a:pt x="37576" y="6163"/>
                  </a:lnTo>
                  <a:lnTo>
                    <a:pt x="69459" y="0"/>
                  </a:lnTo>
                  <a:lnTo>
                    <a:pt x="100268" y="3525"/>
                  </a:lnTo>
                  <a:lnTo>
                    <a:pt x="107062" y="5235"/>
                  </a:lnTo>
                  <a:lnTo>
                    <a:pt x="111592" y="8493"/>
                  </a:lnTo>
                  <a:lnTo>
                    <a:pt x="114611" y="12781"/>
                  </a:lnTo>
                  <a:lnTo>
                    <a:pt x="116624" y="17757"/>
                  </a:lnTo>
                  <a:lnTo>
                    <a:pt x="116086" y="41614"/>
                  </a:lnTo>
                  <a:lnTo>
                    <a:pt x="104716" y="67655"/>
                  </a:lnTo>
                  <a:lnTo>
                    <a:pt x="67470" y="111959"/>
                  </a:lnTo>
                  <a:lnTo>
                    <a:pt x="61737" y="121832"/>
                  </a:lnTo>
                  <a:lnTo>
                    <a:pt x="59894" y="129513"/>
                  </a:lnTo>
                  <a:lnTo>
                    <a:pt x="60390" y="131561"/>
                  </a:lnTo>
                  <a:lnTo>
                    <a:pt x="61427" y="132927"/>
                  </a:lnTo>
                  <a:lnTo>
                    <a:pt x="66342" y="134444"/>
                  </a:lnTo>
                  <a:lnTo>
                    <a:pt x="76052" y="134413"/>
                  </a:lnTo>
                  <a:lnTo>
                    <a:pt x="118661" y="126762"/>
                  </a:lnTo>
                  <a:lnTo>
                    <a:pt x="156279" y="117735"/>
                  </a:lnTo>
                  <a:lnTo>
                    <a:pt x="190500" y="110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201"/>
            <p:cNvSpPr/>
            <p:nvPr>
              <p:custDataLst>
                <p:tags r:id="rId43"/>
              </p:custDataLst>
            </p:nvPr>
          </p:nvSpPr>
          <p:spPr>
            <a:xfrm>
              <a:off x="4058533" y="4646073"/>
              <a:ext cx="253118" cy="167228"/>
            </a:xfrm>
            <a:custGeom>
              <a:avLst/>
              <a:gdLst/>
              <a:ahLst/>
              <a:cxnLst/>
              <a:rect l="0" t="0" r="0" b="0"/>
              <a:pathLst>
                <a:path w="253118" h="167228">
                  <a:moveTo>
                    <a:pt x="5467" y="27527"/>
                  </a:moveTo>
                  <a:lnTo>
                    <a:pt x="5467" y="27527"/>
                  </a:lnTo>
                  <a:lnTo>
                    <a:pt x="2096" y="24156"/>
                  </a:lnTo>
                  <a:lnTo>
                    <a:pt x="441" y="20619"/>
                  </a:lnTo>
                  <a:lnTo>
                    <a:pt x="0" y="18688"/>
                  </a:lnTo>
                  <a:lnTo>
                    <a:pt x="411" y="16695"/>
                  </a:lnTo>
                  <a:lnTo>
                    <a:pt x="2749" y="12600"/>
                  </a:lnTo>
                  <a:lnTo>
                    <a:pt x="14775" y="6328"/>
                  </a:lnTo>
                  <a:lnTo>
                    <a:pt x="38486" y="0"/>
                  </a:lnTo>
                  <a:lnTo>
                    <a:pt x="55890" y="1417"/>
                  </a:lnTo>
                  <a:lnTo>
                    <a:pt x="72327" y="7456"/>
                  </a:lnTo>
                  <a:lnTo>
                    <a:pt x="86688" y="17195"/>
                  </a:lnTo>
                  <a:lnTo>
                    <a:pt x="94482" y="30461"/>
                  </a:lnTo>
                  <a:lnTo>
                    <a:pt x="96560" y="37950"/>
                  </a:lnTo>
                  <a:lnTo>
                    <a:pt x="95106" y="55678"/>
                  </a:lnTo>
                  <a:lnTo>
                    <a:pt x="89051" y="74611"/>
                  </a:lnTo>
                  <a:lnTo>
                    <a:pt x="68659" y="114962"/>
                  </a:lnTo>
                  <a:lnTo>
                    <a:pt x="67184" y="124713"/>
                  </a:lnTo>
                  <a:lnTo>
                    <a:pt x="67778" y="128301"/>
                  </a:lnTo>
                  <a:lnTo>
                    <a:pt x="75357" y="140093"/>
                  </a:lnTo>
                  <a:lnTo>
                    <a:pt x="103394" y="152524"/>
                  </a:lnTo>
                  <a:lnTo>
                    <a:pt x="142981" y="161773"/>
                  </a:lnTo>
                  <a:lnTo>
                    <a:pt x="185990" y="165611"/>
                  </a:lnTo>
                  <a:lnTo>
                    <a:pt x="226642" y="166748"/>
                  </a:lnTo>
                  <a:lnTo>
                    <a:pt x="253117" y="167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066"/>
          <p:cNvGrpSpPr/>
          <p:nvPr/>
        </p:nvGrpSpPr>
        <p:grpSpPr>
          <a:xfrm>
            <a:off x="2185230" y="5100802"/>
            <a:ext cx="1077990" cy="751909"/>
            <a:chOff x="2185230" y="5100802"/>
            <a:chExt cx="1077990" cy="751909"/>
          </a:xfrm>
        </p:grpSpPr>
        <p:sp>
          <p:nvSpPr>
            <p:cNvPr id="168" name="SMARTInkShape-5202"/>
            <p:cNvSpPr/>
            <p:nvPr>
              <p:custDataLst>
                <p:tags r:id="rId31"/>
              </p:custDataLst>
            </p:nvPr>
          </p:nvSpPr>
          <p:spPr>
            <a:xfrm>
              <a:off x="3016250" y="5400851"/>
              <a:ext cx="127001" cy="79200"/>
            </a:xfrm>
            <a:custGeom>
              <a:avLst/>
              <a:gdLst/>
              <a:ahLst/>
              <a:cxnLst/>
              <a:rect l="0" t="0" r="0" b="0"/>
              <a:pathLst>
                <a:path w="127001" h="79200">
                  <a:moveTo>
                    <a:pt x="0" y="28399"/>
                  </a:moveTo>
                  <a:lnTo>
                    <a:pt x="0" y="28399"/>
                  </a:lnTo>
                  <a:lnTo>
                    <a:pt x="0" y="19560"/>
                  </a:lnTo>
                  <a:lnTo>
                    <a:pt x="1881" y="15534"/>
                  </a:lnTo>
                  <a:lnTo>
                    <a:pt x="5467" y="10570"/>
                  </a:lnTo>
                  <a:lnTo>
                    <a:pt x="23949" y="617"/>
                  </a:lnTo>
                  <a:lnTo>
                    <a:pt x="27255" y="0"/>
                  </a:lnTo>
                  <a:lnTo>
                    <a:pt x="30164" y="294"/>
                  </a:lnTo>
                  <a:lnTo>
                    <a:pt x="36532" y="2465"/>
                  </a:lnTo>
                  <a:lnTo>
                    <a:pt x="41006" y="9583"/>
                  </a:lnTo>
                  <a:lnTo>
                    <a:pt x="43430" y="20629"/>
                  </a:lnTo>
                  <a:lnTo>
                    <a:pt x="44147" y="32839"/>
                  </a:lnTo>
                  <a:lnTo>
                    <a:pt x="40989" y="45394"/>
                  </a:lnTo>
                  <a:lnTo>
                    <a:pt x="33601" y="57208"/>
                  </a:lnTo>
                  <a:lnTo>
                    <a:pt x="25507" y="66379"/>
                  </a:lnTo>
                  <a:lnTo>
                    <a:pt x="28802" y="66463"/>
                  </a:lnTo>
                  <a:lnTo>
                    <a:pt x="48940" y="71520"/>
                  </a:lnTo>
                  <a:lnTo>
                    <a:pt x="95644" y="72733"/>
                  </a:lnTo>
                  <a:lnTo>
                    <a:pt x="110242" y="73503"/>
                  </a:lnTo>
                  <a:lnTo>
                    <a:pt x="127000" y="79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203"/>
            <p:cNvSpPr/>
            <p:nvPr>
              <p:custDataLst>
                <p:tags r:id="rId32"/>
              </p:custDataLst>
            </p:nvPr>
          </p:nvSpPr>
          <p:spPr>
            <a:xfrm>
              <a:off x="2806741" y="5100802"/>
              <a:ext cx="171410" cy="150649"/>
            </a:xfrm>
            <a:custGeom>
              <a:avLst/>
              <a:gdLst/>
              <a:ahLst/>
              <a:cxnLst/>
              <a:rect l="0" t="0" r="0" b="0"/>
              <a:pathLst>
                <a:path w="171410" h="150649">
                  <a:moveTo>
                    <a:pt x="38059" y="29998"/>
                  </a:moveTo>
                  <a:lnTo>
                    <a:pt x="38059" y="29998"/>
                  </a:lnTo>
                  <a:lnTo>
                    <a:pt x="14294" y="57134"/>
                  </a:lnTo>
                  <a:lnTo>
                    <a:pt x="3522" y="79729"/>
                  </a:lnTo>
                  <a:lnTo>
                    <a:pt x="428" y="91545"/>
                  </a:lnTo>
                  <a:lnTo>
                    <a:pt x="0" y="72279"/>
                  </a:lnTo>
                  <a:lnTo>
                    <a:pt x="6713" y="51385"/>
                  </a:lnTo>
                  <a:lnTo>
                    <a:pt x="25987" y="21156"/>
                  </a:lnTo>
                  <a:lnTo>
                    <a:pt x="40440" y="9112"/>
                  </a:lnTo>
                  <a:lnTo>
                    <a:pt x="57815" y="1780"/>
                  </a:lnTo>
                  <a:lnTo>
                    <a:pt x="75662" y="0"/>
                  </a:lnTo>
                  <a:lnTo>
                    <a:pt x="85581" y="2084"/>
                  </a:lnTo>
                  <a:lnTo>
                    <a:pt x="102469" y="13966"/>
                  </a:lnTo>
                  <a:lnTo>
                    <a:pt x="126433" y="52152"/>
                  </a:lnTo>
                  <a:lnTo>
                    <a:pt x="145487" y="98581"/>
                  </a:lnTo>
                  <a:lnTo>
                    <a:pt x="171409" y="150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204"/>
            <p:cNvSpPr/>
            <p:nvPr>
              <p:custDataLst>
                <p:tags r:id="rId33"/>
              </p:custDataLst>
            </p:nvPr>
          </p:nvSpPr>
          <p:spPr>
            <a:xfrm>
              <a:off x="2185230" y="5455012"/>
              <a:ext cx="170621" cy="324384"/>
            </a:xfrm>
            <a:custGeom>
              <a:avLst/>
              <a:gdLst/>
              <a:ahLst/>
              <a:cxnLst/>
              <a:rect l="0" t="0" r="0" b="0"/>
              <a:pathLst>
                <a:path w="170621" h="324384">
                  <a:moveTo>
                    <a:pt x="138870" y="25038"/>
                  </a:moveTo>
                  <a:lnTo>
                    <a:pt x="138870" y="25038"/>
                  </a:lnTo>
                  <a:lnTo>
                    <a:pt x="144959" y="18949"/>
                  </a:lnTo>
                  <a:lnTo>
                    <a:pt x="141771" y="15394"/>
                  </a:lnTo>
                  <a:lnTo>
                    <a:pt x="132988" y="9872"/>
                  </a:lnTo>
                  <a:lnTo>
                    <a:pt x="107238" y="2391"/>
                  </a:lnTo>
                  <a:lnTo>
                    <a:pt x="63269" y="0"/>
                  </a:lnTo>
                  <a:lnTo>
                    <a:pt x="35958" y="3116"/>
                  </a:lnTo>
                  <a:lnTo>
                    <a:pt x="22340" y="8475"/>
                  </a:lnTo>
                  <a:lnTo>
                    <a:pt x="16734" y="11879"/>
                  </a:lnTo>
                  <a:lnTo>
                    <a:pt x="8622" y="23188"/>
                  </a:lnTo>
                  <a:lnTo>
                    <a:pt x="3371" y="38327"/>
                  </a:lnTo>
                  <a:lnTo>
                    <a:pt x="0" y="80554"/>
                  </a:lnTo>
                  <a:lnTo>
                    <a:pt x="244" y="114622"/>
                  </a:lnTo>
                  <a:lnTo>
                    <a:pt x="1297" y="140500"/>
                  </a:lnTo>
                  <a:lnTo>
                    <a:pt x="2705" y="169746"/>
                  </a:lnTo>
                  <a:lnTo>
                    <a:pt x="4269" y="217293"/>
                  </a:lnTo>
                  <a:lnTo>
                    <a:pt x="4964" y="255124"/>
                  </a:lnTo>
                  <a:lnTo>
                    <a:pt x="5410" y="302510"/>
                  </a:lnTo>
                  <a:lnTo>
                    <a:pt x="6177" y="314870"/>
                  </a:lnTo>
                  <a:lnTo>
                    <a:pt x="8869" y="322715"/>
                  </a:lnTo>
                  <a:lnTo>
                    <a:pt x="12692" y="324383"/>
                  </a:lnTo>
                  <a:lnTo>
                    <a:pt x="57073" y="323745"/>
                  </a:lnTo>
                  <a:lnTo>
                    <a:pt x="101385" y="320194"/>
                  </a:lnTo>
                  <a:lnTo>
                    <a:pt x="145237" y="317741"/>
                  </a:lnTo>
                  <a:lnTo>
                    <a:pt x="158398" y="317407"/>
                  </a:lnTo>
                  <a:lnTo>
                    <a:pt x="162472" y="315906"/>
                  </a:lnTo>
                  <a:lnTo>
                    <a:pt x="165188" y="313494"/>
                  </a:lnTo>
                  <a:lnTo>
                    <a:pt x="170620" y="304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205"/>
            <p:cNvSpPr/>
            <p:nvPr>
              <p:custDataLst>
                <p:tags r:id="rId34"/>
              </p:custDataLst>
            </p:nvPr>
          </p:nvSpPr>
          <p:spPr>
            <a:xfrm>
              <a:off x="2228850" y="5626100"/>
              <a:ext cx="133351" cy="5468"/>
            </a:xfrm>
            <a:custGeom>
              <a:avLst/>
              <a:gdLst/>
              <a:ahLst/>
              <a:cxnLst/>
              <a:rect l="0" t="0" r="0" b="0"/>
              <a:pathLst>
                <a:path w="133351" h="5468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1555" y="5467"/>
                  </a:lnTo>
                  <a:lnTo>
                    <a:pt x="89124" y="271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206"/>
            <p:cNvSpPr/>
            <p:nvPr>
              <p:custDataLst>
                <p:tags r:id="rId35"/>
              </p:custDataLst>
            </p:nvPr>
          </p:nvSpPr>
          <p:spPr>
            <a:xfrm>
              <a:off x="2496543" y="5397601"/>
              <a:ext cx="265708" cy="455110"/>
            </a:xfrm>
            <a:custGeom>
              <a:avLst/>
              <a:gdLst/>
              <a:ahLst/>
              <a:cxnLst/>
              <a:rect l="0" t="0" r="0" b="0"/>
              <a:pathLst>
                <a:path w="265708" h="455110">
                  <a:moveTo>
                    <a:pt x="265707" y="12599"/>
                  </a:moveTo>
                  <a:lnTo>
                    <a:pt x="265707" y="12599"/>
                  </a:lnTo>
                  <a:lnTo>
                    <a:pt x="265707" y="9228"/>
                  </a:lnTo>
                  <a:lnTo>
                    <a:pt x="261944" y="5691"/>
                  </a:lnTo>
                  <a:lnTo>
                    <a:pt x="258965" y="3760"/>
                  </a:lnTo>
                  <a:lnTo>
                    <a:pt x="233905" y="661"/>
                  </a:lnTo>
                  <a:lnTo>
                    <a:pt x="186713" y="0"/>
                  </a:lnTo>
                  <a:lnTo>
                    <a:pt x="147208" y="3300"/>
                  </a:lnTo>
                  <a:lnTo>
                    <a:pt x="101868" y="7078"/>
                  </a:lnTo>
                  <a:lnTo>
                    <a:pt x="87997" y="12732"/>
                  </a:lnTo>
                  <a:lnTo>
                    <a:pt x="72255" y="27219"/>
                  </a:lnTo>
                  <a:lnTo>
                    <a:pt x="62024" y="51660"/>
                  </a:lnTo>
                  <a:lnTo>
                    <a:pt x="52952" y="98004"/>
                  </a:lnTo>
                  <a:lnTo>
                    <a:pt x="50033" y="143816"/>
                  </a:lnTo>
                  <a:lnTo>
                    <a:pt x="46850" y="176516"/>
                  </a:lnTo>
                  <a:lnTo>
                    <a:pt x="41202" y="213626"/>
                  </a:lnTo>
                  <a:lnTo>
                    <a:pt x="33988" y="254345"/>
                  </a:lnTo>
                  <a:lnTo>
                    <a:pt x="26078" y="298312"/>
                  </a:lnTo>
                  <a:lnTo>
                    <a:pt x="15977" y="338079"/>
                  </a:lnTo>
                  <a:lnTo>
                    <a:pt x="6550" y="372451"/>
                  </a:lnTo>
                  <a:lnTo>
                    <a:pt x="497" y="417618"/>
                  </a:lnTo>
                  <a:lnTo>
                    <a:pt x="0" y="424428"/>
                  </a:lnTo>
                  <a:lnTo>
                    <a:pt x="1786" y="429673"/>
                  </a:lnTo>
                  <a:lnTo>
                    <a:pt x="9414" y="437385"/>
                  </a:lnTo>
                  <a:lnTo>
                    <a:pt x="37333" y="448083"/>
                  </a:lnTo>
                  <a:lnTo>
                    <a:pt x="77970" y="455109"/>
                  </a:lnTo>
                  <a:lnTo>
                    <a:pt x="119811" y="453335"/>
                  </a:lnTo>
                  <a:lnTo>
                    <a:pt x="170457" y="438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207"/>
            <p:cNvSpPr/>
            <p:nvPr>
              <p:custDataLst>
                <p:tags r:id="rId36"/>
              </p:custDataLst>
            </p:nvPr>
          </p:nvSpPr>
          <p:spPr>
            <a:xfrm>
              <a:off x="2813050" y="5524500"/>
              <a:ext cx="165101" cy="247651"/>
            </a:xfrm>
            <a:custGeom>
              <a:avLst/>
              <a:gdLst/>
              <a:ahLst/>
              <a:cxnLst/>
              <a:rect l="0" t="0" r="0" b="0"/>
              <a:pathLst>
                <a:path w="165101" h="247651">
                  <a:moveTo>
                    <a:pt x="0" y="0"/>
                  </a:moveTo>
                  <a:lnTo>
                    <a:pt x="0" y="0"/>
                  </a:lnTo>
                  <a:lnTo>
                    <a:pt x="42376" y="37350"/>
                  </a:lnTo>
                  <a:lnTo>
                    <a:pt x="77467" y="73391"/>
                  </a:lnTo>
                  <a:lnTo>
                    <a:pt x="110912" y="115349"/>
                  </a:lnTo>
                  <a:lnTo>
                    <a:pt x="134933" y="159061"/>
                  </a:lnTo>
                  <a:lnTo>
                    <a:pt x="150987" y="201410"/>
                  </a:lnTo>
                  <a:lnTo>
                    <a:pt x="16510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208"/>
            <p:cNvSpPr/>
            <p:nvPr>
              <p:custDataLst>
                <p:tags r:id="rId37"/>
              </p:custDataLst>
            </p:nvPr>
          </p:nvSpPr>
          <p:spPr>
            <a:xfrm>
              <a:off x="2825243" y="5538083"/>
              <a:ext cx="171958" cy="227718"/>
            </a:xfrm>
            <a:custGeom>
              <a:avLst/>
              <a:gdLst/>
              <a:ahLst/>
              <a:cxnLst/>
              <a:rect l="0" t="0" r="0" b="0"/>
              <a:pathLst>
                <a:path w="171958" h="227718">
                  <a:moveTo>
                    <a:pt x="171957" y="5467"/>
                  </a:moveTo>
                  <a:lnTo>
                    <a:pt x="171957" y="5467"/>
                  </a:lnTo>
                  <a:lnTo>
                    <a:pt x="171957" y="0"/>
                  </a:lnTo>
                  <a:lnTo>
                    <a:pt x="165215" y="2749"/>
                  </a:lnTo>
                  <a:lnTo>
                    <a:pt x="147538" y="18146"/>
                  </a:lnTo>
                  <a:lnTo>
                    <a:pt x="113459" y="64546"/>
                  </a:lnTo>
                  <a:lnTo>
                    <a:pt x="72466" y="111715"/>
                  </a:lnTo>
                  <a:lnTo>
                    <a:pt x="45895" y="147233"/>
                  </a:lnTo>
                  <a:lnTo>
                    <a:pt x="13876" y="192816"/>
                  </a:lnTo>
                  <a:lnTo>
                    <a:pt x="0" y="219650"/>
                  </a:lnTo>
                  <a:lnTo>
                    <a:pt x="169" y="223750"/>
                  </a:lnTo>
                  <a:lnTo>
                    <a:pt x="2398" y="225778"/>
                  </a:lnTo>
                  <a:lnTo>
                    <a:pt x="13207" y="227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209"/>
            <p:cNvSpPr/>
            <p:nvPr>
              <p:custDataLst>
                <p:tags r:id="rId38"/>
              </p:custDataLst>
            </p:nvPr>
          </p:nvSpPr>
          <p:spPr>
            <a:xfrm>
              <a:off x="3067050" y="5380327"/>
              <a:ext cx="196170" cy="461674"/>
            </a:xfrm>
            <a:custGeom>
              <a:avLst/>
              <a:gdLst/>
              <a:ahLst/>
              <a:cxnLst/>
              <a:rect l="0" t="0" r="0" b="0"/>
              <a:pathLst>
                <a:path w="196170" h="461674">
                  <a:moveTo>
                    <a:pt x="31750" y="29873"/>
                  </a:moveTo>
                  <a:lnTo>
                    <a:pt x="31750" y="29873"/>
                  </a:lnTo>
                  <a:lnTo>
                    <a:pt x="31750" y="26502"/>
                  </a:lnTo>
                  <a:lnTo>
                    <a:pt x="33632" y="22965"/>
                  </a:lnTo>
                  <a:lnTo>
                    <a:pt x="35121" y="21034"/>
                  </a:lnTo>
                  <a:lnTo>
                    <a:pt x="50701" y="14946"/>
                  </a:lnTo>
                  <a:lnTo>
                    <a:pt x="90684" y="6567"/>
                  </a:lnTo>
                  <a:lnTo>
                    <a:pt x="135166" y="0"/>
                  </a:lnTo>
                  <a:lnTo>
                    <a:pt x="174395" y="1865"/>
                  </a:lnTo>
                  <a:lnTo>
                    <a:pt x="189099" y="7071"/>
                  </a:lnTo>
                  <a:lnTo>
                    <a:pt x="191682" y="10438"/>
                  </a:lnTo>
                  <a:lnTo>
                    <a:pt x="194553" y="19824"/>
                  </a:lnTo>
                  <a:lnTo>
                    <a:pt x="196169" y="40379"/>
                  </a:lnTo>
                  <a:lnTo>
                    <a:pt x="187282" y="84865"/>
                  </a:lnTo>
                  <a:lnTo>
                    <a:pt x="182484" y="117108"/>
                  </a:lnTo>
                  <a:lnTo>
                    <a:pt x="178001" y="152605"/>
                  </a:lnTo>
                  <a:lnTo>
                    <a:pt x="174361" y="188843"/>
                  </a:lnTo>
                  <a:lnTo>
                    <a:pt x="172744" y="223763"/>
                  </a:lnTo>
                  <a:lnTo>
                    <a:pt x="173907" y="256217"/>
                  </a:lnTo>
                  <a:lnTo>
                    <a:pt x="178528" y="300373"/>
                  </a:lnTo>
                  <a:lnTo>
                    <a:pt x="186410" y="346477"/>
                  </a:lnTo>
                  <a:lnTo>
                    <a:pt x="189288" y="370626"/>
                  </a:lnTo>
                  <a:lnTo>
                    <a:pt x="184317" y="386400"/>
                  </a:lnTo>
                  <a:lnTo>
                    <a:pt x="180028" y="394558"/>
                  </a:lnTo>
                  <a:lnTo>
                    <a:pt x="160211" y="409266"/>
                  </a:lnTo>
                  <a:lnTo>
                    <a:pt x="117320" y="431328"/>
                  </a:lnTo>
                  <a:lnTo>
                    <a:pt x="83187" y="445365"/>
                  </a:lnTo>
                  <a:lnTo>
                    <a:pt x="42146" y="453954"/>
                  </a:lnTo>
                  <a:lnTo>
                    <a:pt x="0" y="461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067"/>
          <p:cNvGrpSpPr/>
          <p:nvPr/>
        </p:nvGrpSpPr>
        <p:grpSpPr>
          <a:xfrm>
            <a:off x="3524250" y="5620712"/>
            <a:ext cx="273051" cy="129333"/>
            <a:chOff x="3524250" y="5620712"/>
            <a:chExt cx="273051" cy="129333"/>
          </a:xfrm>
        </p:grpSpPr>
        <p:sp>
          <p:nvSpPr>
            <p:cNvPr id="177" name="SMARTInkShape-5210"/>
            <p:cNvSpPr/>
            <p:nvPr>
              <p:custDataLst>
                <p:tags r:id="rId29"/>
              </p:custDataLst>
            </p:nvPr>
          </p:nvSpPr>
          <p:spPr>
            <a:xfrm>
              <a:off x="3524250" y="5620712"/>
              <a:ext cx="222251" cy="18089"/>
            </a:xfrm>
            <a:custGeom>
              <a:avLst/>
              <a:gdLst/>
              <a:ahLst/>
              <a:cxnLst/>
              <a:rect l="0" t="0" r="0" b="0"/>
              <a:pathLst>
                <a:path w="222251" h="18089">
                  <a:moveTo>
                    <a:pt x="0" y="18088"/>
                  </a:moveTo>
                  <a:lnTo>
                    <a:pt x="0" y="18088"/>
                  </a:lnTo>
                  <a:lnTo>
                    <a:pt x="0" y="12621"/>
                  </a:lnTo>
                  <a:lnTo>
                    <a:pt x="705" y="12326"/>
                  </a:lnTo>
                  <a:lnTo>
                    <a:pt x="39231" y="6747"/>
                  </a:lnTo>
                  <a:lnTo>
                    <a:pt x="82180" y="3909"/>
                  </a:lnTo>
                  <a:lnTo>
                    <a:pt x="116252" y="1203"/>
                  </a:lnTo>
                  <a:lnTo>
                    <a:pt x="150210" y="0"/>
                  </a:lnTo>
                  <a:lnTo>
                    <a:pt x="194320" y="2694"/>
                  </a:lnTo>
                  <a:lnTo>
                    <a:pt x="222250" y="5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211"/>
            <p:cNvSpPr/>
            <p:nvPr>
              <p:custDataLst>
                <p:tags r:id="rId30"/>
              </p:custDataLst>
            </p:nvPr>
          </p:nvSpPr>
          <p:spPr>
            <a:xfrm>
              <a:off x="3562350" y="5727700"/>
              <a:ext cx="234951" cy="22345"/>
            </a:xfrm>
            <a:custGeom>
              <a:avLst/>
              <a:gdLst/>
              <a:ahLst/>
              <a:cxnLst/>
              <a:rect l="0" t="0" r="0" b="0"/>
              <a:pathLst>
                <a:path w="234951" h="22345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12830" y="22344"/>
                  </a:lnTo>
                  <a:lnTo>
                    <a:pt x="55425" y="19726"/>
                  </a:lnTo>
                  <a:lnTo>
                    <a:pt x="90485" y="16293"/>
                  </a:lnTo>
                  <a:lnTo>
                    <a:pt x="125823" y="12416"/>
                  </a:lnTo>
                  <a:lnTo>
                    <a:pt x="161049" y="8341"/>
                  </a:lnTo>
                  <a:lnTo>
                    <a:pt x="197872" y="417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5212"/>
          <p:cNvSpPr/>
          <p:nvPr>
            <p:custDataLst>
              <p:tags r:id="rId6"/>
            </p:custDataLst>
          </p:nvPr>
        </p:nvSpPr>
        <p:spPr>
          <a:xfrm>
            <a:off x="4198641" y="5410616"/>
            <a:ext cx="328910" cy="385382"/>
          </a:xfrm>
          <a:custGeom>
            <a:avLst/>
            <a:gdLst/>
            <a:ahLst/>
            <a:cxnLst/>
            <a:rect l="0" t="0" r="0" b="0"/>
            <a:pathLst>
              <a:path w="328910" h="385382">
                <a:moveTo>
                  <a:pt x="297159" y="18634"/>
                </a:moveTo>
                <a:lnTo>
                  <a:pt x="297159" y="18634"/>
                </a:lnTo>
                <a:lnTo>
                  <a:pt x="297159" y="0"/>
                </a:lnTo>
                <a:lnTo>
                  <a:pt x="297159" y="3078"/>
                </a:lnTo>
                <a:lnTo>
                  <a:pt x="286314" y="20578"/>
                </a:lnTo>
                <a:lnTo>
                  <a:pt x="268310" y="38260"/>
                </a:lnTo>
                <a:lnTo>
                  <a:pt x="223492" y="66961"/>
                </a:lnTo>
                <a:lnTo>
                  <a:pt x="179846" y="95983"/>
                </a:lnTo>
                <a:lnTo>
                  <a:pt x="133048" y="125043"/>
                </a:lnTo>
                <a:lnTo>
                  <a:pt x="89843" y="150033"/>
                </a:lnTo>
                <a:lnTo>
                  <a:pt x="75963" y="159245"/>
                </a:lnTo>
                <a:lnTo>
                  <a:pt x="71849" y="164148"/>
                </a:lnTo>
                <a:lnTo>
                  <a:pt x="70753" y="166444"/>
                </a:lnTo>
                <a:lnTo>
                  <a:pt x="72138" y="169384"/>
                </a:lnTo>
                <a:lnTo>
                  <a:pt x="79322" y="176415"/>
                </a:lnTo>
                <a:lnTo>
                  <a:pt x="120753" y="191722"/>
                </a:lnTo>
                <a:lnTo>
                  <a:pt x="157167" y="199899"/>
                </a:lnTo>
                <a:lnTo>
                  <a:pt x="187084" y="207495"/>
                </a:lnTo>
                <a:lnTo>
                  <a:pt x="192026" y="210863"/>
                </a:lnTo>
                <a:lnTo>
                  <a:pt x="195320" y="214520"/>
                </a:lnTo>
                <a:lnTo>
                  <a:pt x="195400" y="219075"/>
                </a:lnTo>
                <a:lnTo>
                  <a:pt x="189844" y="229780"/>
                </a:lnTo>
                <a:lnTo>
                  <a:pt x="147340" y="269813"/>
                </a:lnTo>
                <a:lnTo>
                  <a:pt x="114862" y="296310"/>
                </a:lnTo>
                <a:lnTo>
                  <a:pt x="79260" y="320786"/>
                </a:lnTo>
                <a:lnTo>
                  <a:pt x="45093" y="342012"/>
                </a:lnTo>
                <a:lnTo>
                  <a:pt x="3821" y="369123"/>
                </a:lnTo>
                <a:lnTo>
                  <a:pt x="0" y="372944"/>
                </a:lnTo>
                <a:lnTo>
                  <a:pt x="275" y="376196"/>
                </a:lnTo>
                <a:lnTo>
                  <a:pt x="3281" y="379070"/>
                </a:lnTo>
                <a:lnTo>
                  <a:pt x="8107" y="381691"/>
                </a:lnTo>
                <a:lnTo>
                  <a:pt x="41867" y="385381"/>
                </a:lnTo>
                <a:lnTo>
                  <a:pt x="81155" y="384362"/>
                </a:lnTo>
                <a:lnTo>
                  <a:pt x="104473" y="383103"/>
                </a:lnTo>
                <a:lnTo>
                  <a:pt x="129191" y="381558"/>
                </a:lnTo>
                <a:lnTo>
                  <a:pt x="154841" y="379823"/>
                </a:lnTo>
                <a:lnTo>
                  <a:pt x="181114" y="377959"/>
                </a:lnTo>
                <a:lnTo>
                  <a:pt x="205685" y="376012"/>
                </a:lnTo>
                <a:lnTo>
                  <a:pt x="251800" y="371967"/>
                </a:lnTo>
                <a:lnTo>
                  <a:pt x="286407" y="369699"/>
                </a:lnTo>
                <a:lnTo>
                  <a:pt x="328909" y="3678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1069"/>
          <p:cNvGrpSpPr/>
          <p:nvPr/>
        </p:nvGrpSpPr>
        <p:grpSpPr>
          <a:xfrm>
            <a:off x="4773235" y="5281957"/>
            <a:ext cx="1284506" cy="604846"/>
            <a:chOff x="4773235" y="5281957"/>
            <a:chExt cx="1284506" cy="604846"/>
          </a:xfrm>
        </p:grpSpPr>
        <p:sp>
          <p:nvSpPr>
            <p:cNvPr id="181" name="SMARTInkShape-5213"/>
            <p:cNvSpPr/>
            <p:nvPr>
              <p:custDataLst>
                <p:tags r:id="rId18"/>
              </p:custDataLst>
            </p:nvPr>
          </p:nvSpPr>
          <p:spPr>
            <a:xfrm>
              <a:off x="4794250" y="55816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5026" y="41427"/>
                  </a:lnTo>
                  <a:lnTo>
                    <a:pt x="2717" y="81090"/>
                  </a:lnTo>
                  <a:lnTo>
                    <a:pt x="10410" y="127791"/>
                  </a:lnTo>
                  <a:lnTo>
                    <a:pt x="12388" y="137229"/>
                  </a:lnTo>
                  <a:lnTo>
                    <a:pt x="13903" y="138758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214"/>
            <p:cNvSpPr/>
            <p:nvPr>
              <p:custDataLst>
                <p:tags r:id="rId19"/>
              </p:custDataLst>
            </p:nvPr>
          </p:nvSpPr>
          <p:spPr>
            <a:xfrm>
              <a:off x="4773235" y="5435600"/>
              <a:ext cx="21016" cy="85734"/>
            </a:xfrm>
            <a:custGeom>
              <a:avLst/>
              <a:gdLst/>
              <a:ahLst/>
              <a:cxnLst/>
              <a:rect l="0" t="0" r="0" b="0"/>
              <a:pathLst>
                <a:path w="21016" h="85734">
                  <a:moveTo>
                    <a:pt x="21015" y="12700"/>
                  </a:moveTo>
                  <a:lnTo>
                    <a:pt x="21015" y="12700"/>
                  </a:lnTo>
                  <a:lnTo>
                    <a:pt x="14273" y="12700"/>
                  </a:lnTo>
                  <a:lnTo>
                    <a:pt x="11581" y="14111"/>
                  </a:lnTo>
                  <a:lnTo>
                    <a:pt x="6709" y="19442"/>
                  </a:lnTo>
                  <a:lnTo>
                    <a:pt x="0" y="37118"/>
                  </a:lnTo>
                  <a:lnTo>
                    <a:pt x="285" y="60230"/>
                  </a:lnTo>
                  <a:lnTo>
                    <a:pt x="4838" y="78210"/>
                  </a:lnTo>
                  <a:lnTo>
                    <a:pt x="7408" y="81774"/>
                  </a:lnTo>
                  <a:lnTo>
                    <a:pt x="10533" y="84149"/>
                  </a:lnTo>
                  <a:lnTo>
                    <a:pt x="14027" y="85733"/>
                  </a:lnTo>
                  <a:lnTo>
                    <a:pt x="16356" y="85377"/>
                  </a:lnTo>
                  <a:lnTo>
                    <a:pt x="17909" y="83730"/>
                  </a:lnTo>
                  <a:lnTo>
                    <a:pt x="18945" y="81219"/>
                  </a:lnTo>
                  <a:lnTo>
                    <a:pt x="15716" y="42324"/>
                  </a:lnTo>
                  <a:lnTo>
                    <a:pt x="13721" y="24454"/>
                  </a:lnTo>
                  <a:lnTo>
                    <a:pt x="19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215"/>
            <p:cNvSpPr/>
            <p:nvPr>
              <p:custDataLst>
                <p:tags r:id="rId20"/>
              </p:custDataLst>
            </p:nvPr>
          </p:nvSpPr>
          <p:spPr>
            <a:xfrm>
              <a:off x="4914900" y="5304538"/>
              <a:ext cx="215901" cy="142743"/>
            </a:xfrm>
            <a:custGeom>
              <a:avLst/>
              <a:gdLst/>
              <a:ahLst/>
              <a:cxnLst/>
              <a:rect l="0" t="0" r="0" b="0"/>
              <a:pathLst>
                <a:path w="215901" h="142743">
                  <a:moveTo>
                    <a:pt x="0" y="23112"/>
                  </a:moveTo>
                  <a:lnTo>
                    <a:pt x="0" y="23112"/>
                  </a:lnTo>
                  <a:lnTo>
                    <a:pt x="3371" y="16370"/>
                  </a:lnTo>
                  <a:lnTo>
                    <a:pt x="18951" y="5436"/>
                  </a:lnTo>
                  <a:lnTo>
                    <a:pt x="41442" y="0"/>
                  </a:lnTo>
                  <a:lnTo>
                    <a:pt x="65980" y="1761"/>
                  </a:lnTo>
                  <a:lnTo>
                    <a:pt x="72209" y="5350"/>
                  </a:lnTo>
                  <a:lnTo>
                    <a:pt x="81011" y="16864"/>
                  </a:lnTo>
                  <a:lnTo>
                    <a:pt x="83513" y="35152"/>
                  </a:lnTo>
                  <a:lnTo>
                    <a:pt x="80861" y="57391"/>
                  </a:lnTo>
                  <a:lnTo>
                    <a:pt x="66763" y="92300"/>
                  </a:lnTo>
                  <a:lnTo>
                    <a:pt x="34999" y="138598"/>
                  </a:lnTo>
                  <a:lnTo>
                    <a:pt x="33917" y="140319"/>
                  </a:lnTo>
                  <a:lnTo>
                    <a:pt x="35311" y="141467"/>
                  </a:lnTo>
                  <a:lnTo>
                    <a:pt x="42505" y="142742"/>
                  </a:lnTo>
                  <a:lnTo>
                    <a:pt x="86765" y="134127"/>
                  </a:lnTo>
                  <a:lnTo>
                    <a:pt x="122053" y="129367"/>
                  </a:lnTo>
                  <a:lnTo>
                    <a:pt x="159374" y="124900"/>
                  </a:lnTo>
                  <a:lnTo>
                    <a:pt x="215900" y="118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216"/>
            <p:cNvSpPr/>
            <p:nvPr>
              <p:custDataLst>
                <p:tags r:id="rId21"/>
              </p:custDataLst>
            </p:nvPr>
          </p:nvSpPr>
          <p:spPr>
            <a:xfrm>
              <a:off x="5303472" y="5481284"/>
              <a:ext cx="186629" cy="405519"/>
            </a:xfrm>
            <a:custGeom>
              <a:avLst/>
              <a:gdLst/>
              <a:ahLst/>
              <a:cxnLst/>
              <a:rect l="0" t="0" r="0" b="0"/>
              <a:pathLst>
                <a:path w="186629" h="405519">
                  <a:moveTo>
                    <a:pt x="17828" y="176566"/>
                  </a:moveTo>
                  <a:lnTo>
                    <a:pt x="17828" y="176566"/>
                  </a:lnTo>
                  <a:lnTo>
                    <a:pt x="6997" y="221316"/>
                  </a:lnTo>
                  <a:lnTo>
                    <a:pt x="1527" y="265163"/>
                  </a:lnTo>
                  <a:lnTo>
                    <a:pt x="0" y="299903"/>
                  </a:lnTo>
                  <a:lnTo>
                    <a:pt x="1202" y="332747"/>
                  </a:lnTo>
                  <a:lnTo>
                    <a:pt x="3965" y="373360"/>
                  </a:lnTo>
                  <a:lnTo>
                    <a:pt x="4898" y="402253"/>
                  </a:lnTo>
                  <a:lnTo>
                    <a:pt x="5680" y="404635"/>
                  </a:lnTo>
                  <a:lnTo>
                    <a:pt x="6907" y="405518"/>
                  </a:lnTo>
                  <a:lnTo>
                    <a:pt x="8431" y="405400"/>
                  </a:lnTo>
                  <a:lnTo>
                    <a:pt x="13946" y="388380"/>
                  </a:lnTo>
                  <a:lnTo>
                    <a:pt x="23420" y="344139"/>
                  </a:lnTo>
                  <a:lnTo>
                    <a:pt x="28612" y="319326"/>
                  </a:lnTo>
                  <a:lnTo>
                    <a:pt x="34894" y="289378"/>
                  </a:lnTo>
                  <a:lnTo>
                    <a:pt x="41906" y="256008"/>
                  </a:lnTo>
                  <a:lnTo>
                    <a:pt x="51519" y="222471"/>
                  </a:lnTo>
                  <a:lnTo>
                    <a:pt x="62866" y="188825"/>
                  </a:lnTo>
                  <a:lnTo>
                    <a:pt x="75370" y="155106"/>
                  </a:lnTo>
                  <a:lnTo>
                    <a:pt x="85823" y="126981"/>
                  </a:lnTo>
                  <a:lnTo>
                    <a:pt x="103081" y="80680"/>
                  </a:lnTo>
                  <a:lnTo>
                    <a:pt x="119689" y="46932"/>
                  </a:lnTo>
                  <a:lnTo>
                    <a:pt x="143023" y="13743"/>
                  </a:lnTo>
                  <a:lnTo>
                    <a:pt x="156020" y="2600"/>
                  </a:lnTo>
                  <a:lnTo>
                    <a:pt x="161462" y="617"/>
                  </a:lnTo>
                  <a:lnTo>
                    <a:pt x="166500" y="0"/>
                  </a:lnTo>
                  <a:lnTo>
                    <a:pt x="171271" y="3117"/>
                  </a:lnTo>
                  <a:lnTo>
                    <a:pt x="180334" y="15987"/>
                  </a:lnTo>
                  <a:lnTo>
                    <a:pt x="186628" y="46437"/>
                  </a:lnTo>
                  <a:lnTo>
                    <a:pt x="178380" y="85641"/>
                  </a:lnTo>
                  <a:lnTo>
                    <a:pt x="152417" y="125166"/>
                  </a:lnTo>
                  <a:lnTo>
                    <a:pt x="110788" y="169261"/>
                  </a:lnTo>
                  <a:lnTo>
                    <a:pt x="68628" y="195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217"/>
            <p:cNvSpPr/>
            <p:nvPr>
              <p:custDataLst>
                <p:tags r:id="rId22"/>
              </p:custDataLst>
            </p:nvPr>
          </p:nvSpPr>
          <p:spPr>
            <a:xfrm>
              <a:off x="5414068" y="5281957"/>
              <a:ext cx="129483" cy="140944"/>
            </a:xfrm>
            <a:custGeom>
              <a:avLst/>
              <a:gdLst/>
              <a:ahLst/>
              <a:cxnLst/>
              <a:rect l="0" t="0" r="0" b="0"/>
              <a:pathLst>
                <a:path w="129483" h="140944">
                  <a:moveTo>
                    <a:pt x="15182" y="45693"/>
                  </a:moveTo>
                  <a:lnTo>
                    <a:pt x="15182" y="45693"/>
                  </a:lnTo>
                  <a:lnTo>
                    <a:pt x="5748" y="62313"/>
                  </a:lnTo>
                  <a:lnTo>
                    <a:pt x="0" y="87620"/>
                  </a:lnTo>
                  <a:lnTo>
                    <a:pt x="2016" y="120193"/>
                  </a:lnTo>
                  <a:lnTo>
                    <a:pt x="3583" y="122876"/>
                  </a:lnTo>
                  <a:lnTo>
                    <a:pt x="6038" y="124665"/>
                  </a:lnTo>
                  <a:lnTo>
                    <a:pt x="9086" y="125857"/>
                  </a:lnTo>
                  <a:lnTo>
                    <a:pt x="12529" y="123830"/>
                  </a:lnTo>
                  <a:lnTo>
                    <a:pt x="20118" y="114052"/>
                  </a:lnTo>
                  <a:lnTo>
                    <a:pt x="40851" y="69570"/>
                  </a:lnTo>
                  <a:lnTo>
                    <a:pt x="54851" y="30504"/>
                  </a:lnTo>
                  <a:lnTo>
                    <a:pt x="67231" y="6385"/>
                  </a:lnTo>
                  <a:lnTo>
                    <a:pt x="73123" y="0"/>
                  </a:lnTo>
                  <a:lnTo>
                    <a:pt x="76387" y="1120"/>
                  </a:lnTo>
                  <a:lnTo>
                    <a:pt x="83777" y="9890"/>
                  </a:lnTo>
                  <a:lnTo>
                    <a:pt x="104195" y="57223"/>
                  </a:lnTo>
                  <a:lnTo>
                    <a:pt x="116815" y="98028"/>
                  </a:lnTo>
                  <a:lnTo>
                    <a:pt x="129482" y="140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218"/>
            <p:cNvSpPr/>
            <p:nvPr>
              <p:custDataLst>
                <p:tags r:id="rId23"/>
              </p:custDataLst>
            </p:nvPr>
          </p:nvSpPr>
          <p:spPr>
            <a:xfrm>
              <a:off x="5480050" y="573405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6606" y="10845"/>
                  </a:lnTo>
                  <a:lnTo>
                    <a:pt x="36990" y="34519"/>
                  </a:lnTo>
                  <a:lnTo>
                    <a:pt x="56495" y="79030"/>
                  </a:lnTo>
                  <a:lnTo>
                    <a:pt x="6350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219"/>
            <p:cNvSpPr/>
            <p:nvPr>
              <p:custDataLst>
                <p:tags r:id="rId24"/>
              </p:custDataLst>
            </p:nvPr>
          </p:nvSpPr>
          <p:spPr>
            <a:xfrm>
              <a:off x="5516067" y="5734050"/>
              <a:ext cx="40184" cy="114301"/>
            </a:xfrm>
            <a:custGeom>
              <a:avLst/>
              <a:gdLst/>
              <a:ahLst/>
              <a:cxnLst/>
              <a:rect l="0" t="0" r="0" b="0"/>
              <a:pathLst>
                <a:path w="40184" h="114301">
                  <a:moveTo>
                    <a:pt x="40183" y="0"/>
                  </a:moveTo>
                  <a:lnTo>
                    <a:pt x="40183" y="0"/>
                  </a:lnTo>
                  <a:lnTo>
                    <a:pt x="36812" y="3371"/>
                  </a:lnTo>
                  <a:lnTo>
                    <a:pt x="14177" y="46711"/>
                  </a:lnTo>
                  <a:lnTo>
                    <a:pt x="1101" y="78763"/>
                  </a:lnTo>
                  <a:lnTo>
                    <a:pt x="0" y="93567"/>
                  </a:lnTo>
                  <a:lnTo>
                    <a:pt x="208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220"/>
            <p:cNvSpPr/>
            <p:nvPr>
              <p:custDataLst>
                <p:tags r:id="rId25"/>
              </p:custDataLst>
            </p:nvPr>
          </p:nvSpPr>
          <p:spPr>
            <a:xfrm>
              <a:off x="5736085" y="5499100"/>
              <a:ext cx="93216" cy="209551"/>
            </a:xfrm>
            <a:custGeom>
              <a:avLst/>
              <a:gdLst/>
              <a:ahLst/>
              <a:cxnLst/>
              <a:rect l="0" t="0" r="0" b="0"/>
              <a:pathLst>
                <a:path w="93216" h="209551">
                  <a:moveTo>
                    <a:pt x="93215" y="0"/>
                  </a:moveTo>
                  <a:lnTo>
                    <a:pt x="93215" y="0"/>
                  </a:lnTo>
                  <a:lnTo>
                    <a:pt x="59957" y="15580"/>
                  </a:lnTo>
                  <a:lnTo>
                    <a:pt x="37500" y="35974"/>
                  </a:lnTo>
                  <a:lnTo>
                    <a:pt x="17440" y="63262"/>
                  </a:lnTo>
                  <a:lnTo>
                    <a:pt x="4832" y="97061"/>
                  </a:lnTo>
                  <a:lnTo>
                    <a:pt x="0" y="133886"/>
                  </a:lnTo>
                  <a:lnTo>
                    <a:pt x="1939" y="164866"/>
                  </a:lnTo>
                  <a:lnTo>
                    <a:pt x="8903" y="181224"/>
                  </a:lnTo>
                  <a:lnTo>
                    <a:pt x="19054" y="194139"/>
                  </a:lnTo>
                  <a:lnTo>
                    <a:pt x="42415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221"/>
            <p:cNvSpPr/>
            <p:nvPr>
              <p:custDataLst>
                <p:tags r:id="rId26"/>
              </p:custDataLst>
            </p:nvPr>
          </p:nvSpPr>
          <p:spPr>
            <a:xfrm>
              <a:off x="5854700" y="5607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4364" y="4232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222"/>
            <p:cNvSpPr/>
            <p:nvPr>
              <p:custDataLst>
                <p:tags r:id="rId27"/>
              </p:custDataLst>
            </p:nvPr>
          </p:nvSpPr>
          <p:spPr>
            <a:xfrm>
              <a:off x="5873750" y="5511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223"/>
            <p:cNvSpPr/>
            <p:nvPr>
              <p:custDataLst>
                <p:tags r:id="rId28"/>
              </p:custDataLst>
            </p:nvPr>
          </p:nvSpPr>
          <p:spPr>
            <a:xfrm>
              <a:off x="5943600" y="5473700"/>
              <a:ext cx="114141" cy="241301"/>
            </a:xfrm>
            <a:custGeom>
              <a:avLst/>
              <a:gdLst/>
              <a:ahLst/>
              <a:cxnLst/>
              <a:rect l="0" t="0" r="0" b="0"/>
              <a:pathLst>
                <a:path w="114141" h="241301">
                  <a:moveTo>
                    <a:pt x="88900" y="0"/>
                  </a:moveTo>
                  <a:lnTo>
                    <a:pt x="88900" y="0"/>
                  </a:lnTo>
                  <a:lnTo>
                    <a:pt x="102383" y="16855"/>
                  </a:lnTo>
                  <a:lnTo>
                    <a:pt x="114140" y="54304"/>
                  </a:lnTo>
                  <a:lnTo>
                    <a:pt x="113993" y="88811"/>
                  </a:lnTo>
                  <a:lnTo>
                    <a:pt x="105697" y="127666"/>
                  </a:lnTo>
                  <a:lnTo>
                    <a:pt x="85547" y="168453"/>
                  </a:lnTo>
                  <a:lnTo>
                    <a:pt x="54484" y="20069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5224"/>
          <p:cNvSpPr/>
          <p:nvPr>
            <p:custDataLst>
              <p:tags r:id="rId7"/>
            </p:custDataLst>
          </p:nvPr>
        </p:nvSpPr>
        <p:spPr>
          <a:xfrm>
            <a:off x="4089400" y="5897838"/>
            <a:ext cx="469901" cy="204513"/>
          </a:xfrm>
          <a:custGeom>
            <a:avLst/>
            <a:gdLst/>
            <a:ahLst/>
            <a:cxnLst/>
            <a:rect l="0" t="0" r="0" b="0"/>
            <a:pathLst>
              <a:path w="469901" h="204513">
                <a:moveTo>
                  <a:pt x="0" y="204512"/>
                </a:moveTo>
                <a:lnTo>
                  <a:pt x="0" y="204512"/>
                </a:lnTo>
                <a:lnTo>
                  <a:pt x="44812" y="204512"/>
                </a:lnTo>
                <a:lnTo>
                  <a:pt x="85156" y="204512"/>
                </a:lnTo>
                <a:lnTo>
                  <a:pt x="132295" y="204512"/>
                </a:lnTo>
                <a:lnTo>
                  <a:pt x="139466" y="204512"/>
                </a:lnTo>
                <a:lnTo>
                  <a:pt x="141661" y="203807"/>
                </a:lnTo>
                <a:lnTo>
                  <a:pt x="143124" y="202630"/>
                </a:lnTo>
                <a:lnTo>
                  <a:pt x="144099" y="201141"/>
                </a:lnTo>
                <a:lnTo>
                  <a:pt x="144044" y="200148"/>
                </a:lnTo>
                <a:lnTo>
                  <a:pt x="143301" y="199486"/>
                </a:lnTo>
                <a:lnTo>
                  <a:pt x="142101" y="199045"/>
                </a:lnTo>
                <a:lnTo>
                  <a:pt x="137040" y="191681"/>
                </a:lnTo>
                <a:lnTo>
                  <a:pt x="131072" y="177192"/>
                </a:lnTo>
                <a:lnTo>
                  <a:pt x="125654" y="136438"/>
                </a:lnTo>
                <a:lnTo>
                  <a:pt x="118267" y="89309"/>
                </a:lnTo>
                <a:lnTo>
                  <a:pt x="114822" y="47315"/>
                </a:lnTo>
                <a:lnTo>
                  <a:pt x="114648" y="40448"/>
                </a:lnTo>
                <a:lnTo>
                  <a:pt x="116649" y="34458"/>
                </a:lnTo>
                <a:lnTo>
                  <a:pt x="124516" y="24040"/>
                </a:lnTo>
                <a:lnTo>
                  <a:pt x="144216" y="10241"/>
                </a:lnTo>
                <a:lnTo>
                  <a:pt x="174670" y="587"/>
                </a:lnTo>
                <a:lnTo>
                  <a:pt x="203762" y="0"/>
                </a:lnTo>
                <a:lnTo>
                  <a:pt x="226885" y="7665"/>
                </a:lnTo>
                <a:lnTo>
                  <a:pt x="236775" y="18717"/>
                </a:lnTo>
                <a:lnTo>
                  <a:pt x="248873" y="48808"/>
                </a:lnTo>
                <a:lnTo>
                  <a:pt x="247959" y="67106"/>
                </a:lnTo>
                <a:lnTo>
                  <a:pt x="239244" y="107599"/>
                </a:lnTo>
                <a:lnTo>
                  <a:pt x="232140" y="138018"/>
                </a:lnTo>
                <a:lnTo>
                  <a:pt x="233230" y="146266"/>
                </a:lnTo>
                <a:lnTo>
                  <a:pt x="237811" y="154876"/>
                </a:lnTo>
                <a:lnTo>
                  <a:pt x="253750" y="161896"/>
                </a:lnTo>
                <a:lnTo>
                  <a:pt x="289831" y="168444"/>
                </a:lnTo>
                <a:lnTo>
                  <a:pt x="325899" y="168961"/>
                </a:lnTo>
                <a:lnTo>
                  <a:pt x="369210" y="166839"/>
                </a:lnTo>
                <a:lnTo>
                  <a:pt x="393601" y="165286"/>
                </a:lnTo>
                <a:lnTo>
                  <a:pt x="435989" y="162384"/>
                </a:lnTo>
                <a:lnTo>
                  <a:pt x="469900" y="1600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1071"/>
          <p:cNvGrpSpPr/>
          <p:nvPr/>
        </p:nvGrpSpPr>
        <p:grpSpPr>
          <a:xfrm>
            <a:off x="5067300" y="6419850"/>
            <a:ext cx="209551" cy="94368"/>
            <a:chOff x="5067300" y="6419850"/>
            <a:chExt cx="209551" cy="94368"/>
          </a:xfrm>
        </p:grpSpPr>
        <p:sp>
          <p:nvSpPr>
            <p:cNvPr id="194" name="SMARTInkShape-5225"/>
            <p:cNvSpPr/>
            <p:nvPr>
              <p:custDataLst>
                <p:tags r:id="rId16"/>
              </p:custDataLst>
            </p:nvPr>
          </p:nvSpPr>
          <p:spPr>
            <a:xfrm>
              <a:off x="5067300" y="64198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8283" y="5958"/>
                  </a:lnTo>
                  <a:lnTo>
                    <a:pt x="83840" y="6273"/>
                  </a:lnTo>
                  <a:lnTo>
                    <a:pt x="124403" y="6327"/>
                  </a:lnTo>
                  <a:lnTo>
                    <a:pt x="168690" y="6345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226"/>
            <p:cNvSpPr/>
            <p:nvPr>
              <p:custDataLst>
                <p:tags r:id="rId17"/>
              </p:custDataLst>
            </p:nvPr>
          </p:nvSpPr>
          <p:spPr>
            <a:xfrm>
              <a:off x="5121969" y="6502400"/>
              <a:ext cx="154882" cy="11818"/>
            </a:xfrm>
            <a:custGeom>
              <a:avLst/>
              <a:gdLst/>
              <a:ahLst/>
              <a:cxnLst/>
              <a:rect l="0" t="0" r="0" b="0"/>
              <a:pathLst>
                <a:path w="154882" h="11818">
                  <a:moveTo>
                    <a:pt x="15181" y="6350"/>
                  </a:moveTo>
                  <a:lnTo>
                    <a:pt x="15181" y="6350"/>
                  </a:lnTo>
                  <a:lnTo>
                    <a:pt x="3247" y="11376"/>
                  </a:lnTo>
                  <a:lnTo>
                    <a:pt x="875" y="11817"/>
                  </a:lnTo>
                  <a:lnTo>
                    <a:pt x="0" y="11406"/>
                  </a:lnTo>
                  <a:lnTo>
                    <a:pt x="121" y="10426"/>
                  </a:lnTo>
                  <a:lnTo>
                    <a:pt x="908" y="9068"/>
                  </a:lnTo>
                  <a:lnTo>
                    <a:pt x="38693" y="4826"/>
                  </a:lnTo>
                  <a:lnTo>
                    <a:pt x="75535" y="1429"/>
                  </a:lnTo>
                  <a:lnTo>
                    <a:pt x="115848" y="424"/>
                  </a:lnTo>
                  <a:lnTo>
                    <a:pt x="1548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072"/>
          <p:cNvGrpSpPr/>
          <p:nvPr/>
        </p:nvGrpSpPr>
        <p:grpSpPr>
          <a:xfrm>
            <a:off x="5800764" y="5919500"/>
            <a:ext cx="955637" cy="754351"/>
            <a:chOff x="5800764" y="5919500"/>
            <a:chExt cx="955637" cy="754351"/>
          </a:xfrm>
        </p:grpSpPr>
        <p:sp>
          <p:nvSpPr>
            <p:cNvPr id="197" name="SMARTInkShape-5227"/>
            <p:cNvSpPr/>
            <p:nvPr>
              <p:custDataLst>
                <p:tags r:id="rId8"/>
              </p:custDataLst>
            </p:nvPr>
          </p:nvSpPr>
          <p:spPr>
            <a:xfrm>
              <a:off x="5800764" y="6064250"/>
              <a:ext cx="320637" cy="249500"/>
            </a:xfrm>
            <a:custGeom>
              <a:avLst/>
              <a:gdLst/>
              <a:ahLst/>
              <a:cxnLst/>
              <a:rect l="0" t="0" r="0" b="0"/>
              <a:pathLst>
                <a:path w="320637" h="249500">
                  <a:moveTo>
                    <a:pt x="161886" y="0"/>
                  </a:moveTo>
                  <a:lnTo>
                    <a:pt x="161886" y="0"/>
                  </a:lnTo>
                  <a:lnTo>
                    <a:pt x="117428" y="37977"/>
                  </a:lnTo>
                  <a:lnTo>
                    <a:pt x="79648" y="61268"/>
                  </a:lnTo>
                  <a:lnTo>
                    <a:pt x="34242" y="86577"/>
                  </a:lnTo>
                  <a:lnTo>
                    <a:pt x="7634" y="105375"/>
                  </a:lnTo>
                  <a:lnTo>
                    <a:pt x="1608" y="112214"/>
                  </a:lnTo>
                  <a:lnTo>
                    <a:pt x="0" y="115026"/>
                  </a:lnTo>
                  <a:lnTo>
                    <a:pt x="340" y="118312"/>
                  </a:lnTo>
                  <a:lnTo>
                    <a:pt x="4480" y="125724"/>
                  </a:lnTo>
                  <a:lnTo>
                    <a:pt x="14787" y="131842"/>
                  </a:lnTo>
                  <a:lnTo>
                    <a:pt x="30187" y="136208"/>
                  </a:lnTo>
                  <a:lnTo>
                    <a:pt x="72684" y="140891"/>
                  </a:lnTo>
                  <a:lnTo>
                    <a:pt x="105147" y="148402"/>
                  </a:lnTo>
                  <a:lnTo>
                    <a:pt x="108537" y="150440"/>
                  </a:lnTo>
                  <a:lnTo>
                    <a:pt x="110092" y="152505"/>
                  </a:lnTo>
                  <a:lnTo>
                    <a:pt x="110424" y="154587"/>
                  </a:lnTo>
                  <a:lnTo>
                    <a:pt x="100777" y="171001"/>
                  </a:lnTo>
                  <a:lnTo>
                    <a:pt x="55504" y="213192"/>
                  </a:lnTo>
                  <a:lnTo>
                    <a:pt x="24064" y="237154"/>
                  </a:lnTo>
                  <a:lnTo>
                    <a:pt x="22733" y="239947"/>
                  </a:lnTo>
                  <a:lnTo>
                    <a:pt x="22550" y="242515"/>
                  </a:lnTo>
                  <a:lnTo>
                    <a:pt x="25956" y="244932"/>
                  </a:lnTo>
                  <a:lnTo>
                    <a:pt x="39148" y="249499"/>
                  </a:lnTo>
                  <a:lnTo>
                    <a:pt x="76522" y="249295"/>
                  </a:lnTo>
                  <a:lnTo>
                    <a:pt x="118538" y="246499"/>
                  </a:lnTo>
                  <a:lnTo>
                    <a:pt x="143570" y="244766"/>
                  </a:lnTo>
                  <a:lnTo>
                    <a:pt x="168725" y="242905"/>
                  </a:lnTo>
                  <a:lnTo>
                    <a:pt x="193963" y="240960"/>
                  </a:lnTo>
                  <a:lnTo>
                    <a:pt x="219254" y="238956"/>
                  </a:lnTo>
                  <a:lnTo>
                    <a:pt x="262407" y="236731"/>
                  </a:lnTo>
                  <a:lnTo>
                    <a:pt x="320636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228"/>
            <p:cNvSpPr/>
            <p:nvPr>
              <p:custDataLst>
                <p:tags r:id="rId9"/>
              </p:custDataLst>
            </p:nvPr>
          </p:nvSpPr>
          <p:spPr>
            <a:xfrm>
              <a:off x="6229350" y="6098979"/>
              <a:ext cx="152401" cy="136722"/>
            </a:xfrm>
            <a:custGeom>
              <a:avLst/>
              <a:gdLst/>
              <a:ahLst/>
              <a:cxnLst/>
              <a:rect l="0" t="0" r="0" b="0"/>
              <a:pathLst>
                <a:path w="152401" h="136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526" y="2108"/>
                  </a:lnTo>
                  <a:lnTo>
                    <a:pt x="29511" y="14991"/>
                  </a:lnTo>
                  <a:lnTo>
                    <a:pt x="73789" y="57819"/>
                  </a:lnTo>
                  <a:lnTo>
                    <a:pt x="113007" y="102663"/>
                  </a:lnTo>
                  <a:lnTo>
                    <a:pt x="152400" y="136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29"/>
            <p:cNvSpPr/>
            <p:nvPr>
              <p:custDataLst>
                <p:tags r:id="rId10"/>
              </p:custDataLst>
            </p:nvPr>
          </p:nvSpPr>
          <p:spPr>
            <a:xfrm>
              <a:off x="6324600" y="6032499"/>
              <a:ext cx="120651" cy="247652"/>
            </a:xfrm>
            <a:custGeom>
              <a:avLst/>
              <a:gdLst/>
              <a:ahLst/>
              <a:cxnLst/>
              <a:rect l="0" t="0" r="0" b="0"/>
              <a:pathLst>
                <a:path w="120651" h="247652">
                  <a:moveTo>
                    <a:pt x="120650" y="1"/>
                  </a:moveTo>
                  <a:lnTo>
                    <a:pt x="120650" y="1"/>
                  </a:lnTo>
                  <a:lnTo>
                    <a:pt x="117279" y="0"/>
                  </a:lnTo>
                  <a:lnTo>
                    <a:pt x="108441" y="3372"/>
                  </a:lnTo>
                  <a:lnTo>
                    <a:pt x="102759" y="16316"/>
                  </a:lnTo>
                  <a:lnTo>
                    <a:pt x="93711" y="51167"/>
                  </a:lnTo>
                  <a:lnTo>
                    <a:pt x="80213" y="97241"/>
                  </a:lnTo>
                  <a:lnTo>
                    <a:pt x="62807" y="144759"/>
                  </a:lnTo>
                  <a:lnTo>
                    <a:pt x="42363" y="188236"/>
                  </a:lnTo>
                  <a:lnTo>
                    <a:pt x="12686" y="232719"/>
                  </a:lnTo>
                  <a:lnTo>
                    <a:pt x="0" y="247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30"/>
            <p:cNvSpPr/>
            <p:nvPr>
              <p:custDataLst>
                <p:tags r:id="rId11"/>
              </p:custDataLst>
            </p:nvPr>
          </p:nvSpPr>
          <p:spPr>
            <a:xfrm>
              <a:off x="6502400" y="62103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231"/>
            <p:cNvSpPr/>
            <p:nvPr>
              <p:custDataLst>
                <p:tags r:id="rId12"/>
              </p:custDataLst>
            </p:nvPr>
          </p:nvSpPr>
          <p:spPr>
            <a:xfrm>
              <a:off x="6499329" y="6115050"/>
              <a:ext cx="27158" cy="31150"/>
            </a:xfrm>
            <a:custGeom>
              <a:avLst/>
              <a:gdLst/>
              <a:ahLst/>
              <a:cxnLst/>
              <a:rect l="0" t="0" r="0" b="0"/>
              <a:pathLst>
                <a:path w="27158" h="31150">
                  <a:moveTo>
                    <a:pt x="9421" y="12700"/>
                  </a:moveTo>
                  <a:lnTo>
                    <a:pt x="9421" y="12700"/>
                  </a:lnTo>
                  <a:lnTo>
                    <a:pt x="6050" y="12699"/>
                  </a:lnTo>
                  <a:lnTo>
                    <a:pt x="2514" y="14582"/>
                  </a:lnTo>
                  <a:lnTo>
                    <a:pt x="582" y="16071"/>
                  </a:lnTo>
                  <a:lnTo>
                    <a:pt x="0" y="18475"/>
                  </a:lnTo>
                  <a:lnTo>
                    <a:pt x="1236" y="24909"/>
                  </a:lnTo>
                  <a:lnTo>
                    <a:pt x="3259" y="27189"/>
                  </a:lnTo>
                  <a:lnTo>
                    <a:pt x="9269" y="29723"/>
                  </a:lnTo>
                  <a:lnTo>
                    <a:pt x="17215" y="31149"/>
                  </a:lnTo>
                  <a:lnTo>
                    <a:pt x="19556" y="29938"/>
                  </a:lnTo>
                  <a:lnTo>
                    <a:pt x="24038" y="24829"/>
                  </a:lnTo>
                  <a:lnTo>
                    <a:pt x="26501" y="19737"/>
                  </a:lnTo>
                  <a:lnTo>
                    <a:pt x="27157" y="17391"/>
                  </a:lnTo>
                  <a:lnTo>
                    <a:pt x="26005" y="11021"/>
                  </a:lnTo>
                  <a:lnTo>
                    <a:pt x="221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232"/>
            <p:cNvSpPr/>
            <p:nvPr>
              <p:custDataLst>
                <p:tags r:id="rId13"/>
              </p:custDataLst>
            </p:nvPr>
          </p:nvSpPr>
          <p:spPr>
            <a:xfrm>
              <a:off x="6591300" y="5919500"/>
              <a:ext cx="165101" cy="99300"/>
            </a:xfrm>
            <a:custGeom>
              <a:avLst/>
              <a:gdLst/>
              <a:ahLst/>
              <a:cxnLst/>
              <a:rect l="0" t="0" r="0" b="0"/>
              <a:pathLst>
                <a:path w="165101" h="99300">
                  <a:moveTo>
                    <a:pt x="0" y="24100"/>
                  </a:moveTo>
                  <a:lnTo>
                    <a:pt x="0" y="24100"/>
                  </a:lnTo>
                  <a:lnTo>
                    <a:pt x="8839" y="9795"/>
                  </a:lnTo>
                  <a:lnTo>
                    <a:pt x="18297" y="3085"/>
                  </a:lnTo>
                  <a:lnTo>
                    <a:pt x="36779" y="0"/>
                  </a:lnTo>
                  <a:lnTo>
                    <a:pt x="60129" y="2456"/>
                  </a:lnTo>
                  <a:lnTo>
                    <a:pt x="70938" y="7660"/>
                  </a:lnTo>
                  <a:lnTo>
                    <a:pt x="74809" y="11024"/>
                  </a:lnTo>
                  <a:lnTo>
                    <a:pt x="76684" y="16088"/>
                  </a:lnTo>
                  <a:lnTo>
                    <a:pt x="76885" y="29242"/>
                  </a:lnTo>
                  <a:lnTo>
                    <a:pt x="61954" y="73910"/>
                  </a:lnTo>
                  <a:lnTo>
                    <a:pt x="54441" y="89966"/>
                  </a:lnTo>
                  <a:lnTo>
                    <a:pt x="54639" y="92705"/>
                  </a:lnTo>
                  <a:lnTo>
                    <a:pt x="55476" y="95237"/>
                  </a:lnTo>
                  <a:lnTo>
                    <a:pt x="56739" y="96925"/>
                  </a:lnTo>
                  <a:lnTo>
                    <a:pt x="60024" y="98800"/>
                  </a:lnTo>
                  <a:lnTo>
                    <a:pt x="97594" y="99299"/>
                  </a:lnTo>
                  <a:lnTo>
                    <a:pt x="140868" y="95216"/>
                  </a:lnTo>
                  <a:lnTo>
                    <a:pt x="165100" y="93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233"/>
            <p:cNvSpPr/>
            <p:nvPr>
              <p:custDataLst>
                <p:tags r:id="rId14"/>
              </p:custDataLst>
            </p:nvPr>
          </p:nvSpPr>
          <p:spPr>
            <a:xfrm>
              <a:off x="5854700" y="6432944"/>
              <a:ext cx="812801" cy="37707"/>
            </a:xfrm>
            <a:custGeom>
              <a:avLst/>
              <a:gdLst/>
              <a:ahLst/>
              <a:cxnLst/>
              <a:rect l="0" t="0" r="0" b="0"/>
              <a:pathLst>
                <a:path w="812801" h="37707">
                  <a:moveTo>
                    <a:pt x="0" y="37706"/>
                  </a:moveTo>
                  <a:lnTo>
                    <a:pt x="0" y="37706"/>
                  </a:lnTo>
                  <a:lnTo>
                    <a:pt x="0" y="34335"/>
                  </a:lnTo>
                  <a:lnTo>
                    <a:pt x="5645" y="30799"/>
                  </a:lnTo>
                  <a:lnTo>
                    <a:pt x="35775" y="22959"/>
                  </a:lnTo>
                  <a:lnTo>
                    <a:pt x="79400" y="16335"/>
                  </a:lnTo>
                  <a:lnTo>
                    <a:pt x="110789" y="13582"/>
                  </a:lnTo>
                  <a:lnTo>
                    <a:pt x="145825" y="11039"/>
                  </a:lnTo>
                  <a:lnTo>
                    <a:pt x="187528" y="8640"/>
                  </a:lnTo>
                  <a:lnTo>
                    <a:pt x="233674" y="6333"/>
                  </a:lnTo>
                  <a:lnTo>
                    <a:pt x="282783" y="4091"/>
                  </a:lnTo>
                  <a:lnTo>
                    <a:pt x="335277" y="2597"/>
                  </a:lnTo>
                  <a:lnTo>
                    <a:pt x="390030" y="1600"/>
                  </a:lnTo>
                  <a:lnTo>
                    <a:pt x="446285" y="935"/>
                  </a:lnTo>
                  <a:lnTo>
                    <a:pt x="500018" y="491"/>
                  </a:lnTo>
                  <a:lnTo>
                    <a:pt x="552067" y="197"/>
                  </a:lnTo>
                  <a:lnTo>
                    <a:pt x="602994" y="0"/>
                  </a:lnTo>
                  <a:lnTo>
                    <a:pt x="648941" y="574"/>
                  </a:lnTo>
                  <a:lnTo>
                    <a:pt x="691566" y="1663"/>
                  </a:lnTo>
                  <a:lnTo>
                    <a:pt x="731978" y="3094"/>
                  </a:lnTo>
                  <a:lnTo>
                    <a:pt x="812800" y="5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234"/>
            <p:cNvSpPr/>
            <p:nvPr>
              <p:custDataLst>
                <p:tags r:id="rId15"/>
              </p:custDataLst>
            </p:nvPr>
          </p:nvSpPr>
          <p:spPr>
            <a:xfrm>
              <a:off x="6223883" y="6518661"/>
              <a:ext cx="113418" cy="155190"/>
            </a:xfrm>
            <a:custGeom>
              <a:avLst/>
              <a:gdLst/>
              <a:ahLst/>
              <a:cxnLst/>
              <a:rect l="0" t="0" r="0" b="0"/>
              <a:pathLst>
                <a:path w="113418" h="155190">
                  <a:moveTo>
                    <a:pt x="5467" y="28189"/>
                  </a:moveTo>
                  <a:lnTo>
                    <a:pt x="5467" y="28189"/>
                  </a:lnTo>
                  <a:lnTo>
                    <a:pt x="1103" y="38328"/>
                  </a:lnTo>
                  <a:lnTo>
                    <a:pt x="0" y="45865"/>
                  </a:lnTo>
                  <a:lnTo>
                    <a:pt x="4662" y="88264"/>
                  </a:lnTo>
                  <a:lnTo>
                    <a:pt x="5397" y="134955"/>
                  </a:lnTo>
                  <a:lnTo>
                    <a:pt x="5446" y="144725"/>
                  </a:lnTo>
                  <a:lnTo>
                    <a:pt x="6159" y="146097"/>
                  </a:lnTo>
                  <a:lnTo>
                    <a:pt x="7339" y="147010"/>
                  </a:lnTo>
                  <a:lnTo>
                    <a:pt x="8832" y="147620"/>
                  </a:lnTo>
                  <a:lnTo>
                    <a:pt x="9827" y="145204"/>
                  </a:lnTo>
                  <a:lnTo>
                    <a:pt x="11555" y="106636"/>
                  </a:lnTo>
                  <a:lnTo>
                    <a:pt x="18481" y="68052"/>
                  </a:lnTo>
                  <a:lnTo>
                    <a:pt x="29805" y="23023"/>
                  </a:lnTo>
                  <a:lnTo>
                    <a:pt x="39567" y="9196"/>
                  </a:lnTo>
                  <a:lnTo>
                    <a:pt x="49081" y="2108"/>
                  </a:lnTo>
                  <a:lnTo>
                    <a:pt x="53592" y="219"/>
                  </a:lnTo>
                  <a:lnTo>
                    <a:pt x="62368" y="0"/>
                  </a:lnTo>
                  <a:lnTo>
                    <a:pt x="66684" y="929"/>
                  </a:lnTo>
                  <a:lnTo>
                    <a:pt x="86243" y="12351"/>
                  </a:lnTo>
                  <a:lnTo>
                    <a:pt x="98048" y="27029"/>
                  </a:lnTo>
                  <a:lnTo>
                    <a:pt x="106585" y="45313"/>
                  </a:lnTo>
                  <a:lnTo>
                    <a:pt x="112516" y="92854"/>
                  </a:lnTo>
                  <a:lnTo>
                    <a:pt x="113298" y="137277"/>
                  </a:lnTo>
                  <a:lnTo>
                    <a:pt x="113417" y="155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744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1076"/>
          <p:cNvGrpSpPr/>
          <p:nvPr/>
        </p:nvGrpSpPr>
        <p:grpSpPr>
          <a:xfrm>
            <a:off x="762000" y="481412"/>
            <a:ext cx="1219201" cy="928289"/>
            <a:chOff x="762000" y="481412"/>
            <a:chExt cx="1219201" cy="928289"/>
          </a:xfrm>
        </p:grpSpPr>
        <p:sp>
          <p:nvSpPr>
            <p:cNvPr id="2" name="SMARTInkShape-5235"/>
            <p:cNvSpPr/>
            <p:nvPr>
              <p:custDataLst>
                <p:tags r:id="rId234"/>
              </p:custDataLst>
            </p:nvPr>
          </p:nvSpPr>
          <p:spPr>
            <a:xfrm>
              <a:off x="1974850" y="958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236"/>
            <p:cNvSpPr/>
            <p:nvPr>
              <p:custDataLst>
                <p:tags r:id="rId235"/>
              </p:custDataLst>
            </p:nvPr>
          </p:nvSpPr>
          <p:spPr>
            <a:xfrm>
              <a:off x="1917700" y="774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237"/>
            <p:cNvSpPr/>
            <p:nvPr>
              <p:custDataLst>
                <p:tags r:id="rId236"/>
              </p:custDataLst>
            </p:nvPr>
          </p:nvSpPr>
          <p:spPr>
            <a:xfrm>
              <a:off x="971550" y="1149350"/>
              <a:ext cx="749301" cy="260351"/>
            </a:xfrm>
            <a:custGeom>
              <a:avLst/>
              <a:gdLst/>
              <a:ahLst/>
              <a:cxnLst/>
              <a:rect l="0" t="0" r="0" b="0"/>
              <a:pathLst>
                <a:path w="749301" h="260351">
                  <a:moveTo>
                    <a:pt x="0" y="260350"/>
                  </a:moveTo>
                  <a:lnTo>
                    <a:pt x="0" y="260350"/>
                  </a:lnTo>
                  <a:lnTo>
                    <a:pt x="3371" y="260350"/>
                  </a:lnTo>
                  <a:lnTo>
                    <a:pt x="42548" y="250237"/>
                  </a:lnTo>
                  <a:lnTo>
                    <a:pt x="67877" y="242319"/>
                  </a:lnTo>
                  <a:lnTo>
                    <a:pt x="98873" y="232102"/>
                  </a:lnTo>
                  <a:lnTo>
                    <a:pt x="133649" y="220351"/>
                  </a:lnTo>
                  <a:lnTo>
                    <a:pt x="174471" y="206873"/>
                  </a:lnTo>
                  <a:lnTo>
                    <a:pt x="219325" y="192243"/>
                  </a:lnTo>
                  <a:lnTo>
                    <a:pt x="266867" y="176845"/>
                  </a:lnTo>
                  <a:lnTo>
                    <a:pt x="316906" y="160230"/>
                  </a:lnTo>
                  <a:lnTo>
                    <a:pt x="368609" y="142803"/>
                  </a:lnTo>
                  <a:lnTo>
                    <a:pt x="421423" y="124836"/>
                  </a:lnTo>
                  <a:lnTo>
                    <a:pt x="470037" y="107213"/>
                  </a:lnTo>
                  <a:lnTo>
                    <a:pt x="515853" y="89820"/>
                  </a:lnTo>
                  <a:lnTo>
                    <a:pt x="559802" y="72580"/>
                  </a:lnTo>
                  <a:lnTo>
                    <a:pt x="600390" y="56853"/>
                  </a:lnTo>
                  <a:lnTo>
                    <a:pt x="638738" y="42135"/>
                  </a:lnTo>
                  <a:lnTo>
                    <a:pt x="675592" y="28090"/>
                  </a:lnTo>
                  <a:lnTo>
                    <a:pt x="749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238"/>
            <p:cNvSpPr/>
            <p:nvPr>
              <p:custDataLst>
                <p:tags r:id="rId237"/>
              </p:custDataLst>
            </p:nvPr>
          </p:nvSpPr>
          <p:spPr>
            <a:xfrm>
              <a:off x="838200" y="1047750"/>
              <a:ext cx="895351" cy="215901"/>
            </a:xfrm>
            <a:custGeom>
              <a:avLst/>
              <a:gdLst/>
              <a:ahLst/>
              <a:cxnLst/>
              <a:rect l="0" t="0" r="0" b="0"/>
              <a:pathLst>
                <a:path w="895351" h="215901">
                  <a:moveTo>
                    <a:pt x="0" y="215900"/>
                  </a:moveTo>
                  <a:lnTo>
                    <a:pt x="0" y="215900"/>
                  </a:lnTo>
                  <a:lnTo>
                    <a:pt x="38309" y="200691"/>
                  </a:lnTo>
                  <a:lnTo>
                    <a:pt x="75352" y="189385"/>
                  </a:lnTo>
                  <a:lnTo>
                    <a:pt x="100329" y="182701"/>
                  </a:lnTo>
                  <a:lnTo>
                    <a:pt x="128975" y="175423"/>
                  </a:lnTo>
                  <a:lnTo>
                    <a:pt x="160067" y="167749"/>
                  </a:lnTo>
                  <a:lnTo>
                    <a:pt x="195611" y="159105"/>
                  </a:lnTo>
                  <a:lnTo>
                    <a:pt x="234124" y="149814"/>
                  </a:lnTo>
                  <a:lnTo>
                    <a:pt x="274616" y="140093"/>
                  </a:lnTo>
                  <a:lnTo>
                    <a:pt x="319250" y="130084"/>
                  </a:lnTo>
                  <a:lnTo>
                    <a:pt x="366644" y="119884"/>
                  </a:lnTo>
                  <a:lnTo>
                    <a:pt x="415879" y="109556"/>
                  </a:lnTo>
                  <a:lnTo>
                    <a:pt x="464931" y="98437"/>
                  </a:lnTo>
                  <a:lnTo>
                    <a:pt x="513859" y="86792"/>
                  </a:lnTo>
                  <a:lnTo>
                    <a:pt x="562706" y="74794"/>
                  </a:lnTo>
                  <a:lnTo>
                    <a:pt x="608677" y="63974"/>
                  </a:lnTo>
                  <a:lnTo>
                    <a:pt x="652729" y="53938"/>
                  </a:lnTo>
                  <a:lnTo>
                    <a:pt x="695502" y="44425"/>
                  </a:lnTo>
                  <a:lnTo>
                    <a:pt x="733191" y="35967"/>
                  </a:lnTo>
                  <a:lnTo>
                    <a:pt x="767488" y="28211"/>
                  </a:lnTo>
                  <a:lnTo>
                    <a:pt x="799525" y="20924"/>
                  </a:lnTo>
                  <a:lnTo>
                    <a:pt x="844530" y="10946"/>
                  </a:lnTo>
                  <a:lnTo>
                    <a:pt x="895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239"/>
            <p:cNvSpPr/>
            <p:nvPr>
              <p:custDataLst>
                <p:tags r:id="rId238"/>
              </p:custDataLst>
            </p:nvPr>
          </p:nvSpPr>
          <p:spPr>
            <a:xfrm>
              <a:off x="1175404" y="596702"/>
              <a:ext cx="291447" cy="400109"/>
            </a:xfrm>
            <a:custGeom>
              <a:avLst/>
              <a:gdLst/>
              <a:ahLst/>
              <a:cxnLst/>
              <a:rect l="0" t="0" r="0" b="0"/>
              <a:pathLst>
                <a:path w="291447" h="400109">
                  <a:moveTo>
                    <a:pt x="5696" y="152598"/>
                  </a:moveTo>
                  <a:lnTo>
                    <a:pt x="5696" y="152598"/>
                  </a:lnTo>
                  <a:lnTo>
                    <a:pt x="14534" y="198064"/>
                  </a:lnTo>
                  <a:lnTo>
                    <a:pt x="23994" y="242191"/>
                  </a:lnTo>
                  <a:lnTo>
                    <a:pt x="31702" y="276378"/>
                  </a:lnTo>
                  <a:lnTo>
                    <a:pt x="39832" y="312034"/>
                  </a:lnTo>
                  <a:lnTo>
                    <a:pt x="48149" y="346695"/>
                  </a:lnTo>
                  <a:lnTo>
                    <a:pt x="59211" y="391839"/>
                  </a:lnTo>
                  <a:lnTo>
                    <a:pt x="61230" y="400038"/>
                  </a:lnTo>
                  <a:lnTo>
                    <a:pt x="61769" y="400108"/>
                  </a:lnTo>
                  <a:lnTo>
                    <a:pt x="62367" y="394541"/>
                  </a:lnTo>
                  <a:lnTo>
                    <a:pt x="55962" y="362652"/>
                  </a:lnTo>
                  <a:lnTo>
                    <a:pt x="47087" y="323802"/>
                  </a:lnTo>
                  <a:lnTo>
                    <a:pt x="41756" y="300600"/>
                  </a:lnTo>
                  <a:lnTo>
                    <a:pt x="35381" y="272433"/>
                  </a:lnTo>
                  <a:lnTo>
                    <a:pt x="28308" y="240955"/>
                  </a:lnTo>
                  <a:lnTo>
                    <a:pt x="20771" y="207269"/>
                  </a:lnTo>
                  <a:lnTo>
                    <a:pt x="15040" y="179873"/>
                  </a:lnTo>
                  <a:lnTo>
                    <a:pt x="6792" y="136263"/>
                  </a:lnTo>
                  <a:lnTo>
                    <a:pt x="326" y="90771"/>
                  </a:lnTo>
                  <a:lnTo>
                    <a:pt x="0" y="88097"/>
                  </a:lnTo>
                  <a:lnTo>
                    <a:pt x="487" y="87019"/>
                  </a:lnTo>
                  <a:lnTo>
                    <a:pt x="1518" y="87007"/>
                  </a:lnTo>
                  <a:lnTo>
                    <a:pt x="26499" y="97814"/>
                  </a:lnTo>
                  <a:lnTo>
                    <a:pt x="44315" y="100618"/>
                  </a:lnTo>
                  <a:lnTo>
                    <a:pt x="49081" y="99600"/>
                  </a:lnTo>
                  <a:lnTo>
                    <a:pt x="56258" y="94706"/>
                  </a:lnTo>
                  <a:lnTo>
                    <a:pt x="87727" y="55299"/>
                  </a:lnTo>
                  <a:lnTo>
                    <a:pt x="114153" y="7689"/>
                  </a:lnTo>
                  <a:lnTo>
                    <a:pt x="120456" y="0"/>
                  </a:lnTo>
                  <a:lnTo>
                    <a:pt x="123831" y="771"/>
                  </a:lnTo>
                  <a:lnTo>
                    <a:pt x="131343" y="9155"/>
                  </a:lnTo>
                  <a:lnTo>
                    <a:pt x="150583" y="53075"/>
                  </a:lnTo>
                  <a:lnTo>
                    <a:pt x="174214" y="97945"/>
                  </a:lnTo>
                  <a:lnTo>
                    <a:pt x="193482" y="130424"/>
                  </a:lnTo>
                  <a:lnTo>
                    <a:pt x="213805" y="163675"/>
                  </a:lnTo>
                  <a:lnTo>
                    <a:pt x="238337" y="204014"/>
                  </a:lnTo>
                  <a:lnTo>
                    <a:pt x="265185" y="251283"/>
                  </a:lnTo>
                  <a:lnTo>
                    <a:pt x="289377" y="297457"/>
                  </a:lnTo>
                  <a:lnTo>
                    <a:pt x="291446" y="30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240"/>
            <p:cNvSpPr/>
            <p:nvPr>
              <p:custDataLst>
                <p:tags r:id="rId239"/>
              </p:custDataLst>
            </p:nvPr>
          </p:nvSpPr>
          <p:spPr>
            <a:xfrm>
              <a:off x="1590635" y="481412"/>
              <a:ext cx="123866" cy="424007"/>
            </a:xfrm>
            <a:custGeom>
              <a:avLst/>
              <a:gdLst/>
              <a:ahLst/>
              <a:cxnLst/>
              <a:rect l="0" t="0" r="0" b="0"/>
              <a:pathLst>
                <a:path w="123866" h="424007">
                  <a:moveTo>
                    <a:pt x="123865" y="20238"/>
                  </a:moveTo>
                  <a:lnTo>
                    <a:pt x="123865" y="20238"/>
                  </a:lnTo>
                  <a:lnTo>
                    <a:pt x="117123" y="10125"/>
                  </a:lnTo>
                  <a:lnTo>
                    <a:pt x="98761" y="3279"/>
                  </a:lnTo>
                  <a:lnTo>
                    <a:pt x="73902" y="0"/>
                  </a:lnTo>
                  <a:lnTo>
                    <a:pt x="51094" y="3247"/>
                  </a:lnTo>
                  <a:lnTo>
                    <a:pt x="32962" y="13157"/>
                  </a:lnTo>
                  <a:lnTo>
                    <a:pt x="18552" y="27674"/>
                  </a:lnTo>
                  <a:lnTo>
                    <a:pt x="7445" y="45886"/>
                  </a:lnTo>
                  <a:lnTo>
                    <a:pt x="0" y="82714"/>
                  </a:lnTo>
                  <a:lnTo>
                    <a:pt x="1165" y="128277"/>
                  </a:lnTo>
                  <a:lnTo>
                    <a:pt x="4185" y="160918"/>
                  </a:lnTo>
                  <a:lnTo>
                    <a:pt x="7880" y="194240"/>
                  </a:lnTo>
                  <a:lnTo>
                    <a:pt x="11873" y="227865"/>
                  </a:lnTo>
                  <a:lnTo>
                    <a:pt x="16000" y="261624"/>
                  </a:lnTo>
                  <a:lnTo>
                    <a:pt x="19481" y="294737"/>
                  </a:lnTo>
                  <a:lnTo>
                    <a:pt x="21440" y="340441"/>
                  </a:lnTo>
                  <a:lnTo>
                    <a:pt x="22021" y="379696"/>
                  </a:lnTo>
                  <a:lnTo>
                    <a:pt x="24098" y="413315"/>
                  </a:lnTo>
                  <a:lnTo>
                    <a:pt x="25604" y="417756"/>
                  </a:lnTo>
                  <a:lnTo>
                    <a:pt x="28019" y="420717"/>
                  </a:lnTo>
                  <a:lnTo>
                    <a:pt x="34465" y="424006"/>
                  </a:lnTo>
                  <a:lnTo>
                    <a:pt x="45796" y="419824"/>
                  </a:lnTo>
                  <a:lnTo>
                    <a:pt x="90627" y="389821"/>
                  </a:lnTo>
                  <a:lnTo>
                    <a:pt x="108842" y="374337"/>
                  </a:lnTo>
                  <a:lnTo>
                    <a:pt x="123865" y="35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241"/>
            <p:cNvSpPr/>
            <p:nvPr>
              <p:custDataLst>
                <p:tags r:id="rId240"/>
              </p:custDataLst>
            </p:nvPr>
          </p:nvSpPr>
          <p:spPr>
            <a:xfrm>
              <a:off x="1571142" y="679450"/>
              <a:ext cx="143359" cy="44451"/>
            </a:xfrm>
            <a:custGeom>
              <a:avLst/>
              <a:gdLst/>
              <a:ahLst/>
              <a:cxnLst/>
              <a:rect l="0" t="0" r="0" b="0"/>
              <a:pathLst>
                <a:path w="1433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0252" y="42568"/>
                  </a:lnTo>
                  <a:lnTo>
                    <a:pt x="56293" y="28549"/>
                  </a:lnTo>
                  <a:lnTo>
                    <a:pt x="96971" y="14367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242"/>
            <p:cNvSpPr/>
            <p:nvPr>
              <p:custDataLst>
                <p:tags r:id="rId241"/>
              </p:custDataLst>
            </p:nvPr>
          </p:nvSpPr>
          <p:spPr>
            <a:xfrm>
              <a:off x="762000" y="709003"/>
              <a:ext cx="336551" cy="389627"/>
            </a:xfrm>
            <a:custGeom>
              <a:avLst/>
              <a:gdLst/>
              <a:ahLst/>
              <a:cxnLst/>
              <a:rect l="0" t="0" r="0" b="0"/>
              <a:pathLst>
                <a:path w="336551" h="389627">
                  <a:moveTo>
                    <a:pt x="0" y="154597"/>
                  </a:moveTo>
                  <a:lnTo>
                    <a:pt x="0" y="154597"/>
                  </a:lnTo>
                  <a:lnTo>
                    <a:pt x="0" y="148508"/>
                  </a:lnTo>
                  <a:lnTo>
                    <a:pt x="8838" y="172689"/>
                  </a:lnTo>
                  <a:lnTo>
                    <a:pt x="18298" y="212639"/>
                  </a:lnTo>
                  <a:lnTo>
                    <a:pt x="24125" y="248597"/>
                  </a:lnTo>
                  <a:lnTo>
                    <a:pt x="29772" y="287392"/>
                  </a:lnTo>
                  <a:lnTo>
                    <a:pt x="36986" y="325800"/>
                  </a:lnTo>
                  <a:lnTo>
                    <a:pt x="45609" y="366269"/>
                  </a:lnTo>
                  <a:lnTo>
                    <a:pt x="52633" y="386021"/>
                  </a:lnTo>
                  <a:lnTo>
                    <a:pt x="54139" y="388607"/>
                  </a:lnTo>
                  <a:lnTo>
                    <a:pt x="55142" y="389626"/>
                  </a:lnTo>
                  <a:lnTo>
                    <a:pt x="55812" y="389600"/>
                  </a:lnTo>
                  <a:lnTo>
                    <a:pt x="46747" y="353496"/>
                  </a:lnTo>
                  <a:lnTo>
                    <a:pt x="39356" y="309554"/>
                  </a:lnTo>
                  <a:lnTo>
                    <a:pt x="35409" y="279774"/>
                  </a:lnTo>
                  <a:lnTo>
                    <a:pt x="31367" y="245809"/>
                  </a:lnTo>
                  <a:lnTo>
                    <a:pt x="27262" y="209055"/>
                  </a:lnTo>
                  <a:lnTo>
                    <a:pt x="24524" y="173969"/>
                  </a:lnTo>
                  <a:lnTo>
                    <a:pt x="22700" y="139995"/>
                  </a:lnTo>
                  <a:lnTo>
                    <a:pt x="21483" y="106762"/>
                  </a:lnTo>
                  <a:lnTo>
                    <a:pt x="23894" y="64193"/>
                  </a:lnTo>
                  <a:lnTo>
                    <a:pt x="29670" y="41745"/>
                  </a:lnTo>
                  <a:lnTo>
                    <a:pt x="33185" y="37735"/>
                  </a:lnTo>
                  <a:lnTo>
                    <a:pt x="36940" y="36472"/>
                  </a:lnTo>
                  <a:lnTo>
                    <a:pt x="42266" y="39158"/>
                  </a:lnTo>
                  <a:lnTo>
                    <a:pt x="64656" y="62616"/>
                  </a:lnTo>
                  <a:lnTo>
                    <a:pt x="96768" y="105001"/>
                  </a:lnTo>
                  <a:lnTo>
                    <a:pt x="137700" y="144513"/>
                  </a:lnTo>
                  <a:lnTo>
                    <a:pt x="155039" y="157171"/>
                  </a:lnTo>
                  <a:lnTo>
                    <a:pt x="169801" y="162796"/>
                  </a:lnTo>
                  <a:lnTo>
                    <a:pt x="176700" y="160769"/>
                  </a:lnTo>
                  <a:lnTo>
                    <a:pt x="190011" y="149108"/>
                  </a:lnTo>
                  <a:lnTo>
                    <a:pt x="202663" y="112597"/>
                  </a:lnTo>
                  <a:lnTo>
                    <a:pt x="208371" y="76429"/>
                  </a:lnTo>
                  <a:lnTo>
                    <a:pt x="213965" y="39422"/>
                  </a:lnTo>
                  <a:lnTo>
                    <a:pt x="224342" y="6249"/>
                  </a:lnTo>
                  <a:lnTo>
                    <a:pt x="227172" y="2077"/>
                  </a:lnTo>
                  <a:lnTo>
                    <a:pt x="229765" y="0"/>
                  </a:lnTo>
                  <a:lnTo>
                    <a:pt x="232904" y="1438"/>
                  </a:lnTo>
                  <a:lnTo>
                    <a:pt x="240156" y="10562"/>
                  </a:lnTo>
                  <a:lnTo>
                    <a:pt x="252171" y="48420"/>
                  </a:lnTo>
                  <a:lnTo>
                    <a:pt x="264241" y="87652"/>
                  </a:lnTo>
                  <a:lnTo>
                    <a:pt x="278307" y="132605"/>
                  </a:lnTo>
                  <a:lnTo>
                    <a:pt x="291614" y="178454"/>
                  </a:lnTo>
                  <a:lnTo>
                    <a:pt x="304584" y="217176"/>
                  </a:lnTo>
                  <a:lnTo>
                    <a:pt x="321904" y="262980"/>
                  </a:lnTo>
                  <a:lnTo>
                    <a:pt x="336550" y="306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077"/>
          <p:cNvGrpSpPr/>
          <p:nvPr/>
        </p:nvGrpSpPr>
        <p:grpSpPr>
          <a:xfrm>
            <a:off x="2698750" y="601169"/>
            <a:ext cx="2369432" cy="465632"/>
            <a:chOff x="2698750" y="601169"/>
            <a:chExt cx="2369432" cy="465632"/>
          </a:xfrm>
        </p:grpSpPr>
        <p:sp>
          <p:nvSpPr>
            <p:cNvPr id="11" name="SMARTInkShape-5243"/>
            <p:cNvSpPr/>
            <p:nvPr>
              <p:custDataLst>
                <p:tags r:id="rId219"/>
              </p:custDataLst>
            </p:nvPr>
          </p:nvSpPr>
          <p:spPr>
            <a:xfrm>
              <a:off x="4997450" y="632519"/>
              <a:ext cx="70732" cy="434282"/>
            </a:xfrm>
            <a:custGeom>
              <a:avLst/>
              <a:gdLst/>
              <a:ahLst/>
              <a:cxnLst/>
              <a:rect l="0" t="0" r="0" b="0"/>
              <a:pathLst>
                <a:path w="70732" h="434282">
                  <a:moveTo>
                    <a:pt x="19050" y="15181"/>
                  </a:moveTo>
                  <a:lnTo>
                    <a:pt x="19050" y="15181"/>
                  </a:lnTo>
                  <a:lnTo>
                    <a:pt x="32865" y="3248"/>
                  </a:lnTo>
                  <a:lnTo>
                    <a:pt x="36727" y="875"/>
                  </a:lnTo>
                  <a:lnTo>
                    <a:pt x="40712" y="0"/>
                  </a:lnTo>
                  <a:lnTo>
                    <a:pt x="48904" y="908"/>
                  </a:lnTo>
                  <a:lnTo>
                    <a:pt x="61449" y="8757"/>
                  </a:lnTo>
                  <a:lnTo>
                    <a:pt x="70731" y="23391"/>
                  </a:lnTo>
                  <a:lnTo>
                    <a:pt x="70006" y="40702"/>
                  </a:lnTo>
                  <a:lnTo>
                    <a:pt x="58043" y="86309"/>
                  </a:lnTo>
                  <a:lnTo>
                    <a:pt x="39820" y="131121"/>
                  </a:lnTo>
                  <a:lnTo>
                    <a:pt x="35336" y="142910"/>
                  </a:lnTo>
                  <a:lnTo>
                    <a:pt x="33518" y="161447"/>
                  </a:lnTo>
                  <a:lnTo>
                    <a:pt x="44677" y="205694"/>
                  </a:lnTo>
                  <a:lnTo>
                    <a:pt x="62196" y="245664"/>
                  </a:lnTo>
                  <a:lnTo>
                    <a:pt x="68338" y="278020"/>
                  </a:lnTo>
                  <a:lnTo>
                    <a:pt x="62743" y="321911"/>
                  </a:lnTo>
                  <a:lnTo>
                    <a:pt x="51513" y="362696"/>
                  </a:lnTo>
                  <a:lnTo>
                    <a:pt x="29931" y="403312"/>
                  </a:lnTo>
                  <a:lnTo>
                    <a:pt x="0" y="43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244"/>
            <p:cNvSpPr/>
            <p:nvPr>
              <p:custDataLst>
                <p:tags r:id="rId220"/>
              </p:custDataLst>
            </p:nvPr>
          </p:nvSpPr>
          <p:spPr>
            <a:xfrm>
              <a:off x="4826362" y="925761"/>
              <a:ext cx="75839" cy="109290"/>
            </a:xfrm>
            <a:custGeom>
              <a:avLst/>
              <a:gdLst/>
              <a:ahLst/>
              <a:cxnLst/>
              <a:rect l="0" t="0" r="0" b="0"/>
              <a:pathLst>
                <a:path w="75839" h="109290">
                  <a:moveTo>
                    <a:pt x="18688" y="39439"/>
                  </a:moveTo>
                  <a:lnTo>
                    <a:pt x="18688" y="39439"/>
                  </a:lnTo>
                  <a:lnTo>
                    <a:pt x="3761" y="83598"/>
                  </a:lnTo>
                  <a:lnTo>
                    <a:pt x="0" y="100916"/>
                  </a:lnTo>
                  <a:lnTo>
                    <a:pt x="3116" y="95598"/>
                  </a:lnTo>
                  <a:lnTo>
                    <a:pt x="17945" y="51985"/>
                  </a:lnTo>
                  <a:lnTo>
                    <a:pt x="33776" y="18660"/>
                  </a:lnTo>
                  <a:lnTo>
                    <a:pt x="42092" y="9508"/>
                  </a:lnTo>
                  <a:lnTo>
                    <a:pt x="58078" y="388"/>
                  </a:lnTo>
                  <a:lnTo>
                    <a:pt x="62586" y="0"/>
                  </a:lnTo>
                  <a:lnTo>
                    <a:pt x="66299" y="1152"/>
                  </a:lnTo>
                  <a:lnTo>
                    <a:pt x="69478" y="3331"/>
                  </a:lnTo>
                  <a:lnTo>
                    <a:pt x="73011" y="13278"/>
                  </a:lnTo>
                  <a:lnTo>
                    <a:pt x="75466" y="55828"/>
                  </a:lnTo>
                  <a:lnTo>
                    <a:pt x="75805" y="101274"/>
                  </a:lnTo>
                  <a:lnTo>
                    <a:pt x="75838" y="1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245"/>
            <p:cNvSpPr/>
            <p:nvPr>
              <p:custDataLst>
                <p:tags r:id="rId221"/>
              </p:custDataLst>
            </p:nvPr>
          </p:nvSpPr>
          <p:spPr>
            <a:xfrm>
              <a:off x="4699000" y="736600"/>
              <a:ext cx="133351" cy="266701"/>
            </a:xfrm>
            <a:custGeom>
              <a:avLst/>
              <a:gdLst/>
              <a:ahLst/>
              <a:cxnLst/>
              <a:rect l="0" t="0" r="0" b="0"/>
              <a:pathLst>
                <a:path w="133351" h="266701">
                  <a:moveTo>
                    <a:pt x="133350" y="0"/>
                  </a:moveTo>
                  <a:lnTo>
                    <a:pt x="133350" y="0"/>
                  </a:lnTo>
                  <a:lnTo>
                    <a:pt x="126608" y="3371"/>
                  </a:lnTo>
                  <a:lnTo>
                    <a:pt x="115673" y="15580"/>
                  </a:lnTo>
                  <a:lnTo>
                    <a:pt x="93561" y="51630"/>
                  </a:lnTo>
                  <a:lnTo>
                    <a:pt x="78742" y="82213"/>
                  </a:lnTo>
                  <a:lnTo>
                    <a:pt x="60867" y="116973"/>
                  </a:lnTo>
                  <a:lnTo>
                    <a:pt x="41868" y="152882"/>
                  </a:lnTo>
                  <a:lnTo>
                    <a:pt x="24018" y="187657"/>
                  </a:lnTo>
                  <a:lnTo>
                    <a:pt x="4843" y="228855"/>
                  </a:lnTo>
                  <a:lnTo>
                    <a:pt x="506" y="24658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46"/>
            <p:cNvSpPr/>
            <p:nvPr>
              <p:custDataLst>
                <p:tags r:id="rId222"/>
              </p:custDataLst>
            </p:nvPr>
          </p:nvSpPr>
          <p:spPr>
            <a:xfrm>
              <a:off x="4699000" y="730250"/>
              <a:ext cx="146051" cy="260351"/>
            </a:xfrm>
            <a:custGeom>
              <a:avLst/>
              <a:gdLst/>
              <a:ahLst/>
              <a:cxnLst/>
              <a:rect l="0" t="0" r="0" b="0"/>
              <a:pathLst>
                <a:path w="146051" h="260351">
                  <a:moveTo>
                    <a:pt x="0" y="0"/>
                  </a:moveTo>
                  <a:lnTo>
                    <a:pt x="0" y="0"/>
                  </a:lnTo>
                  <a:lnTo>
                    <a:pt x="21048" y="27790"/>
                  </a:lnTo>
                  <a:lnTo>
                    <a:pt x="45434" y="69852"/>
                  </a:lnTo>
                  <a:lnTo>
                    <a:pt x="64878" y="104423"/>
                  </a:lnTo>
                  <a:lnTo>
                    <a:pt x="83868" y="139544"/>
                  </a:lnTo>
                  <a:lnTo>
                    <a:pt x="106459" y="185672"/>
                  </a:lnTo>
                  <a:lnTo>
                    <a:pt x="129292" y="231697"/>
                  </a:lnTo>
                  <a:lnTo>
                    <a:pt x="138497" y="251860"/>
                  </a:lnTo>
                  <a:lnTo>
                    <a:pt x="1460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247"/>
            <p:cNvSpPr/>
            <p:nvPr>
              <p:custDataLst>
                <p:tags r:id="rId223"/>
              </p:custDataLst>
            </p:nvPr>
          </p:nvSpPr>
          <p:spPr>
            <a:xfrm>
              <a:off x="4445000" y="939800"/>
              <a:ext cx="120651" cy="82551"/>
            </a:xfrm>
            <a:custGeom>
              <a:avLst/>
              <a:gdLst/>
              <a:ahLst/>
              <a:cxnLst/>
              <a:rect l="0" t="0" r="0" b="0"/>
              <a:pathLst>
                <a:path w="120651" h="82551">
                  <a:moveTo>
                    <a:pt x="120650" y="0"/>
                  </a:moveTo>
                  <a:lnTo>
                    <a:pt x="120650" y="0"/>
                  </a:lnTo>
                  <a:lnTo>
                    <a:pt x="117279" y="10113"/>
                  </a:lnTo>
                  <a:lnTo>
                    <a:pt x="101699" y="26515"/>
                  </a:lnTo>
                  <a:lnTo>
                    <a:pt x="65724" y="48151"/>
                  </a:lnTo>
                  <a:lnTo>
                    <a:pt x="26059" y="6906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248"/>
            <p:cNvSpPr/>
            <p:nvPr>
              <p:custDataLst>
                <p:tags r:id="rId224"/>
              </p:custDataLst>
            </p:nvPr>
          </p:nvSpPr>
          <p:spPr>
            <a:xfrm>
              <a:off x="4343400" y="9525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249"/>
            <p:cNvSpPr/>
            <p:nvPr>
              <p:custDataLst>
                <p:tags r:id="rId225"/>
              </p:custDataLst>
            </p:nvPr>
          </p:nvSpPr>
          <p:spPr>
            <a:xfrm>
              <a:off x="4121150" y="9652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250"/>
            <p:cNvSpPr/>
            <p:nvPr>
              <p:custDataLst>
                <p:tags r:id="rId226"/>
              </p:custDataLst>
            </p:nvPr>
          </p:nvSpPr>
          <p:spPr>
            <a:xfrm>
              <a:off x="3898900" y="9779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46973" y="26732"/>
                  </a:lnTo>
                  <a:lnTo>
                    <a:pt x="16543" y="51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251"/>
            <p:cNvSpPr/>
            <p:nvPr>
              <p:custDataLst>
                <p:tags r:id="rId227"/>
              </p:custDataLst>
            </p:nvPr>
          </p:nvSpPr>
          <p:spPr>
            <a:xfrm>
              <a:off x="3894710" y="908050"/>
              <a:ext cx="10541" cy="95251"/>
            </a:xfrm>
            <a:custGeom>
              <a:avLst/>
              <a:gdLst/>
              <a:ahLst/>
              <a:cxnLst/>
              <a:rect l="0" t="0" r="0" b="0"/>
              <a:pathLst>
                <a:path w="10541" h="95251">
                  <a:moveTo>
                    <a:pt x="10540" y="0"/>
                  </a:moveTo>
                  <a:lnTo>
                    <a:pt x="10540" y="0"/>
                  </a:lnTo>
                  <a:lnTo>
                    <a:pt x="7169" y="3371"/>
                  </a:lnTo>
                  <a:lnTo>
                    <a:pt x="0" y="43738"/>
                  </a:lnTo>
                  <a:lnTo>
                    <a:pt x="148" y="74596"/>
                  </a:lnTo>
                  <a:lnTo>
                    <a:pt x="419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252"/>
            <p:cNvSpPr/>
            <p:nvPr>
              <p:custDataLst>
                <p:tags r:id="rId228"/>
              </p:custDataLst>
            </p:nvPr>
          </p:nvSpPr>
          <p:spPr>
            <a:xfrm>
              <a:off x="3688542" y="737483"/>
              <a:ext cx="153209" cy="227718"/>
            </a:xfrm>
            <a:custGeom>
              <a:avLst/>
              <a:gdLst/>
              <a:ahLst/>
              <a:cxnLst/>
              <a:rect l="0" t="0" r="0" b="0"/>
              <a:pathLst>
                <a:path w="153209" h="227718">
                  <a:moveTo>
                    <a:pt x="153208" y="5467"/>
                  </a:moveTo>
                  <a:lnTo>
                    <a:pt x="153208" y="5467"/>
                  </a:lnTo>
                  <a:lnTo>
                    <a:pt x="149837" y="2096"/>
                  </a:lnTo>
                  <a:lnTo>
                    <a:pt x="146301" y="441"/>
                  </a:lnTo>
                  <a:lnTo>
                    <a:pt x="144370" y="0"/>
                  </a:lnTo>
                  <a:lnTo>
                    <a:pt x="134910" y="2750"/>
                  </a:lnTo>
                  <a:lnTo>
                    <a:pt x="129083" y="8022"/>
                  </a:lnTo>
                  <a:lnTo>
                    <a:pt x="104549" y="48669"/>
                  </a:lnTo>
                  <a:lnTo>
                    <a:pt x="82111" y="86942"/>
                  </a:lnTo>
                  <a:lnTo>
                    <a:pt x="55707" y="134030"/>
                  </a:lnTo>
                  <a:lnTo>
                    <a:pt x="27422" y="178086"/>
                  </a:lnTo>
                  <a:lnTo>
                    <a:pt x="654" y="215223"/>
                  </a:lnTo>
                  <a:lnTo>
                    <a:pt x="0" y="218682"/>
                  </a:lnTo>
                  <a:lnTo>
                    <a:pt x="269" y="221694"/>
                  </a:lnTo>
                  <a:lnTo>
                    <a:pt x="2565" y="223701"/>
                  </a:lnTo>
                  <a:lnTo>
                    <a:pt x="19858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253"/>
            <p:cNvSpPr/>
            <p:nvPr>
              <p:custDataLst>
                <p:tags r:id="rId229"/>
              </p:custDataLst>
            </p:nvPr>
          </p:nvSpPr>
          <p:spPr>
            <a:xfrm>
              <a:off x="3677533" y="742950"/>
              <a:ext cx="170568" cy="228601"/>
            </a:xfrm>
            <a:custGeom>
              <a:avLst/>
              <a:gdLst/>
              <a:ahLst/>
              <a:cxnLst/>
              <a:rect l="0" t="0" r="0" b="0"/>
              <a:pathLst>
                <a:path w="170568" h="228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6745" y="38282"/>
                  </a:lnTo>
                  <a:lnTo>
                    <a:pt x="70708" y="76646"/>
                  </a:lnTo>
                  <a:lnTo>
                    <a:pt x="106172" y="119998"/>
                  </a:lnTo>
                  <a:lnTo>
                    <a:pt x="133770" y="166867"/>
                  </a:lnTo>
                  <a:lnTo>
                    <a:pt x="156452" y="211937"/>
                  </a:lnTo>
                  <a:lnTo>
                    <a:pt x="17056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254"/>
            <p:cNvSpPr/>
            <p:nvPr>
              <p:custDataLst>
                <p:tags r:id="rId230"/>
              </p:custDataLst>
            </p:nvPr>
          </p:nvSpPr>
          <p:spPr>
            <a:xfrm>
              <a:off x="3415388" y="601169"/>
              <a:ext cx="159663" cy="463738"/>
            </a:xfrm>
            <a:custGeom>
              <a:avLst/>
              <a:gdLst/>
              <a:ahLst/>
              <a:cxnLst/>
              <a:rect l="0" t="0" r="0" b="0"/>
              <a:pathLst>
                <a:path w="159663" h="463738">
                  <a:moveTo>
                    <a:pt x="159662" y="33831"/>
                  </a:moveTo>
                  <a:lnTo>
                    <a:pt x="159662" y="33831"/>
                  </a:lnTo>
                  <a:lnTo>
                    <a:pt x="144082" y="21622"/>
                  </a:lnTo>
                  <a:lnTo>
                    <a:pt x="114512" y="6699"/>
                  </a:lnTo>
                  <a:lnTo>
                    <a:pt x="82785" y="0"/>
                  </a:lnTo>
                  <a:lnTo>
                    <a:pt x="54882" y="2562"/>
                  </a:lnTo>
                  <a:lnTo>
                    <a:pt x="30152" y="11944"/>
                  </a:lnTo>
                  <a:lnTo>
                    <a:pt x="18376" y="19635"/>
                  </a:lnTo>
                  <a:lnTo>
                    <a:pt x="15377" y="25073"/>
                  </a:lnTo>
                  <a:lnTo>
                    <a:pt x="13926" y="38640"/>
                  </a:lnTo>
                  <a:lnTo>
                    <a:pt x="17514" y="52196"/>
                  </a:lnTo>
                  <a:lnTo>
                    <a:pt x="25224" y="65277"/>
                  </a:lnTo>
                  <a:lnTo>
                    <a:pt x="68587" y="104360"/>
                  </a:lnTo>
                  <a:lnTo>
                    <a:pt x="91969" y="134102"/>
                  </a:lnTo>
                  <a:lnTo>
                    <a:pt x="95484" y="140895"/>
                  </a:lnTo>
                  <a:lnTo>
                    <a:pt x="96415" y="148246"/>
                  </a:lnTo>
                  <a:lnTo>
                    <a:pt x="93687" y="163940"/>
                  </a:lnTo>
                  <a:lnTo>
                    <a:pt x="77476" y="192013"/>
                  </a:lnTo>
                  <a:lnTo>
                    <a:pt x="48125" y="221553"/>
                  </a:lnTo>
                  <a:lnTo>
                    <a:pt x="29158" y="233765"/>
                  </a:lnTo>
                  <a:lnTo>
                    <a:pt x="26092" y="234853"/>
                  </a:lnTo>
                  <a:lnTo>
                    <a:pt x="24754" y="234874"/>
                  </a:lnTo>
                  <a:lnTo>
                    <a:pt x="24568" y="234182"/>
                  </a:lnTo>
                  <a:lnTo>
                    <a:pt x="25149" y="233015"/>
                  </a:lnTo>
                  <a:lnTo>
                    <a:pt x="29558" y="231718"/>
                  </a:lnTo>
                  <a:lnTo>
                    <a:pt x="32710" y="231372"/>
                  </a:lnTo>
                  <a:lnTo>
                    <a:pt x="43887" y="234257"/>
                  </a:lnTo>
                  <a:lnTo>
                    <a:pt x="56135" y="242951"/>
                  </a:lnTo>
                  <a:lnTo>
                    <a:pt x="60734" y="256125"/>
                  </a:lnTo>
                  <a:lnTo>
                    <a:pt x="61440" y="281494"/>
                  </a:lnTo>
                  <a:lnTo>
                    <a:pt x="57447" y="299831"/>
                  </a:lnTo>
                  <a:lnTo>
                    <a:pt x="42592" y="334661"/>
                  </a:lnTo>
                  <a:lnTo>
                    <a:pt x="22042" y="374535"/>
                  </a:lnTo>
                  <a:lnTo>
                    <a:pt x="3622" y="418448"/>
                  </a:lnTo>
                  <a:lnTo>
                    <a:pt x="602" y="427825"/>
                  </a:lnTo>
                  <a:lnTo>
                    <a:pt x="0" y="435488"/>
                  </a:lnTo>
                  <a:lnTo>
                    <a:pt x="3093" y="447766"/>
                  </a:lnTo>
                  <a:lnTo>
                    <a:pt x="9172" y="456045"/>
                  </a:lnTo>
                  <a:lnTo>
                    <a:pt x="12769" y="459240"/>
                  </a:lnTo>
                  <a:lnTo>
                    <a:pt x="24291" y="462790"/>
                  </a:lnTo>
                  <a:lnTo>
                    <a:pt x="31314" y="463737"/>
                  </a:lnTo>
                  <a:lnTo>
                    <a:pt x="54684" y="458328"/>
                  </a:lnTo>
                  <a:lnTo>
                    <a:pt x="102512" y="42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255"/>
            <p:cNvSpPr/>
            <p:nvPr>
              <p:custDataLst>
                <p:tags r:id="rId231"/>
              </p:custDataLst>
            </p:nvPr>
          </p:nvSpPr>
          <p:spPr>
            <a:xfrm>
              <a:off x="3112383" y="889000"/>
              <a:ext cx="157868" cy="31489"/>
            </a:xfrm>
            <a:custGeom>
              <a:avLst/>
              <a:gdLst/>
              <a:ahLst/>
              <a:cxnLst/>
              <a:rect l="0" t="0" r="0" b="0"/>
              <a:pathLst>
                <a:path w="157868" h="31489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6120" y="31488"/>
                  </a:lnTo>
                  <a:lnTo>
                    <a:pt x="51248" y="24808"/>
                  </a:lnTo>
                  <a:lnTo>
                    <a:pt x="90998" y="18875"/>
                  </a:lnTo>
                  <a:lnTo>
                    <a:pt x="136035" y="7178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256"/>
            <p:cNvSpPr/>
            <p:nvPr>
              <p:custDataLst>
                <p:tags r:id="rId232"/>
              </p:custDataLst>
            </p:nvPr>
          </p:nvSpPr>
          <p:spPr>
            <a:xfrm>
              <a:off x="3098800" y="8128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11994"/>
                  </a:lnTo>
                  <a:lnTo>
                    <a:pt x="75235" y="763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257"/>
            <p:cNvSpPr/>
            <p:nvPr>
              <p:custDataLst>
                <p:tags r:id="rId233"/>
              </p:custDataLst>
            </p:nvPr>
          </p:nvSpPr>
          <p:spPr>
            <a:xfrm>
              <a:off x="2698750" y="650237"/>
              <a:ext cx="185130" cy="367569"/>
            </a:xfrm>
            <a:custGeom>
              <a:avLst/>
              <a:gdLst/>
              <a:ahLst/>
              <a:cxnLst/>
              <a:rect l="0" t="0" r="0" b="0"/>
              <a:pathLst>
                <a:path w="185130" h="367569">
                  <a:moveTo>
                    <a:pt x="19050" y="130813"/>
                  </a:moveTo>
                  <a:lnTo>
                    <a:pt x="19050" y="130813"/>
                  </a:lnTo>
                  <a:lnTo>
                    <a:pt x="19050" y="127442"/>
                  </a:lnTo>
                  <a:lnTo>
                    <a:pt x="22421" y="173345"/>
                  </a:lnTo>
                  <a:lnTo>
                    <a:pt x="31259" y="211697"/>
                  </a:lnTo>
                  <a:lnTo>
                    <a:pt x="42815" y="254340"/>
                  </a:lnTo>
                  <a:lnTo>
                    <a:pt x="51805" y="294884"/>
                  </a:lnTo>
                  <a:lnTo>
                    <a:pt x="62599" y="340709"/>
                  </a:lnTo>
                  <a:lnTo>
                    <a:pt x="62899" y="341299"/>
                  </a:lnTo>
                  <a:lnTo>
                    <a:pt x="63099" y="340987"/>
                  </a:lnTo>
                  <a:lnTo>
                    <a:pt x="60094" y="294952"/>
                  </a:lnTo>
                  <a:lnTo>
                    <a:pt x="52814" y="260678"/>
                  </a:lnTo>
                  <a:lnTo>
                    <a:pt x="43934" y="218164"/>
                  </a:lnTo>
                  <a:lnTo>
                    <a:pt x="40578" y="193986"/>
                  </a:lnTo>
                  <a:lnTo>
                    <a:pt x="37635" y="168695"/>
                  </a:lnTo>
                  <a:lnTo>
                    <a:pt x="34366" y="125542"/>
                  </a:lnTo>
                  <a:lnTo>
                    <a:pt x="33618" y="90370"/>
                  </a:lnTo>
                  <a:lnTo>
                    <a:pt x="39281" y="52586"/>
                  </a:lnTo>
                  <a:lnTo>
                    <a:pt x="57186" y="15285"/>
                  </a:lnTo>
                  <a:lnTo>
                    <a:pt x="69866" y="2327"/>
                  </a:lnTo>
                  <a:lnTo>
                    <a:pt x="76916" y="0"/>
                  </a:lnTo>
                  <a:lnTo>
                    <a:pt x="92276" y="1178"/>
                  </a:lnTo>
                  <a:lnTo>
                    <a:pt x="106628" y="8286"/>
                  </a:lnTo>
                  <a:lnTo>
                    <a:pt x="120062" y="20618"/>
                  </a:lnTo>
                  <a:lnTo>
                    <a:pt x="145934" y="64910"/>
                  </a:lnTo>
                  <a:lnTo>
                    <a:pt x="165066" y="110345"/>
                  </a:lnTo>
                  <a:lnTo>
                    <a:pt x="176374" y="145000"/>
                  </a:lnTo>
                  <a:lnTo>
                    <a:pt x="183751" y="179216"/>
                  </a:lnTo>
                  <a:lnTo>
                    <a:pt x="185129" y="223471"/>
                  </a:lnTo>
                  <a:lnTo>
                    <a:pt x="177698" y="263395"/>
                  </a:lnTo>
                  <a:lnTo>
                    <a:pt x="152406" y="309742"/>
                  </a:lnTo>
                  <a:lnTo>
                    <a:pt x="126375" y="340776"/>
                  </a:lnTo>
                  <a:lnTo>
                    <a:pt x="101792" y="356774"/>
                  </a:lnTo>
                  <a:lnTo>
                    <a:pt x="63557" y="367568"/>
                  </a:lnTo>
                  <a:lnTo>
                    <a:pt x="41889" y="366330"/>
                  </a:lnTo>
                  <a:lnTo>
                    <a:pt x="32159" y="364024"/>
                  </a:lnTo>
                  <a:lnTo>
                    <a:pt x="24261" y="358960"/>
                  </a:lnTo>
                  <a:lnTo>
                    <a:pt x="0" y="327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5258"/>
          <p:cNvSpPr/>
          <p:nvPr>
            <p:custDataLst>
              <p:tags r:id="rId1"/>
            </p:custDataLst>
          </p:nvPr>
        </p:nvSpPr>
        <p:spPr>
          <a:xfrm>
            <a:off x="5500987" y="831850"/>
            <a:ext cx="252114" cy="106445"/>
          </a:xfrm>
          <a:custGeom>
            <a:avLst/>
            <a:gdLst/>
            <a:ahLst/>
            <a:cxnLst/>
            <a:rect l="0" t="0" r="0" b="0"/>
            <a:pathLst>
              <a:path w="252114" h="106445">
                <a:moveTo>
                  <a:pt x="23513" y="76200"/>
                </a:moveTo>
                <a:lnTo>
                  <a:pt x="23513" y="76200"/>
                </a:lnTo>
                <a:lnTo>
                  <a:pt x="20142" y="76200"/>
                </a:lnTo>
                <a:lnTo>
                  <a:pt x="19149" y="76906"/>
                </a:lnTo>
                <a:lnTo>
                  <a:pt x="18487" y="78081"/>
                </a:lnTo>
                <a:lnTo>
                  <a:pt x="18046" y="79571"/>
                </a:lnTo>
                <a:lnTo>
                  <a:pt x="12973" y="87737"/>
                </a:lnTo>
                <a:lnTo>
                  <a:pt x="10897" y="106444"/>
                </a:lnTo>
                <a:lnTo>
                  <a:pt x="4096" y="100762"/>
                </a:lnTo>
                <a:lnTo>
                  <a:pt x="773" y="92055"/>
                </a:lnTo>
                <a:lnTo>
                  <a:pt x="0" y="79013"/>
                </a:lnTo>
                <a:lnTo>
                  <a:pt x="5254" y="39910"/>
                </a:lnTo>
                <a:lnTo>
                  <a:pt x="9753" y="23382"/>
                </a:lnTo>
                <a:lnTo>
                  <a:pt x="16457" y="11333"/>
                </a:lnTo>
                <a:lnTo>
                  <a:pt x="20925" y="7555"/>
                </a:lnTo>
                <a:lnTo>
                  <a:pt x="31536" y="3358"/>
                </a:lnTo>
                <a:lnTo>
                  <a:pt x="45188" y="5255"/>
                </a:lnTo>
                <a:lnTo>
                  <a:pt x="80319" y="21342"/>
                </a:lnTo>
                <a:lnTo>
                  <a:pt x="120524" y="48561"/>
                </a:lnTo>
                <a:lnTo>
                  <a:pt x="165004" y="70139"/>
                </a:lnTo>
                <a:lnTo>
                  <a:pt x="180236" y="71625"/>
                </a:lnTo>
                <a:lnTo>
                  <a:pt x="187262" y="71033"/>
                </a:lnTo>
                <a:lnTo>
                  <a:pt x="200713" y="62850"/>
                </a:lnTo>
                <a:lnTo>
                  <a:pt x="218303" y="42376"/>
                </a:lnTo>
                <a:lnTo>
                  <a:pt x="236793" y="9164"/>
                </a:lnTo>
                <a:lnTo>
                  <a:pt x="237667" y="6110"/>
                </a:lnTo>
                <a:lnTo>
                  <a:pt x="238955" y="4073"/>
                </a:lnTo>
                <a:lnTo>
                  <a:pt x="240518" y="2715"/>
                </a:lnTo>
                <a:lnTo>
                  <a:pt x="244138" y="1207"/>
                </a:lnTo>
                <a:lnTo>
                  <a:pt x="25211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1079"/>
          <p:cNvGrpSpPr/>
          <p:nvPr/>
        </p:nvGrpSpPr>
        <p:grpSpPr>
          <a:xfrm>
            <a:off x="5810250" y="508883"/>
            <a:ext cx="1403625" cy="746605"/>
            <a:chOff x="5810250" y="508883"/>
            <a:chExt cx="1403625" cy="746605"/>
          </a:xfrm>
        </p:grpSpPr>
        <p:sp>
          <p:nvSpPr>
            <p:cNvPr id="28" name="SMARTInkShape-5259"/>
            <p:cNvSpPr/>
            <p:nvPr>
              <p:custDataLst>
                <p:tags r:id="rId211"/>
              </p:custDataLst>
            </p:nvPr>
          </p:nvSpPr>
          <p:spPr>
            <a:xfrm>
              <a:off x="6433069" y="661383"/>
              <a:ext cx="158232" cy="387564"/>
            </a:xfrm>
            <a:custGeom>
              <a:avLst/>
              <a:gdLst/>
              <a:ahLst/>
              <a:cxnLst/>
              <a:rect l="0" t="0" r="0" b="0"/>
              <a:pathLst>
                <a:path w="158232" h="387564">
                  <a:moveTo>
                    <a:pt x="101081" y="18067"/>
                  </a:moveTo>
                  <a:lnTo>
                    <a:pt x="101081" y="18067"/>
                  </a:lnTo>
                  <a:lnTo>
                    <a:pt x="101081" y="0"/>
                  </a:lnTo>
                  <a:lnTo>
                    <a:pt x="99200" y="1335"/>
                  </a:lnTo>
                  <a:lnTo>
                    <a:pt x="92292" y="6054"/>
                  </a:lnTo>
                  <a:lnTo>
                    <a:pt x="79427" y="15684"/>
                  </a:lnTo>
                  <a:lnTo>
                    <a:pt x="41821" y="60836"/>
                  </a:lnTo>
                  <a:lnTo>
                    <a:pt x="19787" y="103176"/>
                  </a:lnTo>
                  <a:lnTo>
                    <a:pt x="7801" y="140560"/>
                  </a:lnTo>
                  <a:lnTo>
                    <a:pt x="121" y="180694"/>
                  </a:lnTo>
                  <a:lnTo>
                    <a:pt x="0" y="220168"/>
                  </a:lnTo>
                  <a:lnTo>
                    <a:pt x="5355" y="258173"/>
                  </a:lnTo>
                  <a:lnTo>
                    <a:pt x="14792" y="293879"/>
                  </a:lnTo>
                  <a:lnTo>
                    <a:pt x="32005" y="338972"/>
                  </a:lnTo>
                  <a:lnTo>
                    <a:pt x="57253" y="372403"/>
                  </a:lnTo>
                  <a:lnTo>
                    <a:pt x="73135" y="383688"/>
                  </a:lnTo>
                  <a:lnTo>
                    <a:pt x="80333" y="386698"/>
                  </a:lnTo>
                  <a:lnTo>
                    <a:pt x="107320" y="387563"/>
                  </a:lnTo>
                  <a:lnTo>
                    <a:pt x="158231" y="38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260"/>
            <p:cNvSpPr/>
            <p:nvPr>
              <p:custDataLst>
                <p:tags r:id="rId212"/>
              </p:custDataLst>
            </p:nvPr>
          </p:nvSpPr>
          <p:spPr>
            <a:xfrm>
              <a:off x="5994400" y="656742"/>
              <a:ext cx="222251" cy="378086"/>
            </a:xfrm>
            <a:custGeom>
              <a:avLst/>
              <a:gdLst/>
              <a:ahLst/>
              <a:cxnLst/>
              <a:rect l="0" t="0" r="0" b="0"/>
              <a:pathLst>
                <a:path w="222251" h="378086">
                  <a:moveTo>
                    <a:pt x="222250" y="3658"/>
                  </a:moveTo>
                  <a:lnTo>
                    <a:pt x="222250" y="3658"/>
                  </a:lnTo>
                  <a:lnTo>
                    <a:pt x="218879" y="287"/>
                  </a:lnTo>
                  <a:lnTo>
                    <a:pt x="217180" y="0"/>
                  </a:lnTo>
                  <a:lnTo>
                    <a:pt x="215343" y="514"/>
                  </a:lnTo>
                  <a:lnTo>
                    <a:pt x="207503" y="6489"/>
                  </a:lnTo>
                  <a:lnTo>
                    <a:pt x="199468" y="16205"/>
                  </a:lnTo>
                  <a:lnTo>
                    <a:pt x="173299" y="60699"/>
                  </a:lnTo>
                  <a:lnTo>
                    <a:pt x="153927" y="93215"/>
                  </a:lnTo>
                  <a:lnTo>
                    <a:pt x="131206" y="133537"/>
                  </a:lnTo>
                  <a:lnTo>
                    <a:pt x="106997" y="181091"/>
                  </a:lnTo>
                  <a:lnTo>
                    <a:pt x="94615" y="206614"/>
                  </a:lnTo>
                  <a:lnTo>
                    <a:pt x="69567" y="253786"/>
                  </a:lnTo>
                  <a:lnTo>
                    <a:pt x="45736" y="296154"/>
                  </a:lnTo>
                  <a:lnTo>
                    <a:pt x="25736" y="331447"/>
                  </a:lnTo>
                  <a:lnTo>
                    <a:pt x="1722" y="378085"/>
                  </a:lnTo>
                  <a:lnTo>
                    <a:pt x="1149" y="377453"/>
                  </a:lnTo>
                  <a:lnTo>
                    <a:pt x="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261"/>
            <p:cNvSpPr/>
            <p:nvPr>
              <p:custDataLst>
                <p:tags r:id="rId213"/>
              </p:custDataLst>
            </p:nvPr>
          </p:nvSpPr>
          <p:spPr>
            <a:xfrm>
              <a:off x="6038850" y="723900"/>
              <a:ext cx="209551" cy="255072"/>
            </a:xfrm>
            <a:custGeom>
              <a:avLst/>
              <a:gdLst/>
              <a:ahLst/>
              <a:cxnLst/>
              <a:rect l="0" t="0" r="0" b="0"/>
              <a:pathLst>
                <a:path w="209551" h="255072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39346" y="48805"/>
                  </a:lnTo>
                  <a:lnTo>
                    <a:pt x="68730" y="87211"/>
                  </a:lnTo>
                  <a:lnTo>
                    <a:pt x="99778" y="133242"/>
                  </a:lnTo>
                  <a:lnTo>
                    <a:pt x="134692" y="175886"/>
                  </a:lnTo>
                  <a:lnTo>
                    <a:pt x="177229" y="221741"/>
                  </a:lnTo>
                  <a:lnTo>
                    <a:pt x="205098" y="254548"/>
                  </a:lnTo>
                  <a:lnTo>
                    <a:pt x="206582" y="255071"/>
                  </a:lnTo>
                  <a:lnTo>
                    <a:pt x="207571" y="254714"/>
                  </a:lnTo>
                  <a:lnTo>
                    <a:pt x="2095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262"/>
            <p:cNvSpPr/>
            <p:nvPr>
              <p:custDataLst>
                <p:tags r:id="rId214"/>
              </p:custDataLst>
            </p:nvPr>
          </p:nvSpPr>
          <p:spPr>
            <a:xfrm>
              <a:off x="5810250" y="1200150"/>
              <a:ext cx="431801" cy="55338"/>
            </a:xfrm>
            <a:custGeom>
              <a:avLst/>
              <a:gdLst/>
              <a:ahLst/>
              <a:cxnLst/>
              <a:rect l="0" t="0" r="0" b="0"/>
              <a:pathLst>
                <a:path w="431801" h="55338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6" y="3371"/>
                  </a:lnTo>
                  <a:lnTo>
                    <a:pt x="61350" y="29232"/>
                  </a:lnTo>
                  <a:lnTo>
                    <a:pt x="96494" y="35473"/>
                  </a:lnTo>
                  <a:lnTo>
                    <a:pt x="133719" y="33950"/>
                  </a:lnTo>
                  <a:lnTo>
                    <a:pt x="179696" y="23105"/>
                  </a:lnTo>
                  <a:lnTo>
                    <a:pt x="187299" y="20251"/>
                  </a:lnTo>
                  <a:lnTo>
                    <a:pt x="192841" y="23347"/>
                  </a:lnTo>
                  <a:lnTo>
                    <a:pt x="203893" y="34905"/>
                  </a:lnTo>
                  <a:lnTo>
                    <a:pt x="207896" y="40203"/>
                  </a:lnTo>
                  <a:lnTo>
                    <a:pt x="219868" y="47972"/>
                  </a:lnTo>
                  <a:lnTo>
                    <a:pt x="235302" y="53071"/>
                  </a:lnTo>
                  <a:lnTo>
                    <a:pt x="253921" y="55337"/>
                  </a:lnTo>
                  <a:lnTo>
                    <a:pt x="297720" y="46500"/>
                  </a:lnTo>
                  <a:lnTo>
                    <a:pt x="330816" y="39952"/>
                  </a:lnTo>
                  <a:lnTo>
                    <a:pt x="373656" y="32299"/>
                  </a:lnTo>
                  <a:lnTo>
                    <a:pt x="410045" y="26763"/>
                  </a:lnTo>
                  <a:lnTo>
                    <a:pt x="418603" y="27887"/>
                  </a:lnTo>
                  <a:lnTo>
                    <a:pt x="423113" y="30033"/>
                  </a:lnTo>
                  <a:lnTo>
                    <a:pt x="4318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263"/>
            <p:cNvSpPr/>
            <p:nvPr>
              <p:custDataLst>
                <p:tags r:id="rId215"/>
              </p:custDataLst>
            </p:nvPr>
          </p:nvSpPr>
          <p:spPr>
            <a:xfrm>
              <a:off x="7118350" y="673100"/>
              <a:ext cx="95525" cy="387351"/>
            </a:xfrm>
            <a:custGeom>
              <a:avLst/>
              <a:gdLst/>
              <a:ahLst/>
              <a:cxnLst/>
              <a:rect l="0" t="0" r="0" b="0"/>
              <a:pathLst>
                <a:path w="95525" h="387351">
                  <a:moveTo>
                    <a:pt x="19050" y="0"/>
                  </a:moveTo>
                  <a:lnTo>
                    <a:pt x="19050" y="0"/>
                  </a:lnTo>
                  <a:lnTo>
                    <a:pt x="24825" y="7186"/>
                  </a:lnTo>
                  <a:lnTo>
                    <a:pt x="46186" y="48184"/>
                  </a:lnTo>
                  <a:lnTo>
                    <a:pt x="67385" y="90398"/>
                  </a:lnTo>
                  <a:lnTo>
                    <a:pt x="79573" y="127901"/>
                  </a:lnTo>
                  <a:lnTo>
                    <a:pt x="88988" y="171145"/>
                  </a:lnTo>
                  <a:lnTo>
                    <a:pt x="95524" y="218587"/>
                  </a:lnTo>
                  <a:lnTo>
                    <a:pt x="93255" y="262250"/>
                  </a:lnTo>
                  <a:lnTo>
                    <a:pt x="83780" y="300705"/>
                  </a:lnTo>
                  <a:lnTo>
                    <a:pt x="67809" y="331908"/>
                  </a:lnTo>
                  <a:lnTo>
                    <a:pt x="28872" y="366532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264"/>
            <p:cNvSpPr/>
            <p:nvPr>
              <p:custDataLst>
                <p:tags r:id="rId216"/>
              </p:custDataLst>
            </p:nvPr>
          </p:nvSpPr>
          <p:spPr>
            <a:xfrm>
              <a:off x="6963054" y="508883"/>
              <a:ext cx="90772" cy="202318"/>
            </a:xfrm>
            <a:custGeom>
              <a:avLst/>
              <a:gdLst/>
              <a:ahLst/>
              <a:cxnLst/>
              <a:rect l="0" t="0" r="0" b="0"/>
              <a:pathLst>
                <a:path w="90772" h="202318">
                  <a:moveTo>
                    <a:pt x="15596" y="5467"/>
                  </a:moveTo>
                  <a:lnTo>
                    <a:pt x="15596" y="5467"/>
                  </a:lnTo>
                  <a:lnTo>
                    <a:pt x="12225" y="2096"/>
                  </a:lnTo>
                  <a:lnTo>
                    <a:pt x="8688" y="441"/>
                  </a:lnTo>
                  <a:lnTo>
                    <a:pt x="6757" y="0"/>
                  </a:lnTo>
                  <a:lnTo>
                    <a:pt x="4765" y="411"/>
                  </a:lnTo>
                  <a:lnTo>
                    <a:pt x="669" y="2749"/>
                  </a:lnTo>
                  <a:lnTo>
                    <a:pt x="0" y="4361"/>
                  </a:lnTo>
                  <a:lnTo>
                    <a:pt x="260" y="6141"/>
                  </a:lnTo>
                  <a:lnTo>
                    <a:pt x="1139" y="8033"/>
                  </a:lnTo>
                  <a:lnTo>
                    <a:pt x="41061" y="38327"/>
                  </a:lnTo>
                  <a:lnTo>
                    <a:pt x="80132" y="65742"/>
                  </a:lnTo>
                  <a:lnTo>
                    <a:pt x="86612" y="76706"/>
                  </a:lnTo>
                  <a:lnTo>
                    <a:pt x="90771" y="100991"/>
                  </a:lnTo>
                  <a:lnTo>
                    <a:pt x="87578" y="113539"/>
                  </a:lnTo>
                  <a:lnTo>
                    <a:pt x="72933" y="158435"/>
                  </a:lnTo>
                  <a:lnTo>
                    <a:pt x="70007" y="174347"/>
                  </a:lnTo>
                  <a:lnTo>
                    <a:pt x="72746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265"/>
            <p:cNvSpPr/>
            <p:nvPr>
              <p:custDataLst>
                <p:tags r:id="rId217"/>
              </p:custDataLst>
            </p:nvPr>
          </p:nvSpPr>
          <p:spPr>
            <a:xfrm>
              <a:off x="6692926" y="596900"/>
              <a:ext cx="336525" cy="24107"/>
            </a:xfrm>
            <a:custGeom>
              <a:avLst/>
              <a:gdLst/>
              <a:ahLst/>
              <a:cxnLst/>
              <a:rect l="0" t="0" r="0" b="0"/>
              <a:pathLst>
                <a:path w="336525" h="24107">
                  <a:moveTo>
                    <a:pt x="25374" y="19050"/>
                  </a:moveTo>
                  <a:lnTo>
                    <a:pt x="25374" y="19050"/>
                  </a:lnTo>
                  <a:lnTo>
                    <a:pt x="0" y="19050"/>
                  </a:lnTo>
                  <a:lnTo>
                    <a:pt x="18009" y="23414"/>
                  </a:lnTo>
                  <a:lnTo>
                    <a:pt x="53452" y="24106"/>
                  </a:lnTo>
                  <a:lnTo>
                    <a:pt x="83479" y="21767"/>
                  </a:lnTo>
                  <a:lnTo>
                    <a:pt x="123165" y="18376"/>
                  </a:lnTo>
                  <a:lnTo>
                    <a:pt x="169025" y="14517"/>
                  </a:lnTo>
                  <a:lnTo>
                    <a:pt x="193107" y="12500"/>
                  </a:lnTo>
                  <a:lnTo>
                    <a:pt x="238916" y="9084"/>
                  </a:lnTo>
                  <a:lnTo>
                    <a:pt x="275739" y="7565"/>
                  </a:lnTo>
                  <a:lnTo>
                    <a:pt x="321541" y="6510"/>
                  </a:lnTo>
                  <a:lnTo>
                    <a:pt x="324419" y="6457"/>
                  </a:lnTo>
                  <a:lnTo>
                    <a:pt x="329498" y="4516"/>
                  </a:lnTo>
                  <a:lnTo>
                    <a:pt x="336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266"/>
            <p:cNvSpPr/>
            <p:nvPr>
              <p:custDataLst>
                <p:tags r:id="rId218"/>
              </p:custDataLst>
            </p:nvPr>
          </p:nvSpPr>
          <p:spPr>
            <a:xfrm>
              <a:off x="6792238" y="752147"/>
              <a:ext cx="268963" cy="250743"/>
            </a:xfrm>
            <a:custGeom>
              <a:avLst/>
              <a:gdLst/>
              <a:ahLst/>
              <a:cxnLst/>
              <a:rect l="0" t="0" r="0" b="0"/>
              <a:pathLst>
                <a:path w="268963" h="250743">
                  <a:moveTo>
                    <a:pt x="110212" y="67003"/>
                  </a:moveTo>
                  <a:lnTo>
                    <a:pt x="110212" y="67003"/>
                  </a:lnTo>
                  <a:lnTo>
                    <a:pt x="95465" y="54138"/>
                  </a:lnTo>
                  <a:lnTo>
                    <a:pt x="83545" y="45804"/>
                  </a:lnTo>
                  <a:lnTo>
                    <a:pt x="80440" y="45109"/>
                  </a:lnTo>
                  <a:lnTo>
                    <a:pt x="73226" y="46219"/>
                  </a:lnTo>
                  <a:lnTo>
                    <a:pt x="57860" y="54181"/>
                  </a:lnTo>
                  <a:lnTo>
                    <a:pt x="33705" y="75994"/>
                  </a:lnTo>
                  <a:lnTo>
                    <a:pt x="16281" y="103612"/>
                  </a:lnTo>
                  <a:lnTo>
                    <a:pt x="3359" y="150513"/>
                  </a:lnTo>
                  <a:lnTo>
                    <a:pt x="0" y="186056"/>
                  </a:lnTo>
                  <a:lnTo>
                    <a:pt x="3373" y="207404"/>
                  </a:lnTo>
                  <a:lnTo>
                    <a:pt x="11928" y="226300"/>
                  </a:lnTo>
                  <a:lnTo>
                    <a:pt x="28429" y="240342"/>
                  </a:lnTo>
                  <a:lnTo>
                    <a:pt x="48464" y="249170"/>
                  </a:lnTo>
                  <a:lnTo>
                    <a:pt x="66776" y="250742"/>
                  </a:lnTo>
                  <a:lnTo>
                    <a:pt x="107302" y="240227"/>
                  </a:lnTo>
                  <a:lnTo>
                    <a:pt x="142276" y="222986"/>
                  </a:lnTo>
                  <a:lnTo>
                    <a:pt x="173883" y="196162"/>
                  </a:lnTo>
                  <a:lnTo>
                    <a:pt x="195870" y="165872"/>
                  </a:lnTo>
                  <a:lnTo>
                    <a:pt x="210335" y="120269"/>
                  </a:lnTo>
                  <a:lnTo>
                    <a:pt x="213272" y="94204"/>
                  </a:lnTo>
                  <a:lnTo>
                    <a:pt x="206992" y="60403"/>
                  </a:lnTo>
                  <a:lnTo>
                    <a:pt x="200027" y="41257"/>
                  </a:lnTo>
                  <a:lnTo>
                    <a:pt x="181430" y="17982"/>
                  </a:lnTo>
                  <a:lnTo>
                    <a:pt x="164207" y="8057"/>
                  </a:lnTo>
                  <a:lnTo>
                    <a:pt x="132796" y="384"/>
                  </a:lnTo>
                  <a:lnTo>
                    <a:pt x="109666" y="0"/>
                  </a:lnTo>
                  <a:lnTo>
                    <a:pt x="64191" y="13133"/>
                  </a:lnTo>
                  <a:lnTo>
                    <a:pt x="30959" y="31756"/>
                  </a:lnTo>
                  <a:lnTo>
                    <a:pt x="14310" y="46399"/>
                  </a:lnTo>
                  <a:lnTo>
                    <a:pt x="4559" y="59962"/>
                  </a:lnTo>
                  <a:lnTo>
                    <a:pt x="1636" y="74928"/>
                  </a:lnTo>
                  <a:lnTo>
                    <a:pt x="1845" y="82869"/>
                  </a:lnTo>
                  <a:lnTo>
                    <a:pt x="7721" y="97338"/>
                  </a:lnTo>
                  <a:lnTo>
                    <a:pt x="12251" y="104160"/>
                  </a:lnTo>
                  <a:lnTo>
                    <a:pt x="30455" y="115502"/>
                  </a:lnTo>
                  <a:lnTo>
                    <a:pt x="68471" y="127940"/>
                  </a:lnTo>
                  <a:lnTo>
                    <a:pt x="114778" y="134212"/>
                  </a:lnTo>
                  <a:lnTo>
                    <a:pt x="148930" y="135679"/>
                  </a:lnTo>
                  <a:lnTo>
                    <a:pt x="195218" y="135800"/>
                  </a:lnTo>
                  <a:lnTo>
                    <a:pt x="233941" y="131680"/>
                  </a:lnTo>
                  <a:lnTo>
                    <a:pt x="268962" y="124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080"/>
          <p:cNvGrpSpPr/>
          <p:nvPr/>
        </p:nvGrpSpPr>
        <p:grpSpPr>
          <a:xfrm>
            <a:off x="5691465" y="1524362"/>
            <a:ext cx="607736" cy="256022"/>
            <a:chOff x="5691465" y="1524362"/>
            <a:chExt cx="607736" cy="256022"/>
          </a:xfrm>
        </p:grpSpPr>
        <p:sp>
          <p:nvSpPr>
            <p:cNvPr id="37" name="SMARTInkShape-5267"/>
            <p:cNvSpPr/>
            <p:nvPr>
              <p:custDataLst>
                <p:tags r:id="rId206"/>
              </p:custDataLst>
            </p:nvPr>
          </p:nvSpPr>
          <p:spPr>
            <a:xfrm>
              <a:off x="6210669" y="1635113"/>
              <a:ext cx="88532" cy="98438"/>
            </a:xfrm>
            <a:custGeom>
              <a:avLst/>
              <a:gdLst/>
              <a:ahLst/>
              <a:cxnLst/>
              <a:rect l="0" t="0" r="0" b="0"/>
              <a:pathLst>
                <a:path w="88532" h="98438">
                  <a:moveTo>
                    <a:pt x="25031" y="3187"/>
                  </a:moveTo>
                  <a:lnTo>
                    <a:pt x="25031" y="3187"/>
                  </a:lnTo>
                  <a:lnTo>
                    <a:pt x="21660" y="27606"/>
                  </a:lnTo>
                  <a:lnTo>
                    <a:pt x="8024" y="71568"/>
                  </a:lnTo>
                  <a:lnTo>
                    <a:pt x="875" y="83732"/>
                  </a:lnTo>
                  <a:lnTo>
                    <a:pt x="460" y="82989"/>
                  </a:lnTo>
                  <a:lnTo>
                    <a:pt x="0" y="78401"/>
                  </a:lnTo>
                  <a:lnTo>
                    <a:pt x="11873" y="31413"/>
                  </a:lnTo>
                  <a:lnTo>
                    <a:pt x="22406" y="5130"/>
                  </a:lnTo>
                  <a:lnTo>
                    <a:pt x="26922" y="523"/>
                  </a:lnTo>
                  <a:lnTo>
                    <a:pt x="29819" y="0"/>
                  </a:lnTo>
                  <a:lnTo>
                    <a:pt x="36802" y="1300"/>
                  </a:lnTo>
                  <a:lnTo>
                    <a:pt x="44609" y="11756"/>
                  </a:lnTo>
                  <a:lnTo>
                    <a:pt x="69681" y="57232"/>
                  </a:lnTo>
                  <a:lnTo>
                    <a:pt x="88531" y="98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268"/>
            <p:cNvSpPr/>
            <p:nvPr>
              <p:custDataLst>
                <p:tags r:id="rId207"/>
              </p:custDataLst>
            </p:nvPr>
          </p:nvSpPr>
          <p:spPr>
            <a:xfrm>
              <a:off x="6059472" y="1638300"/>
              <a:ext cx="102847" cy="117078"/>
            </a:xfrm>
            <a:custGeom>
              <a:avLst/>
              <a:gdLst/>
              <a:ahLst/>
              <a:cxnLst/>
              <a:rect l="0" t="0" r="0" b="0"/>
              <a:pathLst>
                <a:path w="102847" h="117078">
                  <a:moveTo>
                    <a:pt x="23828" y="0"/>
                  </a:moveTo>
                  <a:lnTo>
                    <a:pt x="23828" y="0"/>
                  </a:lnTo>
                  <a:lnTo>
                    <a:pt x="14394" y="15914"/>
                  </a:lnTo>
                  <a:lnTo>
                    <a:pt x="2813" y="56990"/>
                  </a:lnTo>
                  <a:lnTo>
                    <a:pt x="0" y="95636"/>
                  </a:lnTo>
                  <a:lnTo>
                    <a:pt x="2184" y="108592"/>
                  </a:lnTo>
                  <a:lnTo>
                    <a:pt x="5507" y="115291"/>
                  </a:lnTo>
                  <a:lnTo>
                    <a:pt x="7381" y="117077"/>
                  </a:lnTo>
                  <a:lnTo>
                    <a:pt x="10041" y="116857"/>
                  </a:lnTo>
                  <a:lnTo>
                    <a:pt x="16759" y="112850"/>
                  </a:lnTo>
                  <a:lnTo>
                    <a:pt x="34830" y="89754"/>
                  </a:lnTo>
                  <a:lnTo>
                    <a:pt x="44660" y="75506"/>
                  </a:lnTo>
                  <a:lnTo>
                    <a:pt x="46888" y="74326"/>
                  </a:lnTo>
                  <a:lnTo>
                    <a:pt x="49078" y="74245"/>
                  </a:lnTo>
                  <a:lnTo>
                    <a:pt x="53394" y="76037"/>
                  </a:lnTo>
                  <a:lnTo>
                    <a:pt x="79231" y="91093"/>
                  </a:lnTo>
                  <a:lnTo>
                    <a:pt x="91671" y="94018"/>
                  </a:lnTo>
                  <a:lnTo>
                    <a:pt x="94457" y="93723"/>
                  </a:lnTo>
                  <a:lnTo>
                    <a:pt x="96314" y="92821"/>
                  </a:lnTo>
                  <a:lnTo>
                    <a:pt x="97552" y="91514"/>
                  </a:lnTo>
                  <a:lnTo>
                    <a:pt x="102665" y="76191"/>
                  </a:lnTo>
                  <a:lnTo>
                    <a:pt x="102846" y="63496"/>
                  </a:lnTo>
                  <a:lnTo>
                    <a:pt x="99869" y="50798"/>
                  </a:lnTo>
                  <a:lnTo>
                    <a:pt x="8097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269"/>
            <p:cNvSpPr/>
            <p:nvPr>
              <p:custDataLst>
                <p:tags r:id="rId208"/>
              </p:custDataLst>
            </p:nvPr>
          </p:nvSpPr>
          <p:spPr>
            <a:xfrm>
              <a:off x="5957036" y="1652144"/>
              <a:ext cx="50065" cy="101806"/>
            </a:xfrm>
            <a:custGeom>
              <a:avLst/>
              <a:gdLst/>
              <a:ahLst/>
              <a:cxnLst/>
              <a:rect l="0" t="0" r="0" b="0"/>
              <a:pathLst>
                <a:path w="50065" h="101806">
                  <a:moveTo>
                    <a:pt x="50064" y="11556"/>
                  </a:moveTo>
                  <a:lnTo>
                    <a:pt x="50064" y="11556"/>
                  </a:lnTo>
                  <a:lnTo>
                    <a:pt x="50064" y="8185"/>
                  </a:lnTo>
                  <a:lnTo>
                    <a:pt x="46301" y="4648"/>
                  </a:lnTo>
                  <a:lnTo>
                    <a:pt x="39924" y="1430"/>
                  </a:lnTo>
                  <a:lnTo>
                    <a:pt x="32388" y="0"/>
                  </a:lnTo>
                  <a:lnTo>
                    <a:pt x="24334" y="3127"/>
                  </a:lnTo>
                  <a:lnTo>
                    <a:pt x="16051" y="9927"/>
                  </a:lnTo>
                  <a:lnTo>
                    <a:pt x="7665" y="20004"/>
                  </a:lnTo>
                  <a:lnTo>
                    <a:pt x="2998" y="33420"/>
                  </a:lnTo>
                  <a:lnTo>
                    <a:pt x="0" y="68399"/>
                  </a:lnTo>
                  <a:lnTo>
                    <a:pt x="1873" y="76263"/>
                  </a:lnTo>
                  <a:lnTo>
                    <a:pt x="9595" y="88763"/>
                  </a:lnTo>
                  <a:lnTo>
                    <a:pt x="22473" y="100362"/>
                  </a:lnTo>
                  <a:lnTo>
                    <a:pt x="26731" y="101805"/>
                  </a:lnTo>
                  <a:lnTo>
                    <a:pt x="35225" y="101526"/>
                  </a:lnTo>
                  <a:lnTo>
                    <a:pt x="38055" y="99758"/>
                  </a:lnTo>
                  <a:lnTo>
                    <a:pt x="39941" y="97168"/>
                  </a:lnTo>
                  <a:lnTo>
                    <a:pt x="42038" y="89823"/>
                  </a:lnTo>
                  <a:lnTo>
                    <a:pt x="42511" y="73787"/>
                  </a:lnTo>
                  <a:lnTo>
                    <a:pt x="40122" y="61792"/>
                  </a:lnTo>
                  <a:lnTo>
                    <a:pt x="24664" y="3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270"/>
            <p:cNvSpPr/>
            <p:nvPr>
              <p:custDataLst>
                <p:tags r:id="rId209"/>
              </p:custDataLst>
            </p:nvPr>
          </p:nvSpPr>
          <p:spPr>
            <a:xfrm>
              <a:off x="5856546" y="1647015"/>
              <a:ext cx="80705" cy="105586"/>
            </a:xfrm>
            <a:custGeom>
              <a:avLst/>
              <a:gdLst/>
              <a:ahLst/>
              <a:cxnLst/>
              <a:rect l="0" t="0" r="0" b="0"/>
              <a:pathLst>
                <a:path w="80705" h="105586">
                  <a:moveTo>
                    <a:pt x="23554" y="16685"/>
                  </a:moveTo>
                  <a:lnTo>
                    <a:pt x="23554" y="16685"/>
                  </a:lnTo>
                  <a:lnTo>
                    <a:pt x="29021" y="5750"/>
                  </a:lnTo>
                  <a:lnTo>
                    <a:pt x="29316" y="5867"/>
                  </a:lnTo>
                  <a:lnTo>
                    <a:pt x="29642" y="7879"/>
                  </a:lnTo>
                  <a:lnTo>
                    <a:pt x="18911" y="54810"/>
                  </a:lnTo>
                  <a:lnTo>
                    <a:pt x="14170" y="85286"/>
                  </a:lnTo>
                  <a:lnTo>
                    <a:pt x="10446" y="93035"/>
                  </a:lnTo>
                  <a:lnTo>
                    <a:pt x="8466" y="95102"/>
                  </a:lnTo>
                  <a:lnTo>
                    <a:pt x="6440" y="95774"/>
                  </a:lnTo>
                  <a:lnTo>
                    <a:pt x="4383" y="95516"/>
                  </a:lnTo>
                  <a:lnTo>
                    <a:pt x="2307" y="94639"/>
                  </a:lnTo>
                  <a:lnTo>
                    <a:pt x="0" y="86139"/>
                  </a:lnTo>
                  <a:lnTo>
                    <a:pt x="1890" y="50944"/>
                  </a:lnTo>
                  <a:lnTo>
                    <a:pt x="9763" y="15482"/>
                  </a:lnTo>
                  <a:lnTo>
                    <a:pt x="16483" y="6037"/>
                  </a:lnTo>
                  <a:lnTo>
                    <a:pt x="22293" y="1369"/>
                  </a:lnTo>
                  <a:lnTo>
                    <a:pt x="24830" y="124"/>
                  </a:lnTo>
                  <a:lnTo>
                    <a:pt x="27227" y="0"/>
                  </a:lnTo>
                  <a:lnTo>
                    <a:pt x="31771" y="1744"/>
                  </a:lnTo>
                  <a:lnTo>
                    <a:pt x="41668" y="16805"/>
                  </a:lnTo>
                  <a:lnTo>
                    <a:pt x="63895" y="63634"/>
                  </a:lnTo>
                  <a:lnTo>
                    <a:pt x="80704" y="10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271"/>
            <p:cNvSpPr/>
            <p:nvPr>
              <p:custDataLst>
                <p:tags r:id="rId210"/>
              </p:custDataLst>
            </p:nvPr>
          </p:nvSpPr>
          <p:spPr>
            <a:xfrm>
              <a:off x="5691465" y="1524362"/>
              <a:ext cx="125136" cy="256022"/>
            </a:xfrm>
            <a:custGeom>
              <a:avLst/>
              <a:gdLst/>
              <a:ahLst/>
              <a:cxnLst/>
              <a:rect l="0" t="0" r="0" b="0"/>
              <a:pathLst>
                <a:path w="125136" h="256022">
                  <a:moveTo>
                    <a:pt x="23535" y="18688"/>
                  </a:moveTo>
                  <a:lnTo>
                    <a:pt x="23535" y="18688"/>
                  </a:lnTo>
                  <a:lnTo>
                    <a:pt x="20164" y="15317"/>
                  </a:lnTo>
                  <a:lnTo>
                    <a:pt x="18509" y="11781"/>
                  </a:lnTo>
                  <a:lnTo>
                    <a:pt x="17263" y="859"/>
                  </a:lnTo>
                  <a:lnTo>
                    <a:pt x="16531" y="452"/>
                  </a:lnTo>
                  <a:lnTo>
                    <a:pt x="13837" y="0"/>
                  </a:lnTo>
                  <a:lnTo>
                    <a:pt x="14050" y="7325"/>
                  </a:lnTo>
                  <a:lnTo>
                    <a:pt x="17478" y="50170"/>
                  </a:lnTo>
                  <a:lnTo>
                    <a:pt x="21426" y="94417"/>
                  </a:lnTo>
                  <a:lnTo>
                    <a:pt x="22598" y="129251"/>
                  </a:lnTo>
                  <a:lnTo>
                    <a:pt x="23119" y="164018"/>
                  </a:lnTo>
                  <a:lnTo>
                    <a:pt x="21530" y="209680"/>
                  </a:lnTo>
                  <a:lnTo>
                    <a:pt x="11972" y="256021"/>
                  </a:lnTo>
                  <a:lnTo>
                    <a:pt x="10182" y="255227"/>
                  </a:lnTo>
                  <a:lnTo>
                    <a:pt x="4430" y="248700"/>
                  </a:lnTo>
                  <a:lnTo>
                    <a:pt x="0" y="223012"/>
                  </a:lnTo>
                  <a:lnTo>
                    <a:pt x="846" y="192989"/>
                  </a:lnTo>
                  <a:lnTo>
                    <a:pt x="4984" y="158244"/>
                  </a:lnTo>
                  <a:lnTo>
                    <a:pt x="19920" y="113033"/>
                  </a:lnTo>
                  <a:lnTo>
                    <a:pt x="54670" y="65667"/>
                  </a:lnTo>
                  <a:lnTo>
                    <a:pt x="71474" y="57206"/>
                  </a:lnTo>
                  <a:lnTo>
                    <a:pt x="89291" y="54857"/>
                  </a:lnTo>
                  <a:lnTo>
                    <a:pt x="104266" y="58517"/>
                  </a:lnTo>
                  <a:lnTo>
                    <a:pt x="109106" y="62880"/>
                  </a:lnTo>
                  <a:lnTo>
                    <a:pt x="114483" y="75253"/>
                  </a:lnTo>
                  <a:lnTo>
                    <a:pt x="117509" y="98086"/>
                  </a:lnTo>
                  <a:lnTo>
                    <a:pt x="115113" y="105486"/>
                  </a:lnTo>
                  <a:lnTo>
                    <a:pt x="104923" y="119354"/>
                  </a:lnTo>
                  <a:lnTo>
                    <a:pt x="90987" y="128810"/>
                  </a:lnTo>
                  <a:lnTo>
                    <a:pt x="75386" y="134659"/>
                  </a:lnTo>
                  <a:lnTo>
                    <a:pt x="52146" y="137246"/>
                  </a:lnTo>
                  <a:lnTo>
                    <a:pt x="28366" y="133455"/>
                  </a:lnTo>
                  <a:lnTo>
                    <a:pt x="28167" y="133299"/>
                  </a:lnTo>
                  <a:lnTo>
                    <a:pt x="28740" y="133195"/>
                  </a:lnTo>
                  <a:lnTo>
                    <a:pt x="40503" y="144579"/>
                  </a:lnTo>
                  <a:lnTo>
                    <a:pt x="69640" y="187962"/>
                  </a:lnTo>
                  <a:lnTo>
                    <a:pt x="97208" y="225273"/>
                  </a:lnTo>
                  <a:lnTo>
                    <a:pt x="100493" y="226920"/>
                  </a:lnTo>
                  <a:lnTo>
                    <a:pt x="102357" y="227360"/>
                  </a:lnTo>
                  <a:lnTo>
                    <a:pt x="125135" y="22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5272"/>
          <p:cNvSpPr/>
          <p:nvPr>
            <p:custDataLst>
              <p:tags r:id="rId2"/>
            </p:custDataLst>
          </p:nvPr>
        </p:nvSpPr>
        <p:spPr>
          <a:xfrm>
            <a:off x="6712211" y="1162050"/>
            <a:ext cx="387090" cy="64649"/>
          </a:xfrm>
          <a:custGeom>
            <a:avLst/>
            <a:gdLst/>
            <a:ahLst/>
            <a:cxnLst/>
            <a:rect l="0" t="0" r="0" b="0"/>
            <a:pathLst>
              <a:path w="387090" h="64649">
                <a:moveTo>
                  <a:pt x="6089" y="0"/>
                </a:moveTo>
                <a:lnTo>
                  <a:pt x="6089" y="0"/>
                </a:lnTo>
                <a:lnTo>
                  <a:pt x="2718" y="0"/>
                </a:lnTo>
                <a:lnTo>
                  <a:pt x="1725" y="705"/>
                </a:lnTo>
                <a:lnTo>
                  <a:pt x="1063" y="1882"/>
                </a:lnTo>
                <a:lnTo>
                  <a:pt x="130" y="8789"/>
                </a:lnTo>
                <a:lnTo>
                  <a:pt x="0" y="12209"/>
                </a:lnTo>
                <a:lnTo>
                  <a:pt x="6559" y="27136"/>
                </a:lnTo>
                <a:lnTo>
                  <a:pt x="26485" y="54096"/>
                </a:lnTo>
                <a:lnTo>
                  <a:pt x="38437" y="62378"/>
                </a:lnTo>
                <a:lnTo>
                  <a:pt x="54567" y="64648"/>
                </a:lnTo>
                <a:lnTo>
                  <a:pt x="73496" y="61893"/>
                </a:lnTo>
                <a:lnTo>
                  <a:pt x="114393" y="42878"/>
                </a:lnTo>
                <a:lnTo>
                  <a:pt x="149700" y="25481"/>
                </a:lnTo>
                <a:lnTo>
                  <a:pt x="159991" y="23790"/>
                </a:lnTo>
                <a:lnTo>
                  <a:pt x="163724" y="24327"/>
                </a:lnTo>
                <a:lnTo>
                  <a:pt x="166918" y="26095"/>
                </a:lnTo>
                <a:lnTo>
                  <a:pt x="194760" y="57322"/>
                </a:lnTo>
                <a:lnTo>
                  <a:pt x="203067" y="60754"/>
                </a:lnTo>
                <a:lnTo>
                  <a:pt x="207257" y="61669"/>
                </a:lnTo>
                <a:lnTo>
                  <a:pt x="250954" y="51326"/>
                </a:lnTo>
                <a:lnTo>
                  <a:pt x="295522" y="42437"/>
                </a:lnTo>
                <a:lnTo>
                  <a:pt x="340128" y="38671"/>
                </a:lnTo>
                <a:lnTo>
                  <a:pt x="359063" y="40151"/>
                </a:lnTo>
                <a:lnTo>
                  <a:pt x="387089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082"/>
          <p:cNvGrpSpPr/>
          <p:nvPr/>
        </p:nvGrpSpPr>
        <p:grpSpPr>
          <a:xfrm>
            <a:off x="6883661" y="1447800"/>
            <a:ext cx="760976" cy="244394"/>
            <a:chOff x="6883661" y="1447800"/>
            <a:chExt cx="760976" cy="244394"/>
          </a:xfrm>
        </p:grpSpPr>
        <p:sp>
          <p:nvSpPr>
            <p:cNvPr id="44" name="SMARTInkShape-5273"/>
            <p:cNvSpPr/>
            <p:nvPr>
              <p:custDataLst>
                <p:tags r:id="rId199"/>
              </p:custDataLst>
            </p:nvPr>
          </p:nvSpPr>
          <p:spPr>
            <a:xfrm>
              <a:off x="7570189" y="1549400"/>
              <a:ext cx="74448" cy="120651"/>
            </a:xfrm>
            <a:custGeom>
              <a:avLst/>
              <a:gdLst/>
              <a:ahLst/>
              <a:cxnLst/>
              <a:rect l="0" t="0" r="0" b="0"/>
              <a:pathLst>
                <a:path w="74448" h="120651">
                  <a:moveTo>
                    <a:pt x="24411" y="0"/>
                  </a:moveTo>
                  <a:lnTo>
                    <a:pt x="24411" y="0"/>
                  </a:lnTo>
                  <a:lnTo>
                    <a:pt x="11546" y="43621"/>
                  </a:lnTo>
                  <a:lnTo>
                    <a:pt x="2351" y="76642"/>
                  </a:lnTo>
                  <a:lnTo>
                    <a:pt x="1237" y="77906"/>
                  </a:lnTo>
                  <a:lnTo>
                    <a:pt x="495" y="78043"/>
                  </a:lnTo>
                  <a:lnTo>
                    <a:pt x="0" y="77428"/>
                  </a:lnTo>
                  <a:lnTo>
                    <a:pt x="376" y="76313"/>
                  </a:lnTo>
                  <a:lnTo>
                    <a:pt x="2674" y="73193"/>
                  </a:lnTo>
                  <a:lnTo>
                    <a:pt x="10273" y="28132"/>
                  </a:lnTo>
                  <a:lnTo>
                    <a:pt x="14129" y="16972"/>
                  </a:lnTo>
                  <a:lnTo>
                    <a:pt x="16850" y="13431"/>
                  </a:lnTo>
                  <a:lnTo>
                    <a:pt x="23638" y="9497"/>
                  </a:lnTo>
                  <a:lnTo>
                    <a:pt x="38763" y="7283"/>
                  </a:lnTo>
                  <a:lnTo>
                    <a:pt x="53279" y="9997"/>
                  </a:lnTo>
                  <a:lnTo>
                    <a:pt x="62171" y="19025"/>
                  </a:lnTo>
                  <a:lnTo>
                    <a:pt x="69415" y="32444"/>
                  </a:lnTo>
                  <a:lnTo>
                    <a:pt x="74447" y="75707"/>
                  </a:lnTo>
                  <a:lnTo>
                    <a:pt x="6886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274"/>
            <p:cNvSpPr/>
            <p:nvPr>
              <p:custDataLst>
                <p:tags r:id="rId200"/>
              </p:custDataLst>
            </p:nvPr>
          </p:nvSpPr>
          <p:spPr>
            <a:xfrm>
              <a:off x="7456419" y="1536700"/>
              <a:ext cx="80040" cy="102355"/>
            </a:xfrm>
            <a:custGeom>
              <a:avLst/>
              <a:gdLst/>
              <a:ahLst/>
              <a:cxnLst/>
              <a:rect l="0" t="0" r="0" b="0"/>
              <a:pathLst>
                <a:path w="80040" h="102355">
                  <a:moveTo>
                    <a:pt x="17531" y="0"/>
                  </a:moveTo>
                  <a:lnTo>
                    <a:pt x="17531" y="0"/>
                  </a:lnTo>
                  <a:lnTo>
                    <a:pt x="14160" y="3371"/>
                  </a:lnTo>
                  <a:lnTo>
                    <a:pt x="2604" y="44813"/>
                  </a:lnTo>
                  <a:lnTo>
                    <a:pt x="0" y="78676"/>
                  </a:lnTo>
                  <a:lnTo>
                    <a:pt x="2214" y="90471"/>
                  </a:lnTo>
                  <a:lnTo>
                    <a:pt x="7430" y="98535"/>
                  </a:lnTo>
                  <a:lnTo>
                    <a:pt x="10797" y="101673"/>
                  </a:lnTo>
                  <a:lnTo>
                    <a:pt x="14453" y="102354"/>
                  </a:lnTo>
                  <a:lnTo>
                    <a:pt x="18301" y="101397"/>
                  </a:lnTo>
                  <a:lnTo>
                    <a:pt x="30459" y="93308"/>
                  </a:lnTo>
                  <a:lnTo>
                    <a:pt x="38093" y="85215"/>
                  </a:lnTo>
                  <a:lnTo>
                    <a:pt x="47669" y="66778"/>
                  </a:lnTo>
                  <a:lnTo>
                    <a:pt x="48911" y="66391"/>
                  </a:lnTo>
                  <a:lnTo>
                    <a:pt x="50446" y="66838"/>
                  </a:lnTo>
                  <a:lnTo>
                    <a:pt x="52174" y="67842"/>
                  </a:lnTo>
                  <a:lnTo>
                    <a:pt x="60018" y="79592"/>
                  </a:lnTo>
                  <a:lnTo>
                    <a:pt x="66259" y="89983"/>
                  </a:lnTo>
                  <a:lnTo>
                    <a:pt x="70468" y="92909"/>
                  </a:lnTo>
                  <a:lnTo>
                    <a:pt x="71873" y="92984"/>
                  </a:lnTo>
                  <a:lnTo>
                    <a:pt x="72808" y="92328"/>
                  </a:lnTo>
                  <a:lnTo>
                    <a:pt x="77682" y="79464"/>
                  </a:lnTo>
                  <a:lnTo>
                    <a:pt x="80039" y="65957"/>
                  </a:lnTo>
                  <a:lnTo>
                    <a:pt x="75476" y="32683"/>
                  </a:lnTo>
                  <a:lnTo>
                    <a:pt x="74505" y="30255"/>
                  </a:lnTo>
                  <a:lnTo>
                    <a:pt x="6833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275"/>
            <p:cNvSpPr/>
            <p:nvPr>
              <p:custDataLst>
                <p:tags r:id="rId201"/>
              </p:custDataLst>
            </p:nvPr>
          </p:nvSpPr>
          <p:spPr>
            <a:xfrm>
              <a:off x="7374568" y="1551165"/>
              <a:ext cx="67633" cy="82207"/>
            </a:xfrm>
            <a:custGeom>
              <a:avLst/>
              <a:gdLst/>
              <a:ahLst/>
              <a:cxnLst/>
              <a:rect l="0" t="0" r="0" b="0"/>
              <a:pathLst>
                <a:path w="67633" h="82207">
                  <a:moveTo>
                    <a:pt x="67632" y="10935"/>
                  </a:moveTo>
                  <a:lnTo>
                    <a:pt x="67632" y="10935"/>
                  </a:lnTo>
                  <a:lnTo>
                    <a:pt x="64261" y="4193"/>
                  </a:lnTo>
                  <a:lnTo>
                    <a:pt x="62563" y="2207"/>
                  </a:lnTo>
                  <a:lnTo>
                    <a:pt x="58793" y="0"/>
                  </a:lnTo>
                  <a:lnTo>
                    <a:pt x="42591" y="5500"/>
                  </a:lnTo>
                  <a:lnTo>
                    <a:pt x="19917" y="16067"/>
                  </a:lnTo>
                  <a:lnTo>
                    <a:pt x="9266" y="27797"/>
                  </a:lnTo>
                  <a:lnTo>
                    <a:pt x="2886" y="42418"/>
                  </a:lnTo>
                  <a:lnTo>
                    <a:pt x="0" y="64400"/>
                  </a:lnTo>
                  <a:lnTo>
                    <a:pt x="1825" y="73032"/>
                  </a:lnTo>
                  <a:lnTo>
                    <a:pt x="4710" y="76322"/>
                  </a:lnTo>
                  <a:lnTo>
                    <a:pt x="13562" y="81859"/>
                  </a:lnTo>
                  <a:lnTo>
                    <a:pt x="18885" y="82206"/>
                  </a:lnTo>
                  <a:lnTo>
                    <a:pt x="30444" y="78830"/>
                  </a:lnTo>
                  <a:lnTo>
                    <a:pt x="45481" y="68995"/>
                  </a:lnTo>
                  <a:lnTo>
                    <a:pt x="50731" y="59317"/>
                  </a:lnTo>
                  <a:lnTo>
                    <a:pt x="52359" y="47960"/>
                  </a:lnTo>
                  <a:lnTo>
                    <a:pt x="49309" y="31078"/>
                  </a:lnTo>
                  <a:lnTo>
                    <a:pt x="45848" y="23885"/>
                  </a:lnTo>
                  <a:lnTo>
                    <a:pt x="40076" y="18337"/>
                  </a:lnTo>
                  <a:lnTo>
                    <a:pt x="29532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276"/>
            <p:cNvSpPr/>
            <p:nvPr>
              <p:custDataLst>
                <p:tags r:id="rId202"/>
              </p:custDataLst>
            </p:nvPr>
          </p:nvSpPr>
          <p:spPr>
            <a:xfrm>
              <a:off x="7291029" y="1545742"/>
              <a:ext cx="55922" cy="87605"/>
            </a:xfrm>
            <a:custGeom>
              <a:avLst/>
              <a:gdLst/>
              <a:ahLst/>
              <a:cxnLst/>
              <a:rect l="0" t="0" r="0" b="0"/>
              <a:pathLst>
                <a:path w="55922" h="87605">
                  <a:moveTo>
                    <a:pt x="24171" y="3658"/>
                  </a:moveTo>
                  <a:lnTo>
                    <a:pt x="24171" y="3658"/>
                  </a:lnTo>
                  <a:lnTo>
                    <a:pt x="24171" y="0"/>
                  </a:lnTo>
                  <a:lnTo>
                    <a:pt x="22290" y="10252"/>
                  </a:lnTo>
                  <a:lnTo>
                    <a:pt x="16332" y="55037"/>
                  </a:lnTo>
                  <a:lnTo>
                    <a:pt x="11030" y="74385"/>
                  </a:lnTo>
                  <a:lnTo>
                    <a:pt x="2917" y="87244"/>
                  </a:lnTo>
                  <a:lnTo>
                    <a:pt x="1535" y="87604"/>
                  </a:lnTo>
                  <a:lnTo>
                    <a:pt x="614" y="86433"/>
                  </a:lnTo>
                  <a:lnTo>
                    <a:pt x="0" y="84241"/>
                  </a:lnTo>
                  <a:lnTo>
                    <a:pt x="2506" y="71044"/>
                  </a:lnTo>
                  <a:lnTo>
                    <a:pt x="14744" y="39599"/>
                  </a:lnTo>
                  <a:lnTo>
                    <a:pt x="31535" y="16326"/>
                  </a:lnTo>
                  <a:lnTo>
                    <a:pt x="34019" y="14926"/>
                  </a:lnTo>
                  <a:lnTo>
                    <a:pt x="36381" y="14698"/>
                  </a:lnTo>
                  <a:lnTo>
                    <a:pt x="38661" y="15251"/>
                  </a:lnTo>
                  <a:lnTo>
                    <a:pt x="48611" y="22772"/>
                  </a:lnTo>
                  <a:lnTo>
                    <a:pt x="52672" y="31909"/>
                  </a:lnTo>
                  <a:lnTo>
                    <a:pt x="55794" y="77852"/>
                  </a:lnTo>
                  <a:lnTo>
                    <a:pt x="55921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277"/>
            <p:cNvSpPr/>
            <p:nvPr>
              <p:custDataLst>
                <p:tags r:id="rId203"/>
              </p:custDataLst>
            </p:nvPr>
          </p:nvSpPr>
          <p:spPr>
            <a:xfrm>
              <a:off x="7176239" y="1447800"/>
              <a:ext cx="62762" cy="197861"/>
            </a:xfrm>
            <a:custGeom>
              <a:avLst/>
              <a:gdLst/>
              <a:ahLst/>
              <a:cxnLst/>
              <a:rect l="0" t="0" r="0" b="0"/>
              <a:pathLst>
                <a:path w="62762" h="197861">
                  <a:moveTo>
                    <a:pt x="56411" y="0"/>
                  </a:moveTo>
                  <a:lnTo>
                    <a:pt x="56411" y="0"/>
                  </a:lnTo>
                  <a:lnTo>
                    <a:pt x="54529" y="37351"/>
                  </a:lnTo>
                  <a:lnTo>
                    <a:pt x="47622" y="73391"/>
                  </a:lnTo>
                  <a:lnTo>
                    <a:pt x="36638" y="115349"/>
                  </a:lnTo>
                  <a:lnTo>
                    <a:pt x="24446" y="153416"/>
                  </a:lnTo>
                  <a:lnTo>
                    <a:pt x="16099" y="171196"/>
                  </a:lnTo>
                  <a:lnTo>
                    <a:pt x="1756" y="187818"/>
                  </a:lnTo>
                  <a:lnTo>
                    <a:pt x="924" y="186596"/>
                  </a:lnTo>
                  <a:lnTo>
                    <a:pt x="0" y="179593"/>
                  </a:lnTo>
                  <a:lnTo>
                    <a:pt x="6265" y="136103"/>
                  </a:lnTo>
                  <a:lnTo>
                    <a:pt x="11546" y="114113"/>
                  </a:lnTo>
                  <a:lnTo>
                    <a:pt x="20948" y="94932"/>
                  </a:lnTo>
                  <a:lnTo>
                    <a:pt x="32183" y="82644"/>
                  </a:lnTo>
                  <a:lnTo>
                    <a:pt x="42820" y="76241"/>
                  </a:lnTo>
                  <a:lnTo>
                    <a:pt x="46645" y="75522"/>
                  </a:lnTo>
                  <a:lnTo>
                    <a:pt x="49901" y="75748"/>
                  </a:lnTo>
                  <a:lnTo>
                    <a:pt x="52776" y="78015"/>
                  </a:lnTo>
                  <a:lnTo>
                    <a:pt x="57853" y="86179"/>
                  </a:lnTo>
                  <a:lnTo>
                    <a:pt x="61306" y="106046"/>
                  </a:lnTo>
                  <a:lnTo>
                    <a:pt x="58351" y="119804"/>
                  </a:lnTo>
                  <a:lnTo>
                    <a:pt x="48755" y="137568"/>
                  </a:lnTo>
                  <a:lnTo>
                    <a:pt x="41013" y="145808"/>
                  </a:lnTo>
                  <a:lnTo>
                    <a:pt x="29428" y="150447"/>
                  </a:lnTo>
                  <a:lnTo>
                    <a:pt x="19914" y="152142"/>
                  </a:lnTo>
                  <a:lnTo>
                    <a:pt x="20085" y="152228"/>
                  </a:lnTo>
                  <a:lnTo>
                    <a:pt x="22157" y="152324"/>
                  </a:lnTo>
                  <a:lnTo>
                    <a:pt x="30661" y="159119"/>
                  </a:lnTo>
                  <a:lnTo>
                    <a:pt x="59722" y="197307"/>
                  </a:lnTo>
                  <a:lnTo>
                    <a:pt x="60735" y="197860"/>
                  </a:lnTo>
                  <a:lnTo>
                    <a:pt x="6276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278"/>
            <p:cNvSpPr/>
            <p:nvPr>
              <p:custDataLst>
                <p:tags r:id="rId204"/>
              </p:custDataLst>
            </p:nvPr>
          </p:nvSpPr>
          <p:spPr>
            <a:xfrm>
              <a:off x="6883661" y="1581250"/>
              <a:ext cx="152140" cy="110944"/>
            </a:xfrm>
            <a:custGeom>
              <a:avLst/>
              <a:gdLst/>
              <a:ahLst/>
              <a:cxnLst/>
              <a:rect l="0" t="0" r="0" b="0"/>
              <a:pathLst>
                <a:path w="152140" h="110944">
                  <a:moveTo>
                    <a:pt x="6089" y="12600"/>
                  </a:moveTo>
                  <a:lnTo>
                    <a:pt x="6089" y="12600"/>
                  </a:lnTo>
                  <a:lnTo>
                    <a:pt x="6088" y="0"/>
                  </a:lnTo>
                  <a:lnTo>
                    <a:pt x="1725" y="16539"/>
                  </a:lnTo>
                  <a:lnTo>
                    <a:pt x="0" y="58988"/>
                  </a:lnTo>
                  <a:lnTo>
                    <a:pt x="1654" y="97714"/>
                  </a:lnTo>
                  <a:lnTo>
                    <a:pt x="4823" y="106873"/>
                  </a:lnTo>
                  <a:lnTo>
                    <a:pt x="6656" y="109315"/>
                  </a:lnTo>
                  <a:lnTo>
                    <a:pt x="8584" y="110943"/>
                  </a:lnTo>
                  <a:lnTo>
                    <a:pt x="11986" y="110618"/>
                  </a:lnTo>
                  <a:lnTo>
                    <a:pt x="21410" y="106493"/>
                  </a:lnTo>
                  <a:lnTo>
                    <a:pt x="41986" y="89496"/>
                  </a:lnTo>
                  <a:lnTo>
                    <a:pt x="73257" y="43197"/>
                  </a:lnTo>
                  <a:lnTo>
                    <a:pt x="79612" y="35071"/>
                  </a:lnTo>
                  <a:lnTo>
                    <a:pt x="81210" y="35342"/>
                  </a:lnTo>
                  <a:lnTo>
                    <a:pt x="84867" y="39406"/>
                  </a:lnTo>
                  <a:lnTo>
                    <a:pt x="86962" y="45915"/>
                  </a:lnTo>
                  <a:lnTo>
                    <a:pt x="91678" y="64963"/>
                  </a:lnTo>
                  <a:lnTo>
                    <a:pt x="97379" y="76171"/>
                  </a:lnTo>
                  <a:lnTo>
                    <a:pt x="103537" y="83961"/>
                  </a:lnTo>
                  <a:lnTo>
                    <a:pt x="105626" y="84868"/>
                  </a:lnTo>
                  <a:lnTo>
                    <a:pt x="107725" y="84767"/>
                  </a:lnTo>
                  <a:lnTo>
                    <a:pt x="109829" y="83995"/>
                  </a:lnTo>
                  <a:lnTo>
                    <a:pt x="152139" y="5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279"/>
            <p:cNvSpPr/>
            <p:nvPr>
              <p:custDataLst>
                <p:tags r:id="rId205"/>
              </p:custDataLst>
            </p:nvPr>
          </p:nvSpPr>
          <p:spPr>
            <a:xfrm>
              <a:off x="7061470" y="1581150"/>
              <a:ext cx="58024" cy="88901"/>
            </a:xfrm>
            <a:custGeom>
              <a:avLst/>
              <a:gdLst/>
              <a:ahLst/>
              <a:cxnLst/>
              <a:rect l="0" t="0" r="0" b="0"/>
              <a:pathLst>
                <a:path w="58024" h="88901">
                  <a:moveTo>
                    <a:pt x="18780" y="0"/>
                  </a:moveTo>
                  <a:lnTo>
                    <a:pt x="18780" y="0"/>
                  </a:lnTo>
                  <a:lnTo>
                    <a:pt x="15409" y="3371"/>
                  </a:lnTo>
                  <a:lnTo>
                    <a:pt x="9941" y="15580"/>
                  </a:lnTo>
                  <a:lnTo>
                    <a:pt x="5600" y="57319"/>
                  </a:lnTo>
                  <a:lnTo>
                    <a:pt x="0" y="81442"/>
                  </a:lnTo>
                  <a:lnTo>
                    <a:pt x="451" y="50684"/>
                  </a:lnTo>
                  <a:lnTo>
                    <a:pt x="5509" y="27561"/>
                  </a:lnTo>
                  <a:lnTo>
                    <a:pt x="14926" y="9107"/>
                  </a:lnTo>
                  <a:lnTo>
                    <a:pt x="20125" y="4047"/>
                  </a:lnTo>
                  <a:lnTo>
                    <a:pt x="24787" y="1799"/>
                  </a:lnTo>
                  <a:lnTo>
                    <a:pt x="27017" y="1199"/>
                  </a:lnTo>
                  <a:lnTo>
                    <a:pt x="33260" y="2414"/>
                  </a:lnTo>
                  <a:lnTo>
                    <a:pt x="36899" y="3726"/>
                  </a:lnTo>
                  <a:lnTo>
                    <a:pt x="42826" y="10828"/>
                  </a:lnTo>
                  <a:lnTo>
                    <a:pt x="55750" y="36005"/>
                  </a:lnTo>
                  <a:lnTo>
                    <a:pt x="58023" y="51751"/>
                  </a:lnTo>
                  <a:lnTo>
                    <a:pt x="56325" y="81708"/>
                  </a:lnTo>
                  <a:lnTo>
                    <a:pt x="55098" y="84106"/>
                  </a:lnTo>
                  <a:lnTo>
                    <a:pt x="5053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5280"/>
          <p:cNvSpPr/>
          <p:nvPr>
            <p:custDataLst>
              <p:tags r:id="rId3"/>
            </p:custDataLst>
          </p:nvPr>
        </p:nvSpPr>
        <p:spPr>
          <a:xfrm>
            <a:off x="6661548" y="1329125"/>
            <a:ext cx="1284475" cy="533126"/>
          </a:xfrm>
          <a:custGeom>
            <a:avLst/>
            <a:gdLst/>
            <a:ahLst/>
            <a:cxnLst/>
            <a:rect l="0" t="0" r="0" b="0"/>
            <a:pathLst>
              <a:path w="1284475" h="533126">
                <a:moveTo>
                  <a:pt x="139302" y="442525"/>
                </a:moveTo>
                <a:lnTo>
                  <a:pt x="139302" y="442525"/>
                </a:lnTo>
                <a:lnTo>
                  <a:pt x="142672" y="442525"/>
                </a:lnTo>
                <a:lnTo>
                  <a:pt x="185081" y="462298"/>
                </a:lnTo>
                <a:lnTo>
                  <a:pt x="224622" y="478651"/>
                </a:lnTo>
                <a:lnTo>
                  <a:pt x="264143" y="487880"/>
                </a:lnTo>
                <a:lnTo>
                  <a:pt x="310505" y="491712"/>
                </a:lnTo>
                <a:lnTo>
                  <a:pt x="347096" y="490726"/>
                </a:lnTo>
                <a:lnTo>
                  <a:pt x="387582" y="488642"/>
                </a:lnTo>
                <a:lnTo>
                  <a:pt x="431447" y="487716"/>
                </a:lnTo>
                <a:lnTo>
                  <a:pt x="474930" y="485423"/>
                </a:lnTo>
                <a:lnTo>
                  <a:pt x="519892" y="482052"/>
                </a:lnTo>
                <a:lnTo>
                  <a:pt x="544723" y="480165"/>
                </a:lnTo>
                <a:lnTo>
                  <a:pt x="570449" y="478202"/>
                </a:lnTo>
                <a:lnTo>
                  <a:pt x="597478" y="476187"/>
                </a:lnTo>
                <a:lnTo>
                  <a:pt x="625375" y="474139"/>
                </a:lnTo>
                <a:lnTo>
                  <a:pt x="653850" y="472067"/>
                </a:lnTo>
                <a:lnTo>
                  <a:pt x="682711" y="469275"/>
                </a:lnTo>
                <a:lnTo>
                  <a:pt x="711831" y="466003"/>
                </a:lnTo>
                <a:lnTo>
                  <a:pt x="741121" y="462410"/>
                </a:lnTo>
                <a:lnTo>
                  <a:pt x="771937" y="459310"/>
                </a:lnTo>
                <a:lnTo>
                  <a:pt x="803770" y="456537"/>
                </a:lnTo>
                <a:lnTo>
                  <a:pt x="836280" y="453983"/>
                </a:lnTo>
                <a:lnTo>
                  <a:pt x="867832" y="450869"/>
                </a:lnTo>
                <a:lnTo>
                  <a:pt x="898744" y="447382"/>
                </a:lnTo>
                <a:lnTo>
                  <a:pt x="929231" y="443646"/>
                </a:lnTo>
                <a:lnTo>
                  <a:pt x="958021" y="440450"/>
                </a:lnTo>
                <a:lnTo>
                  <a:pt x="985681" y="437614"/>
                </a:lnTo>
                <a:lnTo>
                  <a:pt x="1012588" y="435018"/>
                </a:lnTo>
                <a:lnTo>
                  <a:pt x="1037581" y="431170"/>
                </a:lnTo>
                <a:lnTo>
                  <a:pt x="1084167" y="421251"/>
                </a:lnTo>
                <a:lnTo>
                  <a:pt x="1126509" y="407905"/>
                </a:lnTo>
                <a:lnTo>
                  <a:pt x="1165082" y="393272"/>
                </a:lnTo>
                <a:lnTo>
                  <a:pt x="1212449" y="373133"/>
                </a:lnTo>
                <a:lnTo>
                  <a:pt x="1252929" y="347365"/>
                </a:lnTo>
                <a:lnTo>
                  <a:pt x="1266425" y="334615"/>
                </a:lnTo>
                <a:lnTo>
                  <a:pt x="1277989" y="314831"/>
                </a:lnTo>
                <a:lnTo>
                  <a:pt x="1284474" y="292115"/>
                </a:lnTo>
                <a:lnTo>
                  <a:pt x="1283738" y="278309"/>
                </a:lnTo>
                <a:lnTo>
                  <a:pt x="1272446" y="247836"/>
                </a:lnTo>
                <a:lnTo>
                  <a:pt x="1252864" y="218820"/>
                </a:lnTo>
                <a:lnTo>
                  <a:pt x="1213331" y="182820"/>
                </a:lnTo>
                <a:lnTo>
                  <a:pt x="1169926" y="155021"/>
                </a:lnTo>
                <a:lnTo>
                  <a:pt x="1128590" y="132737"/>
                </a:lnTo>
                <a:lnTo>
                  <a:pt x="1083182" y="112728"/>
                </a:lnTo>
                <a:lnTo>
                  <a:pt x="1050577" y="99804"/>
                </a:lnTo>
                <a:lnTo>
                  <a:pt x="1017271" y="87005"/>
                </a:lnTo>
                <a:lnTo>
                  <a:pt x="978008" y="74261"/>
                </a:lnTo>
                <a:lnTo>
                  <a:pt x="936099" y="62246"/>
                </a:lnTo>
                <a:lnTo>
                  <a:pt x="896306" y="52203"/>
                </a:lnTo>
                <a:lnTo>
                  <a:pt x="853691" y="41154"/>
                </a:lnTo>
                <a:lnTo>
                  <a:pt x="809586" y="29188"/>
                </a:lnTo>
                <a:lnTo>
                  <a:pt x="766464" y="16814"/>
                </a:lnTo>
                <a:lnTo>
                  <a:pt x="723782" y="8022"/>
                </a:lnTo>
                <a:lnTo>
                  <a:pt x="681293" y="2468"/>
                </a:lnTo>
                <a:lnTo>
                  <a:pt x="638890" y="0"/>
                </a:lnTo>
                <a:lnTo>
                  <a:pt x="596526" y="784"/>
                </a:lnTo>
                <a:lnTo>
                  <a:pt x="554885" y="3484"/>
                </a:lnTo>
                <a:lnTo>
                  <a:pt x="515212" y="7037"/>
                </a:lnTo>
                <a:lnTo>
                  <a:pt x="476412" y="12849"/>
                </a:lnTo>
                <a:lnTo>
                  <a:pt x="438001" y="20136"/>
                </a:lnTo>
                <a:lnTo>
                  <a:pt x="399762" y="28078"/>
                </a:lnTo>
                <a:lnTo>
                  <a:pt x="365364" y="40075"/>
                </a:lnTo>
                <a:lnTo>
                  <a:pt x="332202" y="54108"/>
                </a:lnTo>
                <a:lnTo>
                  <a:pt x="296296" y="67401"/>
                </a:lnTo>
                <a:lnTo>
                  <a:pt x="262934" y="82246"/>
                </a:lnTo>
                <a:lnTo>
                  <a:pt x="216386" y="104588"/>
                </a:lnTo>
                <a:lnTo>
                  <a:pt x="171314" y="126496"/>
                </a:lnTo>
                <a:lnTo>
                  <a:pt x="130442" y="152742"/>
                </a:lnTo>
                <a:lnTo>
                  <a:pt x="85027" y="193216"/>
                </a:lnTo>
                <a:lnTo>
                  <a:pt x="52224" y="239546"/>
                </a:lnTo>
                <a:lnTo>
                  <a:pt x="25362" y="285282"/>
                </a:lnTo>
                <a:lnTo>
                  <a:pt x="9822" y="322321"/>
                </a:lnTo>
                <a:lnTo>
                  <a:pt x="1620" y="369392"/>
                </a:lnTo>
                <a:lnTo>
                  <a:pt x="0" y="412661"/>
                </a:lnTo>
                <a:lnTo>
                  <a:pt x="1836" y="444573"/>
                </a:lnTo>
                <a:lnTo>
                  <a:pt x="20347" y="485080"/>
                </a:lnTo>
                <a:lnTo>
                  <a:pt x="26132" y="494178"/>
                </a:lnTo>
                <a:lnTo>
                  <a:pt x="43849" y="508051"/>
                </a:lnTo>
                <a:lnTo>
                  <a:pt x="77624" y="521912"/>
                </a:lnTo>
                <a:lnTo>
                  <a:pt x="118204" y="530488"/>
                </a:lnTo>
                <a:lnTo>
                  <a:pt x="149680" y="533125"/>
                </a:lnTo>
                <a:lnTo>
                  <a:pt x="182485" y="529594"/>
                </a:lnTo>
                <a:lnTo>
                  <a:pt x="219643" y="521439"/>
                </a:lnTo>
                <a:lnTo>
                  <a:pt x="259675" y="511464"/>
                </a:lnTo>
                <a:lnTo>
                  <a:pt x="300986" y="502328"/>
                </a:lnTo>
                <a:lnTo>
                  <a:pt x="346629" y="495445"/>
                </a:lnTo>
                <a:lnTo>
                  <a:pt x="392314" y="490034"/>
                </a:lnTo>
                <a:lnTo>
                  <a:pt x="431433" y="485277"/>
                </a:lnTo>
                <a:lnTo>
                  <a:pt x="469502" y="480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084"/>
          <p:cNvGrpSpPr/>
          <p:nvPr/>
        </p:nvGrpSpPr>
        <p:grpSpPr>
          <a:xfrm>
            <a:off x="1022350" y="2315617"/>
            <a:ext cx="1130301" cy="503784"/>
            <a:chOff x="1022350" y="2315617"/>
            <a:chExt cx="1130301" cy="503784"/>
          </a:xfrm>
        </p:grpSpPr>
        <p:sp>
          <p:nvSpPr>
            <p:cNvPr id="53" name="SMARTInkShape-5281"/>
            <p:cNvSpPr/>
            <p:nvPr>
              <p:custDataLst>
                <p:tags r:id="rId189"/>
              </p:custDataLst>
            </p:nvPr>
          </p:nvSpPr>
          <p:spPr>
            <a:xfrm>
              <a:off x="1339850" y="2768600"/>
              <a:ext cx="533401" cy="50801"/>
            </a:xfrm>
            <a:custGeom>
              <a:avLst/>
              <a:gdLst/>
              <a:ahLst/>
              <a:cxnLst/>
              <a:rect l="0" t="0" r="0" b="0"/>
              <a:pathLst>
                <a:path w="533401" h="50801">
                  <a:moveTo>
                    <a:pt x="0" y="50800"/>
                  </a:moveTo>
                  <a:lnTo>
                    <a:pt x="0" y="50800"/>
                  </a:lnTo>
                  <a:lnTo>
                    <a:pt x="37037" y="50800"/>
                  </a:lnTo>
                  <a:lnTo>
                    <a:pt x="70789" y="50800"/>
                  </a:lnTo>
                  <a:lnTo>
                    <a:pt x="114012" y="50800"/>
                  </a:lnTo>
                  <a:lnTo>
                    <a:pt x="138802" y="50094"/>
                  </a:lnTo>
                  <a:lnTo>
                    <a:pt x="165207" y="48918"/>
                  </a:lnTo>
                  <a:lnTo>
                    <a:pt x="192688" y="47429"/>
                  </a:lnTo>
                  <a:lnTo>
                    <a:pt x="220886" y="45731"/>
                  </a:lnTo>
                  <a:lnTo>
                    <a:pt x="249563" y="43892"/>
                  </a:lnTo>
                  <a:lnTo>
                    <a:pt x="278559" y="41962"/>
                  </a:lnTo>
                  <a:lnTo>
                    <a:pt x="306356" y="39969"/>
                  </a:lnTo>
                  <a:lnTo>
                    <a:pt x="333354" y="37935"/>
                  </a:lnTo>
                  <a:lnTo>
                    <a:pt x="359819" y="35873"/>
                  </a:lnTo>
                  <a:lnTo>
                    <a:pt x="406159" y="31701"/>
                  </a:lnTo>
                  <a:lnTo>
                    <a:pt x="445804" y="26789"/>
                  </a:lnTo>
                  <a:lnTo>
                    <a:pt x="490512" y="16090"/>
                  </a:lnTo>
                  <a:lnTo>
                    <a:pt x="533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282"/>
            <p:cNvSpPr/>
            <p:nvPr>
              <p:custDataLst>
                <p:tags r:id="rId190"/>
              </p:custDataLst>
            </p:nvPr>
          </p:nvSpPr>
          <p:spPr>
            <a:xfrm>
              <a:off x="1022350" y="2743325"/>
              <a:ext cx="831851" cy="25276"/>
            </a:xfrm>
            <a:custGeom>
              <a:avLst/>
              <a:gdLst/>
              <a:ahLst/>
              <a:cxnLst/>
              <a:rect l="0" t="0" r="0" b="0"/>
              <a:pathLst>
                <a:path w="831851" h="25276">
                  <a:moveTo>
                    <a:pt x="0" y="25275"/>
                  </a:moveTo>
                  <a:lnTo>
                    <a:pt x="0" y="25275"/>
                  </a:lnTo>
                  <a:lnTo>
                    <a:pt x="30339" y="21904"/>
                  </a:lnTo>
                  <a:lnTo>
                    <a:pt x="73456" y="20249"/>
                  </a:lnTo>
                  <a:lnTo>
                    <a:pt x="99771" y="19808"/>
                  </a:lnTo>
                  <a:lnTo>
                    <a:pt x="130719" y="18102"/>
                  </a:lnTo>
                  <a:lnTo>
                    <a:pt x="164757" y="15554"/>
                  </a:lnTo>
                  <a:lnTo>
                    <a:pt x="200855" y="12445"/>
                  </a:lnTo>
                  <a:lnTo>
                    <a:pt x="240442" y="9666"/>
                  </a:lnTo>
                  <a:lnTo>
                    <a:pt x="282356" y="7108"/>
                  </a:lnTo>
                  <a:lnTo>
                    <a:pt x="325821" y="4697"/>
                  </a:lnTo>
                  <a:lnTo>
                    <a:pt x="369614" y="3090"/>
                  </a:lnTo>
                  <a:lnTo>
                    <a:pt x="413626" y="2018"/>
                  </a:lnTo>
                  <a:lnTo>
                    <a:pt x="457784" y="1304"/>
                  </a:lnTo>
                  <a:lnTo>
                    <a:pt x="500628" y="827"/>
                  </a:lnTo>
                  <a:lnTo>
                    <a:pt x="542597" y="510"/>
                  </a:lnTo>
                  <a:lnTo>
                    <a:pt x="583981" y="298"/>
                  </a:lnTo>
                  <a:lnTo>
                    <a:pt x="623565" y="157"/>
                  </a:lnTo>
                  <a:lnTo>
                    <a:pt x="661949" y="63"/>
                  </a:lnTo>
                  <a:lnTo>
                    <a:pt x="699532" y="0"/>
                  </a:lnTo>
                  <a:lnTo>
                    <a:pt x="730233" y="664"/>
                  </a:lnTo>
                  <a:lnTo>
                    <a:pt x="756344" y="1812"/>
                  </a:lnTo>
                  <a:lnTo>
                    <a:pt x="795469" y="4969"/>
                  </a:lnTo>
                  <a:lnTo>
                    <a:pt x="831850" y="1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283"/>
            <p:cNvSpPr/>
            <p:nvPr>
              <p:custDataLst>
                <p:tags r:id="rId191"/>
              </p:custDataLst>
            </p:nvPr>
          </p:nvSpPr>
          <p:spPr>
            <a:xfrm>
              <a:off x="1850646" y="2448619"/>
              <a:ext cx="143767" cy="206440"/>
            </a:xfrm>
            <a:custGeom>
              <a:avLst/>
              <a:gdLst/>
              <a:ahLst/>
              <a:cxnLst/>
              <a:rect l="0" t="0" r="0" b="0"/>
              <a:pathLst>
                <a:path w="143767" h="206440">
                  <a:moveTo>
                    <a:pt x="98804" y="15181"/>
                  </a:moveTo>
                  <a:lnTo>
                    <a:pt x="98804" y="15181"/>
                  </a:lnTo>
                  <a:lnTo>
                    <a:pt x="98804" y="8439"/>
                  </a:lnTo>
                  <a:lnTo>
                    <a:pt x="96922" y="3248"/>
                  </a:lnTo>
                  <a:lnTo>
                    <a:pt x="95433" y="875"/>
                  </a:lnTo>
                  <a:lnTo>
                    <a:pt x="92323" y="0"/>
                  </a:lnTo>
                  <a:lnTo>
                    <a:pt x="83224" y="908"/>
                  </a:lnTo>
                  <a:lnTo>
                    <a:pt x="66201" y="8757"/>
                  </a:lnTo>
                  <a:lnTo>
                    <a:pt x="47751" y="26761"/>
                  </a:lnTo>
                  <a:lnTo>
                    <a:pt x="25508" y="60083"/>
                  </a:lnTo>
                  <a:lnTo>
                    <a:pt x="13076" y="90876"/>
                  </a:lnTo>
                  <a:lnTo>
                    <a:pt x="4258" y="124318"/>
                  </a:lnTo>
                  <a:lnTo>
                    <a:pt x="0" y="168089"/>
                  </a:lnTo>
                  <a:lnTo>
                    <a:pt x="1504" y="187563"/>
                  </a:lnTo>
                  <a:lnTo>
                    <a:pt x="5009" y="194307"/>
                  </a:lnTo>
                  <a:lnTo>
                    <a:pt x="16431" y="203684"/>
                  </a:lnTo>
                  <a:lnTo>
                    <a:pt x="30914" y="206439"/>
                  </a:lnTo>
                  <a:lnTo>
                    <a:pt x="47464" y="203901"/>
                  </a:lnTo>
                  <a:lnTo>
                    <a:pt x="66579" y="195718"/>
                  </a:lnTo>
                  <a:lnTo>
                    <a:pt x="97173" y="169098"/>
                  </a:lnTo>
                  <a:lnTo>
                    <a:pt x="125210" y="131028"/>
                  </a:lnTo>
                  <a:lnTo>
                    <a:pt x="141279" y="91839"/>
                  </a:lnTo>
                  <a:lnTo>
                    <a:pt x="143766" y="56788"/>
                  </a:lnTo>
                  <a:lnTo>
                    <a:pt x="135956" y="38612"/>
                  </a:lnTo>
                  <a:lnTo>
                    <a:pt x="129922" y="30801"/>
                  </a:lnTo>
                  <a:lnTo>
                    <a:pt x="113810" y="22123"/>
                  </a:lnTo>
                  <a:lnTo>
                    <a:pt x="86104" y="15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284"/>
            <p:cNvSpPr/>
            <p:nvPr>
              <p:custDataLst>
                <p:tags r:id="rId192"/>
              </p:custDataLst>
            </p:nvPr>
          </p:nvSpPr>
          <p:spPr>
            <a:xfrm>
              <a:off x="1524035" y="2454833"/>
              <a:ext cx="133421" cy="294482"/>
            </a:xfrm>
            <a:custGeom>
              <a:avLst/>
              <a:gdLst/>
              <a:ahLst/>
              <a:cxnLst/>
              <a:rect l="0" t="0" r="0" b="0"/>
              <a:pathLst>
                <a:path w="133421" h="294482">
                  <a:moveTo>
                    <a:pt x="19015" y="66117"/>
                  </a:moveTo>
                  <a:lnTo>
                    <a:pt x="19015" y="66117"/>
                  </a:lnTo>
                  <a:lnTo>
                    <a:pt x="13548" y="104841"/>
                  </a:lnTo>
                  <a:lnTo>
                    <a:pt x="9555" y="141404"/>
                  </a:lnTo>
                  <a:lnTo>
                    <a:pt x="7275" y="183518"/>
                  </a:lnTo>
                  <a:lnTo>
                    <a:pt x="6600" y="227275"/>
                  </a:lnTo>
                  <a:lnTo>
                    <a:pt x="3028" y="268149"/>
                  </a:lnTo>
                  <a:lnTo>
                    <a:pt x="368" y="294363"/>
                  </a:lnTo>
                  <a:lnTo>
                    <a:pt x="234" y="294481"/>
                  </a:lnTo>
                  <a:lnTo>
                    <a:pt x="0" y="250741"/>
                  </a:lnTo>
                  <a:lnTo>
                    <a:pt x="686" y="213083"/>
                  </a:lnTo>
                  <a:lnTo>
                    <a:pt x="3343" y="165772"/>
                  </a:lnTo>
                  <a:lnTo>
                    <a:pt x="8757" y="125460"/>
                  </a:lnTo>
                  <a:lnTo>
                    <a:pt x="21620" y="78761"/>
                  </a:lnTo>
                  <a:lnTo>
                    <a:pt x="48301" y="31377"/>
                  </a:lnTo>
                  <a:lnTo>
                    <a:pt x="72456" y="8865"/>
                  </a:lnTo>
                  <a:lnTo>
                    <a:pt x="87216" y="1866"/>
                  </a:lnTo>
                  <a:lnTo>
                    <a:pt x="94116" y="0"/>
                  </a:lnTo>
                  <a:lnTo>
                    <a:pt x="107426" y="1689"/>
                  </a:lnTo>
                  <a:lnTo>
                    <a:pt x="113939" y="4115"/>
                  </a:lnTo>
                  <a:lnTo>
                    <a:pt x="124939" y="16218"/>
                  </a:lnTo>
                  <a:lnTo>
                    <a:pt x="129847" y="24384"/>
                  </a:lnTo>
                  <a:lnTo>
                    <a:pt x="133420" y="44747"/>
                  </a:lnTo>
                  <a:lnTo>
                    <a:pt x="133385" y="56103"/>
                  </a:lnTo>
                  <a:lnTo>
                    <a:pt x="119852" y="92313"/>
                  </a:lnTo>
                  <a:lnTo>
                    <a:pt x="87855" y="129853"/>
                  </a:lnTo>
                  <a:lnTo>
                    <a:pt x="47094" y="157674"/>
                  </a:lnTo>
                  <a:lnTo>
                    <a:pt x="19015" y="17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285"/>
            <p:cNvSpPr/>
            <p:nvPr>
              <p:custDataLst>
                <p:tags r:id="rId193"/>
              </p:custDataLst>
            </p:nvPr>
          </p:nvSpPr>
          <p:spPr>
            <a:xfrm>
              <a:off x="1403305" y="2462353"/>
              <a:ext cx="82596" cy="166548"/>
            </a:xfrm>
            <a:custGeom>
              <a:avLst/>
              <a:gdLst/>
              <a:ahLst/>
              <a:cxnLst/>
              <a:rect l="0" t="0" r="0" b="0"/>
              <a:pathLst>
                <a:path w="82596" h="166548">
                  <a:moveTo>
                    <a:pt x="38145" y="33197"/>
                  </a:moveTo>
                  <a:lnTo>
                    <a:pt x="38145" y="33197"/>
                  </a:lnTo>
                  <a:lnTo>
                    <a:pt x="34774" y="36568"/>
                  </a:lnTo>
                  <a:lnTo>
                    <a:pt x="34487" y="38266"/>
                  </a:lnTo>
                  <a:lnTo>
                    <a:pt x="35001" y="40105"/>
                  </a:lnTo>
                  <a:lnTo>
                    <a:pt x="36049" y="42035"/>
                  </a:lnTo>
                  <a:lnTo>
                    <a:pt x="38159" y="43323"/>
                  </a:lnTo>
                  <a:lnTo>
                    <a:pt x="44266" y="44753"/>
                  </a:lnTo>
                  <a:lnTo>
                    <a:pt x="47870" y="43723"/>
                  </a:lnTo>
                  <a:lnTo>
                    <a:pt x="63794" y="31931"/>
                  </a:lnTo>
                  <a:lnTo>
                    <a:pt x="67944" y="28120"/>
                  </a:lnTo>
                  <a:lnTo>
                    <a:pt x="72556" y="18241"/>
                  </a:lnTo>
                  <a:lnTo>
                    <a:pt x="73900" y="8206"/>
                  </a:lnTo>
                  <a:lnTo>
                    <a:pt x="72145" y="1393"/>
                  </a:lnTo>
                  <a:lnTo>
                    <a:pt x="69278" y="0"/>
                  </a:lnTo>
                  <a:lnTo>
                    <a:pt x="60449" y="334"/>
                  </a:lnTo>
                  <a:lnTo>
                    <a:pt x="40207" y="11230"/>
                  </a:lnTo>
                  <a:lnTo>
                    <a:pt x="19706" y="31235"/>
                  </a:lnTo>
                  <a:lnTo>
                    <a:pt x="3597" y="65150"/>
                  </a:lnTo>
                  <a:lnTo>
                    <a:pt x="0" y="106478"/>
                  </a:lnTo>
                  <a:lnTo>
                    <a:pt x="7551" y="129737"/>
                  </a:lnTo>
                  <a:lnTo>
                    <a:pt x="21020" y="148070"/>
                  </a:lnTo>
                  <a:lnTo>
                    <a:pt x="38765" y="160922"/>
                  </a:lnTo>
                  <a:lnTo>
                    <a:pt x="56530" y="165693"/>
                  </a:lnTo>
                  <a:lnTo>
                    <a:pt x="82595" y="16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286"/>
            <p:cNvSpPr/>
            <p:nvPr>
              <p:custDataLst>
                <p:tags r:id="rId194"/>
              </p:custDataLst>
            </p:nvPr>
          </p:nvSpPr>
          <p:spPr>
            <a:xfrm>
              <a:off x="1290012" y="2315617"/>
              <a:ext cx="62539" cy="296597"/>
            </a:xfrm>
            <a:custGeom>
              <a:avLst/>
              <a:gdLst/>
              <a:ahLst/>
              <a:cxnLst/>
              <a:rect l="0" t="0" r="0" b="0"/>
              <a:pathLst>
                <a:path w="62539" h="296597">
                  <a:moveTo>
                    <a:pt x="18088" y="27533"/>
                  </a:moveTo>
                  <a:lnTo>
                    <a:pt x="18088" y="27533"/>
                  </a:lnTo>
                  <a:lnTo>
                    <a:pt x="33015" y="1050"/>
                  </a:lnTo>
                  <a:lnTo>
                    <a:pt x="34389" y="0"/>
                  </a:lnTo>
                  <a:lnTo>
                    <a:pt x="35305" y="6"/>
                  </a:lnTo>
                  <a:lnTo>
                    <a:pt x="35916" y="715"/>
                  </a:lnTo>
                  <a:lnTo>
                    <a:pt x="36776" y="11826"/>
                  </a:lnTo>
                  <a:lnTo>
                    <a:pt x="31291" y="53280"/>
                  </a:lnTo>
                  <a:lnTo>
                    <a:pt x="24897" y="90246"/>
                  </a:lnTo>
                  <a:lnTo>
                    <a:pt x="20511" y="117319"/>
                  </a:lnTo>
                  <a:lnTo>
                    <a:pt x="15470" y="149480"/>
                  </a:lnTo>
                  <a:lnTo>
                    <a:pt x="9992" y="185031"/>
                  </a:lnTo>
                  <a:lnTo>
                    <a:pt x="6341" y="212259"/>
                  </a:lnTo>
                  <a:lnTo>
                    <a:pt x="2284" y="251920"/>
                  </a:lnTo>
                  <a:lnTo>
                    <a:pt x="0" y="283969"/>
                  </a:lnTo>
                  <a:lnTo>
                    <a:pt x="1090" y="289507"/>
                  </a:lnTo>
                  <a:lnTo>
                    <a:pt x="3228" y="293199"/>
                  </a:lnTo>
                  <a:lnTo>
                    <a:pt x="6065" y="295660"/>
                  </a:lnTo>
                  <a:lnTo>
                    <a:pt x="10073" y="296596"/>
                  </a:lnTo>
                  <a:lnTo>
                    <a:pt x="20170" y="295753"/>
                  </a:lnTo>
                  <a:lnTo>
                    <a:pt x="37755" y="287942"/>
                  </a:lnTo>
                  <a:lnTo>
                    <a:pt x="48231" y="276855"/>
                  </a:lnTo>
                  <a:lnTo>
                    <a:pt x="62538" y="25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287"/>
            <p:cNvSpPr/>
            <p:nvPr>
              <p:custDataLst>
                <p:tags r:id="rId195"/>
              </p:custDataLst>
            </p:nvPr>
          </p:nvSpPr>
          <p:spPr>
            <a:xfrm>
              <a:off x="1082292" y="2405048"/>
              <a:ext cx="105159" cy="236875"/>
            </a:xfrm>
            <a:custGeom>
              <a:avLst/>
              <a:gdLst/>
              <a:ahLst/>
              <a:cxnLst/>
              <a:rect l="0" t="0" r="0" b="0"/>
              <a:pathLst>
                <a:path w="105159" h="236875">
                  <a:moveTo>
                    <a:pt x="105158" y="20652"/>
                  </a:moveTo>
                  <a:lnTo>
                    <a:pt x="105158" y="20652"/>
                  </a:lnTo>
                  <a:lnTo>
                    <a:pt x="95698" y="20652"/>
                  </a:lnTo>
                  <a:lnTo>
                    <a:pt x="92017" y="18770"/>
                  </a:lnTo>
                  <a:lnTo>
                    <a:pt x="65406" y="258"/>
                  </a:lnTo>
                  <a:lnTo>
                    <a:pt x="59607" y="0"/>
                  </a:lnTo>
                  <a:lnTo>
                    <a:pt x="47518" y="3477"/>
                  </a:lnTo>
                  <a:lnTo>
                    <a:pt x="25442" y="16739"/>
                  </a:lnTo>
                  <a:lnTo>
                    <a:pt x="13049" y="31848"/>
                  </a:lnTo>
                  <a:lnTo>
                    <a:pt x="4248" y="49617"/>
                  </a:lnTo>
                  <a:lnTo>
                    <a:pt x="0" y="74782"/>
                  </a:lnTo>
                  <a:lnTo>
                    <a:pt x="1506" y="89160"/>
                  </a:lnTo>
                  <a:lnTo>
                    <a:pt x="8291" y="102605"/>
                  </a:lnTo>
                  <a:lnTo>
                    <a:pt x="19067" y="114931"/>
                  </a:lnTo>
                  <a:lnTo>
                    <a:pt x="64668" y="147511"/>
                  </a:lnTo>
                  <a:lnTo>
                    <a:pt x="78696" y="157232"/>
                  </a:lnTo>
                  <a:lnTo>
                    <a:pt x="95122" y="180751"/>
                  </a:lnTo>
                  <a:lnTo>
                    <a:pt x="102185" y="203320"/>
                  </a:lnTo>
                  <a:lnTo>
                    <a:pt x="101955" y="214962"/>
                  </a:lnTo>
                  <a:lnTo>
                    <a:pt x="100906" y="220042"/>
                  </a:lnTo>
                  <a:lnTo>
                    <a:pt x="94096" y="229449"/>
                  </a:lnTo>
                  <a:lnTo>
                    <a:pt x="89317" y="233934"/>
                  </a:lnTo>
                  <a:lnTo>
                    <a:pt x="84014" y="236218"/>
                  </a:lnTo>
                  <a:lnTo>
                    <a:pt x="72477" y="236874"/>
                  </a:lnTo>
                  <a:lnTo>
                    <a:pt x="57453" y="233276"/>
                  </a:lnTo>
                  <a:lnTo>
                    <a:pt x="54305" y="230841"/>
                  </a:lnTo>
                  <a:lnTo>
                    <a:pt x="48008" y="21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88"/>
            <p:cNvSpPr/>
            <p:nvPr>
              <p:custDataLst>
                <p:tags r:id="rId196"/>
              </p:custDataLst>
            </p:nvPr>
          </p:nvSpPr>
          <p:spPr>
            <a:xfrm>
              <a:off x="1276611" y="2470150"/>
              <a:ext cx="120390" cy="12623"/>
            </a:xfrm>
            <a:custGeom>
              <a:avLst/>
              <a:gdLst/>
              <a:ahLst/>
              <a:cxnLst/>
              <a:rect l="0" t="0" r="0" b="0"/>
              <a:pathLst>
                <a:path w="120390" h="12623">
                  <a:moveTo>
                    <a:pt x="6089" y="6350"/>
                  </a:moveTo>
                  <a:lnTo>
                    <a:pt x="6089" y="6350"/>
                  </a:lnTo>
                  <a:lnTo>
                    <a:pt x="2718" y="6350"/>
                  </a:lnTo>
                  <a:lnTo>
                    <a:pt x="1725" y="7055"/>
                  </a:lnTo>
                  <a:lnTo>
                    <a:pt x="1063" y="8231"/>
                  </a:lnTo>
                  <a:lnTo>
                    <a:pt x="0" y="11817"/>
                  </a:lnTo>
                  <a:lnTo>
                    <a:pt x="619" y="12111"/>
                  </a:lnTo>
                  <a:lnTo>
                    <a:pt x="11971" y="12622"/>
                  </a:lnTo>
                  <a:lnTo>
                    <a:pt x="59336" y="7663"/>
                  </a:lnTo>
                  <a:lnTo>
                    <a:pt x="101430" y="3239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289"/>
            <p:cNvSpPr/>
            <p:nvPr>
              <p:custDataLst>
                <p:tags r:id="rId197"/>
              </p:custDataLst>
            </p:nvPr>
          </p:nvSpPr>
          <p:spPr>
            <a:xfrm>
              <a:off x="2133600" y="24955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290"/>
            <p:cNvSpPr/>
            <p:nvPr>
              <p:custDataLst>
                <p:tags r:id="rId198"/>
              </p:custDataLst>
            </p:nvPr>
          </p:nvSpPr>
          <p:spPr>
            <a:xfrm>
              <a:off x="2120900" y="2673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085"/>
          <p:cNvGrpSpPr/>
          <p:nvPr/>
        </p:nvGrpSpPr>
        <p:grpSpPr>
          <a:xfrm>
            <a:off x="2711450" y="2496927"/>
            <a:ext cx="520701" cy="284374"/>
            <a:chOff x="2711450" y="2496927"/>
            <a:chExt cx="520701" cy="284374"/>
          </a:xfrm>
        </p:grpSpPr>
        <p:sp>
          <p:nvSpPr>
            <p:cNvPr id="64" name="SMARTInkShape-5291"/>
            <p:cNvSpPr/>
            <p:nvPr>
              <p:custDataLst>
                <p:tags r:id="rId185"/>
              </p:custDataLst>
            </p:nvPr>
          </p:nvSpPr>
          <p:spPr>
            <a:xfrm>
              <a:off x="2711450" y="2496927"/>
              <a:ext cx="31460" cy="284374"/>
            </a:xfrm>
            <a:custGeom>
              <a:avLst/>
              <a:gdLst/>
              <a:ahLst/>
              <a:cxnLst/>
              <a:rect l="0" t="0" r="0" b="0"/>
              <a:pathLst>
                <a:path w="31460" h="284374">
                  <a:moveTo>
                    <a:pt x="12700" y="30373"/>
                  </a:moveTo>
                  <a:lnTo>
                    <a:pt x="12700" y="30373"/>
                  </a:lnTo>
                  <a:lnTo>
                    <a:pt x="13405" y="16576"/>
                  </a:lnTo>
                  <a:lnTo>
                    <a:pt x="16071" y="10600"/>
                  </a:lnTo>
                  <a:lnTo>
                    <a:pt x="24256" y="0"/>
                  </a:lnTo>
                  <a:lnTo>
                    <a:pt x="28432" y="12515"/>
                  </a:lnTo>
                  <a:lnTo>
                    <a:pt x="31094" y="59353"/>
                  </a:lnTo>
                  <a:lnTo>
                    <a:pt x="31459" y="94994"/>
                  </a:lnTo>
                  <a:lnTo>
                    <a:pt x="29739" y="134353"/>
                  </a:lnTo>
                  <a:lnTo>
                    <a:pt x="26623" y="173953"/>
                  </a:lnTo>
                  <a:lnTo>
                    <a:pt x="22886" y="210368"/>
                  </a:lnTo>
                  <a:lnTo>
                    <a:pt x="13445" y="252489"/>
                  </a:lnTo>
                  <a:lnTo>
                    <a:pt x="3387" y="281002"/>
                  </a:lnTo>
                  <a:lnTo>
                    <a:pt x="2258" y="282831"/>
                  </a:lnTo>
                  <a:lnTo>
                    <a:pt x="0" y="28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292"/>
            <p:cNvSpPr/>
            <p:nvPr>
              <p:custDataLst>
                <p:tags r:id="rId186"/>
              </p:custDataLst>
            </p:nvPr>
          </p:nvSpPr>
          <p:spPr>
            <a:xfrm>
              <a:off x="2721304" y="2547233"/>
              <a:ext cx="136197" cy="215018"/>
            </a:xfrm>
            <a:custGeom>
              <a:avLst/>
              <a:gdLst/>
              <a:ahLst/>
              <a:cxnLst/>
              <a:rect l="0" t="0" r="0" b="0"/>
              <a:pathLst>
                <a:path w="136197" h="215018">
                  <a:moveTo>
                    <a:pt x="129846" y="5467"/>
                  </a:moveTo>
                  <a:lnTo>
                    <a:pt x="129846" y="5467"/>
                  </a:lnTo>
                  <a:lnTo>
                    <a:pt x="129846" y="0"/>
                  </a:lnTo>
                  <a:lnTo>
                    <a:pt x="87783" y="37832"/>
                  </a:lnTo>
                  <a:lnTo>
                    <a:pt x="42027" y="70929"/>
                  </a:lnTo>
                  <a:lnTo>
                    <a:pt x="2793" y="104243"/>
                  </a:lnTo>
                  <a:lnTo>
                    <a:pt x="694" y="107301"/>
                  </a:lnTo>
                  <a:lnTo>
                    <a:pt x="0" y="110045"/>
                  </a:lnTo>
                  <a:lnTo>
                    <a:pt x="243" y="112580"/>
                  </a:lnTo>
                  <a:lnTo>
                    <a:pt x="1111" y="114976"/>
                  </a:lnTo>
                  <a:lnTo>
                    <a:pt x="9074" y="125089"/>
                  </a:lnTo>
                  <a:lnTo>
                    <a:pt x="35252" y="141148"/>
                  </a:lnTo>
                  <a:lnTo>
                    <a:pt x="80552" y="165500"/>
                  </a:lnTo>
                  <a:lnTo>
                    <a:pt x="127446" y="206625"/>
                  </a:lnTo>
                  <a:lnTo>
                    <a:pt x="136196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293"/>
            <p:cNvSpPr/>
            <p:nvPr>
              <p:custDataLst>
                <p:tags r:id="rId187"/>
              </p:custDataLst>
            </p:nvPr>
          </p:nvSpPr>
          <p:spPr>
            <a:xfrm>
              <a:off x="3035300" y="2641677"/>
              <a:ext cx="120651" cy="12624"/>
            </a:xfrm>
            <a:custGeom>
              <a:avLst/>
              <a:gdLst/>
              <a:ahLst/>
              <a:cxnLst/>
              <a:rect l="0" t="0" r="0" b="0"/>
              <a:pathLst>
                <a:path w="120651" h="12624">
                  <a:moveTo>
                    <a:pt x="0" y="6273"/>
                  </a:moveTo>
                  <a:lnTo>
                    <a:pt x="0" y="6273"/>
                  </a:lnTo>
                  <a:lnTo>
                    <a:pt x="0" y="806"/>
                  </a:lnTo>
                  <a:lnTo>
                    <a:pt x="27790" y="0"/>
                  </a:lnTo>
                  <a:lnTo>
                    <a:pt x="74912" y="4959"/>
                  </a:lnTo>
                  <a:lnTo>
                    <a:pt x="120650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294"/>
            <p:cNvSpPr/>
            <p:nvPr>
              <p:custDataLst>
                <p:tags r:id="rId188"/>
              </p:custDataLst>
            </p:nvPr>
          </p:nvSpPr>
          <p:spPr>
            <a:xfrm>
              <a:off x="3016250" y="27368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38300" y="7674"/>
                  </a:lnTo>
                  <a:lnTo>
                    <a:pt x="80022" y="6742"/>
                  </a:lnTo>
                  <a:lnTo>
                    <a:pt x="111765" y="5819"/>
                  </a:lnTo>
                  <a:lnTo>
                    <a:pt x="144688" y="3057"/>
                  </a:lnTo>
                  <a:lnTo>
                    <a:pt x="188215" y="90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086"/>
          <p:cNvGrpSpPr/>
          <p:nvPr/>
        </p:nvGrpSpPr>
        <p:grpSpPr>
          <a:xfrm>
            <a:off x="3581400" y="2540000"/>
            <a:ext cx="330201" cy="260351"/>
            <a:chOff x="3581400" y="2540000"/>
            <a:chExt cx="330201" cy="260351"/>
          </a:xfrm>
        </p:grpSpPr>
        <p:sp>
          <p:nvSpPr>
            <p:cNvPr id="69" name="SMARTInkShape-5295"/>
            <p:cNvSpPr/>
            <p:nvPr>
              <p:custDataLst>
                <p:tags r:id="rId181"/>
              </p:custDataLst>
            </p:nvPr>
          </p:nvSpPr>
          <p:spPr>
            <a:xfrm>
              <a:off x="3737603" y="2540000"/>
              <a:ext cx="53348" cy="250728"/>
            </a:xfrm>
            <a:custGeom>
              <a:avLst/>
              <a:gdLst/>
              <a:ahLst/>
              <a:cxnLst/>
              <a:rect l="0" t="0" r="0" b="0"/>
              <a:pathLst>
                <a:path w="53348" h="250728">
                  <a:moveTo>
                    <a:pt x="53347" y="0"/>
                  </a:moveTo>
                  <a:lnTo>
                    <a:pt x="53347" y="0"/>
                  </a:lnTo>
                  <a:lnTo>
                    <a:pt x="49976" y="42716"/>
                  </a:lnTo>
                  <a:lnTo>
                    <a:pt x="44509" y="80939"/>
                  </a:lnTo>
                  <a:lnTo>
                    <a:pt x="36719" y="114760"/>
                  </a:lnTo>
                  <a:lnTo>
                    <a:pt x="26907" y="151193"/>
                  </a:lnTo>
                  <a:lnTo>
                    <a:pt x="14155" y="198060"/>
                  </a:lnTo>
                  <a:lnTo>
                    <a:pt x="3168" y="240572"/>
                  </a:lnTo>
                  <a:lnTo>
                    <a:pt x="0" y="250149"/>
                  </a:lnTo>
                  <a:lnTo>
                    <a:pt x="144" y="250727"/>
                  </a:lnTo>
                  <a:lnTo>
                    <a:pt x="254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296"/>
            <p:cNvSpPr/>
            <p:nvPr>
              <p:custDataLst>
                <p:tags r:id="rId182"/>
              </p:custDataLst>
            </p:nvPr>
          </p:nvSpPr>
          <p:spPr>
            <a:xfrm>
              <a:off x="3829050" y="2540883"/>
              <a:ext cx="76201" cy="259468"/>
            </a:xfrm>
            <a:custGeom>
              <a:avLst/>
              <a:gdLst/>
              <a:ahLst/>
              <a:cxnLst/>
              <a:rect l="0" t="0" r="0" b="0"/>
              <a:pathLst>
                <a:path w="76201" h="259468">
                  <a:moveTo>
                    <a:pt x="76200" y="5467"/>
                  </a:moveTo>
                  <a:lnTo>
                    <a:pt x="76200" y="5467"/>
                  </a:lnTo>
                  <a:lnTo>
                    <a:pt x="72829" y="2096"/>
                  </a:lnTo>
                  <a:lnTo>
                    <a:pt x="69292" y="441"/>
                  </a:lnTo>
                  <a:lnTo>
                    <a:pt x="67362" y="0"/>
                  </a:lnTo>
                  <a:lnTo>
                    <a:pt x="65369" y="1822"/>
                  </a:lnTo>
                  <a:lnTo>
                    <a:pt x="47825" y="43212"/>
                  </a:lnTo>
                  <a:lnTo>
                    <a:pt x="37140" y="82659"/>
                  </a:lnTo>
                  <a:lnTo>
                    <a:pt x="34146" y="113623"/>
                  </a:lnTo>
                  <a:lnTo>
                    <a:pt x="29052" y="148081"/>
                  </a:lnTo>
                  <a:lnTo>
                    <a:pt x="22084" y="182445"/>
                  </a:lnTo>
                  <a:lnTo>
                    <a:pt x="10933" y="223475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297"/>
            <p:cNvSpPr/>
            <p:nvPr>
              <p:custDataLst>
                <p:tags r:id="rId183"/>
              </p:custDataLst>
            </p:nvPr>
          </p:nvSpPr>
          <p:spPr>
            <a:xfrm>
              <a:off x="3581400" y="2711450"/>
              <a:ext cx="330201" cy="6235"/>
            </a:xfrm>
            <a:custGeom>
              <a:avLst/>
              <a:gdLst/>
              <a:ahLst/>
              <a:cxnLst/>
              <a:rect l="0" t="0" r="0" b="0"/>
              <a:pathLst>
                <a:path w="330201" h="6235">
                  <a:moveTo>
                    <a:pt x="0" y="0"/>
                  </a:moveTo>
                  <a:lnTo>
                    <a:pt x="0" y="0"/>
                  </a:lnTo>
                  <a:lnTo>
                    <a:pt x="35156" y="0"/>
                  </a:lnTo>
                  <a:lnTo>
                    <a:pt x="65013" y="706"/>
                  </a:lnTo>
                  <a:lnTo>
                    <a:pt x="101802" y="3371"/>
                  </a:lnTo>
                  <a:lnTo>
                    <a:pt x="141672" y="5026"/>
                  </a:lnTo>
                  <a:lnTo>
                    <a:pt x="181498" y="5761"/>
                  </a:lnTo>
                  <a:lnTo>
                    <a:pt x="218014" y="6088"/>
                  </a:lnTo>
                  <a:lnTo>
                    <a:pt x="251177" y="6234"/>
                  </a:lnTo>
                  <a:lnTo>
                    <a:pt x="293851" y="4434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298"/>
            <p:cNvSpPr/>
            <p:nvPr>
              <p:custDataLst>
                <p:tags r:id="rId184"/>
              </p:custDataLst>
            </p:nvPr>
          </p:nvSpPr>
          <p:spPr>
            <a:xfrm>
              <a:off x="3613150" y="2622550"/>
              <a:ext cx="298451" cy="12440"/>
            </a:xfrm>
            <a:custGeom>
              <a:avLst/>
              <a:gdLst/>
              <a:ahLst/>
              <a:cxnLst/>
              <a:rect l="0" t="0" r="0" b="0"/>
              <a:pathLst>
                <a:path w="298451" h="12440">
                  <a:moveTo>
                    <a:pt x="0" y="6350"/>
                  </a:moveTo>
                  <a:lnTo>
                    <a:pt x="0" y="6350"/>
                  </a:lnTo>
                  <a:lnTo>
                    <a:pt x="35156" y="11376"/>
                  </a:lnTo>
                  <a:lnTo>
                    <a:pt x="65014" y="12111"/>
                  </a:lnTo>
                  <a:lnTo>
                    <a:pt x="101802" y="12439"/>
                  </a:lnTo>
                  <a:lnTo>
                    <a:pt x="143553" y="10702"/>
                  </a:lnTo>
                  <a:lnTo>
                    <a:pt x="187273" y="8284"/>
                  </a:lnTo>
                  <a:lnTo>
                    <a:pt x="230223" y="7210"/>
                  </a:lnTo>
                  <a:lnTo>
                    <a:pt x="273844" y="3234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087"/>
          <p:cNvGrpSpPr/>
          <p:nvPr/>
        </p:nvGrpSpPr>
        <p:grpSpPr>
          <a:xfrm>
            <a:off x="4188054" y="2433815"/>
            <a:ext cx="974497" cy="347486"/>
            <a:chOff x="4188054" y="2433815"/>
            <a:chExt cx="974497" cy="347486"/>
          </a:xfrm>
        </p:grpSpPr>
        <p:sp>
          <p:nvSpPr>
            <p:cNvPr id="74" name="SMARTInkShape-5299"/>
            <p:cNvSpPr/>
            <p:nvPr>
              <p:custDataLst>
                <p:tags r:id="rId175"/>
              </p:custDataLst>
            </p:nvPr>
          </p:nvSpPr>
          <p:spPr>
            <a:xfrm>
              <a:off x="5048250" y="2616469"/>
              <a:ext cx="114301" cy="145782"/>
            </a:xfrm>
            <a:custGeom>
              <a:avLst/>
              <a:gdLst/>
              <a:ahLst/>
              <a:cxnLst/>
              <a:rect l="0" t="0" r="0" b="0"/>
              <a:pathLst>
                <a:path w="114301" h="145782">
                  <a:moveTo>
                    <a:pt x="0" y="18781"/>
                  </a:moveTo>
                  <a:lnTo>
                    <a:pt x="0" y="18781"/>
                  </a:lnTo>
                  <a:lnTo>
                    <a:pt x="0" y="15122"/>
                  </a:lnTo>
                  <a:lnTo>
                    <a:pt x="0" y="21531"/>
                  </a:lnTo>
                  <a:lnTo>
                    <a:pt x="5467" y="49234"/>
                  </a:lnTo>
                  <a:lnTo>
                    <a:pt x="5470" y="79333"/>
                  </a:lnTo>
                  <a:lnTo>
                    <a:pt x="255" y="100390"/>
                  </a:lnTo>
                  <a:lnTo>
                    <a:pt x="76" y="94310"/>
                  </a:lnTo>
                  <a:lnTo>
                    <a:pt x="13825" y="56104"/>
                  </a:lnTo>
                  <a:lnTo>
                    <a:pt x="27615" y="24195"/>
                  </a:lnTo>
                  <a:lnTo>
                    <a:pt x="43224" y="5098"/>
                  </a:lnTo>
                  <a:lnTo>
                    <a:pt x="47866" y="1192"/>
                  </a:lnTo>
                  <a:lnTo>
                    <a:pt x="53783" y="0"/>
                  </a:lnTo>
                  <a:lnTo>
                    <a:pt x="67883" y="2437"/>
                  </a:lnTo>
                  <a:lnTo>
                    <a:pt x="81676" y="13869"/>
                  </a:lnTo>
                  <a:lnTo>
                    <a:pt x="94156" y="32120"/>
                  </a:lnTo>
                  <a:lnTo>
                    <a:pt x="107704" y="68751"/>
                  </a:lnTo>
                  <a:lnTo>
                    <a:pt x="112997" y="113449"/>
                  </a:lnTo>
                  <a:lnTo>
                    <a:pt x="114300" y="14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300"/>
            <p:cNvSpPr/>
            <p:nvPr>
              <p:custDataLst>
                <p:tags r:id="rId176"/>
              </p:custDataLst>
            </p:nvPr>
          </p:nvSpPr>
          <p:spPr>
            <a:xfrm>
              <a:off x="4889500" y="2635250"/>
              <a:ext cx="113737" cy="99865"/>
            </a:xfrm>
            <a:custGeom>
              <a:avLst/>
              <a:gdLst/>
              <a:ahLst/>
              <a:cxnLst/>
              <a:rect l="0" t="0" r="0" b="0"/>
              <a:pathLst>
                <a:path w="113737" h="99865">
                  <a:moveTo>
                    <a:pt x="0" y="0"/>
                  </a:moveTo>
                  <a:lnTo>
                    <a:pt x="0" y="0"/>
                  </a:lnTo>
                  <a:lnTo>
                    <a:pt x="1882" y="26680"/>
                  </a:lnTo>
                  <a:lnTo>
                    <a:pt x="14927" y="72021"/>
                  </a:lnTo>
                  <a:lnTo>
                    <a:pt x="20981" y="79752"/>
                  </a:lnTo>
                  <a:lnTo>
                    <a:pt x="24570" y="82801"/>
                  </a:lnTo>
                  <a:lnTo>
                    <a:pt x="27669" y="84129"/>
                  </a:lnTo>
                  <a:lnTo>
                    <a:pt x="30440" y="84308"/>
                  </a:lnTo>
                  <a:lnTo>
                    <a:pt x="43329" y="79526"/>
                  </a:lnTo>
                  <a:lnTo>
                    <a:pt x="45819" y="77712"/>
                  </a:lnTo>
                  <a:lnTo>
                    <a:pt x="50030" y="72493"/>
                  </a:lnTo>
                  <a:lnTo>
                    <a:pt x="53515" y="71025"/>
                  </a:lnTo>
                  <a:lnTo>
                    <a:pt x="55432" y="71339"/>
                  </a:lnTo>
                  <a:lnTo>
                    <a:pt x="59444" y="73569"/>
                  </a:lnTo>
                  <a:lnTo>
                    <a:pt x="69179" y="89478"/>
                  </a:lnTo>
                  <a:lnTo>
                    <a:pt x="82822" y="97694"/>
                  </a:lnTo>
                  <a:lnTo>
                    <a:pt x="89256" y="99864"/>
                  </a:lnTo>
                  <a:lnTo>
                    <a:pt x="91959" y="99737"/>
                  </a:lnTo>
                  <a:lnTo>
                    <a:pt x="96844" y="97715"/>
                  </a:lnTo>
                  <a:lnTo>
                    <a:pt x="103562" y="89238"/>
                  </a:lnTo>
                  <a:lnTo>
                    <a:pt x="110021" y="77790"/>
                  </a:lnTo>
                  <a:lnTo>
                    <a:pt x="113736" y="45147"/>
                  </a:lnTo>
                  <a:lnTo>
                    <a:pt x="113344" y="32765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301"/>
            <p:cNvSpPr/>
            <p:nvPr>
              <p:custDataLst>
                <p:tags r:id="rId177"/>
              </p:custDataLst>
            </p:nvPr>
          </p:nvSpPr>
          <p:spPr>
            <a:xfrm>
              <a:off x="4809779" y="2624315"/>
              <a:ext cx="74754" cy="133716"/>
            </a:xfrm>
            <a:custGeom>
              <a:avLst/>
              <a:gdLst/>
              <a:ahLst/>
              <a:cxnLst/>
              <a:rect l="0" t="0" r="0" b="0"/>
              <a:pathLst>
                <a:path w="74754" h="133716">
                  <a:moveTo>
                    <a:pt x="60671" y="10935"/>
                  </a:moveTo>
                  <a:lnTo>
                    <a:pt x="60671" y="10935"/>
                  </a:lnTo>
                  <a:lnTo>
                    <a:pt x="60671" y="4193"/>
                  </a:lnTo>
                  <a:lnTo>
                    <a:pt x="59260" y="2207"/>
                  </a:lnTo>
                  <a:lnTo>
                    <a:pt x="56908" y="883"/>
                  </a:lnTo>
                  <a:lnTo>
                    <a:pt x="53929" y="0"/>
                  </a:lnTo>
                  <a:lnTo>
                    <a:pt x="44974" y="2782"/>
                  </a:lnTo>
                  <a:lnTo>
                    <a:pt x="28033" y="14164"/>
                  </a:lnTo>
                  <a:lnTo>
                    <a:pt x="16531" y="26481"/>
                  </a:lnTo>
                  <a:lnTo>
                    <a:pt x="6716" y="43715"/>
                  </a:lnTo>
                  <a:lnTo>
                    <a:pt x="0" y="73251"/>
                  </a:lnTo>
                  <a:lnTo>
                    <a:pt x="2191" y="92018"/>
                  </a:lnTo>
                  <a:lnTo>
                    <a:pt x="8574" y="109061"/>
                  </a:lnTo>
                  <a:lnTo>
                    <a:pt x="18467" y="123691"/>
                  </a:lnTo>
                  <a:lnTo>
                    <a:pt x="31801" y="131604"/>
                  </a:lnTo>
                  <a:lnTo>
                    <a:pt x="39308" y="133715"/>
                  </a:lnTo>
                  <a:lnTo>
                    <a:pt x="53293" y="132296"/>
                  </a:lnTo>
                  <a:lnTo>
                    <a:pt x="59985" y="129942"/>
                  </a:lnTo>
                  <a:lnTo>
                    <a:pt x="69303" y="121683"/>
                  </a:lnTo>
                  <a:lnTo>
                    <a:pt x="72776" y="116517"/>
                  </a:lnTo>
                  <a:lnTo>
                    <a:pt x="74753" y="103251"/>
                  </a:lnTo>
                  <a:lnTo>
                    <a:pt x="71868" y="87242"/>
                  </a:lnTo>
                  <a:lnTo>
                    <a:pt x="58344" y="60512"/>
                  </a:lnTo>
                  <a:lnTo>
                    <a:pt x="35271" y="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302"/>
            <p:cNvSpPr/>
            <p:nvPr>
              <p:custDataLst>
                <p:tags r:id="rId178"/>
              </p:custDataLst>
            </p:nvPr>
          </p:nvSpPr>
          <p:spPr>
            <a:xfrm>
              <a:off x="4686331" y="2621392"/>
              <a:ext cx="78306" cy="159909"/>
            </a:xfrm>
            <a:custGeom>
              <a:avLst/>
              <a:gdLst/>
              <a:ahLst/>
              <a:cxnLst/>
              <a:rect l="0" t="0" r="0" b="0"/>
              <a:pathLst>
                <a:path w="78306" h="159909">
                  <a:moveTo>
                    <a:pt x="19019" y="13858"/>
                  </a:moveTo>
                  <a:lnTo>
                    <a:pt x="19019" y="13858"/>
                  </a:lnTo>
                  <a:lnTo>
                    <a:pt x="19019" y="5687"/>
                  </a:lnTo>
                  <a:lnTo>
                    <a:pt x="18313" y="9521"/>
                  </a:lnTo>
                  <a:lnTo>
                    <a:pt x="10180" y="49497"/>
                  </a:lnTo>
                  <a:lnTo>
                    <a:pt x="2718" y="91401"/>
                  </a:lnTo>
                  <a:lnTo>
                    <a:pt x="130" y="128903"/>
                  </a:lnTo>
                  <a:lnTo>
                    <a:pt x="0" y="118192"/>
                  </a:lnTo>
                  <a:lnTo>
                    <a:pt x="5750" y="74710"/>
                  </a:lnTo>
                  <a:lnTo>
                    <a:pt x="15872" y="32986"/>
                  </a:lnTo>
                  <a:lnTo>
                    <a:pt x="23735" y="16244"/>
                  </a:lnTo>
                  <a:lnTo>
                    <a:pt x="33815" y="5982"/>
                  </a:lnTo>
                  <a:lnTo>
                    <a:pt x="39466" y="2257"/>
                  </a:lnTo>
                  <a:lnTo>
                    <a:pt x="51390" y="0"/>
                  </a:lnTo>
                  <a:lnTo>
                    <a:pt x="57533" y="386"/>
                  </a:lnTo>
                  <a:lnTo>
                    <a:pt x="63040" y="3466"/>
                  </a:lnTo>
                  <a:lnTo>
                    <a:pt x="72920" y="14413"/>
                  </a:lnTo>
                  <a:lnTo>
                    <a:pt x="78253" y="32450"/>
                  </a:lnTo>
                  <a:lnTo>
                    <a:pt x="78305" y="78522"/>
                  </a:lnTo>
                  <a:lnTo>
                    <a:pt x="73431" y="115803"/>
                  </a:lnTo>
                  <a:lnTo>
                    <a:pt x="71238" y="152659"/>
                  </a:lnTo>
                  <a:lnTo>
                    <a:pt x="72176" y="155781"/>
                  </a:lnTo>
                  <a:lnTo>
                    <a:pt x="76169" y="15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303"/>
            <p:cNvSpPr/>
            <p:nvPr>
              <p:custDataLst>
                <p:tags r:id="rId179"/>
              </p:custDataLst>
            </p:nvPr>
          </p:nvSpPr>
          <p:spPr>
            <a:xfrm>
              <a:off x="4541372" y="2433815"/>
              <a:ext cx="82034" cy="330599"/>
            </a:xfrm>
            <a:custGeom>
              <a:avLst/>
              <a:gdLst/>
              <a:ahLst/>
              <a:cxnLst/>
              <a:rect l="0" t="0" r="0" b="0"/>
              <a:pathLst>
                <a:path w="82034" h="330599">
                  <a:moveTo>
                    <a:pt x="24278" y="10935"/>
                  </a:moveTo>
                  <a:lnTo>
                    <a:pt x="24278" y="10935"/>
                  </a:lnTo>
                  <a:lnTo>
                    <a:pt x="33712" y="2207"/>
                  </a:lnTo>
                  <a:lnTo>
                    <a:pt x="38583" y="0"/>
                  </a:lnTo>
                  <a:lnTo>
                    <a:pt x="40870" y="2234"/>
                  </a:lnTo>
                  <a:lnTo>
                    <a:pt x="45293" y="12242"/>
                  </a:lnTo>
                  <a:lnTo>
                    <a:pt x="48812" y="58988"/>
                  </a:lnTo>
                  <a:lnTo>
                    <a:pt x="49293" y="94616"/>
                  </a:lnTo>
                  <a:lnTo>
                    <a:pt x="45744" y="137732"/>
                  </a:lnTo>
                  <a:lnTo>
                    <a:pt x="38757" y="184411"/>
                  </a:lnTo>
                  <a:lnTo>
                    <a:pt x="28597" y="231028"/>
                  </a:lnTo>
                  <a:lnTo>
                    <a:pt x="18907" y="271973"/>
                  </a:lnTo>
                  <a:lnTo>
                    <a:pt x="7399" y="313587"/>
                  </a:lnTo>
                  <a:lnTo>
                    <a:pt x="561" y="330598"/>
                  </a:lnTo>
                  <a:lnTo>
                    <a:pt x="0" y="329171"/>
                  </a:lnTo>
                  <a:lnTo>
                    <a:pt x="981" y="302841"/>
                  </a:lnTo>
                  <a:lnTo>
                    <a:pt x="9614" y="258057"/>
                  </a:lnTo>
                  <a:lnTo>
                    <a:pt x="20583" y="218134"/>
                  </a:lnTo>
                  <a:lnTo>
                    <a:pt x="41920" y="171419"/>
                  </a:lnTo>
                  <a:lnTo>
                    <a:pt x="55402" y="153757"/>
                  </a:lnTo>
                  <a:lnTo>
                    <a:pt x="64687" y="146849"/>
                  </a:lnTo>
                  <a:lnTo>
                    <a:pt x="68151" y="145994"/>
                  </a:lnTo>
                  <a:lnTo>
                    <a:pt x="71871" y="146836"/>
                  </a:lnTo>
                  <a:lnTo>
                    <a:pt x="79767" y="151533"/>
                  </a:lnTo>
                  <a:lnTo>
                    <a:pt x="81732" y="156878"/>
                  </a:lnTo>
                  <a:lnTo>
                    <a:pt x="82033" y="172225"/>
                  </a:lnTo>
                  <a:lnTo>
                    <a:pt x="71494" y="200698"/>
                  </a:lnTo>
                  <a:lnTo>
                    <a:pt x="40034" y="247359"/>
                  </a:lnTo>
                  <a:lnTo>
                    <a:pt x="31045" y="253596"/>
                  </a:lnTo>
                  <a:lnTo>
                    <a:pt x="26673" y="255259"/>
                  </a:lnTo>
                  <a:lnTo>
                    <a:pt x="23758" y="255662"/>
                  </a:lnTo>
                  <a:lnTo>
                    <a:pt x="21815" y="255225"/>
                  </a:lnTo>
                  <a:lnTo>
                    <a:pt x="20519" y="254228"/>
                  </a:lnTo>
                  <a:lnTo>
                    <a:pt x="20360" y="254269"/>
                  </a:lnTo>
                  <a:lnTo>
                    <a:pt x="22067" y="256197"/>
                  </a:lnTo>
                  <a:lnTo>
                    <a:pt x="62912" y="291126"/>
                  </a:lnTo>
                  <a:lnTo>
                    <a:pt x="81428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304"/>
            <p:cNvSpPr/>
            <p:nvPr>
              <p:custDataLst>
                <p:tags r:id="rId180"/>
              </p:custDataLst>
            </p:nvPr>
          </p:nvSpPr>
          <p:spPr>
            <a:xfrm>
              <a:off x="4188054" y="2620069"/>
              <a:ext cx="273593" cy="158921"/>
            </a:xfrm>
            <a:custGeom>
              <a:avLst/>
              <a:gdLst/>
              <a:ahLst/>
              <a:cxnLst/>
              <a:rect l="0" t="0" r="0" b="0"/>
              <a:pathLst>
                <a:path w="273593" h="158921">
                  <a:moveTo>
                    <a:pt x="34696" y="15181"/>
                  </a:moveTo>
                  <a:lnTo>
                    <a:pt x="34696" y="15181"/>
                  </a:lnTo>
                  <a:lnTo>
                    <a:pt x="34696" y="8439"/>
                  </a:lnTo>
                  <a:lnTo>
                    <a:pt x="32814" y="3248"/>
                  </a:lnTo>
                  <a:lnTo>
                    <a:pt x="31325" y="875"/>
                  </a:lnTo>
                  <a:lnTo>
                    <a:pt x="29627" y="0"/>
                  </a:lnTo>
                  <a:lnTo>
                    <a:pt x="27789" y="121"/>
                  </a:lnTo>
                  <a:lnTo>
                    <a:pt x="16398" y="5386"/>
                  </a:lnTo>
                  <a:lnTo>
                    <a:pt x="10571" y="12944"/>
                  </a:lnTo>
                  <a:lnTo>
                    <a:pt x="8029" y="17923"/>
                  </a:lnTo>
                  <a:lnTo>
                    <a:pt x="1734" y="62988"/>
                  </a:lnTo>
                  <a:lnTo>
                    <a:pt x="0" y="98726"/>
                  </a:lnTo>
                  <a:lnTo>
                    <a:pt x="5836" y="130481"/>
                  </a:lnTo>
                  <a:lnTo>
                    <a:pt x="9106" y="138614"/>
                  </a:lnTo>
                  <a:lnTo>
                    <a:pt x="18383" y="149533"/>
                  </a:lnTo>
                  <a:lnTo>
                    <a:pt x="28857" y="156032"/>
                  </a:lnTo>
                  <a:lnTo>
                    <a:pt x="38216" y="158920"/>
                  </a:lnTo>
                  <a:lnTo>
                    <a:pt x="48960" y="156441"/>
                  </a:lnTo>
                  <a:lnTo>
                    <a:pt x="61497" y="149224"/>
                  </a:lnTo>
                  <a:lnTo>
                    <a:pt x="97405" y="113640"/>
                  </a:lnTo>
                  <a:lnTo>
                    <a:pt x="117012" y="75477"/>
                  </a:lnTo>
                  <a:lnTo>
                    <a:pt x="128243" y="30586"/>
                  </a:lnTo>
                  <a:lnTo>
                    <a:pt x="128810" y="27568"/>
                  </a:lnTo>
                  <a:lnTo>
                    <a:pt x="128483" y="26261"/>
                  </a:lnTo>
                  <a:lnTo>
                    <a:pt x="127560" y="26096"/>
                  </a:lnTo>
                  <a:lnTo>
                    <a:pt x="126238" y="26691"/>
                  </a:lnTo>
                  <a:lnTo>
                    <a:pt x="125358" y="28499"/>
                  </a:lnTo>
                  <a:lnTo>
                    <a:pt x="118673" y="72406"/>
                  </a:lnTo>
                  <a:lnTo>
                    <a:pt x="120899" y="106212"/>
                  </a:lnTo>
                  <a:lnTo>
                    <a:pt x="126168" y="124860"/>
                  </a:lnTo>
                  <a:lnTo>
                    <a:pt x="130148" y="130955"/>
                  </a:lnTo>
                  <a:lnTo>
                    <a:pt x="132197" y="132580"/>
                  </a:lnTo>
                  <a:lnTo>
                    <a:pt x="134975" y="131547"/>
                  </a:lnTo>
                  <a:lnTo>
                    <a:pt x="141824" y="124755"/>
                  </a:lnTo>
                  <a:lnTo>
                    <a:pt x="150242" y="105660"/>
                  </a:lnTo>
                  <a:lnTo>
                    <a:pt x="155047" y="64114"/>
                  </a:lnTo>
                  <a:lnTo>
                    <a:pt x="155147" y="64031"/>
                  </a:lnTo>
                  <a:lnTo>
                    <a:pt x="154614" y="86002"/>
                  </a:lnTo>
                  <a:lnTo>
                    <a:pt x="143408" y="133155"/>
                  </a:lnTo>
                  <a:lnTo>
                    <a:pt x="142984" y="134642"/>
                  </a:lnTo>
                  <a:lnTo>
                    <a:pt x="146117" y="128737"/>
                  </a:lnTo>
                  <a:lnTo>
                    <a:pt x="159287" y="83687"/>
                  </a:lnTo>
                  <a:lnTo>
                    <a:pt x="175564" y="43946"/>
                  </a:lnTo>
                  <a:lnTo>
                    <a:pt x="188321" y="23732"/>
                  </a:lnTo>
                  <a:lnTo>
                    <a:pt x="203398" y="12396"/>
                  </a:lnTo>
                  <a:lnTo>
                    <a:pt x="217625" y="8769"/>
                  </a:lnTo>
                  <a:lnTo>
                    <a:pt x="224382" y="8790"/>
                  </a:lnTo>
                  <a:lnTo>
                    <a:pt x="230297" y="10920"/>
                  </a:lnTo>
                  <a:lnTo>
                    <a:pt x="240634" y="18932"/>
                  </a:lnTo>
                  <a:lnTo>
                    <a:pt x="258767" y="47097"/>
                  </a:lnTo>
                  <a:lnTo>
                    <a:pt x="270264" y="75046"/>
                  </a:lnTo>
                  <a:lnTo>
                    <a:pt x="273592" y="101514"/>
                  </a:lnTo>
                  <a:lnTo>
                    <a:pt x="270423" y="125115"/>
                  </a:lnTo>
                  <a:lnTo>
                    <a:pt x="263296" y="14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088"/>
          <p:cNvGrpSpPr/>
          <p:nvPr/>
        </p:nvGrpSpPr>
        <p:grpSpPr>
          <a:xfrm>
            <a:off x="5487649" y="2601651"/>
            <a:ext cx="930324" cy="350392"/>
            <a:chOff x="5487649" y="2601651"/>
            <a:chExt cx="930324" cy="350392"/>
          </a:xfrm>
        </p:grpSpPr>
        <p:sp>
          <p:nvSpPr>
            <p:cNvPr id="81" name="SMARTInkShape-5305"/>
            <p:cNvSpPr/>
            <p:nvPr>
              <p:custDataLst>
                <p:tags r:id="rId170"/>
              </p:custDataLst>
            </p:nvPr>
          </p:nvSpPr>
          <p:spPr>
            <a:xfrm>
              <a:off x="6115364" y="2601651"/>
              <a:ext cx="302609" cy="186000"/>
            </a:xfrm>
            <a:custGeom>
              <a:avLst/>
              <a:gdLst/>
              <a:ahLst/>
              <a:cxnLst/>
              <a:rect l="0" t="0" r="0" b="0"/>
              <a:pathLst>
                <a:path w="302609" h="186000">
                  <a:moveTo>
                    <a:pt x="18736" y="52649"/>
                  </a:moveTo>
                  <a:lnTo>
                    <a:pt x="18736" y="52649"/>
                  </a:lnTo>
                  <a:lnTo>
                    <a:pt x="24824" y="46561"/>
                  </a:lnTo>
                  <a:lnTo>
                    <a:pt x="10581" y="94002"/>
                  </a:lnTo>
                  <a:lnTo>
                    <a:pt x="746" y="138259"/>
                  </a:lnTo>
                  <a:lnTo>
                    <a:pt x="392" y="138650"/>
                  </a:lnTo>
                  <a:lnTo>
                    <a:pt x="157" y="138205"/>
                  </a:lnTo>
                  <a:lnTo>
                    <a:pt x="0" y="137203"/>
                  </a:lnTo>
                  <a:lnTo>
                    <a:pt x="9182" y="123339"/>
                  </a:lnTo>
                  <a:lnTo>
                    <a:pt x="22284" y="83180"/>
                  </a:lnTo>
                  <a:lnTo>
                    <a:pt x="33718" y="57046"/>
                  </a:lnTo>
                  <a:lnTo>
                    <a:pt x="48208" y="38375"/>
                  </a:lnTo>
                  <a:lnTo>
                    <a:pt x="54612" y="33255"/>
                  </a:lnTo>
                  <a:lnTo>
                    <a:pt x="60292" y="30548"/>
                  </a:lnTo>
                  <a:lnTo>
                    <a:pt x="69661" y="29421"/>
                  </a:lnTo>
                  <a:lnTo>
                    <a:pt x="76177" y="31272"/>
                  </a:lnTo>
                  <a:lnTo>
                    <a:pt x="78196" y="34164"/>
                  </a:lnTo>
                  <a:lnTo>
                    <a:pt x="88277" y="76131"/>
                  </a:lnTo>
                  <a:lnTo>
                    <a:pt x="87675" y="76771"/>
                  </a:lnTo>
                  <a:lnTo>
                    <a:pt x="85124" y="77481"/>
                  </a:lnTo>
                  <a:lnTo>
                    <a:pt x="84867" y="77670"/>
                  </a:lnTo>
                  <a:lnTo>
                    <a:pt x="86462" y="77881"/>
                  </a:lnTo>
                  <a:lnTo>
                    <a:pt x="89524" y="74211"/>
                  </a:lnTo>
                  <a:lnTo>
                    <a:pt x="115184" y="37234"/>
                  </a:lnTo>
                  <a:lnTo>
                    <a:pt x="127218" y="28159"/>
                  </a:lnTo>
                  <a:lnTo>
                    <a:pt x="139622" y="24126"/>
                  </a:lnTo>
                  <a:lnTo>
                    <a:pt x="145188" y="25167"/>
                  </a:lnTo>
                  <a:lnTo>
                    <a:pt x="155135" y="31968"/>
                  </a:lnTo>
                  <a:lnTo>
                    <a:pt x="162378" y="45809"/>
                  </a:lnTo>
                  <a:lnTo>
                    <a:pt x="168541" y="71554"/>
                  </a:lnTo>
                  <a:lnTo>
                    <a:pt x="170908" y="118723"/>
                  </a:lnTo>
                  <a:lnTo>
                    <a:pt x="171741" y="127877"/>
                  </a:lnTo>
                  <a:lnTo>
                    <a:pt x="172950" y="130317"/>
                  </a:lnTo>
                  <a:lnTo>
                    <a:pt x="174463" y="131945"/>
                  </a:lnTo>
                  <a:lnTo>
                    <a:pt x="176881" y="132324"/>
                  </a:lnTo>
                  <a:lnTo>
                    <a:pt x="183332" y="130864"/>
                  </a:lnTo>
                  <a:lnTo>
                    <a:pt x="214179" y="112627"/>
                  </a:lnTo>
                  <a:lnTo>
                    <a:pt x="257900" y="69815"/>
                  </a:lnTo>
                  <a:lnTo>
                    <a:pt x="282898" y="40831"/>
                  </a:lnTo>
                  <a:lnTo>
                    <a:pt x="287835" y="27641"/>
                  </a:lnTo>
                  <a:lnTo>
                    <a:pt x="288149" y="16604"/>
                  </a:lnTo>
                  <a:lnTo>
                    <a:pt x="287244" y="11686"/>
                  </a:lnTo>
                  <a:lnTo>
                    <a:pt x="284524" y="7702"/>
                  </a:lnTo>
                  <a:lnTo>
                    <a:pt x="275859" y="1393"/>
                  </a:lnTo>
                  <a:lnTo>
                    <a:pt x="264952" y="0"/>
                  </a:lnTo>
                  <a:lnTo>
                    <a:pt x="248792" y="3182"/>
                  </a:lnTo>
                  <a:lnTo>
                    <a:pt x="244073" y="4855"/>
                  </a:lnTo>
                  <a:lnTo>
                    <a:pt x="240927" y="8792"/>
                  </a:lnTo>
                  <a:lnTo>
                    <a:pt x="237432" y="20692"/>
                  </a:lnTo>
                  <a:lnTo>
                    <a:pt x="242206" y="46630"/>
                  </a:lnTo>
                  <a:lnTo>
                    <a:pt x="270259" y="86999"/>
                  </a:lnTo>
                  <a:lnTo>
                    <a:pt x="295765" y="128945"/>
                  </a:lnTo>
                  <a:lnTo>
                    <a:pt x="300789" y="139496"/>
                  </a:lnTo>
                  <a:lnTo>
                    <a:pt x="302608" y="156864"/>
                  </a:lnTo>
                  <a:lnTo>
                    <a:pt x="301117" y="164459"/>
                  </a:lnTo>
                  <a:lnTo>
                    <a:pt x="291935" y="176661"/>
                  </a:lnTo>
                  <a:lnTo>
                    <a:pt x="285535" y="181890"/>
                  </a:lnTo>
                  <a:lnTo>
                    <a:pt x="269017" y="185819"/>
                  </a:lnTo>
                  <a:lnTo>
                    <a:pt x="240986" y="185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306"/>
            <p:cNvSpPr/>
            <p:nvPr>
              <p:custDataLst>
                <p:tags r:id="rId171"/>
              </p:custDataLst>
            </p:nvPr>
          </p:nvSpPr>
          <p:spPr>
            <a:xfrm>
              <a:off x="5982898" y="2624033"/>
              <a:ext cx="87703" cy="106121"/>
            </a:xfrm>
            <a:custGeom>
              <a:avLst/>
              <a:gdLst/>
              <a:ahLst/>
              <a:cxnLst/>
              <a:rect l="0" t="0" r="0" b="0"/>
              <a:pathLst>
                <a:path w="87703" h="106121">
                  <a:moveTo>
                    <a:pt x="75002" y="23917"/>
                  </a:moveTo>
                  <a:lnTo>
                    <a:pt x="75002" y="23917"/>
                  </a:lnTo>
                  <a:lnTo>
                    <a:pt x="54608" y="3523"/>
                  </a:lnTo>
                  <a:lnTo>
                    <a:pt x="46182" y="742"/>
                  </a:lnTo>
                  <a:lnTo>
                    <a:pt x="40972" y="0"/>
                  </a:lnTo>
                  <a:lnTo>
                    <a:pt x="31421" y="2939"/>
                  </a:lnTo>
                  <a:lnTo>
                    <a:pt x="26898" y="5698"/>
                  </a:lnTo>
                  <a:lnTo>
                    <a:pt x="13789" y="26437"/>
                  </a:lnTo>
                  <a:lnTo>
                    <a:pt x="970" y="54924"/>
                  </a:lnTo>
                  <a:lnTo>
                    <a:pt x="0" y="73446"/>
                  </a:lnTo>
                  <a:lnTo>
                    <a:pt x="4273" y="89674"/>
                  </a:lnTo>
                  <a:lnTo>
                    <a:pt x="10876" y="101591"/>
                  </a:lnTo>
                  <a:lnTo>
                    <a:pt x="15318" y="104627"/>
                  </a:lnTo>
                  <a:lnTo>
                    <a:pt x="25898" y="106120"/>
                  </a:lnTo>
                  <a:lnTo>
                    <a:pt x="35774" y="102550"/>
                  </a:lnTo>
                  <a:lnTo>
                    <a:pt x="44868" y="95554"/>
                  </a:lnTo>
                  <a:lnTo>
                    <a:pt x="53612" y="85389"/>
                  </a:lnTo>
                  <a:lnTo>
                    <a:pt x="58439" y="73815"/>
                  </a:lnTo>
                  <a:lnTo>
                    <a:pt x="61158" y="62926"/>
                  </a:lnTo>
                  <a:lnTo>
                    <a:pt x="61539" y="62623"/>
                  </a:lnTo>
                  <a:lnTo>
                    <a:pt x="61794" y="63126"/>
                  </a:lnTo>
                  <a:lnTo>
                    <a:pt x="64154" y="84958"/>
                  </a:lnTo>
                  <a:lnTo>
                    <a:pt x="65653" y="87894"/>
                  </a:lnTo>
                  <a:lnTo>
                    <a:pt x="67358" y="89852"/>
                  </a:lnTo>
                  <a:lnTo>
                    <a:pt x="71134" y="92027"/>
                  </a:lnTo>
                  <a:lnTo>
                    <a:pt x="73835" y="91196"/>
                  </a:lnTo>
                  <a:lnTo>
                    <a:pt x="87702" y="8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307"/>
            <p:cNvSpPr/>
            <p:nvPr>
              <p:custDataLst>
                <p:tags r:id="rId172"/>
              </p:custDataLst>
            </p:nvPr>
          </p:nvSpPr>
          <p:spPr>
            <a:xfrm>
              <a:off x="5867400" y="2609850"/>
              <a:ext cx="101601" cy="142117"/>
            </a:xfrm>
            <a:custGeom>
              <a:avLst/>
              <a:gdLst/>
              <a:ahLst/>
              <a:cxnLst/>
              <a:rect l="0" t="0" r="0" b="0"/>
              <a:pathLst>
                <a:path w="101601" h="142117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8839" y="7233"/>
                  </a:lnTo>
                  <a:lnTo>
                    <a:pt x="25040" y="16725"/>
                  </a:lnTo>
                  <a:lnTo>
                    <a:pt x="40973" y="39684"/>
                  </a:lnTo>
                  <a:lnTo>
                    <a:pt x="54630" y="72201"/>
                  </a:lnTo>
                  <a:lnTo>
                    <a:pt x="57500" y="108646"/>
                  </a:lnTo>
                  <a:lnTo>
                    <a:pt x="53542" y="126134"/>
                  </a:lnTo>
                  <a:lnTo>
                    <a:pt x="47785" y="137198"/>
                  </a:lnTo>
                  <a:lnTo>
                    <a:pt x="42874" y="142116"/>
                  </a:lnTo>
                  <a:lnTo>
                    <a:pt x="41283" y="142016"/>
                  </a:lnTo>
                  <a:lnTo>
                    <a:pt x="40222" y="140539"/>
                  </a:lnTo>
                  <a:lnTo>
                    <a:pt x="35148" y="121286"/>
                  </a:lnTo>
                  <a:lnTo>
                    <a:pt x="36128" y="84933"/>
                  </a:lnTo>
                  <a:lnTo>
                    <a:pt x="47629" y="41785"/>
                  </a:lnTo>
                  <a:lnTo>
                    <a:pt x="60444" y="21863"/>
                  </a:lnTo>
                  <a:lnTo>
                    <a:pt x="74842" y="971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308"/>
            <p:cNvSpPr/>
            <p:nvPr>
              <p:custDataLst>
                <p:tags r:id="rId173"/>
              </p:custDataLst>
            </p:nvPr>
          </p:nvSpPr>
          <p:spPr>
            <a:xfrm>
              <a:off x="5693375" y="2621330"/>
              <a:ext cx="104176" cy="129948"/>
            </a:xfrm>
            <a:custGeom>
              <a:avLst/>
              <a:gdLst/>
              <a:ahLst/>
              <a:cxnLst/>
              <a:rect l="0" t="0" r="0" b="0"/>
              <a:pathLst>
                <a:path w="104176" h="129948">
                  <a:moveTo>
                    <a:pt x="85125" y="52020"/>
                  </a:moveTo>
                  <a:lnTo>
                    <a:pt x="85125" y="52020"/>
                  </a:lnTo>
                  <a:lnTo>
                    <a:pt x="70198" y="9990"/>
                  </a:lnTo>
                  <a:lnTo>
                    <a:pt x="63925" y="447"/>
                  </a:lnTo>
                  <a:lnTo>
                    <a:pt x="59703" y="0"/>
                  </a:lnTo>
                  <a:lnTo>
                    <a:pt x="47485" y="3265"/>
                  </a:lnTo>
                  <a:lnTo>
                    <a:pt x="34529" y="15064"/>
                  </a:lnTo>
                  <a:lnTo>
                    <a:pt x="8965" y="58126"/>
                  </a:lnTo>
                  <a:lnTo>
                    <a:pt x="0" y="93026"/>
                  </a:lnTo>
                  <a:lnTo>
                    <a:pt x="1666" y="111167"/>
                  </a:lnTo>
                  <a:lnTo>
                    <a:pt x="4085" y="118968"/>
                  </a:lnTo>
                  <a:lnTo>
                    <a:pt x="7110" y="124169"/>
                  </a:lnTo>
                  <a:lnTo>
                    <a:pt x="10537" y="127636"/>
                  </a:lnTo>
                  <a:lnTo>
                    <a:pt x="14233" y="129947"/>
                  </a:lnTo>
                  <a:lnTo>
                    <a:pt x="18814" y="129371"/>
                  </a:lnTo>
                  <a:lnTo>
                    <a:pt x="29548" y="123087"/>
                  </a:lnTo>
                  <a:lnTo>
                    <a:pt x="50862" y="104278"/>
                  </a:lnTo>
                  <a:lnTo>
                    <a:pt x="76005" y="58066"/>
                  </a:lnTo>
                  <a:lnTo>
                    <a:pt x="81072" y="48357"/>
                  </a:lnTo>
                  <a:lnTo>
                    <a:pt x="82423" y="46756"/>
                  </a:lnTo>
                  <a:lnTo>
                    <a:pt x="83324" y="46394"/>
                  </a:lnTo>
                  <a:lnTo>
                    <a:pt x="86206" y="51636"/>
                  </a:lnTo>
                  <a:lnTo>
                    <a:pt x="89133" y="61727"/>
                  </a:lnTo>
                  <a:lnTo>
                    <a:pt x="92680" y="106123"/>
                  </a:lnTo>
                  <a:lnTo>
                    <a:pt x="104175" y="128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309"/>
            <p:cNvSpPr/>
            <p:nvPr>
              <p:custDataLst>
                <p:tags r:id="rId174"/>
              </p:custDataLst>
            </p:nvPr>
          </p:nvSpPr>
          <p:spPr>
            <a:xfrm>
              <a:off x="5487649" y="2603104"/>
              <a:ext cx="166164" cy="348939"/>
            </a:xfrm>
            <a:custGeom>
              <a:avLst/>
              <a:gdLst/>
              <a:ahLst/>
              <a:cxnLst/>
              <a:rect l="0" t="0" r="0" b="0"/>
              <a:pathLst>
                <a:path w="166164" h="348939">
                  <a:moveTo>
                    <a:pt x="11451" y="82946"/>
                  </a:moveTo>
                  <a:lnTo>
                    <a:pt x="11451" y="82946"/>
                  </a:lnTo>
                  <a:lnTo>
                    <a:pt x="16520" y="96613"/>
                  </a:lnTo>
                  <a:lnTo>
                    <a:pt x="22282" y="130661"/>
                  </a:lnTo>
                  <a:lnTo>
                    <a:pt x="27047" y="176890"/>
                  </a:lnTo>
                  <a:lnTo>
                    <a:pt x="25908" y="212188"/>
                  </a:lnTo>
                  <a:lnTo>
                    <a:pt x="23050" y="249042"/>
                  </a:lnTo>
                  <a:lnTo>
                    <a:pt x="19428" y="285178"/>
                  </a:lnTo>
                  <a:lnTo>
                    <a:pt x="13423" y="329055"/>
                  </a:lnTo>
                  <a:lnTo>
                    <a:pt x="9270" y="343552"/>
                  </a:lnTo>
                  <a:lnTo>
                    <a:pt x="7174" y="346994"/>
                  </a:lnTo>
                  <a:lnTo>
                    <a:pt x="5072" y="348584"/>
                  </a:lnTo>
                  <a:lnTo>
                    <a:pt x="2965" y="348938"/>
                  </a:lnTo>
                  <a:lnTo>
                    <a:pt x="1560" y="346351"/>
                  </a:lnTo>
                  <a:lnTo>
                    <a:pt x="0" y="335952"/>
                  </a:lnTo>
                  <a:lnTo>
                    <a:pt x="2492" y="300747"/>
                  </a:lnTo>
                  <a:lnTo>
                    <a:pt x="9586" y="259239"/>
                  </a:lnTo>
                  <a:lnTo>
                    <a:pt x="14441" y="234341"/>
                  </a:lnTo>
                  <a:lnTo>
                    <a:pt x="20500" y="206454"/>
                  </a:lnTo>
                  <a:lnTo>
                    <a:pt x="27361" y="176574"/>
                  </a:lnTo>
                  <a:lnTo>
                    <a:pt x="34758" y="145364"/>
                  </a:lnTo>
                  <a:lnTo>
                    <a:pt x="43217" y="119619"/>
                  </a:lnTo>
                  <a:lnTo>
                    <a:pt x="62023" y="77843"/>
                  </a:lnTo>
                  <a:lnTo>
                    <a:pt x="82331" y="36670"/>
                  </a:lnTo>
                  <a:lnTo>
                    <a:pt x="96340" y="19810"/>
                  </a:lnTo>
                  <a:lnTo>
                    <a:pt x="118213" y="4267"/>
                  </a:lnTo>
                  <a:lnTo>
                    <a:pt x="124959" y="860"/>
                  </a:lnTo>
                  <a:lnTo>
                    <a:pt x="132278" y="0"/>
                  </a:lnTo>
                  <a:lnTo>
                    <a:pt x="147937" y="2807"/>
                  </a:lnTo>
                  <a:lnTo>
                    <a:pt x="154653" y="8353"/>
                  </a:lnTo>
                  <a:lnTo>
                    <a:pt x="165878" y="25805"/>
                  </a:lnTo>
                  <a:lnTo>
                    <a:pt x="166163" y="49554"/>
                  </a:lnTo>
                  <a:lnTo>
                    <a:pt x="157823" y="75866"/>
                  </a:lnTo>
                  <a:lnTo>
                    <a:pt x="132588" y="113069"/>
                  </a:lnTo>
                  <a:lnTo>
                    <a:pt x="88375" y="147875"/>
                  </a:lnTo>
                  <a:lnTo>
                    <a:pt x="59879" y="160275"/>
                  </a:lnTo>
                  <a:lnTo>
                    <a:pt x="36851" y="165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089"/>
          <p:cNvGrpSpPr/>
          <p:nvPr/>
        </p:nvGrpSpPr>
        <p:grpSpPr>
          <a:xfrm>
            <a:off x="1060395" y="3276600"/>
            <a:ext cx="1104956" cy="444501"/>
            <a:chOff x="1060395" y="3276600"/>
            <a:chExt cx="1104956" cy="444501"/>
          </a:xfrm>
        </p:grpSpPr>
        <p:sp>
          <p:nvSpPr>
            <p:cNvPr id="87" name="SMARTInkShape-5310"/>
            <p:cNvSpPr/>
            <p:nvPr>
              <p:custDataLst>
                <p:tags r:id="rId161"/>
              </p:custDataLst>
            </p:nvPr>
          </p:nvSpPr>
          <p:spPr>
            <a:xfrm>
              <a:off x="2152650" y="3575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311"/>
            <p:cNvSpPr/>
            <p:nvPr>
              <p:custDataLst>
                <p:tags r:id="rId162"/>
              </p:custDataLst>
            </p:nvPr>
          </p:nvSpPr>
          <p:spPr>
            <a:xfrm>
              <a:off x="2152650" y="3409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312"/>
            <p:cNvSpPr/>
            <p:nvPr>
              <p:custDataLst>
                <p:tags r:id="rId163"/>
              </p:custDataLst>
            </p:nvPr>
          </p:nvSpPr>
          <p:spPr>
            <a:xfrm>
              <a:off x="1263650" y="3657600"/>
              <a:ext cx="736601" cy="63501"/>
            </a:xfrm>
            <a:custGeom>
              <a:avLst/>
              <a:gdLst/>
              <a:ahLst/>
              <a:cxnLst/>
              <a:rect l="0" t="0" r="0" b="0"/>
              <a:pathLst>
                <a:path w="736601" h="63501">
                  <a:moveTo>
                    <a:pt x="0" y="63500"/>
                  </a:moveTo>
                  <a:lnTo>
                    <a:pt x="0" y="63500"/>
                  </a:lnTo>
                  <a:lnTo>
                    <a:pt x="39537" y="63500"/>
                  </a:lnTo>
                  <a:lnTo>
                    <a:pt x="60225" y="63500"/>
                  </a:lnTo>
                  <a:lnTo>
                    <a:pt x="87422" y="62089"/>
                  </a:lnTo>
                  <a:lnTo>
                    <a:pt x="118959" y="59737"/>
                  </a:lnTo>
                  <a:lnTo>
                    <a:pt x="153389" y="56758"/>
                  </a:lnTo>
                  <a:lnTo>
                    <a:pt x="193276" y="53361"/>
                  </a:lnTo>
                  <a:lnTo>
                    <a:pt x="236801" y="49685"/>
                  </a:lnTo>
                  <a:lnTo>
                    <a:pt x="282751" y="45823"/>
                  </a:lnTo>
                  <a:lnTo>
                    <a:pt x="330317" y="41837"/>
                  </a:lnTo>
                  <a:lnTo>
                    <a:pt x="378961" y="37769"/>
                  </a:lnTo>
                  <a:lnTo>
                    <a:pt x="428324" y="33646"/>
                  </a:lnTo>
                  <a:lnTo>
                    <a:pt x="474638" y="29486"/>
                  </a:lnTo>
                  <a:lnTo>
                    <a:pt x="518920" y="25302"/>
                  </a:lnTo>
                  <a:lnTo>
                    <a:pt x="561847" y="21101"/>
                  </a:lnTo>
                  <a:lnTo>
                    <a:pt x="600342" y="16890"/>
                  </a:lnTo>
                  <a:lnTo>
                    <a:pt x="635884" y="12671"/>
                  </a:lnTo>
                  <a:lnTo>
                    <a:pt x="669456" y="8447"/>
                  </a:lnTo>
                  <a:lnTo>
                    <a:pt x="736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313"/>
            <p:cNvSpPr/>
            <p:nvPr>
              <p:custDataLst>
                <p:tags r:id="rId164"/>
              </p:custDataLst>
            </p:nvPr>
          </p:nvSpPr>
          <p:spPr>
            <a:xfrm>
              <a:off x="1117600" y="3613150"/>
              <a:ext cx="889001" cy="31751"/>
            </a:xfrm>
            <a:custGeom>
              <a:avLst/>
              <a:gdLst/>
              <a:ahLst/>
              <a:cxnLst/>
              <a:rect l="0" t="0" r="0" b="0"/>
              <a:pathLst>
                <a:path w="889001" h="31751">
                  <a:moveTo>
                    <a:pt x="0" y="31750"/>
                  </a:moveTo>
                  <a:lnTo>
                    <a:pt x="0" y="31750"/>
                  </a:lnTo>
                  <a:lnTo>
                    <a:pt x="47194" y="25008"/>
                  </a:lnTo>
                  <a:lnTo>
                    <a:pt x="74501" y="22316"/>
                  </a:lnTo>
                  <a:lnTo>
                    <a:pt x="106112" y="19817"/>
                  </a:lnTo>
                  <a:lnTo>
                    <a:pt x="140591" y="17445"/>
                  </a:lnTo>
                  <a:lnTo>
                    <a:pt x="179805" y="14452"/>
                  </a:lnTo>
                  <a:lnTo>
                    <a:pt x="222176" y="11046"/>
                  </a:lnTo>
                  <a:lnTo>
                    <a:pt x="266650" y="7364"/>
                  </a:lnTo>
                  <a:lnTo>
                    <a:pt x="314645" y="4909"/>
                  </a:lnTo>
                  <a:lnTo>
                    <a:pt x="364985" y="3273"/>
                  </a:lnTo>
                  <a:lnTo>
                    <a:pt x="416890" y="2182"/>
                  </a:lnTo>
                  <a:lnTo>
                    <a:pt x="470544" y="1455"/>
                  </a:lnTo>
                  <a:lnTo>
                    <a:pt x="525362" y="970"/>
                  </a:lnTo>
                  <a:lnTo>
                    <a:pt x="580958" y="646"/>
                  </a:lnTo>
                  <a:lnTo>
                    <a:pt x="631428" y="431"/>
                  </a:lnTo>
                  <a:lnTo>
                    <a:pt x="678479" y="287"/>
                  </a:lnTo>
                  <a:lnTo>
                    <a:pt x="723253" y="191"/>
                  </a:lnTo>
                  <a:lnTo>
                    <a:pt x="761569" y="128"/>
                  </a:lnTo>
                  <a:lnTo>
                    <a:pt x="795579" y="85"/>
                  </a:lnTo>
                  <a:lnTo>
                    <a:pt x="826719" y="56"/>
                  </a:lnTo>
                  <a:lnTo>
                    <a:pt x="88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314"/>
            <p:cNvSpPr/>
            <p:nvPr>
              <p:custDataLst>
                <p:tags r:id="rId165"/>
              </p:custDataLst>
            </p:nvPr>
          </p:nvSpPr>
          <p:spPr>
            <a:xfrm>
              <a:off x="1513588" y="3389321"/>
              <a:ext cx="128969" cy="331103"/>
            </a:xfrm>
            <a:custGeom>
              <a:avLst/>
              <a:gdLst/>
              <a:ahLst/>
              <a:cxnLst/>
              <a:rect l="0" t="0" r="0" b="0"/>
              <a:pathLst>
                <a:path w="128969" h="331103">
                  <a:moveTo>
                    <a:pt x="23112" y="84129"/>
                  </a:moveTo>
                  <a:lnTo>
                    <a:pt x="23112" y="84129"/>
                  </a:lnTo>
                  <a:lnTo>
                    <a:pt x="5435" y="129595"/>
                  </a:lnTo>
                  <a:lnTo>
                    <a:pt x="0" y="173722"/>
                  </a:lnTo>
                  <a:lnTo>
                    <a:pt x="2492" y="206028"/>
                  </a:lnTo>
                  <a:lnTo>
                    <a:pt x="6892" y="239201"/>
                  </a:lnTo>
                  <a:lnTo>
                    <a:pt x="8848" y="272759"/>
                  </a:lnTo>
                  <a:lnTo>
                    <a:pt x="9948" y="313273"/>
                  </a:lnTo>
                  <a:lnTo>
                    <a:pt x="10275" y="330764"/>
                  </a:lnTo>
                  <a:lnTo>
                    <a:pt x="11026" y="331102"/>
                  </a:lnTo>
                  <a:lnTo>
                    <a:pt x="13742" y="325834"/>
                  </a:lnTo>
                  <a:lnTo>
                    <a:pt x="20530" y="295196"/>
                  </a:lnTo>
                  <a:lnTo>
                    <a:pt x="21964" y="260722"/>
                  </a:lnTo>
                  <a:lnTo>
                    <a:pt x="22347" y="237841"/>
                  </a:lnTo>
                  <a:lnTo>
                    <a:pt x="22602" y="212003"/>
                  </a:lnTo>
                  <a:lnTo>
                    <a:pt x="22772" y="184195"/>
                  </a:lnTo>
                  <a:lnTo>
                    <a:pt x="24296" y="156484"/>
                  </a:lnTo>
                  <a:lnTo>
                    <a:pt x="26724" y="128838"/>
                  </a:lnTo>
                  <a:lnTo>
                    <a:pt x="29753" y="101235"/>
                  </a:lnTo>
                  <a:lnTo>
                    <a:pt x="38764" y="59276"/>
                  </a:lnTo>
                  <a:lnTo>
                    <a:pt x="50529" y="29339"/>
                  </a:lnTo>
                  <a:lnTo>
                    <a:pt x="65166" y="11330"/>
                  </a:lnTo>
                  <a:lnTo>
                    <a:pt x="81079" y="2385"/>
                  </a:lnTo>
                  <a:lnTo>
                    <a:pt x="89273" y="0"/>
                  </a:lnTo>
                  <a:lnTo>
                    <a:pt x="96853" y="1231"/>
                  </a:lnTo>
                  <a:lnTo>
                    <a:pt x="110919" y="10126"/>
                  </a:lnTo>
                  <a:lnTo>
                    <a:pt x="120463" y="25368"/>
                  </a:lnTo>
                  <a:lnTo>
                    <a:pt x="126351" y="44608"/>
                  </a:lnTo>
                  <a:lnTo>
                    <a:pt x="128968" y="67269"/>
                  </a:lnTo>
                  <a:lnTo>
                    <a:pt x="122606" y="89571"/>
                  </a:lnTo>
                  <a:lnTo>
                    <a:pt x="108959" y="110536"/>
                  </a:lnTo>
                  <a:lnTo>
                    <a:pt x="88783" y="129262"/>
                  </a:lnTo>
                  <a:lnTo>
                    <a:pt x="45570" y="148365"/>
                  </a:lnTo>
                  <a:lnTo>
                    <a:pt x="29462" y="153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315"/>
            <p:cNvSpPr/>
            <p:nvPr>
              <p:custDataLst>
                <p:tags r:id="rId166"/>
              </p:custDataLst>
            </p:nvPr>
          </p:nvSpPr>
          <p:spPr>
            <a:xfrm>
              <a:off x="1370643" y="3400699"/>
              <a:ext cx="64458" cy="148952"/>
            </a:xfrm>
            <a:custGeom>
              <a:avLst/>
              <a:gdLst/>
              <a:ahLst/>
              <a:cxnLst/>
              <a:rect l="0" t="0" r="0" b="0"/>
              <a:pathLst>
                <a:path w="64458" h="148952">
                  <a:moveTo>
                    <a:pt x="32707" y="60051"/>
                  </a:moveTo>
                  <a:lnTo>
                    <a:pt x="32707" y="60051"/>
                  </a:lnTo>
                  <a:lnTo>
                    <a:pt x="50384" y="39003"/>
                  </a:lnTo>
                  <a:lnTo>
                    <a:pt x="54674" y="29295"/>
                  </a:lnTo>
                  <a:lnTo>
                    <a:pt x="57429" y="8193"/>
                  </a:lnTo>
                  <a:lnTo>
                    <a:pt x="56244" y="4312"/>
                  </a:lnTo>
                  <a:lnTo>
                    <a:pt x="54043" y="1725"/>
                  </a:lnTo>
                  <a:lnTo>
                    <a:pt x="51164" y="0"/>
                  </a:lnTo>
                  <a:lnTo>
                    <a:pt x="40440" y="1847"/>
                  </a:lnTo>
                  <a:lnTo>
                    <a:pt x="33629" y="4315"/>
                  </a:lnTo>
                  <a:lnTo>
                    <a:pt x="13930" y="21272"/>
                  </a:lnTo>
                  <a:lnTo>
                    <a:pt x="1430" y="50913"/>
                  </a:lnTo>
                  <a:lnTo>
                    <a:pt x="0" y="86506"/>
                  </a:lnTo>
                  <a:lnTo>
                    <a:pt x="7415" y="117122"/>
                  </a:lnTo>
                  <a:lnTo>
                    <a:pt x="16527" y="131512"/>
                  </a:lnTo>
                  <a:lnTo>
                    <a:pt x="21921" y="137325"/>
                  </a:lnTo>
                  <a:lnTo>
                    <a:pt x="37320" y="143783"/>
                  </a:lnTo>
                  <a:lnTo>
                    <a:pt x="64457" y="148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316"/>
            <p:cNvSpPr/>
            <p:nvPr>
              <p:custDataLst>
                <p:tags r:id="rId167"/>
              </p:custDataLst>
            </p:nvPr>
          </p:nvSpPr>
          <p:spPr>
            <a:xfrm>
              <a:off x="1213733" y="3435350"/>
              <a:ext cx="88018" cy="25401"/>
            </a:xfrm>
            <a:custGeom>
              <a:avLst/>
              <a:gdLst/>
              <a:ahLst/>
              <a:cxnLst/>
              <a:rect l="0" t="0" r="0" b="0"/>
              <a:pathLst>
                <a:path w="880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6121" y="15940"/>
                  </a:lnTo>
                  <a:lnTo>
                    <a:pt x="49367" y="6219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317"/>
            <p:cNvSpPr/>
            <p:nvPr>
              <p:custDataLst>
                <p:tags r:id="rId168"/>
              </p:custDataLst>
            </p:nvPr>
          </p:nvSpPr>
          <p:spPr>
            <a:xfrm>
              <a:off x="1266890" y="3276600"/>
              <a:ext cx="66611" cy="325564"/>
            </a:xfrm>
            <a:custGeom>
              <a:avLst/>
              <a:gdLst/>
              <a:ahLst/>
              <a:cxnLst/>
              <a:rect l="0" t="0" r="0" b="0"/>
              <a:pathLst>
                <a:path w="66611" h="325564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1411"/>
                  </a:lnTo>
                  <a:lnTo>
                    <a:pt x="0" y="37902"/>
                  </a:lnTo>
                  <a:lnTo>
                    <a:pt x="82" y="72820"/>
                  </a:lnTo>
                  <a:lnTo>
                    <a:pt x="2470" y="114914"/>
                  </a:lnTo>
                  <a:lnTo>
                    <a:pt x="5883" y="161845"/>
                  </a:lnTo>
                  <a:lnTo>
                    <a:pt x="9752" y="209044"/>
                  </a:lnTo>
                  <a:lnTo>
                    <a:pt x="13823" y="253069"/>
                  </a:lnTo>
                  <a:lnTo>
                    <a:pt x="17984" y="289099"/>
                  </a:lnTo>
                  <a:lnTo>
                    <a:pt x="27665" y="320295"/>
                  </a:lnTo>
                  <a:lnTo>
                    <a:pt x="32180" y="324302"/>
                  </a:lnTo>
                  <a:lnTo>
                    <a:pt x="37307" y="325563"/>
                  </a:lnTo>
                  <a:lnTo>
                    <a:pt x="42841" y="324992"/>
                  </a:lnTo>
                  <a:lnTo>
                    <a:pt x="52753" y="318713"/>
                  </a:lnTo>
                  <a:lnTo>
                    <a:pt x="6661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318"/>
            <p:cNvSpPr/>
            <p:nvPr>
              <p:custDataLst>
                <p:tags r:id="rId169"/>
              </p:custDataLst>
            </p:nvPr>
          </p:nvSpPr>
          <p:spPr>
            <a:xfrm>
              <a:off x="1060395" y="3356149"/>
              <a:ext cx="103689" cy="229901"/>
            </a:xfrm>
            <a:custGeom>
              <a:avLst/>
              <a:gdLst/>
              <a:ahLst/>
              <a:cxnLst/>
              <a:rect l="0" t="0" r="0" b="0"/>
              <a:pathLst>
                <a:path w="103689" h="229901">
                  <a:moveTo>
                    <a:pt x="82605" y="47451"/>
                  </a:moveTo>
                  <a:lnTo>
                    <a:pt x="82605" y="47451"/>
                  </a:lnTo>
                  <a:lnTo>
                    <a:pt x="82605" y="23686"/>
                  </a:lnTo>
                  <a:lnTo>
                    <a:pt x="75863" y="7954"/>
                  </a:lnTo>
                  <a:lnTo>
                    <a:pt x="71760" y="4186"/>
                  </a:lnTo>
                  <a:lnTo>
                    <a:pt x="61557" y="0"/>
                  </a:lnTo>
                  <a:lnTo>
                    <a:pt x="48086" y="1902"/>
                  </a:lnTo>
                  <a:lnTo>
                    <a:pt x="40542" y="4385"/>
                  </a:lnTo>
                  <a:lnTo>
                    <a:pt x="26516" y="14670"/>
                  </a:lnTo>
                  <a:lnTo>
                    <a:pt x="8601" y="36326"/>
                  </a:lnTo>
                  <a:lnTo>
                    <a:pt x="3635" y="44268"/>
                  </a:lnTo>
                  <a:lnTo>
                    <a:pt x="0" y="60618"/>
                  </a:lnTo>
                  <a:lnTo>
                    <a:pt x="18" y="68929"/>
                  </a:lnTo>
                  <a:lnTo>
                    <a:pt x="5683" y="85689"/>
                  </a:lnTo>
                  <a:lnTo>
                    <a:pt x="15962" y="101840"/>
                  </a:lnTo>
                  <a:lnTo>
                    <a:pt x="39027" y="122833"/>
                  </a:lnTo>
                  <a:lnTo>
                    <a:pt x="80269" y="147008"/>
                  </a:lnTo>
                  <a:lnTo>
                    <a:pt x="89514" y="151922"/>
                  </a:lnTo>
                  <a:lnTo>
                    <a:pt x="95678" y="157315"/>
                  </a:lnTo>
                  <a:lnTo>
                    <a:pt x="102526" y="168952"/>
                  </a:lnTo>
                  <a:lnTo>
                    <a:pt x="103688" y="183061"/>
                  </a:lnTo>
                  <a:lnTo>
                    <a:pt x="103011" y="190774"/>
                  </a:lnTo>
                  <a:lnTo>
                    <a:pt x="94731" y="204989"/>
                  </a:lnTo>
                  <a:lnTo>
                    <a:pt x="80939" y="217657"/>
                  </a:lnTo>
                  <a:lnTo>
                    <a:pt x="63050" y="227990"/>
                  </a:lnTo>
                  <a:lnTo>
                    <a:pt x="54751" y="229900"/>
                  </a:lnTo>
                  <a:lnTo>
                    <a:pt x="39887" y="228258"/>
                  </a:lnTo>
                  <a:lnTo>
                    <a:pt x="34371" y="224433"/>
                  </a:lnTo>
                  <a:lnTo>
                    <a:pt x="19105" y="199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5319"/>
          <p:cNvSpPr/>
          <p:nvPr>
            <p:custDataLst>
              <p:tags r:id="rId4"/>
            </p:custDataLst>
          </p:nvPr>
        </p:nvSpPr>
        <p:spPr>
          <a:xfrm>
            <a:off x="1924050" y="3333750"/>
            <a:ext cx="25401" cy="234951"/>
          </a:xfrm>
          <a:custGeom>
            <a:avLst/>
            <a:gdLst/>
            <a:ahLst/>
            <a:cxnLst/>
            <a:rect l="0" t="0" r="0" b="0"/>
            <a:pathLst>
              <a:path w="25401" h="234951">
                <a:moveTo>
                  <a:pt x="0" y="0"/>
                </a:moveTo>
                <a:lnTo>
                  <a:pt x="0" y="0"/>
                </a:lnTo>
                <a:lnTo>
                  <a:pt x="12209" y="34532"/>
                </a:lnTo>
                <a:lnTo>
                  <a:pt x="17891" y="65912"/>
                </a:lnTo>
                <a:lnTo>
                  <a:pt x="22063" y="102672"/>
                </a:lnTo>
                <a:lnTo>
                  <a:pt x="23917" y="140176"/>
                </a:lnTo>
                <a:lnTo>
                  <a:pt x="24741" y="178012"/>
                </a:lnTo>
                <a:lnTo>
                  <a:pt x="2540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1091"/>
          <p:cNvGrpSpPr/>
          <p:nvPr/>
        </p:nvGrpSpPr>
        <p:grpSpPr>
          <a:xfrm>
            <a:off x="2787650" y="3365500"/>
            <a:ext cx="406401" cy="311151"/>
            <a:chOff x="2787650" y="3365500"/>
            <a:chExt cx="406401" cy="311151"/>
          </a:xfrm>
        </p:grpSpPr>
        <p:sp>
          <p:nvSpPr>
            <p:cNvPr id="98" name="SMARTInkShape-5320"/>
            <p:cNvSpPr/>
            <p:nvPr>
              <p:custDataLst>
                <p:tags r:id="rId156"/>
              </p:custDataLst>
            </p:nvPr>
          </p:nvSpPr>
          <p:spPr>
            <a:xfrm>
              <a:off x="3048000" y="3505200"/>
              <a:ext cx="146051" cy="121547"/>
            </a:xfrm>
            <a:custGeom>
              <a:avLst/>
              <a:gdLst/>
              <a:ahLst/>
              <a:cxnLst/>
              <a:rect l="0" t="0" r="0" b="0"/>
              <a:pathLst>
                <a:path w="146051" h="121547">
                  <a:moveTo>
                    <a:pt x="0" y="19050"/>
                  </a:moveTo>
                  <a:lnTo>
                    <a:pt x="0" y="19050"/>
                  </a:lnTo>
                  <a:lnTo>
                    <a:pt x="13484" y="12308"/>
                  </a:lnTo>
                  <a:lnTo>
                    <a:pt x="25748" y="10880"/>
                  </a:lnTo>
                  <a:lnTo>
                    <a:pt x="31982" y="11486"/>
                  </a:lnTo>
                  <a:lnTo>
                    <a:pt x="46435" y="19686"/>
                  </a:lnTo>
                  <a:lnTo>
                    <a:pt x="68556" y="42052"/>
                  </a:lnTo>
                  <a:lnTo>
                    <a:pt x="84754" y="69139"/>
                  </a:lnTo>
                  <a:lnTo>
                    <a:pt x="92140" y="95040"/>
                  </a:lnTo>
                  <a:lnTo>
                    <a:pt x="94636" y="118962"/>
                  </a:lnTo>
                  <a:lnTo>
                    <a:pt x="94135" y="120936"/>
                  </a:lnTo>
                  <a:lnTo>
                    <a:pt x="93095" y="121546"/>
                  </a:lnTo>
                  <a:lnTo>
                    <a:pt x="91697" y="121247"/>
                  </a:lnTo>
                  <a:lnTo>
                    <a:pt x="86358" y="117456"/>
                  </a:lnTo>
                  <a:lnTo>
                    <a:pt x="80307" y="105122"/>
                  </a:lnTo>
                  <a:lnTo>
                    <a:pt x="80788" y="81320"/>
                  </a:lnTo>
                  <a:lnTo>
                    <a:pt x="88770" y="55295"/>
                  </a:lnTo>
                  <a:lnTo>
                    <a:pt x="106814" y="2971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321"/>
            <p:cNvSpPr/>
            <p:nvPr>
              <p:custDataLst>
                <p:tags r:id="rId157"/>
              </p:custDataLst>
            </p:nvPr>
          </p:nvSpPr>
          <p:spPr>
            <a:xfrm>
              <a:off x="2964992" y="3549650"/>
              <a:ext cx="67472" cy="79639"/>
            </a:xfrm>
            <a:custGeom>
              <a:avLst/>
              <a:gdLst/>
              <a:ahLst/>
              <a:cxnLst/>
              <a:rect l="0" t="0" r="0" b="0"/>
              <a:pathLst>
                <a:path w="67472" h="79639">
                  <a:moveTo>
                    <a:pt x="63958" y="12700"/>
                  </a:moveTo>
                  <a:lnTo>
                    <a:pt x="63958" y="12700"/>
                  </a:lnTo>
                  <a:lnTo>
                    <a:pt x="31976" y="7233"/>
                  </a:lnTo>
                  <a:lnTo>
                    <a:pt x="13089" y="9982"/>
                  </a:lnTo>
                  <a:lnTo>
                    <a:pt x="4190" y="15255"/>
                  </a:lnTo>
                  <a:lnTo>
                    <a:pt x="829" y="18636"/>
                  </a:lnTo>
                  <a:lnTo>
                    <a:pt x="0" y="23713"/>
                  </a:lnTo>
                  <a:lnTo>
                    <a:pt x="2841" y="36880"/>
                  </a:lnTo>
                  <a:lnTo>
                    <a:pt x="12375" y="56788"/>
                  </a:lnTo>
                  <a:lnTo>
                    <a:pt x="27508" y="72722"/>
                  </a:lnTo>
                  <a:lnTo>
                    <a:pt x="39291" y="78182"/>
                  </a:lnTo>
                  <a:lnTo>
                    <a:pt x="45397" y="79638"/>
                  </a:lnTo>
                  <a:lnTo>
                    <a:pt x="50878" y="79197"/>
                  </a:lnTo>
                  <a:lnTo>
                    <a:pt x="60732" y="74945"/>
                  </a:lnTo>
                  <a:lnTo>
                    <a:pt x="63924" y="71836"/>
                  </a:lnTo>
                  <a:lnTo>
                    <a:pt x="67471" y="64617"/>
                  </a:lnTo>
                  <a:lnTo>
                    <a:pt x="67165" y="54824"/>
                  </a:lnTo>
                  <a:lnTo>
                    <a:pt x="63267" y="42711"/>
                  </a:lnTo>
                  <a:lnTo>
                    <a:pt x="32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322"/>
            <p:cNvSpPr/>
            <p:nvPr>
              <p:custDataLst>
                <p:tags r:id="rId158"/>
              </p:custDataLst>
            </p:nvPr>
          </p:nvSpPr>
          <p:spPr>
            <a:xfrm>
              <a:off x="2819400" y="351155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9513" y="22788"/>
                  </a:lnTo>
                  <a:lnTo>
                    <a:pt x="92487" y="813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323"/>
            <p:cNvSpPr/>
            <p:nvPr>
              <p:custDataLst>
                <p:tags r:id="rId159"/>
              </p:custDataLst>
            </p:nvPr>
          </p:nvSpPr>
          <p:spPr>
            <a:xfrm>
              <a:off x="2787650" y="3365500"/>
              <a:ext cx="203201" cy="95251"/>
            </a:xfrm>
            <a:custGeom>
              <a:avLst/>
              <a:gdLst/>
              <a:ahLst/>
              <a:cxnLst/>
              <a:rect l="0" t="0" r="0" b="0"/>
              <a:pathLst>
                <a:path w="203201" h="95251">
                  <a:moveTo>
                    <a:pt x="0" y="95250"/>
                  </a:moveTo>
                  <a:lnTo>
                    <a:pt x="0" y="95250"/>
                  </a:lnTo>
                  <a:lnTo>
                    <a:pt x="8789" y="81435"/>
                  </a:lnTo>
                  <a:lnTo>
                    <a:pt x="35730" y="51803"/>
                  </a:lnTo>
                  <a:lnTo>
                    <a:pt x="72127" y="32047"/>
                  </a:lnTo>
                  <a:lnTo>
                    <a:pt x="117640" y="14199"/>
                  </a:lnTo>
                  <a:lnTo>
                    <a:pt x="160602" y="452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324"/>
            <p:cNvSpPr/>
            <p:nvPr>
              <p:custDataLst>
                <p:tags r:id="rId160"/>
              </p:custDataLst>
            </p:nvPr>
          </p:nvSpPr>
          <p:spPr>
            <a:xfrm>
              <a:off x="2819400" y="3435350"/>
              <a:ext cx="31751" cy="241301"/>
            </a:xfrm>
            <a:custGeom>
              <a:avLst/>
              <a:gdLst/>
              <a:ahLst/>
              <a:cxnLst/>
              <a:rect l="0" t="0" r="0" b="0"/>
              <a:pathLst>
                <a:path w="31751" h="241301">
                  <a:moveTo>
                    <a:pt x="0" y="0"/>
                  </a:moveTo>
                  <a:lnTo>
                    <a:pt x="0" y="0"/>
                  </a:lnTo>
                  <a:lnTo>
                    <a:pt x="3763" y="46139"/>
                  </a:lnTo>
                  <a:lnTo>
                    <a:pt x="11933" y="93164"/>
                  </a:lnTo>
                  <a:lnTo>
                    <a:pt x="16593" y="127484"/>
                  </a:lnTo>
                  <a:lnTo>
                    <a:pt x="22477" y="173867"/>
                  </a:lnTo>
                  <a:lnTo>
                    <a:pt x="26704" y="220297"/>
                  </a:lnTo>
                  <a:lnTo>
                    <a:pt x="317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92"/>
          <p:cNvGrpSpPr/>
          <p:nvPr/>
        </p:nvGrpSpPr>
        <p:grpSpPr>
          <a:xfrm>
            <a:off x="3640271" y="3383830"/>
            <a:ext cx="550730" cy="267421"/>
            <a:chOff x="3640271" y="3383830"/>
            <a:chExt cx="550730" cy="267421"/>
          </a:xfrm>
        </p:grpSpPr>
        <p:sp>
          <p:nvSpPr>
            <p:cNvPr id="104" name="SMARTInkShape-5325"/>
            <p:cNvSpPr/>
            <p:nvPr>
              <p:custDataLst>
                <p:tags r:id="rId154"/>
              </p:custDataLst>
            </p:nvPr>
          </p:nvSpPr>
          <p:spPr>
            <a:xfrm>
              <a:off x="3774765" y="3383830"/>
              <a:ext cx="416236" cy="248371"/>
            </a:xfrm>
            <a:custGeom>
              <a:avLst/>
              <a:gdLst/>
              <a:ahLst/>
              <a:cxnLst/>
              <a:rect l="0" t="0" r="0" b="0"/>
              <a:pathLst>
                <a:path w="416236" h="248371">
                  <a:moveTo>
                    <a:pt x="79685" y="172170"/>
                  </a:moveTo>
                  <a:lnTo>
                    <a:pt x="79685" y="172170"/>
                  </a:lnTo>
                  <a:lnTo>
                    <a:pt x="72943" y="162057"/>
                  </a:lnTo>
                  <a:lnTo>
                    <a:pt x="63988" y="155211"/>
                  </a:lnTo>
                  <a:lnTo>
                    <a:pt x="52953" y="150521"/>
                  </a:lnTo>
                  <a:lnTo>
                    <a:pt x="40993" y="148437"/>
                  </a:lnTo>
                  <a:lnTo>
                    <a:pt x="28622" y="151274"/>
                  </a:lnTo>
                  <a:lnTo>
                    <a:pt x="22359" y="154006"/>
                  </a:lnTo>
                  <a:lnTo>
                    <a:pt x="11639" y="166449"/>
                  </a:lnTo>
                  <a:lnTo>
                    <a:pt x="3581" y="183033"/>
                  </a:lnTo>
                  <a:lnTo>
                    <a:pt x="0" y="199811"/>
                  </a:lnTo>
                  <a:lnTo>
                    <a:pt x="2171" y="216675"/>
                  </a:lnTo>
                  <a:lnTo>
                    <a:pt x="11692" y="240384"/>
                  </a:lnTo>
                  <a:lnTo>
                    <a:pt x="14601" y="243046"/>
                  </a:lnTo>
                  <a:lnTo>
                    <a:pt x="21596" y="246004"/>
                  </a:lnTo>
                  <a:lnTo>
                    <a:pt x="25437" y="245381"/>
                  </a:lnTo>
                  <a:lnTo>
                    <a:pt x="33467" y="240927"/>
                  </a:lnTo>
                  <a:lnTo>
                    <a:pt x="39858" y="230481"/>
                  </a:lnTo>
                  <a:lnTo>
                    <a:pt x="52929" y="195051"/>
                  </a:lnTo>
                  <a:lnTo>
                    <a:pt x="53382" y="195185"/>
                  </a:lnTo>
                  <a:lnTo>
                    <a:pt x="57870" y="209302"/>
                  </a:lnTo>
                  <a:lnTo>
                    <a:pt x="71560" y="236117"/>
                  </a:lnTo>
                  <a:lnTo>
                    <a:pt x="78661" y="242454"/>
                  </a:lnTo>
                  <a:lnTo>
                    <a:pt x="82530" y="243720"/>
                  </a:lnTo>
                  <a:lnTo>
                    <a:pt x="90592" y="243246"/>
                  </a:lnTo>
                  <a:lnTo>
                    <a:pt x="103064" y="239012"/>
                  </a:lnTo>
                  <a:lnTo>
                    <a:pt x="131055" y="208480"/>
                  </a:lnTo>
                  <a:lnTo>
                    <a:pt x="159369" y="179420"/>
                  </a:lnTo>
                  <a:lnTo>
                    <a:pt x="181294" y="164142"/>
                  </a:lnTo>
                  <a:lnTo>
                    <a:pt x="190616" y="160854"/>
                  </a:lnTo>
                  <a:lnTo>
                    <a:pt x="206299" y="159486"/>
                  </a:lnTo>
                  <a:lnTo>
                    <a:pt x="203200" y="159475"/>
                  </a:lnTo>
                  <a:lnTo>
                    <a:pt x="180813" y="148536"/>
                  </a:lnTo>
                  <a:lnTo>
                    <a:pt x="173785" y="149436"/>
                  </a:lnTo>
                  <a:lnTo>
                    <a:pt x="169935" y="150664"/>
                  </a:lnTo>
                  <a:lnTo>
                    <a:pt x="161894" y="157673"/>
                  </a:lnTo>
                  <a:lnTo>
                    <a:pt x="151315" y="173519"/>
                  </a:lnTo>
                  <a:lnTo>
                    <a:pt x="146798" y="186175"/>
                  </a:lnTo>
                  <a:lnTo>
                    <a:pt x="144791" y="201207"/>
                  </a:lnTo>
                  <a:lnTo>
                    <a:pt x="150402" y="225537"/>
                  </a:lnTo>
                  <a:lnTo>
                    <a:pt x="159093" y="236576"/>
                  </a:lnTo>
                  <a:lnTo>
                    <a:pt x="164374" y="240507"/>
                  </a:lnTo>
                  <a:lnTo>
                    <a:pt x="179648" y="244875"/>
                  </a:lnTo>
                  <a:lnTo>
                    <a:pt x="188661" y="246040"/>
                  </a:lnTo>
                  <a:lnTo>
                    <a:pt x="206200" y="241690"/>
                  </a:lnTo>
                  <a:lnTo>
                    <a:pt x="223403" y="231290"/>
                  </a:lnTo>
                  <a:lnTo>
                    <a:pt x="240456" y="214908"/>
                  </a:lnTo>
                  <a:lnTo>
                    <a:pt x="262552" y="175739"/>
                  </a:lnTo>
                  <a:lnTo>
                    <a:pt x="275964" y="138949"/>
                  </a:lnTo>
                  <a:lnTo>
                    <a:pt x="288981" y="97433"/>
                  </a:lnTo>
                  <a:lnTo>
                    <a:pt x="301822" y="55462"/>
                  </a:lnTo>
                  <a:lnTo>
                    <a:pt x="316468" y="12291"/>
                  </a:lnTo>
                  <a:lnTo>
                    <a:pt x="319646" y="699"/>
                  </a:lnTo>
                  <a:lnTo>
                    <a:pt x="320092" y="0"/>
                  </a:lnTo>
                  <a:lnTo>
                    <a:pt x="320390" y="240"/>
                  </a:lnTo>
                  <a:lnTo>
                    <a:pt x="313999" y="34550"/>
                  </a:lnTo>
                  <a:lnTo>
                    <a:pt x="310825" y="68672"/>
                  </a:lnTo>
                  <a:lnTo>
                    <a:pt x="309414" y="107356"/>
                  </a:lnTo>
                  <a:lnTo>
                    <a:pt x="308787" y="146186"/>
                  </a:lnTo>
                  <a:lnTo>
                    <a:pt x="307802" y="181788"/>
                  </a:lnTo>
                  <a:lnTo>
                    <a:pt x="303303" y="225862"/>
                  </a:lnTo>
                  <a:lnTo>
                    <a:pt x="302847" y="231248"/>
                  </a:lnTo>
                  <a:lnTo>
                    <a:pt x="303249" y="233428"/>
                  </a:lnTo>
                  <a:lnTo>
                    <a:pt x="304222" y="233469"/>
                  </a:lnTo>
                  <a:lnTo>
                    <a:pt x="305576" y="232086"/>
                  </a:lnTo>
                  <a:lnTo>
                    <a:pt x="314789" y="192935"/>
                  </a:lnTo>
                  <a:lnTo>
                    <a:pt x="325891" y="158097"/>
                  </a:lnTo>
                  <a:lnTo>
                    <a:pt x="330605" y="150088"/>
                  </a:lnTo>
                  <a:lnTo>
                    <a:pt x="335865" y="144749"/>
                  </a:lnTo>
                  <a:lnTo>
                    <a:pt x="341488" y="141189"/>
                  </a:lnTo>
                  <a:lnTo>
                    <a:pt x="347354" y="140227"/>
                  </a:lnTo>
                  <a:lnTo>
                    <a:pt x="359515" y="142921"/>
                  </a:lnTo>
                  <a:lnTo>
                    <a:pt x="378263" y="159114"/>
                  </a:lnTo>
                  <a:lnTo>
                    <a:pt x="402149" y="194233"/>
                  </a:lnTo>
                  <a:lnTo>
                    <a:pt x="413243" y="227197"/>
                  </a:lnTo>
                  <a:lnTo>
                    <a:pt x="416235" y="24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326"/>
            <p:cNvSpPr/>
            <p:nvPr>
              <p:custDataLst>
                <p:tags r:id="rId155"/>
              </p:custDataLst>
            </p:nvPr>
          </p:nvSpPr>
          <p:spPr>
            <a:xfrm>
              <a:off x="3640271" y="3522807"/>
              <a:ext cx="69366" cy="128444"/>
            </a:xfrm>
            <a:custGeom>
              <a:avLst/>
              <a:gdLst/>
              <a:ahLst/>
              <a:cxnLst/>
              <a:rect l="0" t="0" r="0" b="0"/>
              <a:pathLst>
                <a:path w="69366" h="128444">
                  <a:moveTo>
                    <a:pt x="10979" y="39543"/>
                  </a:moveTo>
                  <a:lnTo>
                    <a:pt x="10979" y="39543"/>
                  </a:lnTo>
                  <a:lnTo>
                    <a:pt x="4890" y="39543"/>
                  </a:lnTo>
                  <a:lnTo>
                    <a:pt x="14820" y="43907"/>
                  </a:lnTo>
                  <a:lnTo>
                    <a:pt x="37860" y="45631"/>
                  </a:lnTo>
                  <a:lnTo>
                    <a:pt x="49737" y="42014"/>
                  </a:lnTo>
                  <a:lnTo>
                    <a:pt x="60660" y="35702"/>
                  </a:lnTo>
                  <a:lnTo>
                    <a:pt x="67867" y="28193"/>
                  </a:lnTo>
                  <a:lnTo>
                    <a:pt x="69365" y="23510"/>
                  </a:lnTo>
                  <a:lnTo>
                    <a:pt x="69149" y="12661"/>
                  </a:lnTo>
                  <a:lnTo>
                    <a:pt x="67398" y="8216"/>
                  </a:lnTo>
                  <a:lnTo>
                    <a:pt x="61689" y="1396"/>
                  </a:lnTo>
                  <a:lnTo>
                    <a:pt x="57486" y="0"/>
                  </a:lnTo>
                  <a:lnTo>
                    <a:pt x="47171" y="331"/>
                  </a:lnTo>
                  <a:lnTo>
                    <a:pt x="29464" y="7855"/>
                  </a:lnTo>
                  <a:lnTo>
                    <a:pt x="18959" y="18874"/>
                  </a:lnTo>
                  <a:lnTo>
                    <a:pt x="10292" y="33885"/>
                  </a:lnTo>
                  <a:lnTo>
                    <a:pt x="2152" y="62169"/>
                  </a:lnTo>
                  <a:lnTo>
                    <a:pt x="0" y="82524"/>
                  </a:lnTo>
                  <a:lnTo>
                    <a:pt x="4688" y="99568"/>
                  </a:lnTo>
                  <a:lnTo>
                    <a:pt x="13122" y="112787"/>
                  </a:lnTo>
                  <a:lnTo>
                    <a:pt x="21574" y="121015"/>
                  </a:lnTo>
                  <a:lnTo>
                    <a:pt x="37560" y="125141"/>
                  </a:lnTo>
                  <a:lnTo>
                    <a:pt x="68129" y="12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093"/>
          <p:cNvGrpSpPr/>
          <p:nvPr/>
        </p:nvGrpSpPr>
        <p:grpSpPr>
          <a:xfrm>
            <a:off x="4603750" y="3408012"/>
            <a:ext cx="1733551" cy="294039"/>
            <a:chOff x="4603750" y="3408012"/>
            <a:chExt cx="1733551" cy="294039"/>
          </a:xfrm>
        </p:grpSpPr>
        <p:sp>
          <p:nvSpPr>
            <p:cNvPr id="107" name="SMARTInkShape-5327"/>
            <p:cNvSpPr/>
            <p:nvPr>
              <p:custDataLst>
                <p:tags r:id="rId140"/>
              </p:custDataLst>
            </p:nvPr>
          </p:nvSpPr>
          <p:spPr>
            <a:xfrm>
              <a:off x="4603750" y="3408012"/>
              <a:ext cx="42693" cy="48447"/>
            </a:xfrm>
            <a:custGeom>
              <a:avLst/>
              <a:gdLst/>
              <a:ahLst/>
              <a:cxnLst/>
              <a:rect l="0" t="0" r="0" b="0"/>
              <a:pathLst>
                <a:path w="42693" h="48447">
                  <a:moveTo>
                    <a:pt x="38100" y="8288"/>
                  </a:moveTo>
                  <a:lnTo>
                    <a:pt x="38100" y="8288"/>
                  </a:lnTo>
                  <a:lnTo>
                    <a:pt x="17085" y="8288"/>
                  </a:lnTo>
                  <a:lnTo>
                    <a:pt x="14918" y="9699"/>
                  </a:lnTo>
                  <a:lnTo>
                    <a:pt x="10628" y="15030"/>
                  </a:lnTo>
                  <a:lnTo>
                    <a:pt x="9908" y="18427"/>
                  </a:lnTo>
                  <a:lnTo>
                    <a:pt x="10988" y="25964"/>
                  </a:lnTo>
                  <a:lnTo>
                    <a:pt x="15564" y="38142"/>
                  </a:lnTo>
                  <a:lnTo>
                    <a:pt x="23145" y="44604"/>
                  </a:lnTo>
                  <a:lnTo>
                    <a:pt x="28130" y="47315"/>
                  </a:lnTo>
                  <a:lnTo>
                    <a:pt x="32159" y="48417"/>
                  </a:lnTo>
                  <a:lnTo>
                    <a:pt x="35550" y="48446"/>
                  </a:lnTo>
                  <a:lnTo>
                    <a:pt x="38517" y="47760"/>
                  </a:lnTo>
                  <a:lnTo>
                    <a:pt x="40494" y="45892"/>
                  </a:lnTo>
                  <a:lnTo>
                    <a:pt x="42692" y="40052"/>
                  </a:lnTo>
                  <a:lnTo>
                    <a:pt x="40558" y="25461"/>
                  </a:lnTo>
                  <a:lnTo>
                    <a:pt x="33548" y="15685"/>
                  </a:lnTo>
                  <a:lnTo>
                    <a:pt x="15172" y="1282"/>
                  </a:lnTo>
                  <a:lnTo>
                    <a:pt x="11526" y="90"/>
                  </a:lnTo>
                  <a:lnTo>
                    <a:pt x="8389" y="0"/>
                  </a:lnTo>
                  <a:lnTo>
                    <a:pt x="0" y="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328"/>
            <p:cNvSpPr/>
            <p:nvPr>
              <p:custDataLst>
                <p:tags r:id="rId141"/>
              </p:custDataLst>
            </p:nvPr>
          </p:nvSpPr>
          <p:spPr>
            <a:xfrm>
              <a:off x="4775200" y="35687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5580" y="883"/>
                  </a:lnTo>
                  <a:lnTo>
                    <a:pt x="61165" y="7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329"/>
            <p:cNvSpPr/>
            <p:nvPr>
              <p:custDataLst>
                <p:tags r:id="rId142"/>
              </p:custDataLst>
            </p:nvPr>
          </p:nvSpPr>
          <p:spPr>
            <a:xfrm>
              <a:off x="4781550" y="3641241"/>
              <a:ext cx="177801" cy="3660"/>
            </a:xfrm>
            <a:custGeom>
              <a:avLst/>
              <a:gdLst/>
              <a:ahLst/>
              <a:cxnLst/>
              <a:rect l="0" t="0" r="0" b="0"/>
              <a:pathLst>
                <a:path w="177801" h="3660">
                  <a:moveTo>
                    <a:pt x="0" y="3659"/>
                  </a:moveTo>
                  <a:lnTo>
                    <a:pt x="0" y="3659"/>
                  </a:lnTo>
                  <a:lnTo>
                    <a:pt x="21689" y="0"/>
                  </a:lnTo>
                  <a:lnTo>
                    <a:pt x="55580" y="2261"/>
                  </a:lnTo>
                  <a:lnTo>
                    <a:pt x="87497" y="3038"/>
                  </a:lnTo>
                  <a:lnTo>
                    <a:pt x="122849" y="3383"/>
                  </a:lnTo>
                  <a:lnTo>
                    <a:pt x="1778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330"/>
            <p:cNvSpPr/>
            <p:nvPr>
              <p:custDataLst>
                <p:tags r:id="rId143"/>
              </p:custDataLst>
            </p:nvPr>
          </p:nvSpPr>
          <p:spPr>
            <a:xfrm>
              <a:off x="5137150" y="34607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4364" y="43338"/>
                  </a:lnTo>
                  <a:lnTo>
                    <a:pt x="5957" y="89934"/>
                  </a:lnTo>
                  <a:lnTo>
                    <a:pt x="6234" y="127307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331"/>
            <p:cNvSpPr/>
            <p:nvPr>
              <p:custDataLst>
                <p:tags r:id="rId144"/>
              </p:custDataLst>
            </p:nvPr>
          </p:nvSpPr>
          <p:spPr>
            <a:xfrm>
              <a:off x="5194300" y="36576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2316" y="10845"/>
                  </a:lnTo>
                  <a:lnTo>
                    <a:pt x="14452" y="2532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332"/>
            <p:cNvSpPr/>
            <p:nvPr>
              <p:custDataLst>
                <p:tags r:id="rId145"/>
              </p:custDataLst>
            </p:nvPr>
          </p:nvSpPr>
          <p:spPr>
            <a:xfrm>
              <a:off x="5334000" y="3461895"/>
              <a:ext cx="107951" cy="119506"/>
            </a:xfrm>
            <a:custGeom>
              <a:avLst/>
              <a:gdLst/>
              <a:ahLst/>
              <a:cxnLst/>
              <a:rect l="0" t="0" r="0" b="0"/>
              <a:pathLst>
                <a:path w="107951" h="119506">
                  <a:moveTo>
                    <a:pt x="0" y="11555"/>
                  </a:moveTo>
                  <a:lnTo>
                    <a:pt x="0" y="11555"/>
                  </a:lnTo>
                  <a:lnTo>
                    <a:pt x="21048" y="2717"/>
                  </a:lnTo>
                  <a:lnTo>
                    <a:pt x="38692" y="0"/>
                  </a:lnTo>
                  <a:lnTo>
                    <a:pt x="51064" y="3126"/>
                  </a:lnTo>
                  <a:lnTo>
                    <a:pt x="63617" y="10631"/>
                  </a:lnTo>
                  <a:lnTo>
                    <a:pt x="76252" y="23374"/>
                  </a:lnTo>
                  <a:lnTo>
                    <a:pt x="79763" y="30723"/>
                  </a:lnTo>
                  <a:lnTo>
                    <a:pt x="81781" y="46415"/>
                  </a:lnTo>
                  <a:lnTo>
                    <a:pt x="76564" y="60915"/>
                  </a:lnTo>
                  <a:lnTo>
                    <a:pt x="67189" y="73709"/>
                  </a:lnTo>
                  <a:lnTo>
                    <a:pt x="27105" y="105400"/>
                  </a:lnTo>
                  <a:lnTo>
                    <a:pt x="27948" y="105869"/>
                  </a:lnTo>
                  <a:lnTo>
                    <a:pt x="70878" y="112236"/>
                  </a:lnTo>
                  <a:lnTo>
                    <a:pt x="107950" y="11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333"/>
            <p:cNvSpPr/>
            <p:nvPr>
              <p:custDataLst>
                <p:tags r:id="rId146"/>
              </p:custDataLst>
            </p:nvPr>
          </p:nvSpPr>
          <p:spPr>
            <a:xfrm>
              <a:off x="5435600" y="361315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37046" y="30756"/>
                  </a:lnTo>
                  <a:lnTo>
                    <a:pt x="10767" y="48487"/>
                  </a:lnTo>
                  <a:lnTo>
                    <a:pt x="4785" y="5518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334"/>
            <p:cNvSpPr/>
            <p:nvPr>
              <p:custDataLst>
                <p:tags r:id="rId147"/>
              </p:custDataLst>
            </p:nvPr>
          </p:nvSpPr>
          <p:spPr>
            <a:xfrm>
              <a:off x="5651500" y="3613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335"/>
            <p:cNvSpPr/>
            <p:nvPr>
              <p:custDataLst>
                <p:tags r:id="rId148"/>
              </p:custDataLst>
            </p:nvPr>
          </p:nvSpPr>
          <p:spPr>
            <a:xfrm>
              <a:off x="5810250" y="3606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336"/>
            <p:cNvSpPr/>
            <p:nvPr>
              <p:custDataLst>
                <p:tags r:id="rId149"/>
              </p:custDataLst>
            </p:nvPr>
          </p:nvSpPr>
          <p:spPr>
            <a:xfrm>
              <a:off x="5892800" y="36576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337"/>
            <p:cNvSpPr/>
            <p:nvPr>
              <p:custDataLst>
                <p:tags r:id="rId150"/>
              </p:custDataLst>
            </p:nvPr>
          </p:nvSpPr>
          <p:spPr>
            <a:xfrm>
              <a:off x="6134983" y="3424055"/>
              <a:ext cx="23884" cy="190003"/>
            </a:xfrm>
            <a:custGeom>
              <a:avLst/>
              <a:gdLst/>
              <a:ahLst/>
              <a:cxnLst/>
              <a:rect l="0" t="0" r="0" b="0"/>
              <a:pathLst>
                <a:path w="23884" h="190003">
                  <a:moveTo>
                    <a:pt x="5467" y="17645"/>
                  </a:moveTo>
                  <a:lnTo>
                    <a:pt x="5467" y="17645"/>
                  </a:lnTo>
                  <a:lnTo>
                    <a:pt x="441" y="5711"/>
                  </a:lnTo>
                  <a:lnTo>
                    <a:pt x="0" y="3339"/>
                  </a:lnTo>
                  <a:lnTo>
                    <a:pt x="411" y="1758"/>
                  </a:lnTo>
                  <a:lnTo>
                    <a:pt x="1390" y="703"/>
                  </a:lnTo>
                  <a:lnTo>
                    <a:pt x="2749" y="0"/>
                  </a:lnTo>
                  <a:lnTo>
                    <a:pt x="3655" y="238"/>
                  </a:lnTo>
                  <a:lnTo>
                    <a:pt x="4259" y="1101"/>
                  </a:lnTo>
                  <a:lnTo>
                    <a:pt x="17295" y="42908"/>
                  </a:lnTo>
                  <a:lnTo>
                    <a:pt x="22377" y="84867"/>
                  </a:lnTo>
                  <a:lnTo>
                    <a:pt x="23883" y="129285"/>
                  </a:lnTo>
                  <a:lnTo>
                    <a:pt x="22823" y="154046"/>
                  </a:lnTo>
                  <a:lnTo>
                    <a:pt x="12969" y="189398"/>
                  </a:lnTo>
                  <a:lnTo>
                    <a:pt x="12584" y="190002"/>
                  </a:lnTo>
                  <a:lnTo>
                    <a:pt x="11817" y="18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338"/>
            <p:cNvSpPr/>
            <p:nvPr>
              <p:custDataLst>
                <p:tags r:id="rId151"/>
              </p:custDataLst>
            </p:nvPr>
          </p:nvSpPr>
          <p:spPr>
            <a:xfrm>
              <a:off x="6147834" y="3454400"/>
              <a:ext cx="94217" cy="177801"/>
            </a:xfrm>
            <a:custGeom>
              <a:avLst/>
              <a:gdLst/>
              <a:ahLst/>
              <a:cxnLst/>
              <a:rect l="0" t="0" r="0" b="0"/>
              <a:pathLst>
                <a:path w="94217" h="177801">
                  <a:moveTo>
                    <a:pt x="87866" y="0"/>
                  </a:moveTo>
                  <a:lnTo>
                    <a:pt x="87866" y="0"/>
                  </a:lnTo>
                  <a:lnTo>
                    <a:pt x="84495" y="0"/>
                  </a:lnTo>
                  <a:lnTo>
                    <a:pt x="83502" y="705"/>
                  </a:lnTo>
                  <a:lnTo>
                    <a:pt x="82840" y="1881"/>
                  </a:lnTo>
                  <a:lnTo>
                    <a:pt x="82399" y="3371"/>
                  </a:lnTo>
                  <a:lnTo>
                    <a:pt x="60910" y="18509"/>
                  </a:lnTo>
                  <a:lnTo>
                    <a:pt x="17381" y="64760"/>
                  </a:lnTo>
                  <a:lnTo>
                    <a:pt x="9204" y="77357"/>
                  </a:lnTo>
                  <a:lnTo>
                    <a:pt x="4202" y="88292"/>
                  </a:lnTo>
                  <a:lnTo>
                    <a:pt x="2456" y="90612"/>
                  </a:lnTo>
                  <a:lnTo>
                    <a:pt x="518" y="96951"/>
                  </a:lnTo>
                  <a:lnTo>
                    <a:pt x="0" y="100618"/>
                  </a:lnTo>
                  <a:lnTo>
                    <a:pt x="1307" y="108454"/>
                  </a:lnTo>
                  <a:lnTo>
                    <a:pt x="2643" y="112519"/>
                  </a:lnTo>
                  <a:lnTo>
                    <a:pt x="14637" y="128354"/>
                  </a:lnTo>
                  <a:lnTo>
                    <a:pt x="62236" y="159751"/>
                  </a:lnTo>
                  <a:lnTo>
                    <a:pt x="9421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339"/>
            <p:cNvSpPr/>
            <p:nvPr>
              <p:custDataLst>
                <p:tags r:id="rId152"/>
              </p:custDataLst>
            </p:nvPr>
          </p:nvSpPr>
          <p:spPr>
            <a:xfrm>
              <a:off x="6311900" y="36385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7508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340"/>
            <p:cNvSpPr/>
            <p:nvPr>
              <p:custDataLst>
                <p:tags r:id="rId153"/>
              </p:custDataLst>
            </p:nvPr>
          </p:nvSpPr>
          <p:spPr>
            <a:xfrm>
              <a:off x="4641850" y="35306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5090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094"/>
          <p:cNvGrpSpPr/>
          <p:nvPr/>
        </p:nvGrpSpPr>
        <p:grpSpPr>
          <a:xfrm>
            <a:off x="6666487" y="3468708"/>
            <a:ext cx="439164" cy="296843"/>
            <a:chOff x="6666487" y="3468708"/>
            <a:chExt cx="439164" cy="296843"/>
          </a:xfrm>
        </p:grpSpPr>
        <p:sp>
          <p:nvSpPr>
            <p:cNvPr id="122" name="SMARTInkShape-5341"/>
            <p:cNvSpPr/>
            <p:nvPr>
              <p:custDataLst>
                <p:tags r:id="rId136"/>
              </p:custDataLst>
            </p:nvPr>
          </p:nvSpPr>
          <p:spPr>
            <a:xfrm>
              <a:off x="7086600" y="36322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3275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342"/>
            <p:cNvSpPr/>
            <p:nvPr>
              <p:custDataLst>
                <p:tags r:id="rId137"/>
              </p:custDataLst>
            </p:nvPr>
          </p:nvSpPr>
          <p:spPr>
            <a:xfrm>
              <a:off x="6875061" y="3625850"/>
              <a:ext cx="85393" cy="118822"/>
            </a:xfrm>
            <a:custGeom>
              <a:avLst/>
              <a:gdLst/>
              <a:ahLst/>
              <a:cxnLst/>
              <a:rect l="0" t="0" r="0" b="0"/>
              <a:pathLst>
                <a:path w="85393" h="118822">
                  <a:moveTo>
                    <a:pt x="52789" y="38100"/>
                  </a:moveTo>
                  <a:lnTo>
                    <a:pt x="52789" y="38100"/>
                  </a:lnTo>
                  <a:lnTo>
                    <a:pt x="39305" y="31358"/>
                  </a:lnTo>
                  <a:lnTo>
                    <a:pt x="28922" y="29929"/>
                  </a:lnTo>
                  <a:lnTo>
                    <a:pt x="24178" y="30536"/>
                  </a:lnTo>
                  <a:lnTo>
                    <a:pt x="15143" y="36855"/>
                  </a:lnTo>
                  <a:lnTo>
                    <a:pt x="7130" y="47424"/>
                  </a:lnTo>
                  <a:lnTo>
                    <a:pt x="1216" y="61529"/>
                  </a:lnTo>
                  <a:lnTo>
                    <a:pt x="0" y="77205"/>
                  </a:lnTo>
                  <a:lnTo>
                    <a:pt x="663" y="85337"/>
                  </a:lnTo>
                  <a:lnTo>
                    <a:pt x="3927" y="92169"/>
                  </a:lnTo>
                  <a:lnTo>
                    <a:pt x="15080" y="103524"/>
                  </a:lnTo>
                  <a:lnTo>
                    <a:pt x="33854" y="114478"/>
                  </a:lnTo>
                  <a:lnTo>
                    <a:pt x="59565" y="118821"/>
                  </a:lnTo>
                  <a:lnTo>
                    <a:pt x="66478" y="118020"/>
                  </a:lnTo>
                  <a:lnTo>
                    <a:pt x="76042" y="113366"/>
                  </a:lnTo>
                  <a:lnTo>
                    <a:pt x="82644" y="104713"/>
                  </a:lnTo>
                  <a:lnTo>
                    <a:pt x="85392" y="99442"/>
                  </a:lnTo>
                  <a:lnTo>
                    <a:pt x="84683" y="82297"/>
                  </a:lnTo>
                  <a:lnTo>
                    <a:pt x="78959" y="61976"/>
                  </a:lnTo>
                  <a:lnTo>
                    <a:pt x="56088" y="15185"/>
                  </a:lnTo>
                  <a:lnTo>
                    <a:pt x="46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343"/>
            <p:cNvSpPr/>
            <p:nvPr>
              <p:custDataLst>
                <p:tags r:id="rId138"/>
              </p:custDataLst>
            </p:nvPr>
          </p:nvSpPr>
          <p:spPr>
            <a:xfrm>
              <a:off x="6666487" y="3468708"/>
              <a:ext cx="121664" cy="291194"/>
            </a:xfrm>
            <a:custGeom>
              <a:avLst/>
              <a:gdLst/>
              <a:ahLst/>
              <a:cxnLst/>
              <a:rect l="0" t="0" r="0" b="0"/>
              <a:pathLst>
                <a:path w="121664" h="291194">
                  <a:moveTo>
                    <a:pt x="96263" y="201592"/>
                  </a:moveTo>
                  <a:lnTo>
                    <a:pt x="96263" y="201592"/>
                  </a:lnTo>
                  <a:lnTo>
                    <a:pt x="96263" y="198221"/>
                  </a:lnTo>
                  <a:lnTo>
                    <a:pt x="89521" y="189383"/>
                  </a:lnTo>
                  <a:lnTo>
                    <a:pt x="60942" y="168837"/>
                  </a:lnTo>
                  <a:lnTo>
                    <a:pt x="47775" y="165075"/>
                  </a:lnTo>
                  <a:lnTo>
                    <a:pt x="37318" y="167958"/>
                  </a:lnTo>
                  <a:lnTo>
                    <a:pt x="25615" y="175355"/>
                  </a:lnTo>
                  <a:lnTo>
                    <a:pt x="13359" y="188049"/>
                  </a:lnTo>
                  <a:lnTo>
                    <a:pt x="1299" y="214435"/>
                  </a:lnTo>
                  <a:lnTo>
                    <a:pt x="0" y="247966"/>
                  </a:lnTo>
                  <a:lnTo>
                    <a:pt x="7454" y="274599"/>
                  </a:lnTo>
                  <a:lnTo>
                    <a:pt x="16576" y="285310"/>
                  </a:lnTo>
                  <a:lnTo>
                    <a:pt x="21971" y="289154"/>
                  </a:lnTo>
                  <a:lnTo>
                    <a:pt x="26980" y="291011"/>
                  </a:lnTo>
                  <a:lnTo>
                    <a:pt x="36307" y="291193"/>
                  </a:lnTo>
                  <a:lnTo>
                    <a:pt x="47038" y="283278"/>
                  </a:lnTo>
                  <a:lnTo>
                    <a:pt x="64979" y="259191"/>
                  </a:lnTo>
                  <a:lnTo>
                    <a:pt x="81820" y="221481"/>
                  </a:lnTo>
                  <a:lnTo>
                    <a:pt x="91255" y="186442"/>
                  </a:lnTo>
                  <a:lnTo>
                    <a:pt x="95747" y="163270"/>
                  </a:lnTo>
                  <a:lnTo>
                    <a:pt x="100151" y="137944"/>
                  </a:lnTo>
                  <a:lnTo>
                    <a:pt x="103088" y="113299"/>
                  </a:lnTo>
                  <a:lnTo>
                    <a:pt x="105046" y="89108"/>
                  </a:lnTo>
                  <a:lnTo>
                    <a:pt x="107223" y="47177"/>
                  </a:lnTo>
                  <a:lnTo>
                    <a:pt x="106738" y="6774"/>
                  </a:lnTo>
                  <a:lnTo>
                    <a:pt x="105362" y="1863"/>
                  </a:lnTo>
                  <a:lnTo>
                    <a:pt x="103740" y="0"/>
                  </a:lnTo>
                  <a:lnTo>
                    <a:pt x="101953" y="170"/>
                  </a:lnTo>
                  <a:lnTo>
                    <a:pt x="100057" y="1694"/>
                  </a:lnTo>
                  <a:lnTo>
                    <a:pt x="94016" y="20694"/>
                  </a:lnTo>
                  <a:lnTo>
                    <a:pt x="94500" y="62150"/>
                  </a:lnTo>
                  <a:lnTo>
                    <a:pt x="97361" y="96579"/>
                  </a:lnTo>
                  <a:lnTo>
                    <a:pt x="100984" y="132342"/>
                  </a:lnTo>
                  <a:lnTo>
                    <a:pt x="104946" y="167051"/>
                  </a:lnTo>
                  <a:lnTo>
                    <a:pt x="114515" y="211583"/>
                  </a:lnTo>
                  <a:lnTo>
                    <a:pt x="121663" y="239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344"/>
            <p:cNvSpPr/>
            <p:nvPr>
              <p:custDataLst>
                <p:tags r:id="rId139"/>
              </p:custDataLst>
            </p:nvPr>
          </p:nvSpPr>
          <p:spPr>
            <a:xfrm>
              <a:off x="7086600" y="3759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095"/>
          <p:cNvGrpSpPr/>
          <p:nvPr/>
        </p:nvGrpSpPr>
        <p:grpSpPr>
          <a:xfrm>
            <a:off x="3112804" y="4087551"/>
            <a:ext cx="354297" cy="668600"/>
            <a:chOff x="3112804" y="4087551"/>
            <a:chExt cx="354297" cy="668600"/>
          </a:xfrm>
        </p:grpSpPr>
        <p:sp>
          <p:nvSpPr>
            <p:cNvPr id="127" name="SMARTInkShape-5345"/>
            <p:cNvSpPr/>
            <p:nvPr>
              <p:custDataLst>
                <p:tags r:id="rId132"/>
              </p:custDataLst>
            </p:nvPr>
          </p:nvSpPr>
          <p:spPr>
            <a:xfrm>
              <a:off x="3112804" y="4375150"/>
              <a:ext cx="220869" cy="209551"/>
            </a:xfrm>
            <a:custGeom>
              <a:avLst/>
              <a:gdLst/>
              <a:ahLst/>
              <a:cxnLst/>
              <a:rect l="0" t="0" r="0" b="0"/>
              <a:pathLst>
                <a:path w="220869" h="209551">
                  <a:moveTo>
                    <a:pt x="214596" y="0"/>
                  </a:moveTo>
                  <a:lnTo>
                    <a:pt x="214596" y="0"/>
                  </a:lnTo>
                  <a:lnTo>
                    <a:pt x="220868" y="0"/>
                  </a:lnTo>
                  <a:lnTo>
                    <a:pt x="206017" y="47530"/>
                  </a:lnTo>
                  <a:lnTo>
                    <a:pt x="193276" y="90057"/>
                  </a:lnTo>
                  <a:lnTo>
                    <a:pt x="181352" y="135042"/>
                  </a:lnTo>
                  <a:lnTo>
                    <a:pt x="165618" y="174371"/>
                  </a:lnTo>
                  <a:lnTo>
                    <a:pt x="153552" y="187094"/>
                  </a:lnTo>
                  <a:lnTo>
                    <a:pt x="146383" y="192463"/>
                  </a:lnTo>
                  <a:lnTo>
                    <a:pt x="129011" y="198428"/>
                  </a:lnTo>
                  <a:lnTo>
                    <a:pt x="101278" y="199904"/>
                  </a:lnTo>
                  <a:lnTo>
                    <a:pt x="92483" y="198886"/>
                  </a:lnTo>
                  <a:lnTo>
                    <a:pt x="75187" y="190229"/>
                  </a:lnTo>
                  <a:lnTo>
                    <a:pt x="28943" y="148575"/>
                  </a:lnTo>
                  <a:lnTo>
                    <a:pt x="8598" y="120144"/>
                  </a:lnTo>
                  <a:lnTo>
                    <a:pt x="1630" y="101842"/>
                  </a:lnTo>
                  <a:lnTo>
                    <a:pt x="0" y="92065"/>
                  </a:lnTo>
                  <a:lnTo>
                    <a:pt x="1682" y="87482"/>
                  </a:lnTo>
                  <a:lnTo>
                    <a:pt x="9195" y="78627"/>
                  </a:lnTo>
                  <a:lnTo>
                    <a:pt x="25325" y="65708"/>
                  </a:lnTo>
                  <a:lnTo>
                    <a:pt x="46881" y="56315"/>
                  </a:lnTo>
                  <a:lnTo>
                    <a:pt x="59152" y="55132"/>
                  </a:lnTo>
                  <a:lnTo>
                    <a:pt x="64400" y="55805"/>
                  </a:lnTo>
                  <a:lnTo>
                    <a:pt x="69310" y="59075"/>
                  </a:lnTo>
                  <a:lnTo>
                    <a:pt x="101013" y="101807"/>
                  </a:lnTo>
                  <a:lnTo>
                    <a:pt x="129601" y="143582"/>
                  </a:lnTo>
                  <a:lnTo>
                    <a:pt x="173842" y="185963"/>
                  </a:lnTo>
                  <a:lnTo>
                    <a:pt x="182372" y="192717"/>
                  </a:lnTo>
                  <a:lnTo>
                    <a:pt x="191668" y="205051"/>
                  </a:lnTo>
                  <a:lnTo>
                    <a:pt x="197585" y="207551"/>
                  </a:lnTo>
                  <a:lnTo>
                    <a:pt x="20824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346"/>
            <p:cNvSpPr/>
            <p:nvPr>
              <p:custDataLst>
                <p:tags r:id="rId133"/>
              </p:custDataLst>
            </p:nvPr>
          </p:nvSpPr>
          <p:spPr>
            <a:xfrm>
              <a:off x="3454400" y="4667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5697"/>
                  </a:lnTo>
                  <a:lnTo>
                    <a:pt x="621" y="38692"/>
                  </a:lnTo>
                  <a:lnTo>
                    <a:pt x="6503" y="76809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347"/>
            <p:cNvSpPr/>
            <p:nvPr>
              <p:custDataLst>
                <p:tags r:id="rId134"/>
              </p:custDataLst>
            </p:nvPr>
          </p:nvSpPr>
          <p:spPr>
            <a:xfrm>
              <a:off x="3412816" y="4489450"/>
              <a:ext cx="21493" cy="48400"/>
            </a:xfrm>
            <a:custGeom>
              <a:avLst/>
              <a:gdLst/>
              <a:ahLst/>
              <a:cxnLst/>
              <a:rect l="0" t="0" r="0" b="0"/>
              <a:pathLst>
                <a:path w="21493" h="48400">
                  <a:moveTo>
                    <a:pt x="9834" y="0"/>
                  </a:moveTo>
                  <a:lnTo>
                    <a:pt x="9834" y="0"/>
                  </a:lnTo>
                  <a:lnTo>
                    <a:pt x="4367" y="0"/>
                  </a:lnTo>
                  <a:lnTo>
                    <a:pt x="374" y="3371"/>
                  </a:lnTo>
                  <a:lnTo>
                    <a:pt x="0" y="6480"/>
                  </a:lnTo>
                  <a:lnTo>
                    <a:pt x="2886" y="29232"/>
                  </a:lnTo>
                  <a:lnTo>
                    <a:pt x="6981" y="37921"/>
                  </a:lnTo>
                  <a:lnTo>
                    <a:pt x="14366" y="48256"/>
                  </a:lnTo>
                  <a:lnTo>
                    <a:pt x="15678" y="48399"/>
                  </a:lnTo>
                  <a:lnTo>
                    <a:pt x="19016" y="46675"/>
                  </a:lnTo>
                  <a:lnTo>
                    <a:pt x="20189" y="44522"/>
                  </a:lnTo>
                  <a:lnTo>
                    <a:pt x="21492" y="38367"/>
                  </a:lnTo>
                  <a:lnTo>
                    <a:pt x="20190" y="30928"/>
                  </a:lnTo>
                  <a:lnTo>
                    <a:pt x="16006" y="16249"/>
                  </a:lnTo>
                  <a:lnTo>
                    <a:pt x="14654" y="15067"/>
                  </a:lnTo>
                  <a:lnTo>
                    <a:pt x="13047" y="14277"/>
                  </a:lnTo>
                  <a:lnTo>
                    <a:pt x="11976" y="14457"/>
                  </a:lnTo>
                  <a:lnTo>
                    <a:pt x="11262" y="15283"/>
                  </a:lnTo>
                  <a:lnTo>
                    <a:pt x="98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348"/>
            <p:cNvSpPr/>
            <p:nvPr>
              <p:custDataLst>
                <p:tags r:id="rId135"/>
              </p:custDataLst>
            </p:nvPr>
          </p:nvSpPr>
          <p:spPr>
            <a:xfrm>
              <a:off x="3143262" y="4087551"/>
              <a:ext cx="165089" cy="184979"/>
            </a:xfrm>
            <a:custGeom>
              <a:avLst/>
              <a:gdLst/>
              <a:ahLst/>
              <a:cxnLst/>
              <a:rect l="0" t="0" r="0" b="0"/>
              <a:pathLst>
                <a:path w="165089" h="184979">
                  <a:moveTo>
                    <a:pt x="44438" y="27249"/>
                  </a:moveTo>
                  <a:lnTo>
                    <a:pt x="44438" y="27249"/>
                  </a:lnTo>
                  <a:lnTo>
                    <a:pt x="38971" y="27249"/>
                  </a:lnTo>
                  <a:lnTo>
                    <a:pt x="27308" y="66223"/>
                  </a:lnTo>
                  <a:lnTo>
                    <a:pt x="17118" y="111226"/>
                  </a:lnTo>
                  <a:lnTo>
                    <a:pt x="5096" y="154139"/>
                  </a:lnTo>
                  <a:lnTo>
                    <a:pt x="121" y="184978"/>
                  </a:lnTo>
                  <a:lnTo>
                    <a:pt x="0" y="170329"/>
                  </a:lnTo>
                  <a:lnTo>
                    <a:pt x="10129" y="127034"/>
                  </a:lnTo>
                  <a:lnTo>
                    <a:pt x="20945" y="88173"/>
                  </a:lnTo>
                  <a:lnTo>
                    <a:pt x="35767" y="40838"/>
                  </a:lnTo>
                  <a:lnTo>
                    <a:pt x="48653" y="7702"/>
                  </a:lnTo>
                  <a:lnTo>
                    <a:pt x="52897" y="1392"/>
                  </a:lnTo>
                  <a:lnTo>
                    <a:pt x="55016" y="134"/>
                  </a:lnTo>
                  <a:lnTo>
                    <a:pt x="57135" y="0"/>
                  </a:lnTo>
                  <a:lnTo>
                    <a:pt x="67721" y="2311"/>
                  </a:lnTo>
                  <a:lnTo>
                    <a:pt x="71955" y="5112"/>
                  </a:lnTo>
                  <a:lnTo>
                    <a:pt x="93252" y="50651"/>
                  </a:lnTo>
                  <a:lnTo>
                    <a:pt x="120036" y="91190"/>
                  </a:lnTo>
                  <a:lnTo>
                    <a:pt x="154922" y="136710"/>
                  </a:lnTo>
                  <a:lnTo>
                    <a:pt x="165088" y="147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096"/>
          <p:cNvGrpSpPr/>
          <p:nvPr/>
        </p:nvGrpSpPr>
        <p:grpSpPr>
          <a:xfrm>
            <a:off x="3797300" y="4514850"/>
            <a:ext cx="190501" cy="138818"/>
            <a:chOff x="3797300" y="4514850"/>
            <a:chExt cx="190501" cy="138818"/>
          </a:xfrm>
        </p:grpSpPr>
        <p:sp>
          <p:nvSpPr>
            <p:cNvPr id="132" name="SMARTInkShape-5349"/>
            <p:cNvSpPr/>
            <p:nvPr>
              <p:custDataLst>
                <p:tags r:id="rId130"/>
              </p:custDataLst>
            </p:nvPr>
          </p:nvSpPr>
          <p:spPr>
            <a:xfrm>
              <a:off x="3842011" y="4514850"/>
              <a:ext cx="120390" cy="6351"/>
            </a:xfrm>
            <a:custGeom>
              <a:avLst/>
              <a:gdLst/>
              <a:ahLst/>
              <a:cxnLst/>
              <a:rect l="0" t="0" r="0" b="0"/>
              <a:pathLst>
                <a:path w="120390" h="6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4939" y="3144"/>
                  </a:lnTo>
                  <a:lnTo>
                    <a:pt x="82511" y="2813"/>
                  </a:lnTo>
                  <a:lnTo>
                    <a:pt x="1203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350"/>
            <p:cNvSpPr/>
            <p:nvPr>
              <p:custDataLst>
                <p:tags r:id="rId131"/>
              </p:custDataLst>
            </p:nvPr>
          </p:nvSpPr>
          <p:spPr>
            <a:xfrm>
              <a:off x="3797300" y="4635500"/>
              <a:ext cx="190501" cy="18168"/>
            </a:xfrm>
            <a:custGeom>
              <a:avLst/>
              <a:gdLst/>
              <a:ahLst/>
              <a:cxnLst/>
              <a:rect l="0" t="0" r="0" b="0"/>
              <a:pathLst>
                <a:path w="190501" h="18168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24419" y="18167"/>
                  </a:lnTo>
                  <a:lnTo>
                    <a:pt x="67932" y="13806"/>
                  </a:lnTo>
                  <a:lnTo>
                    <a:pt x="114672" y="8872"/>
                  </a:lnTo>
                  <a:lnTo>
                    <a:pt x="161620" y="496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097"/>
          <p:cNvGrpSpPr/>
          <p:nvPr/>
        </p:nvGrpSpPr>
        <p:grpSpPr>
          <a:xfrm>
            <a:off x="4476750" y="4279900"/>
            <a:ext cx="260351" cy="577253"/>
            <a:chOff x="4476750" y="4279900"/>
            <a:chExt cx="260351" cy="577253"/>
          </a:xfrm>
        </p:grpSpPr>
        <p:sp>
          <p:nvSpPr>
            <p:cNvPr id="135" name="SMARTInkShape-5351"/>
            <p:cNvSpPr/>
            <p:nvPr>
              <p:custDataLst>
                <p:tags r:id="rId127"/>
              </p:custDataLst>
            </p:nvPr>
          </p:nvSpPr>
          <p:spPr>
            <a:xfrm>
              <a:off x="4572078" y="4692818"/>
              <a:ext cx="141156" cy="164335"/>
            </a:xfrm>
            <a:custGeom>
              <a:avLst/>
              <a:gdLst/>
              <a:ahLst/>
              <a:cxnLst/>
              <a:rect l="0" t="0" r="0" b="0"/>
              <a:pathLst>
                <a:path w="141156" h="164335">
                  <a:moveTo>
                    <a:pt x="6272" y="63332"/>
                  </a:moveTo>
                  <a:lnTo>
                    <a:pt x="6272" y="63332"/>
                  </a:lnTo>
                  <a:lnTo>
                    <a:pt x="6272" y="105395"/>
                  </a:lnTo>
                  <a:lnTo>
                    <a:pt x="4390" y="139218"/>
                  </a:lnTo>
                  <a:lnTo>
                    <a:pt x="0" y="164334"/>
                  </a:lnTo>
                  <a:lnTo>
                    <a:pt x="5396" y="122784"/>
                  </a:lnTo>
                  <a:lnTo>
                    <a:pt x="12755" y="84161"/>
                  </a:lnTo>
                  <a:lnTo>
                    <a:pt x="28588" y="38414"/>
                  </a:lnTo>
                  <a:lnTo>
                    <a:pt x="54131" y="4102"/>
                  </a:lnTo>
                  <a:lnTo>
                    <a:pt x="58639" y="1268"/>
                  </a:lnTo>
                  <a:lnTo>
                    <a:pt x="63055" y="84"/>
                  </a:lnTo>
                  <a:lnTo>
                    <a:pt x="67411" y="0"/>
                  </a:lnTo>
                  <a:lnTo>
                    <a:pt x="79776" y="7432"/>
                  </a:lnTo>
                  <a:lnTo>
                    <a:pt x="110710" y="35200"/>
                  </a:lnTo>
                  <a:lnTo>
                    <a:pt x="128861" y="66285"/>
                  </a:lnTo>
                  <a:lnTo>
                    <a:pt x="141155" y="107529"/>
                  </a:lnTo>
                  <a:lnTo>
                    <a:pt x="139622" y="145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352"/>
            <p:cNvSpPr/>
            <p:nvPr>
              <p:custDataLst>
                <p:tags r:id="rId128"/>
              </p:custDataLst>
            </p:nvPr>
          </p:nvSpPr>
          <p:spPr>
            <a:xfrm>
              <a:off x="4603750" y="4279900"/>
              <a:ext cx="31751" cy="254001"/>
            </a:xfrm>
            <a:custGeom>
              <a:avLst/>
              <a:gdLst/>
              <a:ahLst/>
              <a:cxnLst/>
              <a:rect l="0" t="0" r="0" b="0"/>
              <a:pathLst>
                <a:path w="31751" h="254001">
                  <a:moveTo>
                    <a:pt x="0" y="0"/>
                  </a:moveTo>
                  <a:lnTo>
                    <a:pt x="0" y="0"/>
                  </a:lnTo>
                  <a:lnTo>
                    <a:pt x="1882" y="41427"/>
                  </a:lnTo>
                  <a:lnTo>
                    <a:pt x="8838" y="84461"/>
                  </a:lnTo>
                  <a:lnTo>
                    <a:pt x="14927" y="124587"/>
                  </a:lnTo>
                  <a:lnTo>
                    <a:pt x="21199" y="167756"/>
                  </a:lnTo>
                  <a:lnTo>
                    <a:pt x="27526" y="208455"/>
                  </a:lnTo>
                  <a:lnTo>
                    <a:pt x="317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353"/>
            <p:cNvSpPr/>
            <p:nvPr>
              <p:custDataLst>
                <p:tags r:id="rId129"/>
              </p:custDataLst>
            </p:nvPr>
          </p:nvSpPr>
          <p:spPr>
            <a:xfrm>
              <a:off x="4476750" y="4574246"/>
              <a:ext cx="260351" cy="29505"/>
            </a:xfrm>
            <a:custGeom>
              <a:avLst/>
              <a:gdLst/>
              <a:ahLst/>
              <a:cxnLst/>
              <a:rect l="0" t="0" r="0" b="0"/>
              <a:pathLst>
                <a:path w="260351" h="29505">
                  <a:moveTo>
                    <a:pt x="0" y="29504"/>
                  </a:moveTo>
                  <a:lnTo>
                    <a:pt x="0" y="29504"/>
                  </a:lnTo>
                  <a:lnTo>
                    <a:pt x="6742" y="26133"/>
                  </a:lnTo>
                  <a:lnTo>
                    <a:pt x="52097" y="19783"/>
                  </a:lnTo>
                  <a:lnTo>
                    <a:pt x="83832" y="13189"/>
                  </a:lnTo>
                  <a:lnTo>
                    <a:pt x="123806" y="5555"/>
                  </a:lnTo>
                  <a:lnTo>
                    <a:pt x="163681" y="1221"/>
                  </a:lnTo>
                  <a:lnTo>
                    <a:pt x="200452" y="0"/>
                  </a:lnTo>
                  <a:lnTo>
                    <a:pt x="260350" y="4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5354"/>
          <p:cNvSpPr/>
          <p:nvPr>
            <p:custDataLst>
              <p:tags r:id="rId5"/>
            </p:custDataLst>
          </p:nvPr>
        </p:nvSpPr>
        <p:spPr>
          <a:xfrm>
            <a:off x="5083850" y="4387850"/>
            <a:ext cx="466051" cy="374651"/>
          </a:xfrm>
          <a:custGeom>
            <a:avLst/>
            <a:gdLst/>
            <a:ahLst/>
            <a:cxnLst/>
            <a:rect l="0" t="0" r="0" b="0"/>
            <a:pathLst>
              <a:path w="466051" h="374651">
                <a:moveTo>
                  <a:pt x="294600" y="0"/>
                </a:moveTo>
                <a:lnTo>
                  <a:pt x="294600" y="0"/>
                </a:lnTo>
                <a:lnTo>
                  <a:pt x="294600" y="3371"/>
                </a:lnTo>
                <a:lnTo>
                  <a:pt x="293894" y="4364"/>
                </a:lnTo>
                <a:lnTo>
                  <a:pt x="292718" y="5026"/>
                </a:lnTo>
                <a:lnTo>
                  <a:pt x="288120" y="7172"/>
                </a:lnTo>
                <a:lnTo>
                  <a:pt x="246008" y="32045"/>
                </a:lnTo>
                <a:lnTo>
                  <a:pt x="203627" y="52113"/>
                </a:lnTo>
                <a:lnTo>
                  <a:pt x="156873" y="73610"/>
                </a:lnTo>
                <a:lnTo>
                  <a:pt x="123086" y="87749"/>
                </a:lnTo>
                <a:lnTo>
                  <a:pt x="76094" y="107609"/>
                </a:lnTo>
                <a:lnTo>
                  <a:pt x="29031" y="133282"/>
                </a:lnTo>
                <a:lnTo>
                  <a:pt x="8472" y="144234"/>
                </a:lnTo>
                <a:lnTo>
                  <a:pt x="5154" y="148300"/>
                </a:lnTo>
                <a:lnTo>
                  <a:pt x="7092" y="151078"/>
                </a:lnTo>
                <a:lnTo>
                  <a:pt x="24008" y="161729"/>
                </a:lnTo>
                <a:lnTo>
                  <a:pt x="66616" y="177970"/>
                </a:lnTo>
                <a:lnTo>
                  <a:pt x="112514" y="188668"/>
                </a:lnTo>
                <a:lnTo>
                  <a:pt x="156217" y="196307"/>
                </a:lnTo>
                <a:lnTo>
                  <a:pt x="201248" y="207361"/>
                </a:lnTo>
                <a:lnTo>
                  <a:pt x="207249" y="211635"/>
                </a:lnTo>
                <a:lnTo>
                  <a:pt x="208144" y="213762"/>
                </a:lnTo>
                <a:lnTo>
                  <a:pt x="208034" y="215886"/>
                </a:lnTo>
                <a:lnTo>
                  <a:pt x="207256" y="218007"/>
                </a:lnTo>
                <a:lnTo>
                  <a:pt x="189306" y="231105"/>
                </a:lnTo>
                <a:lnTo>
                  <a:pt x="145155" y="250131"/>
                </a:lnTo>
                <a:lnTo>
                  <a:pt x="100428" y="268140"/>
                </a:lnTo>
                <a:lnTo>
                  <a:pt x="56994" y="289626"/>
                </a:lnTo>
                <a:lnTo>
                  <a:pt x="15642" y="308361"/>
                </a:lnTo>
                <a:lnTo>
                  <a:pt x="9145" y="311407"/>
                </a:lnTo>
                <a:lnTo>
                  <a:pt x="4813" y="314849"/>
                </a:lnTo>
                <a:lnTo>
                  <a:pt x="0" y="322437"/>
                </a:lnTo>
                <a:lnTo>
                  <a:pt x="128" y="325730"/>
                </a:lnTo>
                <a:lnTo>
                  <a:pt x="1624" y="328631"/>
                </a:lnTo>
                <a:lnTo>
                  <a:pt x="4032" y="331270"/>
                </a:lnTo>
                <a:lnTo>
                  <a:pt x="31020" y="338356"/>
                </a:lnTo>
                <a:lnTo>
                  <a:pt x="64094" y="340880"/>
                </a:lnTo>
                <a:lnTo>
                  <a:pt x="105370" y="343414"/>
                </a:lnTo>
                <a:lnTo>
                  <a:pt x="151937" y="349243"/>
                </a:lnTo>
                <a:lnTo>
                  <a:pt x="178324" y="352773"/>
                </a:lnTo>
                <a:lnTo>
                  <a:pt x="206500" y="356538"/>
                </a:lnTo>
                <a:lnTo>
                  <a:pt x="235866" y="360459"/>
                </a:lnTo>
                <a:lnTo>
                  <a:pt x="263911" y="363072"/>
                </a:lnTo>
                <a:lnTo>
                  <a:pt x="291074" y="364815"/>
                </a:lnTo>
                <a:lnTo>
                  <a:pt x="317649" y="365976"/>
                </a:lnTo>
                <a:lnTo>
                  <a:pt x="364110" y="369149"/>
                </a:lnTo>
                <a:lnTo>
                  <a:pt x="403105" y="372205"/>
                </a:lnTo>
                <a:lnTo>
                  <a:pt x="449357" y="374167"/>
                </a:lnTo>
                <a:lnTo>
                  <a:pt x="466050" y="374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1099"/>
          <p:cNvGrpSpPr/>
          <p:nvPr/>
        </p:nvGrpSpPr>
        <p:grpSpPr>
          <a:xfrm>
            <a:off x="5810250" y="4375150"/>
            <a:ext cx="184151" cy="319464"/>
            <a:chOff x="5810250" y="4375150"/>
            <a:chExt cx="184151" cy="319464"/>
          </a:xfrm>
        </p:grpSpPr>
        <p:sp>
          <p:nvSpPr>
            <p:cNvPr id="140" name="SMARTInkShape-5355"/>
            <p:cNvSpPr/>
            <p:nvPr>
              <p:custDataLst>
                <p:tags r:id="rId125"/>
              </p:custDataLst>
            </p:nvPr>
          </p:nvSpPr>
          <p:spPr>
            <a:xfrm>
              <a:off x="5810250" y="4375150"/>
              <a:ext cx="184151" cy="319464"/>
            </a:xfrm>
            <a:custGeom>
              <a:avLst/>
              <a:gdLst/>
              <a:ahLst/>
              <a:cxnLst/>
              <a:rect l="0" t="0" r="0" b="0"/>
              <a:pathLst>
                <a:path w="184151" h="319464">
                  <a:moveTo>
                    <a:pt x="184150" y="0"/>
                  </a:moveTo>
                  <a:lnTo>
                    <a:pt x="184150" y="0"/>
                  </a:lnTo>
                  <a:lnTo>
                    <a:pt x="175311" y="0"/>
                  </a:lnTo>
                  <a:lnTo>
                    <a:pt x="174024" y="1411"/>
                  </a:lnTo>
                  <a:lnTo>
                    <a:pt x="172593" y="6742"/>
                  </a:lnTo>
                  <a:lnTo>
                    <a:pt x="168196" y="11933"/>
                  </a:lnTo>
                  <a:lnTo>
                    <a:pt x="165047" y="14305"/>
                  </a:lnTo>
                  <a:lnTo>
                    <a:pt x="142513" y="53382"/>
                  </a:lnTo>
                  <a:lnTo>
                    <a:pt x="119951" y="98896"/>
                  </a:lnTo>
                  <a:lnTo>
                    <a:pt x="101393" y="144543"/>
                  </a:lnTo>
                  <a:lnTo>
                    <a:pt x="88103" y="179247"/>
                  </a:lnTo>
                  <a:lnTo>
                    <a:pt x="72788" y="213485"/>
                  </a:lnTo>
                  <a:lnTo>
                    <a:pt x="48299" y="257753"/>
                  </a:lnTo>
                  <a:lnTo>
                    <a:pt x="15089" y="304048"/>
                  </a:lnTo>
                  <a:lnTo>
                    <a:pt x="6705" y="312227"/>
                  </a:lnTo>
                  <a:lnTo>
                    <a:pt x="1987" y="319387"/>
                  </a:lnTo>
                  <a:lnTo>
                    <a:pt x="1325" y="31946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356"/>
            <p:cNvSpPr/>
            <p:nvPr>
              <p:custDataLst>
                <p:tags r:id="rId126"/>
              </p:custDataLst>
            </p:nvPr>
          </p:nvSpPr>
          <p:spPr>
            <a:xfrm>
              <a:off x="5816600" y="4396892"/>
              <a:ext cx="165101" cy="279994"/>
            </a:xfrm>
            <a:custGeom>
              <a:avLst/>
              <a:gdLst/>
              <a:ahLst/>
              <a:cxnLst/>
              <a:rect l="0" t="0" r="0" b="0"/>
              <a:pathLst>
                <a:path w="165101" h="279994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23535" y="24723"/>
                  </a:lnTo>
                  <a:lnTo>
                    <a:pt x="60545" y="72181"/>
                  </a:lnTo>
                  <a:lnTo>
                    <a:pt x="82177" y="103962"/>
                  </a:lnTo>
                  <a:lnTo>
                    <a:pt x="102140" y="138549"/>
                  </a:lnTo>
                  <a:lnTo>
                    <a:pt x="118068" y="172735"/>
                  </a:lnTo>
                  <a:lnTo>
                    <a:pt x="135564" y="216973"/>
                  </a:lnTo>
                  <a:lnTo>
                    <a:pt x="149754" y="258297"/>
                  </a:lnTo>
                  <a:lnTo>
                    <a:pt x="162800" y="279518"/>
                  </a:lnTo>
                  <a:lnTo>
                    <a:pt x="163567" y="279993"/>
                  </a:lnTo>
                  <a:lnTo>
                    <a:pt x="164078" y="279603"/>
                  </a:lnTo>
                  <a:lnTo>
                    <a:pt x="16510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100"/>
          <p:cNvGrpSpPr/>
          <p:nvPr/>
        </p:nvGrpSpPr>
        <p:grpSpPr>
          <a:xfrm>
            <a:off x="6076950" y="4089400"/>
            <a:ext cx="349251" cy="763480"/>
            <a:chOff x="6076950" y="4089400"/>
            <a:chExt cx="349251" cy="763480"/>
          </a:xfrm>
        </p:grpSpPr>
        <p:sp>
          <p:nvSpPr>
            <p:cNvPr id="143" name="SMARTInkShape-5357"/>
            <p:cNvSpPr/>
            <p:nvPr>
              <p:custDataLst>
                <p:tags r:id="rId120"/>
              </p:custDataLst>
            </p:nvPr>
          </p:nvSpPr>
          <p:spPr>
            <a:xfrm>
              <a:off x="6381750" y="4089400"/>
              <a:ext cx="22431" cy="37632"/>
            </a:xfrm>
            <a:custGeom>
              <a:avLst/>
              <a:gdLst/>
              <a:ahLst/>
              <a:cxnLst/>
              <a:rect l="0" t="0" r="0" b="0"/>
              <a:pathLst>
                <a:path w="22431" h="37632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1143" y="261"/>
                  </a:lnTo>
                  <a:lnTo>
                    <a:pt x="763" y="880"/>
                  </a:lnTo>
                  <a:lnTo>
                    <a:pt x="30" y="23772"/>
                  </a:lnTo>
                  <a:lnTo>
                    <a:pt x="1431" y="27137"/>
                  </a:lnTo>
                  <a:lnTo>
                    <a:pt x="6751" y="32757"/>
                  </a:lnTo>
                  <a:lnTo>
                    <a:pt x="11936" y="35725"/>
                  </a:lnTo>
                  <a:lnTo>
                    <a:pt x="17644" y="37631"/>
                  </a:lnTo>
                  <a:lnTo>
                    <a:pt x="20307" y="34129"/>
                  </a:lnTo>
                  <a:lnTo>
                    <a:pt x="22004" y="31219"/>
                  </a:lnTo>
                  <a:lnTo>
                    <a:pt x="22430" y="27868"/>
                  </a:lnTo>
                  <a:lnTo>
                    <a:pt x="19634" y="11605"/>
                  </a:lnTo>
                  <a:lnTo>
                    <a:pt x="17428" y="6804"/>
                  </a:lnTo>
                  <a:lnTo>
                    <a:pt x="15852" y="4536"/>
                  </a:lnTo>
                  <a:lnTo>
                    <a:pt x="12221" y="2016"/>
                  </a:lnTo>
                  <a:lnTo>
                    <a:pt x="6208" y="5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358"/>
            <p:cNvSpPr/>
            <p:nvPr>
              <p:custDataLst>
                <p:tags r:id="rId121"/>
              </p:custDataLst>
            </p:nvPr>
          </p:nvSpPr>
          <p:spPr>
            <a:xfrm>
              <a:off x="6409842" y="4235450"/>
              <a:ext cx="16359" cy="107951"/>
            </a:xfrm>
            <a:custGeom>
              <a:avLst/>
              <a:gdLst/>
              <a:ahLst/>
              <a:cxnLst/>
              <a:rect l="0" t="0" r="0" b="0"/>
              <a:pathLst>
                <a:path w="16359" h="107951">
                  <a:moveTo>
                    <a:pt x="3658" y="0"/>
                  </a:moveTo>
                  <a:lnTo>
                    <a:pt x="3658" y="0"/>
                  </a:lnTo>
                  <a:lnTo>
                    <a:pt x="0" y="20278"/>
                  </a:lnTo>
                  <a:lnTo>
                    <a:pt x="3672" y="44030"/>
                  </a:lnTo>
                  <a:lnTo>
                    <a:pt x="14409" y="90265"/>
                  </a:lnTo>
                  <a:lnTo>
                    <a:pt x="1635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359"/>
            <p:cNvSpPr/>
            <p:nvPr>
              <p:custDataLst>
                <p:tags r:id="rId122"/>
              </p:custDataLst>
            </p:nvPr>
          </p:nvSpPr>
          <p:spPr>
            <a:xfrm>
              <a:off x="6235700" y="4356100"/>
              <a:ext cx="104570" cy="412751"/>
            </a:xfrm>
            <a:custGeom>
              <a:avLst/>
              <a:gdLst/>
              <a:ahLst/>
              <a:cxnLst/>
              <a:rect l="0" t="0" r="0" b="0"/>
              <a:pathLst>
                <a:path w="104570" h="412751">
                  <a:moveTo>
                    <a:pt x="0" y="0"/>
                  </a:moveTo>
                  <a:lnTo>
                    <a:pt x="0" y="0"/>
                  </a:lnTo>
                  <a:lnTo>
                    <a:pt x="17675" y="0"/>
                  </a:lnTo>
                  <a:lnTo>
                    <a:pt x="27612" y="7526"/>
                  </a:lnTo>
                  <a:lnTo>
                    <a:pt x="45105" y="31393"/>
                  </a:lnTo>
                  <a:lnTo>
                    <a:pt x="65576" y="69038"/>
                  </a:lnTo>
                  <a:lnTo>
                    <a:pt x="80650" y="102650"/>
                  </a:lnTo>
                  <a:lnTo>
                    <a:pt x="94405" y="145811"/>
                  </a:lnTo>
                  <a:lnTo>
                    <a:pt x="101930" y="193216"/>
                  </a:lnTo>
                  <a:lnTo>
                    <a:pt x="103936" y="217710"/>
                  </a:lnTo>
                  <a:lnTo>
                    <a:pt x="104569" y="241802"/>
                  </a:lnTo>
                  <a:lnTo>
                    <a:pt x="103390" y="289265"/>
                  </a:lnTo>
                  <a:lnTo>
                    <a:pt x="96751" y="330586"/>
                  </a:lnTo>
                  <a:lnTo>
                    <a:pt x="85333" y="364944"/>
                  </a:lnTo>
                  <a:lnTo>
                    <a:pt x="68500" y="389621"/>
                  </a:lnTo>
                  <a:lnTo>
                    <a:pt x="47378" y="402470"/>
                  </a:lnTo>
                  <a:lnTo>
                    <a:pt x="127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360"/>
            <p:cNvSpPr/>
            <p:nvPr>
              <p:custDataLst>
                <p:tags r:id="rId123"/>
              </p:custDataLst>
            </p:nvPr>
          </p:nvSpPr>
          <p:spPr>
            <a:xfrm>
              <a:off x="6076950" y="4540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705" y="117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361"/>
            <p:cNvSpPr/>
            <p:nvPr>
              <p:custDataLst>
                <p:tags r:id="rId124"/>
              </p:custDataLst>
            </p:nvPr>
          </p:nvSpPr>
          <p:spPr>
            <a:xfrm>
              <a:off x="6076950" y="4686300"/>
              <a:ext cx="60024" cy="166580"/>
            </a:xfrm>
            <a:custGeom>
              <a:avLst/>
              <a:gdLst/>
              <a:ahLst/>
              <a:cxnLst/>
              <a:rect l="0" t="0" r="0" b="0"/>
              <a:pathLst>
                <a:path w="60024" h="166580">
                  <a:moveTo>
                    <a:pt x="19050" y="0"/>
                  </a:moveTo>
                  <a:lnTo>
                    <a:pt x="19050" y="0"/>
                  </a:lnTo>
                  <a:lnTo>
                    <a:pt x="33355" y="8838"/>
                  </a:lnTo>
                  <a:lnTo>
                    <a:pt x="35991" y="14747"/>
                  </a:lnTo>
                  <a:lnTo>
                    <a:pt x="50185" y="58033"/>
                  </a:lnTo>
                  <a:lnTo>
                    <a:pt x="56479" y="97959"/>
                  </a:lnTo>
                  <a:lnTo>
                    <a:pt x="60023" y="136054"/>
                  </a:lnTo>
                  <a:lnTo>
                    <a:pt x="56120" y="153907"/>
                  </a:lnTo>
                  <a:lnTo>
                    <a:pt x="48480" y="166260"/>
                  </a:lnTo>
                  <a:lnTo>
                    <a:pt x="45726" y="166579"/>
                  </a:lnTo>
                  <a:lnTo>
                    <a:pt x="27127" y="156688"/>
                  </a:lnTo>
                  <a:lnTo>
                    <a:pt x="20758" y="14866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5362"/>
          <p:cNvSpPr/>
          <p:nvPr>
            <p:custDataLst>
              <p:tags r:id="rId6"/>
            </p:custDataLst>
          </p:nvPr>
        </p:nvSpPr>
        <p:spPr>
          <a:xfrm>
            <a:off x="5644439" y="4362712"/>
            <a:ext cx="70562" cy="342639"/>
          </a:xfrm>
          <a:custGeom>
            <a:avLst/>
            <a:gdLst/>
            <a:ahLst/>
            <a:cxnLst/>
            <a:rect l="0" t="0" r="0" b="0"/>
            <a:pathLst>
              <a:path w="70562" h="342639">
                <a:moveTo>
                  <a:pt x="70561" y="6088"/>
                </a:moveTo>
                <a:lnTo>
                  <a:pt x="70561" y="6088"/>
                </a:lnTo>
                <a:lnTo>
                  <a:pt x="70561" y="2717"/>
                </a:lnTo>
                <a:lnTo>
                  <a:pt x="69855" y="1724"/>
                </a:lnTo>
                <a:lnTo>
                  <a:pt x="68680" y="1062"/>
                </a:lnTo>
                <a:lnTo>
                  <a:pt x="61722" y="0"/>
                </a:lnTo>
                <a:lnTo>
                  <a:pt x="55814" y="5499"/>
                </a:lnTo>
                <a:lnTo>
                  <a:pt x="40523" y="26276"/>
                </a:lnTo>
                <a:lnTo>
                  <a:pt x="28108" y="61380"/>
                </a:lnTo>
                <a:lnTo>
                  <a:pt x="19708" y="93457"/>
                </a:lnTo>
                <a:lnTo>
                  <a:pt x="11270" y="130290"/>
                </a:lnTo>
                <a:lnTo>
                  <a:pt x="2817" y="172531"/>
                </a:lnTo>
                <a:lnTo>
                  <a:pt x="0" y="213413"/>
                </a:lnTo>
                <a:lnTo>
                  <a:pt x="3217" y="251338"/>
                </a:lnTo>
                <a:lnTo>
                  <a:pt x="14054" y="284656"/>
                </a:lnTo>
                <a:lnTo>
                  <a:pt x="33923" y="310283"/>
                </a:lnTo>
                <a:lnTo>
                  <a:pt x="70561" y="3426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1102"/>
          <p:cNvGrpSpPr/>
          <p:nvPr/>
        </p:nvGrpSpPr>
        <p:grpSpPr>
          <a:xfrm>
            <a:off x="5137411" y="4851661"/>
            <a:ext cx="399790" cy="280519"/>
            <a:chOff x="5137411" y="4851661"/>
            <a:chExt cx="399790" cy="280519"/>
          </a:xfrm>
        </p:grpSpPr>
        <p:sp>
          <p:nvSpPr>
            <p:cNvPr id="150" name="SMARTInkShape-5363"/>
            <p:cNvSpPr/>
            <p:nvPr>
              <p:custDataLst>
                <p:tags r:id="rId115"/>
              </p:custDataLst>
            </p:nvPr>
          </p:nvSpPr>
          <p:spPr>
            <a:xfrm>
              <a:off x="5308600" y="50228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4"/>
                  </a:lnTo>
                  <a:lnTo>
                    <a:pt x="54208" y="39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364"/>
            <p:cNvSpPr/>
            <p:nvPr>
              <p:custDataLst>
                <p:tags r:id="rId116"/>
              </p:custDataLst>
            </p:nvPr>
          </p:nvSpPr>
          <p:spPr>
            <a:xfrm>
              <a:off x="5524500" y="48958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5069" y="41940"/>
                  </a:lnTo>
                  <a:lnTo>
                    <a:pt x="10125" y="78043"/>
                  </a:lnTo>
                  <a:lnTo>
                    <a:pt x="11938" y="116884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365"/>
            <p:cNvSpPr/>
            <p:nvPr>
              <p:custDataLst>
                <p:tags r:id="rId117"/>
              </p:custDataLst>
            </p:nvPr>
          </p:nvSpPr>
          <p:spPr>
            <a:xfrm>
              <a:off x="5302250" y="49466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0845" y="5644"/>
                  </a:lnTo>
                  <a:lnTo>
                    <a:pt x="57326" y="26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366"/>
            <p:cNvSpPr/>
            <p:nvPr>
              <p:custDataLst>
                <p:tags r:id="rId118"/>
              </p:custDataLst>
            </p:nvPr>
          </p:nvSpPr>
          <p:spPr>
            <a:xfrm>
              <a:off x="5137411" y="4851661"/>
              <a:ext cx="12440" cy="6090"/>
            </a:xfrm>
            <a:custGeom>
              <a:avLst/>
              <a:gdLst/>
              <a:ahLst/>
              <a:cxnLst/>
              <a:rect l="0" t="0" r="0" b="0"/>
              <a:pathLst>
                <a:path w="12440" h="60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12439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367"/>
            <p:cNvSpPr/>
            <p:nvPr>
              <p:custDataLst>
                <p:tags r:id="rId119"/>
              </p:custDataLst>
            </p:nvPr>
          </p:nvSpPr>
          <p:spPr>
            <a:xfrm>
              <a:off x="5162550" y="4959350"/>
              <a:ext cx="37854" cy="172830"/>
            </a:xfrm>
            <a:custGeom>
              <a:avLst/>
              <a:gdLst/>
              <a:ahLst/>
              <a:cxnLst/>
              <a:rect l="0" t="0" r="0" b="0"/>
              <a:pathLst>
                <a:path w="37854" h="172830">
                  <a:moveTo>
                    <a:pt x="6350" y="0"/>
                  </a:moveTo>
                  <a:lnTo>
                    <a:pt x="6350" y="0"/>
                  </a:lnTo>
                  <a:lnTo>
                    <a:pt x="11419" y="5775"/>
                  </a:lnTo>
                  <a:lnTo>
                    <a:pt x="17182" y="17312"/>
                  </a:lnTo>
                  <a:lnTo>
                    <a:pt x="29655" y="62680"/>
                  </a:lnTo>
                  <a:lnTo>
                    <a:pt x="36223" y="102274"/>
                  </a:lnTo>
                  <a:lnTo>
                    <a:pt x="37853" y="144466"/>
                  </a:lnTo>
                  <a:lnTo>
                    <a:pt x="37321" y="163219"/>
                  </a:lnTo>
                  <a:lnTo>
                    <a:pt x="34696" y="170850"/>
                  </a:lnTo>
                  <a:lnTo>
                    <a:pt x="33008" y="172460"/>
                  </a:lnTo>
                  <a:lnTo>
                    <a:pt x="31178" y="172829"/>
                  </a:lnTo>
                  <a:lnTo>
                    <a:pt x="29252" y="172369"/>
                  </a:lnTo>
                  <a:lnTo>
                    <a:pt x="23170" y="168351"/>
                  </a:lnTo>
                  <a:lnTo>
                    <a:pt x="13529" y="15595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5368"/>
          <p:cNvSpPr/>
          <p:nvPr>
            <p:custDataLst>
              <p:tags r:id="rId7"/>
            </p:custDataLst>
          </p:nvPr>
        </p:nvSpPr>
        <p:spPr>
          <a:xfrm>
            <a:off x="5130800" y="4194570"/>
            <a:ext cx="109350" cy="128618"/>
          </a:xfrm>
          <a:custGeom>
            <a:avLst/>
            <a:gdLst/>
            <a:ahLst/>
            <a:cxnLst/>
            <a:rect l="0" t="0" r="0" b="0"/>
            <a:pathLst>
              <a:path w="109350" h="128618">
                <a:moveTo>
                  <a:pt x="0" y="21830"/>
                </a:moveTo>
                <a:lnTo>
                  <a:pt x="0" y="21830"/>
                </a:lnTo>
                <a:lnTo>
                  <a:pt x="3371" y="28572"/>
                </a:lnTo>
                <a:lnTo>
                  <a:pt x="9460" y="72731"/>
                </a:lnTo>
                <a:lnTo>
                  <a:pt x="12416" y="116532"/>
                </a:lnTo>
                <a:lnTo>
                  <a:pt x="12675" y="128617"/>
                </a:lnTo>
                <a:lnTo>
                  <a:pt x="14581" y="82663"/>
                </a:lnTo>
                <a:lnTo>
                  <a:pt x="19608" y="43853"/>
                </a:lnTo>
                <a:lnTo>
                  <a:pt x="27627" y="9247"/>
                </a:lnTo>
                <a:lnTo>
                  <a:pt x="31118" y="4975"/>
                </a:lnTo>
                <a:lnTo>
                  <a:pt x="40641" y="227"/>
                </a:lnTo>
                <a:lnTo>
                  <a:pt x="50048" y="0"/>
                </a:lnTo>
                <a:lnTo>
                  <a:pt x="54532" y="926"/>
                </a:lnTo>
                <a:lnTo>
                  <a:pt x="74326" y="15715"/>
                </a:lnTo>
                <a:lnTo>
                  <a:pt x="99818" y="50360"/>
                </a:lnTo>
                <a:lnTo>
                  <a:pt x="107393" y="67906"/>
                </a:lnTo>
                <a:lnTo>
                  <a:pt x="109349" y="83231"/>
                </a:lnTo>
                <a:lnTo>
                  <a:pt x="107950" y="1043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1104"/>
          <p:cNvGrpSpPr/>
          <p:nvPr/>
        </p:nvGrpSpPr>
        <p:grpSpPr>
          <a:xfrm>
            <a:off x="1193800" y="5290694"/>
            <a:ext cx="946151" cy="373507"/>
            <a:chOff x="1193800" y="5290694"/>
            <a:chExt cx="946151" cy="373507"/>
          </a:xfrm>
        </p:grpSpPr>
        <p:sp>
          <p:nvSpPr>
            <p:cNvPr id="157" name="SMARTInkShape-5369"/>
            <p:cNvSpPr/>
            <p:nvPr>
              <p:custDataLst>
                <p:tags r:id="rId105"/>
              </p:custDataLst>
            </p:nvPr>
          </p:nvSpPr>
          <p:spPr>
            <a:xfrm>
              <a:off x="1212194" y="5410648"/>
              <a:ext cx="93361" cy="160298"/>
            </a:xfrm>
            <a:custGeom>
              <a:avLst/>
              <a:gdLst/>
              <a:ahLst/>
              <a:cxnLst/>
              <a:rect l="0" t="0" r="0" b="0"/>
              <a:pathLst>
                <a:path w="93361" h="160298">
                  <a:moveTo>
                    <a:pt x="70506" y="37652"/>
                  </a:moveTo>
                  <a:lnTo>
                    <a:pt x="70506" y="37652"/>
                  </a:lnTo>
                  <a:lnTo>
                    <a:pt x="70506" y="22725"/>
                  </a:lnTo>
                  <a:lnTo>
                    <a:pt x="63764" y="13081"/>
                  </a:lnTo>
                  <a:lnTo>
                    <a:pt x="52829" y="4658"/>
                  </a:lnTo>
                  <a:lnTo>
                    <a:pt x="40652" y="1065"/>
                  </a:lnTo>
                  <a:lnTo>
                    <a:pt x="24736" y="0"/>
                  </a:lnTo>
                  <a:lnTo>
                    <a:pt x="20237" y="1262"/>
                  </a:lnTo>
                  <a:lnTo>
                    <a:pt x="6066" y="13426"/>
                  </a:lnTo>
                  <a:lnTo>
                    <a:pt x="2146" y="17268"/>
                  </a:lnTo>
                  <a:lnTo>
                    <a:pt x="238" y="21946"/>
                  </a:lnTo>
                  <a:lnTo>
                    <a:pt x="0" y="32788"/>
                  </a:lnTo>
                  <a:lnTo>
                    <a:pt x="3833" y="47421"/>
                  </a:lnTo>
                  <a:lnTo>
                    <a:pt x="9359" y="54458"/>
                  </a:lnTo>
                  <a:lnTo>
                    <a:pt x="34963" y="72060"/>
                  </a:lnTo>
                  <a:lnTo>
                    <a:pt x="71871" y="92756"/>
                  </a:lnTo>
                  <a:lnTo>
                    <a:pt x="86589" y="105406"/>
                  </a:lnTo>
                  <a:lnTo>
                    <a:pt x="91765" y="115743"/>
                  </a:lnTo>
                  <a:lnTo>
                    <a:pt x="93360" y="126687"/>
                  </a:lnTo>
                  <a:lnTo>
                    <a:pt x="91717" y="136255"/>
                  </a:lnTo>
                  <a:lnTo>
                    <a:pt x="83454" y="149575"/>
                  </a:lnTo>
                  <a:lnTo>
                    <a:pt x="72069" y="159087"/>
                  </a:lnTo>
                  <a:lnTo>
                    <a:pt x="68726" y="160237"/>
                  </a:lnTo>
                  <a:lnTo>
                    <a:pt x="65791" y="160297"/>
                  </a:lnTo>
                  <a:lnTo>
                    <a:pt x="57806" y="158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370"/>
            <p:cNvSpPr/>
            <p:nvPr>
              <p:custDataLst>
                <p:tags r:id="rId106"/>
              </p:custDataLst>
            </p:nvPr>
          </p:nvSpPr>
          <p:spPr>
            <a:xfrm>
              <a:off x="1625600" y="5361371"/>
              <a:ext cx="89506" cy="238532"/>
            </a:xfrm>
            <a:custGeom>
              <a:avLst/>
              <a:gdLst/>
              <a:ahLst/>
              <a:cxnLst/>
              <a:rect l="0" t="0" r="0" b="0"/>
              <a:pathLst>
                <a:path w="89506" h="238532">
                  <a:moveTo>
                    <a:pt x="0" y="86929"/>
                  </a:moveTo>
                  <a:lnTo>
                    <a:pt x="0" y="86929"/>
                  </a:lnTo>
                  <a:lnTo>
                    <a:pt x="0" y="125653"/>
                  </a:lnTo>
                  <a:lnTo>
                    <a:pt x="3763" y="158468"/>
                  </a:lnTo>
                  <a:lnTo>
                    <a:pt x="8728" y="195629"/>
                  </a:lnTo>
                  <a:lnTo>
                    <a:pt x="13797" y="234956"/>
                  </a:lnTo>
                  <a:lnTo>
                    <a:pt x="15548" y="238531"/>
                  </a:lnTo>
                  <a:lnTo>
                    <a:pt x="16715" y="238091"/>
                  </a:lnTo>
                  <a:lnTo>
                    <a:pt x="18012" y="230077"/>
                  </a:lnTo>
                  <a:lnTo>
                    <a:pt x="16707" y="185122"/>
                  </a:lnTo>
                  <a:lnTo>
                    <a:pt x="15372" y="152391"/>
                  </a:lnTo>
                  <a:lnTo>
                    <a:pt x="15186" y="124926"/>
                  </a:lnTo>
                  <a:lnTo>
                    <a:pt x="16863" y="79357"/>
                  </a:lnTo>
                  <a:lnTo>
                    <a:pt x="25144" y="38825"/>
                  </a:lnTo>
                  <a:lnTo>
                    <a:pt x="36535" y="16780"/>
                  </a:lnTo>
                  <a:lnTo>
                    <a:pt x="48847" y="4682"/>
                  </a:lnTo>
                  <a:lnTo>
                    <a:pt x="59104" y="986"/>
                  </a:lnTo>
                  <a:lnTo>
                    <a:pt x="64803" y="0"/>
                  </a:lnTo>
                  <a:lnTo>
                    <a:pt x="70013" y="754"/>
                  </a:lnTo>
                  <a:lnTo>
                    <a:pt x="79565" y="5355"/>
                  </a:lnTo>
                  <a:lnTo>
                    <a:pt x="86633" y="17748"/>
                  </a:lnTo>
                  <a:lnTo>
                    <a:pt x="89505" y="25991"/>
                  </a:lnTo>
                  <a:lnTo>
                    <a:pt x="87052" y="46441"/>
                  </a:lnTo>
                  <a:lnTo>
                    <a:pt x="71602" y="83948"/>
                  </a:lnTo>
                  <a:lnTo>
                    <a:pt x="55787" y="101725"/>
                  </a:lnTo>
                  <a:lnTo>
                    <a:pt x="38100" y="112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371"/>
            <p:cNvSpPr/>
            <p:nvPr>
              <p:custDataLst>
                <p:tags r:id="rId107"/>
              </p:custDataLst>
            </p:nvPr>
          </p:nvSpPr>
          <p:spPr>
            <a:xfrm>
              <a:off x="1873250" y="5290694"/>
              <a:ext cx="133351" cy="156269"/>
            </a:xfrm>
            <a:custGeom>
              <a:avLst/>
              <a:gdLst/>
              <a:ahLst/>
              <a:cxnLst/>
              <a:rect l="0" t="0" r="0" b="0"/>
              <a:pathLst>
                <a:path w="133351" h="156269">
                  <a:moveTo>
                    <a:pt x="0" y="11556"/>
                  </a:moveTo>
                  <a:lnTo>
                    <a:pt x="0" y="11556"/>
                  </a:lnTo>
                  <a:lnTo>
                    <a:pt x="5775" y="6487"/>
                  </a:lnTo>
                  <a:lnTo>
                    <a:pt x="15901" y="1430"/>
                  </a:lnTo>
                  <a:lnTo>
                    <a:pt x="23765" y="0"/>
                  </a:lnTo>
                  <a:lnTo>
                    <a:pt x="42868" y="5937"/>
                  </a:lnTo>
                  <a:lnTo>
                    <a:pt x="54565" y="14702"/>
                  </a:lnTo>
                  <a:lnTo>
                    <a:pt x="59660" y="20004"/>
                  </a:lnTo>
                  <a:lnTo>
                    <a:pt x="65321" y="35301"/>
                  </a:lnTo>
                  <a:lnTo>
                    <a:pt x="66426" y="54565"/>
                  </a:lnTo>
                  <a:lnTo>
                    <a:pt x="55637" y="97663"/>
                  </a:lnTo>
                  <a:lnTo>
                    <a:pt x="38525" y="143485"/>
                  </a:lnTo>
                  <a:lnTo>
                    <a:pt x="34761" y="148508"/>
                  </a:lnTo>
                  <a:lnTo>
                    <a:pt x="32146" y="156268"/>
                  </a:lnTo>
                  <a:lnTo>
                    <a:pt x="70509" y="148650"/>
                  </a:lnTo>
                  <a:lnTo>
                    <a:pt x="115371" y="143517"/>
                  </a:lnTo>
                  <a:lnTo>
                    <a:pt x="13335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372"/>
            <p:cNvSpPr/>
            <p:nvPr>
              <p:custDataLst>
                <p:tags r:id="rId108"/>
              </p:custDataLst>
            </p:nvPr>
          </p:nvSpPr>
          <p:spPr>
            <a:xfrm>
              <a:off x="1193800" y="5533376"/>
              <a:ext cx="641118" cy="73675"/>
            </a:xfrm>
            <a:custGeom>
              <a:avLst/>
              <a:gdLst/>
              <a:ahLst/>
              <a:cxnLst/>
              <a:rect l="0" t="0" r="0" b="0"/>
              <a:pathLst>
                <a:path w="641118" h="73675">
                  <a:moveTo>
                    <a:pt x="0" y="73674"/>
                  </a:moveTo>
                  <a:lnTo>
                    <a:pt x="0" y="73674"/>
                  </a:lnTo>
                  <a:lnTo>
                    <a:pt x="36628" y="70303"/>
                  </a:lnTo>
                  <a:lnTo>
                    <a:pt x="66844" y="66766"/>
                  </a:lnTo>
                  <a:lnTo>
                    <a:pt x="84779" y="64836"/>
                  </a:lnTo>
                  <a:lnTo>
                    <a:pt x="118608" y="60020"/>
                  </a:lnTo>
                  <a:lnTo>
                    <a:pt x="163033" y="53282"/>
                  </a:lnTo>
                  <a:lnTo>
                    <a:pt x="214522" y="45263"/>
                  </a:lnTo>
                  <a:lnTo>
                    <a:pt x="261548" y="38505"/>
                  </a:lnTo>
                  <a:lnTo>
                    <a:pt x="305599" y="32589"/>
                  </a:lnTo>
                  <a:lnTo>
                    <a:pt x="347666" y="27235"/>
                  </a:lnTo>
                  <a:lnTo>
                    <a:pt x="386294" y="22253"/>
                  </a:lnTo>
                  <a:lnTo>
                    <a:pt x="422629" y="17520"/>
                  </a:lnTo>
                  <a:lnTo>
                    <a:pt x="457436" y="12955"/>
                  </a:lnTo>
                  <a:lnTo>
                    <a:pt x="489108" y="9205"/>
                  </a:lnTo>
                  <a:lnTo>
                    <a:pt x="518688" y="6000"/>
                  </a:lnTo>
                  <a:lnTo>
                    <a:pt x="546875" y="3158"/>
                  </a:lnTo>
                  <a:lnTo>
                    <a:pt x="591365" y="0"/>
                  </a:lnTo>
                  <a:lnTo>
                    <a:pt x="632890" y="104"/>
                  </a:lnTo>
                  <a:lnTo>
                    <a:pt x="639943" y="1344"/>
                  </a:lnTo>
                  <a:lnTo>
                    <a:pt x="641117" y="2876"/>
                  </a:lnTo>
                  <a:lnTo>
                    <a:pt x="638373" y="4603"/>
                  </a:lnTo>
                  <a:lnTo>
                    <a:pt x="622300" y="10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373"/>
            <p:cNvSpPr/>
            <p:nvPr>
              <p:custDataLst>
                <p:tags r:id="rId109"/>
              </p:custDataLst>
            </p:nvPr>
          </p:nvSpPr>
          <p:spPr>
            <a:xfrm>
              <a:off x="1218808" y="5537200"/>
              <a:ext cx="749693" cy="127001"/>
            </a:xfrm>
            <a:custGeom>
              <a:avLst/>
              <a:gdLst/>
              <a:ahLst/>
              <a:cxnLst/>
              <a:rect l="0" t="0" r="0" b="0"/>
              <a:pathLst>
                <a:path w="749693" h="127001">
                  <a:moveTo>
                    <a:pt x="6742" y="127000"/>
                  </a:moveTo>
                  <a:lnTo>
                    <a:pt x="6742" y="127000"/>
                  </a:lnTo>
                  <a:lnTo>
                    <a:pt x="0" y="127000"/>
                  </a:lnTo>
                  <a:lnTo>
                    <a:pt x="41306" y="120258"/>
                  </a:lnTo>
                  <a:lnTo>
                    <a:pt x="83722" y="111304"/>
                  </a:lnTo>
                  <a:lnTo>
                    <a:pt x="108862" y="105952"/>
                  </a:lnTo>
                  <a:lnTo>
                    <a:pt x="174306" y="96035"/>
                  </a:lnTo>
                  <a:lnTo>
                    <a:pt x="266618" y="83073"/>
                  </a:lnTo>
                  <a:lnTo>
                    <a:pt x="376842" y="68082"/>
                  </a:lnTo>
                  <a:lnTo>
                    <a:pt x="459498" y="56677"/>
                  </a:lnTo>
                  <a:lnTo>
                    <a:pt x="523773" y="47662"/>
                  </a:lnTo>
                  <a:lnTo>
                    <a:pt x="575796" y="40241"/>
                  </a:lnTo>
                  <a:lnTo>
                    <a:pt x="615417" y="34589"/>
                  </a:lnTo>
                  <a:lnTo>
                    <a:pt x="646770" y="30115"/>
                  </a:lnTo>
                  <a:lnTo>
                    <a:pt x="692660" y="23262"/>
                  </a:lnTo>
                  <a:lnTo>
                    <a:pt x="731539" y="14732"/>
                  </a:lnTo>
                  <a:lnTo>
                    <a:pt x="749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374"/>
            <p:cNvSpPr/>
            <p:nvPr>
              <p:custDataLst>
                <p:tags r:id="rId110"/>
              </p:custDataLst>
            </p:nvPr>
          </p:nvSpPr>
          <p:spPr>
            <a:xfrm>
              <a:off x="2133600" y="5346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375"/>
            <p:cNvSpPr/>
            <p:nvPr>
              <p:custDataLst>
                <p:tags r:id="rId111"/>
              </p:custDataLst>
            </p:nvPr>
          </p:nvSpPr>
          <p:spPr>
            <a:xfrm>
              <a:off x="2110892" y="54673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8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376"/>
            <p:cNvSpPr/>
            <p:nvPr>
              <p:custDataLst>
                <p:tags r:id="rId112"/>
              </p:custDataLst>
            </p:nvPr>
          </p:nvSpPr>
          <p:spPr>
            <a:xfrm>
              <a:off x="1498600" y="5401206"/>
              <a:ext cx="95251" cy="105962"/>
            </a:xfrm>
            <a:custGeom>
              <a:avLst/>
              <a:gdLst/>
              <a:ahLst/>
              <a:cxnLst/>
              <a:rect l="0" t="0" r="0" b="0"/>
              <a:pathLst>
                <a:path w="95251" h="105962">
                  <a:moveTo>
                    <a:pt x="0" y="34394"/>
                  </a:moveTo>
                  <a:lnTo>
                    <a:pt x="0" y="34394"/>
                  </a:lnTo>
                  <a:lnTo>
                    <a:pt x="3371" y="37765"/>
                  </a:lnTo>
                  <a:lnTo>
                    <a:pt x="12552" y="35657"/>
                  </a:lnTo>
                  <a:lnTo>
                    <a:pt x="31329" y="26177"/>
                  </a:lnTo>
                  <a:lnTo>
                    <a:pt x="39465" y="16280"/>
                  </a:lnTo>
                  <a:lnTo>
                    <a:pt x="40421" y="13146"/>
                  </a:lnTo>
                  <a:lnTo>
                    <a:pt x="40353" y="10351"/>
                  </a:lnTo>
                  <a:lnTo>
                    <a:pt x="39602" y="7782"/>
                  </a:lnTo>
                  <a:lnTo>
                    <a:pt x="35005" y="3046"/>
                  </a:lnTo>
                  <a:lnTo>
                    <a:pt x="31803" y="795"/>
                  </a:lnTo>
                  <a:lnTo>
                    <a:pt x="28963" y="0"/>
                  </a:lnTo>
                  <a:lnTo>
                    <a:pt x="26364" y="176"/>
                  </a:lnTo>
                  <a:lnTo>
                    <a:pt x="23926" y="998"/>
                  </a:lnTo>
                  <a:lnTo>
                    <a:pt x="13753" y="12269"/>
                  </a:lnTo>
                  <a:lnTo>
                    <a:pt x="5172" y="29014"/>
                  </a:lnTo>
                  <a:lnTo>
                    <a:pt x="4180" y="43056"/>
                  </a:lnTo>
                  <a:lnTo>
                    <a:pt x="7502" y="58705"/>
                  </a:lnTo>
                  <a:lnTo>
                    <a:pt x="21273" y="81971"/>
                  </a:lnTo>
                  <a:lnTo>
                    <a:pt x="38758" y="97723"/>
                  </a:lnTo>
                  <a:lnTo>
                    <a:pt x="51093" y="104403"/>
                  </a:lnTo>
                  <a:lnTo>
                    <a:pt x="63630" y="105961"/>
                  </a:lnTo>
                  <a:lnTo>
                    <a:pt x="75552" y="103596"/>
                  </a:lnTo>
                  <a:lnTo>
                    <a:pt x="95250" y="9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377"/>
            <p:cNvSpPr/>
            <p:nvPr>
              <p:custDataLst>
                <p:tags r:id="rId113"/>
              </p:custDataLst>
            </p:nvPr>
          </p:nvSpPr>
          <p:spPr>
            <a:xfrm>
              <a:off x="1384300" y="54102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1274" y="59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378"/>
            <p:cNvSpPr/>
            <p:nvPr>
              <p:custDataLst>
                <p:tags r:id="rId114"/>
              </p:custDataLst>
            </p:nvPr>
          </p:nvSpPr>
          <p:spPr>
            <a:xfrm>
              <a:off x="1397883" y="5302250"/>
              <a:ext cx="81668" cy="251057"/>
            </a:xfrm>
            <a:custGeom>
              <a:avLst/>
              <a:gdLst/>
              <a:ahLst/>
              <a:cxnLst/>
              <a:rect l="0" t="0" r="0" b="0"/>
              <a:pathLst>
                <a:path w="81668" h="251057">
                  <a:moveTo>
                    <a:pt x="5467" y="0"/>
                  </a:moveTo>
                  <a:lnTo>
                    <a:pt x="5467" y="0"/>
                  </a:lnTo>
                  <a:lnTo>
                    <a:pt x="5467" y="45672"/>
                  </a:lnTo>
                  <a:lnTo>
                    <a:pt x="3586" y="81917"/>
                  </a:lnTo>
                  <a:lnTo>
                    <a:pt x="1103" y="126013"/>
                  </a:lnTo>
                  <a:lnTo>
                    <a:pt x="0" y="162075"/>
                  </a:lnTo>
                  <a:lnTo>
                    <a:pt x="2750" y="203400"/>
                  </a:lnTo>
                  <a:lnTo>
                    <a:pt x="12017" y="239097"/>
                  </a:lnTo>
                  <a:lnTo>
                    <a:pt x="14067" y="244064"/>
                  </a:lnTo>
                  <a:lnTo>
                    <a:pt x="16845" y="247376"/>
                  </a:lnTo>
                  <a:lnTo>
                    <a:pt x="23694" y="251056"/>
                  </a:lnTo>
                  <a:lnTo>
                    <a:pt x="42226" y="249757"/>
                  </a:lnTo>
                  <a:lnTo>
                    <a:pt x="8166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105"/>
          <p:cNvGrpSpPr/>
          <p:nvPr/>
        </p:nvGrpSpPr>
        <p:grpSpPr>
          <a:xfrm>
            <a:off x="2495550" y="5264150"/>
            <a:ext cx="361951" cy="255090"/>
            <a:chOff x="2495550" y="5264150"/>
            <a:chExt cx="361951" cy="255090"/>
          </a:xfrm>
        </p:grpSpPr>
        <p:sp>
          <p:nvSpPr>
            <p:cNvPr id="168" name="SMARTInkShape-5379"/>
            <p:cNvSpPr/>
            <p:nvPr>
              <p:custDataLst>
                <p:tags r:id="rId100"/>
              </p:custDataLst>
            </p:nvPr>
          </p:nvSpPr>
          <p:spPr>
            <a:xfrm>
              <a:off x="2540000" y="5314950"/>
              <a:ext cx="5027" cy="204290"/>
            </a:xfrm>
            <a:custGeom>
              <a:avLst/>
              <a:gdLst/>
              <a:ahLst/>
              <a:cxnLst/>
              <a:rect l="0" t="0" r="0" b="0"/>
              <a:pathLst>
                <a:path w="5027" h="204290">
                  <a:moveTo>
                    <a:pt x="0" y="0"/>
                  </a:moveTo>
                  <a:lnTo>
                    <a:pt x="0" y="0"/>
                  </a:lnTo>
                  <a:lnTo>
                    <a:pt x="5026" y="41427"/>
                  </a:lnTo>
                  <a:lnTo>
                    <a:pt x="2717" y="87832"/>
                  </a:lnTo>
                  <a:lnTo>
                    <a:pt x="805" y="126684"/>
                  </a:lnTo>
                  <a:lnTo>
                    <a:pt x="159" y="171257"/>
                  </a:lnTo>
                  <a:lnTo>
                    <a:pt x="9" y="20428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380"/>
            <p:cNvSpPr/>
            <p:nvPr>
              <p:custDataLst>
                <p:tags r:id="rId101"/>
              </p:custDataLst>
            </p:nvPr>
          </p:nvSpPr>
          <p:spPr>
            <a:xfrm>
              <a:off x="2552700" y="52641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47562" y="474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381"/>
            <p:cNvSpPr/>
            <p:nvPr>
              <p:custDataLst>
                <p:tags r:id="rId102"/>
              </p:custDataLst>
            </p:nvPr>
          </p:nvSpPr>
          <p:spPr>
            <a:xfrm>
              <a:off x="2495550" y="53848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9345" y="15679"/>
                  </a:lnTo>
                  <a:lnTo>
                    <a:pt x="78842" y="10211"/>
                  </a:lnTo>
                  <a:lnTo>
                    <a:pt x="122922" y="41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382"/>
            <p:cNvSpPr/>
            <p:nvPr>
              <p:custDataLst>
                <p:tags r:id="rId103"/>
              </p:custDataLst>
            </p:nvPr>
          </p:nvSpPr>
          <p:spPr>
            <a:xfrm>
              <a:off x="2677098" y="5403850"/>
              <a:ext cx="34353" cy="55515"/>
            </a:xfrm>
            <a:custGeom>
              <a:avLst/>
              <a:gdLst/>
              <a:ahLst/>
              <a:cxnLst/>
              <a:rect l="0" t="0" r="0" b="0"/>
              <a:pathLst>
                <a:path w="34353" h="55515">
                  <a:moveTo>
                    <a:pt x="21652" y="0"/>
                  </a:moveTo>
                  <a:lnTo>
                    <a:pt x="21652" y="0"/>
                  </a:lnTo>
                  <a:lnTo>
                    <a:pt x="12814" y="0"/>
                  </a:lnTo>
                  <a:lnTo>
                    <a:pt x="8787" y="1882"/>
                  </a:lnTo>
                  <a:lnTo>
                    <a:pt x="6725" y="3371"/>
                  </a:lnTo>
                  <a:lnTo>
                    <a:pt x="453" y="15580"/>
                  </a:lnTo>
                  <a:lnTo>
                    <a:pt x="0" y="24798"/>
                  </a:lnTo>
                  <a:lnTo>
                    <a:pt x="5459" y="42214"/>
                  </a:lnTo>
                  <a:lnTo>
                    <a:pt x="13044" y="48866"/>
                  </a:lnTo>
                  <a:lnTo>
                    <a:pt x="25452" y="54695"/>
                  </a:lnTo>
                  <a:lnTo>
                    <a:pt x="28418" y="55514"/>
                  </a:lnTo>
                  <a:lnTo>
                    <a:pt x="30396" y="55353"/>
                  </a:lnTo>
                  <a:lnTo>
                    <a:pt x="31715" y="54540"/>
                  </a:lnTo>
                  <a:lnTo>
                    <a:pt x="32594" y="53294"/>
                  </a:lnTo>
                  <a:lnTo>
                    <a:pt x="3435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383"/>
            <p:cNvSpPr/>
            <p:nvPr>
              <p:custDataLst>
                <p:tags r:id="rId104"/>
              </p:custDataLst>
            </p:nvPr>
          </p:nvSpPr>
          <p:spPr>
            <a:xfrm>
              <a:off x="2736850" y="5353050"/>
              <a:ext cx="120651" cy="106458"/>
            </a:xfrm>
            <a:custGeom>
              <a:avLst/>
              <a:gdLst/>
              <a:ahLst/>
              <a:cxnLst/>
              <a:rect l="0" t="0" r="0" b="0"/>
              <a:pathLst>
                <a:path w="120651" h="106458">
                  <a:moveTo>
                    <a:pt x="0" y="19050"/>
                  </a:moveTo>
                  <a:lnTo>
                    <a:pt x="0" y="19050"/>
                  </a:lnTo>
                  <a:lnTo>
                    <a:pt x="6742" y="19050"/>
                  </a:lnTo>
                  <a:lnTo>
                    <a:pt x="13815" y="22813"/>
                  </a:lnTo>
                  <a:lnTo>
                    <a:pt x="56704" y="61113"/>
                  </a:lnTo>
                  <a:lnTo>
                    <a:pt x="64008" y="75139"/>
                  </a:lnTo>
                  <a:lnTo>
                    <a:pt x="68696" y="94648"/>
                  </a:lnTo>
                  <a:lnTo>
                    <a:pt x="67456" y="100392"/>
                  </a:lnTo>
                  <a:lnTo>
                    <a:pt x="66137" y="102912"/>
                  </a:lnTo>
                  <a:lnTo>
                    <a:pt x="64552" y="104591"/>
                  </a:lnTo>
                  <a:lnTo>
                    <a:pt x="60910" y="106457"/>
                  </a:lnTo>
                  <a:lnTo>
                    <a:pt x="59657" y="105544"/>
                  </a:lnTo>
                  <a:lnTo>
                    <a:pt x="58264" y="100766"/>
                  </a:lnTo>
                  <a:lnTo>
                    <a:pt x="57480" y="83401"/>
                  </a:lnTo>
                  <a:lnTo>
                    <a:pt x="63990" y="53639"/>
                  </a:lnTo>
                  <a:lnTo>
                    <a:pt x="78227" y="2812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106"/>
          <p:cNvGrpSpPr/>
          <p:nvPr/>
        </p:nvGrpSpPr>
        <p:grpSpPr>
          <a:xfrm>
            <a:off x="3194050" y="5321300"/>
            <a:ext cx="742951" cy="203201"/>
            <a:chOff x="3194050" y="5321300"/>
            <a:chExt cx="742951" cy="203201"/>
          </a:xfrm>
        </p:grpSpPr>
        <p:sp>
          <p:nvSpPr>
            <p:cNvPr id="174" name="SMARTInkShape-5384"/>
            <p:cNvSpPr/>
            <p:nvPr>
              <p:custDataLst>
                <p:tags r:id="rId92"/>
              </p:custDataLst>
            </p:nvPr>
          </p:nvSpPr>
          <p:spPr>
            <a:xfrm>
              <a:off x="3206750" y="54229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21254" y="41441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385"/>
            <p:cNvSpPr/>
            <p:nvPr>
              <p:custDataLst>
                <p:tags r:id="rId93"/>
              </p:custDataLst>
            </p:nvPr>
          </p:nvSpPr>
          <p:spPr>
            <a:xfrm>
              <a:off x="3194050" y="5321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386"/>
            <p:cNvSpPr/>
            <p:nvPr>
              <p:custDataLst>
                <p:tags r:id="rId94"/>
              </p:custDataLst>
            </p:nvPr>
          </p:nvSpPr>
          <p:spPr>
            <a:xfrm>
              <a:off x="3295650" y="53975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49855" y="486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387"/>
            <p:cNvSpPr/>
            <p:nvPr>
              <p:custDataLst>
                <p:tags r:id="rId95"/>
              </p:custDataLst>
            </p:nvPr>
          </p:nvSpPr>
          <p:spPr>
            <a:xfrm>
              <a:off x="3311041" y="5448300"/>
              <a:ext cx="98910" cy="6351"/>
            </a:xfrm>
            <a:custGeom>
              <a:avLst/>
              <a:gdLst/>
              <a:ahLst/>
              <a:cxnLst/>
              <a:rect l="0" t="0" r="0" b="0"/>
              <a:pathLst>
                <a:path w="9891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5" y="5026"/>
                  </a:lnTo>
                  <a:lnTo>
                    <a:pt x="2967" y="5762"/>
                  </a:lnTo>
                  <a:lnTo>
                    <a:pt x="46321" y="6328"/>
                  </a:lnTo>
                  <a:lnTo>
                    <a:pt x="989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388"/>
            <p:cNvSpPr/>
            <p:nvPr>
              <p:custDataLst>
                <p:tags r:id="rId96"/>
              </p:custDataLst>
            </p:nvPr>
          </p:nvSpPr>
          <p:spPr>
            <a:xfrm>
              <a:off x="3543300" y="5334000"/>
              <a:ext cx="22035" cy="152401"/>
            </a:xfrm>
            <a:custGeom>
              <a:avLst/>
              <a:gdLst/>
              <a:ahLst/>
              <a:cxnLst/>
              <a:rect l="0" t="0" r="0" b="0"/>
              <a:pathLst>
                <a:path w="22035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50280"/>
                  </a:lnTo>
                  <a:lnTo>
                    <a:pt x="18941" y="90626"/>
                  </a:lnTo>
                  <a:lnTo>
                    <a:pt x="22034" y="126505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389"/>
            <p:cNvSpPr/>
            <p:nvPr>
              <p:custDataLst>
                <p:tags r:id="rId97"/>
              </p:custDataLst>
            </p:nvPr>
          </p:nvSpPr>
          <p:spPr>
            <a:xfrm>
              <a:off x="3613150" y="54737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13863" y="3220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390"/>
            <p:cNvSpPr/>
            <p:nvPr>
              <p:custDataLst>
                <p:tags r:id="rId98"/>
              </p:custDataLst>
            </p:nvPr>
          </p:nvSpPr>
          <p:spPr>
            <a:xfrm>
              <a:off x="3708400" y="5330516"/>
              <a:ext cx="101601" cy="123706"/>
            </a:xfrm>
            <a:custGeom>
              <a:avLst/>
              <a:gdLst/>
              <a:ahLst/>
              <a:cxnLst/>
              <a:rect l="0" t="0" r="0" b="0"/>
              <a:pathLst>
                <a:path w="101601" h="123706">
                  <a:moveTo>
                    <a:pt x="0" y="9834"/>
                  </a:moveTo>
                  <a:lnTo>
                    <a:pt x="0" y="9834"/>
                  </a:lnTo>
                  <a:lnTo>
                    <a:pt x="6742" y="6463"/>
                  </a:lnTo>
                  <a:lnTo>
                    <a:pt x="49209" y="0"/>
                  </a:lnTo>
                  <a:lnTo>
                    <a:pt x="62793" y="1465"/>
                  </a:lnTo>
                  <a:lnTo>
                    <a:pt x="74004" y="6349"/>
                  </a:lnTo>
                  <a:lnTo>
                    <a:pt x="78969" y="9628"/>
                  </a:lnTo>
                  <a:lnTo>
                    <a:pt x="82279" y="14635"/>
                  </a:lnTo>
                  <a:lnTo>
                    <a:pt x="85958" y="27725"/>
                  </a:lnTo>
                  <a:lnTo>
                    <a:pt x="83829" y="42950"/>
                  </a:lnTo>
                  <a:lnTo>
                    <a:pt x="63407" y="87050"/>
                  </a:lnTo>
                  <a:lnTo>
                    <a:pt x="46930" y="114177"/>
                  </a:lnTo>
                  <a:lnTo>
                    <a:pt x="39402" y="122684"/>
                  </a:lnTo>
                  <a:lnTo>
                    <a:pt x="39674" y="123167"/>
                  </a:lnTo>
                  <a:lnTo>
                    <a:pt x="41857" y="123705"/>
                  </a:lnTo>
                  <a:lnTo>
                    <a:pt x="80450" y="123403"/>
                  </a:lnTo>
                  <a:lnTo>
                    <a:pt x="101600" y="117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391"/>
            <p:cNvSpPr/>
            <p:nvPr>
              <p:custDataLst>
                <p:tags r:id="rId99"/>
              </p:custDataLst>
            </p:nvPr>
          </p:nvSpPr>
          <p:spPr>
            <a:xfrm>
              <a:off x="3898900" y="54546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5529" y="21015"/>
                  </a:lnTo>
                  <a:lnTo>
                    <a:pt x="2457" y="2533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107"/>
          <p:cNvGrpSpPr/>
          <p:nvPr/>
        </p:nvGrpSpPr>
        <p:grpSpPr>
          <a:xfrm>
            <a:off x="4235450" y="5321561"/>
            <a:ext cx="298451" cy="209290"/>
            <a:chOff x="4235450" y="5321561"/>
            <a:chExt cx="298451" cy="209290"/>
          </a:xfrm>
        </p:grpSpPr>
        <p:sp>
          <p:nvSpPr>
            <p:cNvPr id="183" name="SMARTInkShape-5392"/>
            <p:cNvSpPr/>
            <p:nvPr>
              <p:custDataLst>
                <p:tags r:id="rId88"/>
              </p:custDataLst>
            </p:nvPr>
          </p:nvSpPr>
          <p:spPr>
            <a:xfrm>
              <a:off x="4235450" y="549910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50800" y="0"/>
                  </a:moveTo>
                  <a:lnTo>
                    <a:pt x="50800" y="0"/>
                  </a:lnTo>
                  <a:lnTo>
                    <a:pt x="28196" y="1884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393"/>
            <p:cNvSpPr/>
            <p:nvPr>
              <p:custDataLst>
                <p:tags r:id="rId89"/>
              </p:custDataLst>
            </p:nvPr>
          </p:nvSpPr>
          <p:spPr>
            <a:xfrm>
              <a:off x="4400550" y="5340350"/>
              <a:ext cx="12701" cy="171659"/>
            </a:xfrm>
            <a:custGeom>
              <a:avLst/>
              <a:gdLst/>
              <a:ahLst/>
              <a:cxnLst/>
              <a:rect l="0" t="0" r="0" b="0"/>
              <a:pathLst>
                <a:path w="12701" h="171659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6" y="53878"/>
                  </a:lnTo>
                  <a:lnTo>
                    <a:pt x="11937" y="89812"/>
                  </a:lnTo>
                  <a:lnTo>
                    <a:pt x="12474" y="126564"/>
                  </a:lnTo>
                  <a:lnTo>
                    <a:pt x="12686" y="171658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394"/>
            <p:cNvSpPr/>
            <p:nvPr>
              <p:custDataLst>
                <p:tags r:id="rId90"/>
              </p:custDataLst>
            </p:nvPr>
          </p:nvSpPr>
          <p:spPr>
            <a:xfrm>
              <a:off x="4412214" y="5372100"/>
              <a:ext cx="121687" cy="127001"/>
            </a:xfrm>
            <a:custGeom>
              <a:avLst/>
              <a:gdLst/>
              <a:ahLst/>
              <a:cxnLst/>
              <a:rect l="0" t="0" r="0" b="0"/>
              <a:pathLst>
                <a:path w="121687" h="127001">
                  <a:moveTo>
                    <a:pt x="20086" y="0"/>
                  </a:moveTo>
                  <a:lnTo>
                    <a:pt x="20086" y="0"/>
                  </a:lnTo>
                  <a:lnTo>
                    <a:pt x="2409" y="29886"/>
                  </a:lnTo>
                  <a:lnTo>
                    <a:pt x="0" y="45503"/>
                  </a:lnTo>
                  <a:lnTo>
                    <a:pt x="831" y="68412"/>
                  </a:lnTo>
                  <a:lnTo>
                    <a:pt x="4708" y="76501"/>
                  </a:lnTo>
                  <a:lnTo>
                    <a:pt x="22046" y="97013"/>
                  </a:lnTo>
                  <a:lnTo>
                    <a:pt x="52566" y="110036"/>
                  </a:lnTo>
                  <a:lnTo>
                    <a:pt x="95615" y="120646"/>
                  </a:lnTo>
                  <a:lnTo>
                    <a:pt x="12168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395"/>
            <p:cNvSpPr/>
            <p:nvPr>
              <p:custDataLst>
                <p:tags r:id="rId91"/>
              </p:custDataLst>
            </p:nvPr>
          </p:nvSpPr>
          <p:spPr>
            <a:xfrm>
              <a:off x="4425950" y="5321561"/>
              <a:ext cx="63501" cy="120390"/>
            </a:xfrm>
            <a:custGeom>
              <a:avLst/>
              <a:gdLst/>
              <a:ahLst/>
              <a:cxnLst/>
              <a:rect l="0" t="0" r="0" b="0"/>
              <a:pathLst>
                <a:path w="63501" h="120390">
                  <a:moveTo>
                    <a:pt x="63500" y="6089"/>
                  </a:moveTo>
                  <a:lnTo>
                    <a:pt x="63500" y="6089"/>
                  </a:lnTo>
                  <a:lnTo>
                    <a:pt x="63500" y="622"/>
                  </a:lnTo>
                  <a:lnTo>
                    <a:pt x="62794" y="327"/>
                  </a:lnTo>
                  <a:lnTo>
                    <a:pt x="60129" y="0"/>
                  </a:lnTo>
                  <a:lnTo>
                    <a:pt x="58431" y="1325"/>
                  </a:lnTo>
                  <a:lnTo>
                    <a:pt x="35612" y="41176"/>
                  </a:lnTo>
                  <a:lnTo>
                    <a:pt x="22075" y="70577"/>
                  </a:lnTo>
                  <a:lnTo>
                    <a:pt x="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108"/>
          <p:cNvGrpSpPr/>
          <p:nvPr/>
        </p:nvGrpSpPr>
        <p:grpSpPr>
          <a:xfrm>
            <a:off x="4762500" y="5334813"/>
            <a:ext cx="593726" cy="265888"/>
            <a:chOff x="4762500" y="5334813"/>
            <a:chExt cx="593726" cy="265888"/>
          </a:xfrm>
        </p:grpSpPr>
        <p:sp>
          <p:nvSpPr>
            <p:cNvPr id="188" name="SMARTInkShape-5396"/>
            <p:cNvSpPr/>
            <p:nvPr>
              <p:custDataLst>
                <p:tags r:id="rId83"/>
              </p:custDataLst>
            </p:nvPr>
          </p:nvSpPr>
          <p:spPr>
            <a:xfrm>
              <a:off x="4762500" y="5520841"/>
              <a:ext cx="30868" cy="60810"/>
            </a:xfrm>
            <a:custGeom>
              <a:avLst/>
              <a:gdLst/>
              <a:ahLst/>
              <a:cxnLst/>
              <a:rect l="0" t="0" r="0" b="0"/>
              <a:pathLst>
                <a:path w="30868" h="60810">
                  <a:moveTo>
                    <a:pt x="25400" y="3659"/>
                  </a:moveTo>
                  <a:lnTo>
                    <a:pt x="25400" y="3659"/>
                  </a:lnTo>
                  <a:lnTo>
                    <a:pt x="28771" y="288"/>
                  </a:lnTo>
                  <a:lnTo>
                    <a:pt x="29764" y="0"/>
                  </a:lnTo>
                  <a:lnTo>
                    <a:pt x="30426" y="514"/>
                  </a:lnTo>
                  <a:lnTo>
                    <a:pt x="30867" y="1563"/>
                  </a:lnTo>
                  <a:lnTo>
                    <a:pt x="22834" y="29990"/>
                  </a:lnTo>
                  <a:lnTo>
                    <a:pt x="0" y="6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397"/>
            <p:cNvSpPr/>
            <p:nvPr>
              <p:custDataLst>
                <p:tags r:id="rId84"/>
              </p:custDataLst>
            </p:nvPr>
          </p:nvSpPr>
          <p:spPr>
            <a:xfrm>
              <a:off x="4946121" y="5334813"/>
              <a:ext cx="146580" cy="248237"/>
            </a:xfrm>
            <a:custGeom>
              <a:avLst/>
              <a:gdLst/>
              <a:ahLst/>
              <a:cxnLst/>
              <a:rect l="0" t="0" r="0" b="0"/>
              <a:pathLst>
                <a:path w="146580" h="248237">
                  <a:moveTo>
                    <a:pt x="76729" y="151587"/>
                  </a:moveTo>
                  <a:lnTo>
                    <a:pt x="76729" y="151587"/>
                  </a:lnTo>
                  <a:lnTo>
                    <a:pt x="62914" y="139654"/>
                  </a:lnTo>
                  <a:lnTo>
                    <a:pt x="59052" y="137281"/>
                  </a:lnTo>
                  <a:lnTo>
                    <a:pt x="49117" y="136527"/>
                  </a:lnTo>
                  <a:lnTo>
                    <a:pt x="37646" y="139249"/>
                  </a:lnTo>
                  <a:lnTo>
                    <a:pt x="25492" y="145162"/>
                  </a:lnTo>
                  <a:lnTo>
                    <a:pt x="14916" y="156258"/>
                  </a:lnTo>
                  <a:lnTo>
                    <a:pt x="6217" y="171301"/>
                  </a:lnTo>
                  <a:lnTo>
                    <a:pt x="0" y="189747"/>
                  </a:lnTo>
                  <a:lnTo>
                    <a:pt x="529" y="205942"/>
                  </a:lnTo>
                  <a:lnTo>
                    <a:pt x="12366" y="233585"/>
                  </a:lnTo>
                  <a:lnTo>
                    <a:pt x="23899" y="242829"/>
                  </a:lnTo>
                  <a:lnTo>
                    <a:pt x="30926" y="246282"/>
                  </a:lnTo>
                  <a:lnTo>
                    <a:pt x="44377" y="248236"/>
                  </a:lnTo>
                  <a:lnTo>
                    <a:pt x="50928" y="247770"/>
                  </a:lnTo>
                  <a:lnTo>
                    <a:pt x="65732" y="239726"/>
                  </a:lnTo>
                  <a:lnTo>
                    <a:pt x="89934" y="215567"/>
                  </a:lnTo>
                  <a:lnTo>
                    <a:pt x="105175" y="191311"/>
                  </a:lnTo>
                  <a:lnTo>
                    <a:pt x="116653" y="159364"/>
                  </a:lnTo>
                  <a:lnTo>
                    <a:pt x="128339" y="114592"/>
                  </a:lnTo>
                  <a:lnTo>
                    <a:pt x="138473" y="67411"/>
                  </a:lnTo>
                  <a:lnTo>
                    <a:pt x="143471" y="20578"/>
                  </a:lnTo>
                  <a:lnTo>
                    <a:pt x="142141" y="5637"/>
                  </a:lnTo>
                  <a:lnTo>
                    <a:pt x="140092" y="2075"/>
                  </a:lnTo>
                  <a:lnTo>
                    <a:pt x="137315" y="407"/>
                  </a:lnTo>
                  <a:lnTo>
                    <a:pt x="134053" y="0"/>
                  </a:lnTo>
                  <a:lnTo>
                    <a:pt x="131173" y="3257"/>
                  </a:lnTo>
                  <a:lnTo>
                    <a:pt x="126091" y="16283"/>
                  </a:lnTo>
                  <a:lnTo>
                    <a:pt x="122635" y="50192"/>
                  </a:lnTo>
                  <a:lnTo>
                    <a:pt x="128352" y="94890"/>
                  </a:lnTo>
                  <a:lnTo>
                    <a:pt x="135612" y="137139"/>
                  </a:lnTo>
                  <a:lnTo>
                    <a:pt x="143682" y="178497"/>
                  </a:lnTo>
                  <a:lnTo>
                    <a:pt x="146579" y="20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398"/>
            <p:cNvSpPr/>
            <p:nvPr>
              <p:custDataLst>
                <p:tags r:id="rId85"/>
              </p:custDataLst>
            </p:nvPr>
          </p:nvSpPr>
          <p:spPr>
            <a:xfrm>
              <a:off x="5165410" y="5473700"/>
              <a:ext cx="101064" cy="104714"/>
            </a:xfrm>
            <a:custGeom>
              <a:avLst/>
              <a:gdLst/>
              <a:ahLst/>
              <a:cxnLst/>
              <a:rect l="0" t="0" r="0" b="0"/>
              <a:pathLst>
                <a:path w="101064" h="104714">
                  <a:moveTo>
                    <a:pt x="54290" y="0"/>
                  </a:moveTo>
                  <a:lnTo>
                    <a:pt x="54290" y="0"/>
                  </a:lnTo>
                  <a:lnTo>
                    <a:pt x="40806" y="0"/>
                  </a:lnTo>
                  <a:lnTo>
                    <a:pt x="28542" y="5645"/>
                  </a:lnTo>
                  <a:lnTo>
                    <a:pt x="16740" y="15914"/>
                  </a:lnTo>
                  <a:lnTo>
                    <a:pt x="6792" y="29886"/>
                  </a:lnTo>
                  <a:lnTo>
                    <a:pt x="0" y="56990"/>
                  </a:lnTo>
                  <a:lnTo>
                    <a:pt x="4055" y="73307"/>
                  </a:lnTo>
                  <a:lnTo>
                    <a:pt x="12913" y="86908"/>
                  </a:lnTo>
                  <a:lnTo>
                    <a:pt x="23906" y="97658"/>
                  </a:lnTo>
                  <a:lnTo>
                    <a:pt x="41492" y="103376"/>
                  </a:lnTo>
                  <a:lnTo>
                    <a:pt x="69547" y="104713"/>
                  </a:lnTo>
                  <a:lnTo>
                    <a:pt x="77162" y="103675"/>
                  </a:lnTo>
                  <a:lnTo>
                    <a:pt x="91266" y="96878"/>
                  </a:lnTo>
                  <a:lnTo>
                    <a:pt x="97991" y="92102"/>
                  </a:lnTo>
                  <a:lnTo>
                    <a:pt x="101063" y="84684"/>
                  </a:lnTo>
                  <a:lnTo>
                    <a:pt x="100713" y="65154"/>
                  </a:lnTo>
                  <a:lnTo>
                    <a:pt x="88991" y="25309"/>
                  </a:lnTo>
                  <a:lnTo>
                    <a:pt x="7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399"/>
            <p:cNvSpPr/>
            <p:nvPr>
              <p:custDataLst>
                <p:tags r:id="rId86"/>
              </p:custDataLst>
            </p:nvPr>
          </p:nvSpPr>
          <p:spPr>
            <a:xfrm>
              <a:off x="5346700" y="5467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400"/>
            <p:cNvSpPr/>
            <p:nvPr>
              <p:custDataLst>
                <p:tags r:id="rId87"/>
              </p:custDataLst>
            </p:nvPr>
          </p:nvSpPr>
          <p:spPr>
            <a:xfrm>
              <a:off x="5346700" y="5600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109"/>
          <p:cNvGrpSpPr/>
          <p:nvPr/>
        </p:nvGrpSpPr>
        <p:grpSpPr>
          <a:xfrm>
            <a:off x="5846899" y="5318811"/>
            <a:ext cx="1035294" cy="402540"/>
            <a:chOff x="5846899" y="5318811"/>
            <a:chExt cx="1035294" cy="402540"/>
          </a:xfrm>
        </p:grpSpPr>
        <p:sp>
          <p:nvSpPr>
            <p:cNvPr id="194" name="SMARTInkShape-5401"/>
            <p:cNvSpPr/>
            <p:nvPr>
              <p:custDataLst>
                <p:tags r:id="rId77"/>
              </p:custDataLst>
            </p:nvPr>
          </p:nvSpPr>
          <p:spPr>
            <a:xfrm>
              <a:off x="5846899" y="5429512"/>
              <a:ext cx="236402" cy="215639"/>
            </a:xfrm>
            <a:custGeom>
              <a:avLst/>
              <a:gdLst/>
              <a:ahLst/>
              <a:cxnLst/>
              <a:rect l="0" t="0" r="0" b="0"/>
              <a:pathLst>
                <a:path w="236402" h="215639">
                  <a:moveTo>
                    <a:pt x="191951" y="6088"/>
                  </a:moveTo>
                  <a:lnTo>
                    <a:pt x="191951" y="6088"/>
                  </a:lnTo>
                  <a:lnTo>
                    <a:pt x="188580" y="6088"/>
                  </a:lnTo>
                  <a:lnTo>
                    <a:pt x="187587" y="5382"/>
                  </a:lnTo>
                  <a:lnTo>
                    <a:pt x="186925" y="4206"/>
                  </a:lnTo>
                  <a:lnTo>
                    <a:pt x="185678" y="0"/>
                  </a:lnTo>
                  <a:lnTo>
                    <a:pt x="184911" y="6270"/>
                  </a:lnTo>
                  <a:lnTo>
                    <a:pt x="172736" y="46451"/>
                  </a:lnTo>
                  <a:lnTo>
                    <a:pt x="156520" y="91184"/>
                  </a:lnTo>
                  <a:lnTo>
                    <a:pt x="131337" y="131611"/>
                  </a:lnTo>
                  <a:lnTo>
                    <a:pt x="120561" y="141369"/>
                  </a:lnTo>
                  <a:lnTo>
                    <a:pt x="108010" y="147351"/>
                  </a:lnTo>
                  <a:lnTo>
                    <a:pt x="68723" y="151508"/>
                  </a:lnTo>
                  <a:lnTo>
                    <a:pt x="25527" y="147029"/>
                  </a:lnTo>
                  <a:lnTo>
                    <a:pt x="19618" y="146615"/>
                  </a:lnTo>
                  <a:lnTo>
                    <a:pt x="14974" y="144223"/>
                  </a:lnTo>
                  <a:lnTo>
                    <a:pt x="7932" y="135920"/>
                  </a:lnTo>
                  <a:lnTo>
                    <a:pt x="0" y="115974"/>
                  </a:lnTo>
                  <a:lnTo>
                    <a:pt x="1041" y="102198"/>
                  </a:lnTo>
                  <a:lnTo>
                    <a:pt x="9837" y="79479"/>
                  </a:lnTo>
                  <a:lnTo>
                    <a:pt x="15997" y="72103"/>
                  </a:lnTo>
                  <a:lnTo>
                    <a:pt x="19615" y="69148"/>
                  </a:lnTo>
                  <a:lnTo>
                    <a:pt x="41562" y="61618"/>
                  </a:lnTo>
                  <a:lnTo>
                    <a:pt x="54791" y="60871"/>
                  </a:lnTo>
                  <a:lnTo>
                    <a:pt x="73935" y="66299"/>
                  </a:lnTo>
                  <a:lnTo>
                    <a:pt x="105688" y="84147"/>
                  </a:lnTo>
                  <a:lnTo>
                    <a:pt x="152643" y="129390"/>
                  </a:lnTo>
                  <a:lnTo>
                    <a:pt x="196820" y="170854"/>
                  </a:lnTo>
                  <a:lnTo>
                    <a:pt x="207192" y="183868"/>
                  </a:lnTo>
                  <a:lnTo>
                    <a:pt x="219244" y="192770"/>
                  </a:lnTo>
                  <a:lnTo>
                    <a:pt x="221720" y="196773"/>
                  </a:lnTo>
                  <a:lnTo>
                    <a:pt x="222381" y="198828"/>
                  </a:lnTo>
                  <a:lnTo>
                    <a:pt x="236401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402"/>
            <p:cNvSpPr/>
            <p:nvPr>
              <p:custDataLst>
                <p:tags r:id="rId78"/>
              </p:custDataLst>
            </p:nvPr>
          </p:nvSpPr>
          <p:spPr>
            <a:xfrm>
              <a:off x="6216650" y="5651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5762" y="26441"/>
                  </a:lnTo>
                  <a:lnTo>
                    <a:pt x="6881" y="39898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403"/>
            <p:cNvSpPr/>
            <p:nvPr>
              <p:custDataLst>
                <p:tags r:id="rId79"/>
              </p:custDataLst>
            </p:nvPr>
          </p:nvSpPr>
          <p:spPr>
            <a:xfrm>
              <a:off x="6185001" y="5525799"/>
              <a:ext cx="24072" cy="24102"/>
            </a:xfrm>
            <a:custGeom>
              <a:avLst/>
              <a:gdLst/>
              <a:ahLst/>
              <a:cxnLst/>
              <a:rect l="0" t="0" r="0" b="0"/>
              <a:pathLst>
                <a:path w="24072" h="24102">
                  <a:moveTo>
                    <a:pt x="12599" y="24101"/>
                  </a:moveTo>
                  <a:lnTo>
                    <a:pt x="12599" y="24101"/>
                  </a:lnTo>
                  <a:lnTo>
                    <a:pt x="238" y="0"/>
                  </a:lnTo>
                  <a:lnTo>
                    <a:pt x="125" y="273"/>
                  </a:lnTo>
                  <a:lnTo>
                    <a:pt x="0" y="2457"/>
                  </a:lnTo>
                  <a:lnTo>
                    <a:pt x="5375" y="19129"/>
                  </a:lnTo>
                  <a:lnTo>
                    <a:pt x="6372" y="20786"/>
                  </a:lnTo>
                  <a:lnTo>
                    <a:pt x="7742" y="21891"/>
                  </a:lnTo>
                  <a:lnTo>
                    <a:pt x="9360" y="22628"/>
                  </a:lnTo>
                  <a:lnTo>
                    <a:pt x="11146" y="22414"/>
                  </a:lnTo>
                  <a:lnTo>
                    <a:pt x="15010" y="20293"/>
                  </a:lnTo>
                  <a:lnTo>
                    <a:pt x="21153" y="15133"/>
                  </a:lnTo>
                  <a:lnTo>
                    <a:pt x="23456" y="11178"/>
                  </a:lnTo>
                  <a:lnTo>
                    <a:pt x="24071" y="9136"/>
                  </a:lnTo>
                  <a:lnTo>
                    <a:pt x="23069" y="7774"/>
                  </a:lnTo>
                  <a:lnTo>
                    <a:pt x="14257" y="5410"/>
                  </a:lnTo>
                  <a:lnTo>
                    <a:pt x="13704" y="5995"/>
                  </a:lnTo>
                  <a:lnTo>
                    <a:pt x="12599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404"/>
            <p:cNvSpPr/>
            <p:nvPr>
              <p:custDataLst>
                <p:tags r:id="rId80"/>
              </p:custDataLst>
            </p:nvPr>
          </p:nvSpPr>
          <p:spPr>
            <a:xfrm>
              <a:off x="6369669" y="5318811"/>
              <a:ext cx="100982" cy="301812"/>
            </a:xfrm>
            <a:custGeom>
              <a:avLst/>
              <a:gdLst/>
              <a:ahLst/>
              <a:cxnLst/>
              <a:rect l="0" t="0" r="0" b="0"/>
              <a:pathLst>
                <a:path w="100982" h="301812">
                  <a:moveTo>
                    <a:pt x="100981" y="8839"/>
                  </a:moveTo>
                  <a:lnTo>
                    <a:pt x="100981" y="8839"/>
                  </a:lnTo>
                  <a:lnTo>
                    <a:pt x="83305" y="0"/>
                  </a:lnTo>
                  <a:lnTo>
                    <a:pt x="79319" y="124"/>
                  </a:lnTo>
                  <a:lnTo>
                    <a:pt x="71127" y="4025"/>
                  </a:lnTo>
                  <a:lnTo>
                    <a:pt x="50152" y="28928"/>
                  </a:lnTo>
                  <a:lnTo>
                    <a:pt x="37473" y="52891"/>
                  </a:lnTo>
                  <a:lnTo>
                    <a:pt x="24778" y="90566"/>
                  </a:lnTo>
                  <a:lnTo>
                    <a:pt x="15608" y="122068"/>
                  </a:lnTo>
                  <a:lnTo>
                    <a:pt x="4476" y="157235"/>
                  </a:lnTo>
                  <a:lnTo>
                    <a:pt x="0" y="192150"/>
                  </a:lnTo>
                  <a:lnTo>
                    <a:pt x="1066" y="225072"/>
                  </a:lnTo>
                  <a:lnTo>
                    <a:pt x="10307" y="265289"/>
                  </a:lnTo>
                  <a:lnTo>
                    <a:pt x="20464" y="283683"/>
                  </a:lnTo>
                  <a:lnTo>
                    <a:pt x="33916" y="295151"/>
                  </a:lnTo>
                  <a:lnTo>
                    <a:pt x="41454" y="299197"/>
                  </a:lnTo>
                  <a:lnTo>
                    <a:pt x="57357" y="301811"/>
                  </a:lnTo>
                  <a:lnTo>
                    <a:pt x="81931" y="300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405"/>
            <p:cNvSpPr/>
            <p:nvPr>
              <p:custDataLst>
                <p:tags r:id="rId81"/>
              </p:custDataLst>
            </p:nvPr>
          </p:nvSpPr>
          <p:spPr>
            <a:xfrm>
              <a:off x="6612994" y="5391920"/>
              <a:ext cx="137057" cy="200464"/>
            </a:xfrm>
            <a:custGeom>
              <a:avLst/>
              <a:gdLst/>
              <a:ahLst/>
              <a:cxnLst/>
              <a:rect l="0" t="0" r="0" b="0"/>
              <a:pathLst>
                <a:path w="137057" h="200464">
                  <a:moveTo>
                    <a:pt x="73556" y="43680"/>
                  </a:moveTo>
                  <a:lnTo>
                    <a:pt x="73556" y="43680"/>
                  </a:lnTo>
                  <a:lnTo>
                    <a:pt x="72850" y="18359"/>
                  </a:lnTo>
                  <a:lnTo>
                    <a:pt x="70185" y="11730"/>
                  </a:lnTo>
                  <a:lnTo>
                    <a:pt x="68487" y="9680"/>
                  </a:lnTo>
                  <a:lnTo>
                    <a:pt x="64717" y="7402"/>
                  </a:lnTo>
                  <a:lnTo>
                    <a:pt x="62724" y="7500"/>
                  </a:lnTo>
                  <a:lnTo>
                    <a:pt x="45614" y="17949"/>
                  </a:lnTo>
                  <a:lnTo>
                    <a:pt x="22959" y="43588"/>
                  </a:lnTo>
                  <a:lnTo>
                    <a:pt x="9332" y="69680"/>
                  </a:lnTo>
                  <a:lnTo>
                    <a:pt x="1218" y="106339"/>
                  </a:lnTo>
                  <a:lnTo>
                    <a:pt x="0" y="151046"/>
                  </a:lnTo>
                  <a:lnTo>
                    <a:pt x="6345" y="183735"/>
                  </a:lnTo>
                  <a:lnTo>
                    <a:pt x="12169" y="192475"/>
                  </a:lnTo>
                  <a:lnTo>
                    <a:pt x="18756" y="198005"/>
                  </a:lnTo>
                  <a:lnTo>
                    <a:pt x="24036" y="200463"/>
                  </a:lnTo>
                  <a:lnTo>
                    <a:pt x="30614" y="199675"/>
                  </a:lnTo>
                  <a:lnTo>
                    <a:pt x="38243" y="196266"/>
                  </a:lnTo>
                  <a:lnTo>
                    <a:pt x="84148" y="153700"/>
                  </a:lnTo>
                  <a:lnTo>
                    <a:pt x="104073" y="116133"/>
                  </a:lnTo>
                  <a:lnTo>
                    <a:pt x="109409" y="91880"/>
                  </a:lnTo>
                  <a:lnTo>
                    <a:pt x="105991" y="53730"/>
                  </a:lnTo>
                  <a:lnTo>
                    <a:pt x="91060" y="21418"/>
                  </a:lnTo>
                  <a:lnTo>
                    <a:pt x="77566" y="7999"/>
                  </a:lnTo>
                  <a:lnTo>
                    <a:pt x="66166" y="3128"/>
                  </a:lnTo>
                  <a:lnTo>
                    <a:pt x="41600" y="0"/>
                  </a:lnTo>
                  <a:lnTo>
                    <a:pt x="36730" y="1155"/>
                  </a:lnTo>
                  <a:lnTo>
                    <a:pt x="29436" y="6200"/>
                  </a:lnTo>
                  <a:lnTo>
                    <a:pt x="17994" y="16974"/>
                  </a:lnTo>
                  <a:lnTo>
                    <a:pt x="16759" y="21643"/>
                  </a:lnTo>
                  <a:lnTo>
                    <a:pt x="25059" y="50473"/>
                  </a:lnTo>
                  <a:lnTo>
                    <a:pt x="31070" y="59164"/>
                  </a:lnTo>
                  <a:lnTo>
                    <a:pt x="43056" y="70492"/>
                  </a:lnTo>
                  <a:lnTo>
                    <a:pt x="53415" y="71354"/>
                  </a:lnTo>
                  <a:lnTo>
                    <a:pt x="99909" y="65016"/>
                  </a:lnTo>
                  <a:lnTo>
                    <a:pt x="137056" y="6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406"/>
            <p:cNvSpPr/>
            <p:nvPr>
              <p:custDataLst>
                <p:tags r:id="rId82"/>
              </p:custDataLst>
            </p:nvPr>
          </p:nvSpPr>
          <p:spPr>
            <a:xfrm>
              <a:off x="6807200" y="5340350"/>
              <a:ext cx="74993" cy="285751"/>
            </a:xfrm>
            <a:custGeom>
              <a:avLst/>
              <a:gdLst/>
              <a:ahLst/>
              <a:cxnLst/>
              <a:rect l="0" t="0" r="0" b="0"/>
              <a:pathLst>
                <a:path w="74993" h="2857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21669" y="6742"/>
                  </a:lnTo>
                  <a:lnTo>
                    <a:pt x="38875" y="24418"/>
                  </a:lnTo>
                  <a:lnTo>
                    <a:pt x="57380" y="57643"/>
                  </a:lnTo>
                  <a:lnTo>
                    <a:pt x="66155" y="102138"/>
                  </a:lnTo>
                  <a:lnTo>
                    <a:pt x="70090" y="134530"/>
                  </a:lnTo>
                  <a:lnTo>
                    <a:pt x="73484" y="167741"/>
                  </a:lnTo>
                  <a:lnTo>
                    <a:pt x="74992" y="201316"/>
                  </a:lnTo>
                  <a:lnTo>
                    <a:pt x="65729" y="245211"/>
                  </a:lnTo>
                  <a:lnTo>
                    <a:pt x="53437" y="264440"/>
                  </a:lnTo>
                  <a:lnTo>
                    <a:pt x="317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110"/>
          <p:cNvGrpSpPr/>
          <p:nvPr/>
        </p:nvGrpSpPr>
        <p:grpSpPr>
          <a:xfrm>
            <a:off x="7175500" y="5492750"/>
            <a:ext cx="203201" cy="114301"/>
            <a:chOff x="7175500" y="5492750"/>
            <a:chExt cx="203201" cy="114301"/>
          </a:xfrm>
        </p:grpSpPr>
        <p:sp>
          <p:nvSpPr>
            <p:cNvPr id="201" name="SMARTInkShape-5407"/>
            <p:cNvSpPr/>
            <p:nvPr>
              <p:custDataLst>
                <p:tags r:id="rId75"/>
              </p:custDataLst>
            </p:nvPr>
          </p:nvSpPr>
          <p:spPr>
            <a:xfrm>
              <a:off x="7175500" y="549275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6452" y="0"/>
                  </a:lnTo>
                  <a:lnTo>
                    <a:pt x="87178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408"/>
            <p:cNvSpPr/>
            <p:nvPr>
              <p:custDataLst>
                <p:tags r:id="rId76"/>
              </p:custDataLst>
            </p:nvPr>
          </p:nvSpPr>
          <p:spPr>
            <a:xfrm>
              <a:off x="7182732" y="5588000"/>
              <a:ext cx="195969" cy="19051"/>
            </a:xfrm>
            <a:custGeom>
              <a:avLst/>
              <a:gdLst/>
              <a:ahLst/>
              <a:cxnLst/>
              <a:rect l="0" t="0" r="0" b="0"/>
              <a:pathLst>
                <a:path w="1959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6121" y="15679"/>
                  </a:lnTo>
                  <a:lnTo>
                    <a:pt x="40469" y="13583"/>
                  </a:lnTo>
                  <a:lnTo>
                    <a:pt x="76998" y="11211"/>
                  </a:lnTo>
                  <a:lnTo>
                    <a:pt x="117692" y="7805"/>
                  </a:lnTo>
                  <a:lnTo>
                    <a:pt x="156946" y="3939"/>
                  </a:lnTo>
                  <a:lnTo>
                    <a:pt x="195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111"/>
          <p:cNvGrpSpPr/>
          <p:nvPr/>
        </p:nvGrpSpPr>
        <p:grpSpPr>
          <a:xfrm>
            <a:off x="7716393" y="5303544"/>
            <a:ext cx="841743" cy="322557"/>
            <a:chOff x="7716393" y="5303544"/>
            <a:chExt cx="841743" cy="322557"/>
          </a:xfrm>
        </p:grpSpPr>
        <p:sp>
          <p:nvSpPr>
            <p:cNvPr id="204" name="SMARTInkShape-5409"/>
            <p:cNvSpPr/>
            <p:nvPr>
              <p:custDataLst>
                <p:tags r:id="rId70"/>
              </p:custDataLst>
            </p:nvPr>
          </p:nvSpPr>
          <p:spPr>
            <a:xfrm>
              <a:off x="8426450" y="535305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127000" y="0"/>
                  </a:moveTo>
                  <a:lnTo>
                    <a:pt x="127000" y="0"/>
                  </a:lnTo>
                  <a:lnTo>
                    <a:pt x="121931" y="5774"/>
                  </a:lnTo>
                  <a:lnTo>
                    <a:pt x="97227" y="53260"/>
                  </a:lnTo>
                  <a:lnTo>
                    <a:pt x="80222" y="96990"/>
                  </a:lnTo>
                  <a:lnTo>
                    <a:pt x="62810" y="133865"/>
                  </a:lnTo>
                  <a:lnTo>
                    <a:pt x="34592" y="180881"/>
                  </a:lnTo>
                  <a:lnTo>
                    <a:pt x="6109" y="226481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410"/>
            <p:cNvSpPr/>
            <p:nvPr>
              <p:custDataLst>
                <p:tags r:id="rId71"/>
              </p:custDataLst>
            </p:nvPr>
          </p:nvSpPr>
          <p:spPr>
            <a:xfrm>
              <a:off x="7716393" y="5334346"/>
              <a:ext cx="259208" cy="278008"/>
            </a:xfrm>
            <a:custGeom>
              <a:avLst/>
              <a:gdLst/>
              <a:ahLst/>
              <a:cxnLst/>
              <a:rect l="0" t="0" r="0" b="0"/>
              <a:pathLst>
                <a:path w="259208" h="278008">
                  <a:moveTo>
                    <a:pt x="214757" y="18704"/>
                  </a:moveTo>
                  <a:lnTo>
                    <a:pt x="214757" y="18704"/>
                  </a:lnTo>
                  <a:lnTo>
                    <a:pt x="211386" y="15333"/>
                  </a:lnTo>
                  <a:lnTo>
                    <a:pt x="205968" y="13678"/>
                  </a:lnTo>
                  <a:lnTo>
                    <a:pt x="194984" y="10865"/>
                  </a:lnTo>
                  <a:lnTo>
                    <a:pt x="168670" y="2281"/>
                  </a:lnTo>
                  <a:lnTo>
                    <a:pt x="126224" y="0"/>
                  </a:lnTo>
                  <a:lnTo>
                    <a:pt x="83615" y="1581"/>
                  </a:lnTo>
                  <a:lnTo>
                    <a:pt x="76529" y="3055"/>
                  </a:lnTo>
                  <a:lnTo>
                    <a:pt x="64893" y="10337"/>
                  </a:lnTo>
                  <a:lnTo>
                    <a:pt x="55723" y="20630"/>
                  </a:lnTo>
                  <a:lnTo>
                    <a:pt x="44087" y="46365"/>
                  </a:lnTo>
                  <a:lnTo>
                    <a:pt x="34994" y="88530"/>
                  </a:lnTo>
                  <a:lnTo>
                    <a:pt x="25165" y="126647"/>
                  </a:lnTo>
                  <a:lnTo>
                    <a:pt x="13565" y="172383"/>
                  </a:lnTo>
                  <a:lnTo>
                    <a:pt x="2180" y="215389"/>
                  </a:lnTo>
                  <a:lnTo>
                    <a:pt x="0" y="253241"/>
                  </a:lnTo>
                  <a:lnTo>
                    <a:pt x="4056" y="267016"/>
                  </a:lnTo>
                  <a:lnTo>
                    <a:pt x="7753" y="273233"/>
                  </a:lnTo>
                  <a:lnTo>
                    <a:pt x="11748" y="276467"/>
                  </a:lnTo>
                  <a:lnTo>
                    <a:pt x="13800" y="277329"/>
                  </a:lnTo>
                  <a:lnTo>
                    <a:pt x="38785" y="278007"/>
                  </a:lnTo>
                  <a:lnTo>
                    <a:pt x="73247" y="273884"/>
                  </a:lnTo>
                  <a:lnTo>
                    <a:pt x="105296" y="270170"/>
                  </a:lnTo>
                  <a:lnTo>
                    <a:pt x="142589" y="268050"/>
                  </a:lnTo>
                  <a:lnTo>
                    <a:pt x="179860" y="267108"/>
                  </a:lnTo>
                  <a:lnTo>
                    <a:pt x="222526" y="266577"/>
                  </a:lnTo>
                  <a:lnTo>
                    <a:pt x="259207" y="266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411"/>
            <p:cNvSpPr/>
            <p:nvPr>
              <p:custDataLst>
                <p:tags r:id="rId72"/>
              </p:custDataLst>
            </p:nvPr>
          </p:nvSpPr>
          <p:spPr>
            <a:xfrm>
              <a:off x="8121652" y="5303544"/>
              <a:ext cx="228599" cy="322557"/>
            </a:xfrm>
            <a:custGeom>
              <a:avLst/>
              <a:gdLst/>
              <a:ahLst/>
              <a:cxnLst/>
              <a:rect l="0" t="0" r="0" b="0"/>
              <a:pathLst>
                <a:path w="228599" h="322557">
                  <a:moveTo>
                    <a:pt x="209548" y="5056"/>
                  </a:moveTo>
                  <a:lnTo>
                    <a:pt x="209548" y="5056"/>
                  </a:lnTo>
                  <a:lnTo>
                    <a:pt x="206177" y="1685"/>
                  </a:lnTo>
                  <a:lnTo>
                    <a:pt x="200759" y="30"/>
                  </a:lnTo>
                  <a:lnTo>
                    <a:pt x="192236" y="0"/>
                  </a:lnTo>
                  <a:lnTo>
                    <a:pt x="149003" y="4251"/>
                  </a:lnTo>
                  <a:lnTo>
                    <a:pt x="103044" y="9967"/>
                  </a:lnTo>
                  <a:lnTo>
                    <a:pt x="61153" y="19961"/>
                  </a:lnTo>
                  <a:lnTo>
                    <a:pt x="42656" y="26249"/>
                  </a:lnTo>
                  <a:lnTo>
                    <a:pt x="34714" y="32349"/>
                  </a:lnTo>
                  <a:lnTo>
                    <a:pt x="23867" y="47763"/>
                  </a:lnTo>
                  <a:lnTo>
                    <a:pt x="19682" y="91208"/>
                  </a:lnTo>
                  <a:lnTo>
                    <a:pt x="15472" y="128655"/>
                  </a:lnTo>
                  <a:lnTo>
                    <a:pt x="9051" y="172911"/>
                  </a:lnTo>
                  <a:lnTo>
                    <a:pt x="5267" y="216128"/>
                  </a:lnTo>
                  <a:lnTo>
                    <a:pt x="692" y="263098"/>
                  </a:lnTo>
                  <a:lnTo>
                    <a:pt x="0" y="296973"/>
                  </a:lnTo>
                  <a:lnTo>
                    <a:pt x="3370" y="300472"/>
                  </a:lnTo>
                  <a:lnTo>
                    <a:pt x="6905" y="302158"/>
                  </a:lnTo>
                  <a:lnTo>
                    <a:pt x="51779" y="308497"/>
                  </a:lnTo>
                  <a:lnTo>
                    <a:pt x="94833" y="311334"/>
                  </a:lnTo>
                  <a:lnTo>
                    <a:pt x="140281" y="316644"/>
                  </a:lnTo>
                  <a:lnTo>
                    <a:pt x="187241" y="321388"/>
                  </a:lnTo>
                  <a:lnTo>
                    <a:pt x="228598" y="32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412"/>
            <p:cNvSpPr/>
            <p:nvPr>
              <p:custDataLst>
                <p:tags r:id="rId73"/>
              </p:custDataLst>
            </p:nvPr>
          </p:nvSpPr>
          <p:spPr>
            <a:xfrm>
              <a:off x="8426450" y="5373244"/>
              <a:ext cx="131686" cy="212686"/>
            </a:xfrm>
            <a:custGeom>
              <a:avLst/>
              <a:gdLst/>
              <a:ahLst/>
              <a:cxnLst/>
              <a:rect l="0" t="0" r="0" b="0"/>
              <a:pathLst>
                <a:path w="131686" h="212686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5" y="324"/>
                  </a:lnTo>
                  <a:lnTo>
                    <a:pt x="3370" y="2566"/>
                  </a:lnTo>
                  <a:lnTo>
                    <a:pt x="27136" y="43699"/>
                  </a:lnTo>
                  <a:lnTo>
                    <a:pt x="51848" y="89088"/>
                  </a:lnTo>
                  <a:lnTo>
                    <a:pt x="74316" y="125545"/>
                  </a:lnTo>
                  <a:lnTo>
                    <a:pt x="99346" y="166063"/>
                  </a:lnTo>
                  <a:lnTo>
                    <a:pt x="131685" y="212685"/>
                  </a:lnTo>
                  <a:lnTo>
                    <a:pt x="131535" y="212670"/>
                  </a:lnTo>
                  <a:lnTo>
                    <a:pt x="127000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413"/>
            <p:cNvSpPr/>
            <p:nvPr>
              <p:custDataLst>
                <p:tags r:id="rId74"/>
              </p:custDataLst>
            </p:nvPr>
          </p:nvSpPr>
          <p:spPr>
            <a:xfrm>
              <a:off x="7753350" y="54673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4444" y="11995"/>
                  </a:lnTo>
                  <a:lnTo>
                    <a:pt x="85267" y="5793"/>
                  </a:lnTo>
                  <a:lnTo>
                    <a:pt x="130515" y="11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112"/>
          <p:cNvGrpSpPr/>
          <p:nvPr/>
        </p:nvGrpSpPr>
        <p:grpSpPr>
          <a:xfrm>
            <a:off x="8607229" y="5111750"/>
            <a:ext cx="688886" cy="630147"/>
            <a:chOff x="8607229" y="5111750"/>
            <a:chExt cx="688886" cy="630147"/>
          </a:xfrm>
        </p:grpSpPr>
        <p:sp>
          <p:nvSpPr>
            <p:cNvPr id="210" name="SMARTInkShape-5414"/>
            <p:cNvSpPr/>
            <p:nvPr>
              <p:custDataLst>
                <p:tags r:id="rId64"/>
              </p:custDataLst>
            </p:nvPr>
          </p:nvSpPr>
          <p:spPr>
            <a:xfrm>
              <a:off x="8698150" y="5353933"/>
              <a:ext cx="83901" cy="244235"/>
            </a:xfrm>
            <a:custGeom>
              <a:avLst/>
              <a:gdLst/>
              <a:ahLst/>
              <a:cxnLst/>
              <a:rect l="0" t="0" r="0" b="0"/>
              <a:pathLst>
                <a:path w="83901" h="244235">
                  <a:moveTo>
                    <a:pt x="83900" y="5467"/>
                  </a:moveTo>
                  <a:lnTo>
                    <a:pt x="83900" y="5467"/>
                  </a:lnTo>
                  <a:lnTo>
                    <a:pt x="80529" y="2096"/>
                  </a:lnTo>
                  <a:lnTo>
                    <a:pt x="76993" y="441"/>
                  </a:lnTo>
                  <a:lnTo>
                    <a:pt x="75062" y="0"/>
                  </a:lnTo>
                  <a:lnTo>
                    <a:pt x="73068" y="411"/>
                  </a:lnTo>
                  <a:lnTo>
                    <a:pt x="68973" y="2749"/>
                  </a:lnTo>
                  <a:lnTo>
                    <a:pt x="40212" y="36736"/>
                  </a:lnTo>
                  <a:lnTo>
                    <a:pt x="22667" y="77731"/>
                  </a:lnTo>
                  <a:lnTo>
                    <a:pt x="9861" y="114132"/>
                  </a:lnTo>
                  <a:lnTo>
                    <a:pt x="500" y="155100"/>
                  </a:lnTo>
                  <a:lnTo>
                    <a:pt x="0" y="191776"/>
                  </a:lnTo>
                  <a:lnTo>
                    <a:pt x="7692" y="221614"/>
                  </a:lnTo>
                  <a:lnTo>
                    <a:pt x="16868" y="233942"/>
                  </a:lnTo>
                  <a:lnTo>
                    <a:pt x="28003" y="241067"/>
                  </a:lnTo>
                  <a:lnTo>
                    <a:pt x="40007" y="244234"/>
                  </a:lnTo>
                  <a:lnTo>
                    <a:pt x="50516" y="243760"/>
                  </a:lnTo>
                  <a:lnTo>
                    <a:pt x="648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415"/>
            <p:cNvSpPr/>
            <p:nvPr>
              <p:custDataLst>
                <p:tags r:id="rId65"/>
              </p:custDataLst>
            </p:nvPr>
          </p:nvSpPr>
          <p:spPr>
            <a:xfrm>
              <a:off x="8856530" y="5386231"/>
              <a:ext cx="173171" cy="203930"/>
            </a:xfrm>
            <a:custGeom>
              <a:avLst/>
              <a:gdLst/>
              <a:ahLst/>
              <a:cxnLst/>
              <a:rect l="0" t="0" r="0" b="0"/>
              <a:pathLst>
                <a:path w="173171" h="203930">
                  <a:moveTo>
                    <a:pt x="109670" y="74769"/>
                  </a:moveTo>
                  <a:lnTo>
                    <a:pt x="109670" y="74769"/>
                  </a:lnTo>
                  <a:lnTo>
                    <a:pt x="113328" y="55902"/>
                  </a:lnTo>
                  <a:lnTo>
                    <a:pt x="111766" y="46158"/>
                  </a:lnTo>
                  <a:lnTo>
                    <a:pt x="106920" y="36109"/>
                  </a:lnTo>
                  <a:lnTo>
                    <a:pt x="101015" y="28663"/>
                  </a:lnTo>
                  <a:lnTo>
                    <a:pt x="95005" y="26055"/>
                  </a:lnTo>
                  <a:lnTo>
                    <a:pt x="91426" y="25360"/>
                  </a:lnTo>
                  <a:lnTo>
                    <a:pt x="81807" y="28351"/>
                  </a:lnTo>
                  <a:lnTo>
                    <a:pt x="64491" y="39849"/>
                  </a:lnTo>
                  <a:lnTo>
                    <a:pt x="22030" y="83837"/>
                  </a:lnTo>
                  <a:lnTo>
                    <a:pt x="5856" y="113674"/>
                  </a:lnTo>
                  <a:lnTo>
                    <a:pt x="736" y="134394"/>
                  </a:lnTo>
                  <a:lnTo>
                    <a:pt x="3199" y="172677"/>
                  </a:lnTo>
                  <a:lnTo>
                    <a:pt x="7317" y="186017"/>
                  </a:lnTo>
                  <a:lnTo>
                    <a:pt x="13849" y="194297"/>
                  </a:lnTo>
                  <a:lnTo>
                    <a:pt x="25461" y="202926"/>
                  </a:lnTo>
                  <a:lnTo>
                    <a:pt x="35554" y="203929"/>
                  </a:lnTo>
                  <a:lnTo>
                    <a:pt x="59282" y="198825"/>
                  </a:lnTo>
                  <a:lnTo>
                    <a:pt x="78042" y="186315"/>
                  </a:lnTo>
                  <a:lnTo>
                    <a:pt x="90263" y="169203"/>
                  </a:lnTo>
                  <a:lnTo>
                    <a:pt x="102994" y="129372"/>
                  </a:lnTo>
                  <a:lnTo>
                    <a:pt x="108351" y="92454"/>
                  </a:lnTo>
                  <a:lnTo>
                    <a:pt x="102588" y="49468"/>
                  </a:lnTo>
                  <a:lnTo>
                    <a:pt x="98056" y="33891"/>
                  </a:lnTo>
                  <a:lnTo>
                    <a:pt x="91338" y="22264"/>
                  </a:lnTo>
                  <a:lnTo>
                    <a:pt x="81766" y="14274"/>
                  </a:lnTo>
                  <a:lnTo>
                    <a:pt x="55004" y="3396"/>
                  </a:lnTo>
                  <a:lnTo>
                    <a:pt x="30835" y="0"/>
                  </a:lnTo>
                  <a:lnTo>
                    <a:pt x="17952" y="2968"/>
                  </a:lnTo>
                  <a:lnTo>
                    <a:pt x="12542" y="5734"/>
                  </a:lnTo>
                  <a:lnTo>
                    <a:pt x="4648" y="14454"/>
                  </a:lnTo>
                  <a:lnTo>
                    <a:pt x="1555" y="19742"/>
                  </a:lnTo>
                  <a:lnTo>
                    <a:pt x="0" y="31263"/>
                  </a:lnTo>
                  <a:lnTo>
                    <a:pt x="574" y="37298"/>
                  </a:lnTo>
                  <a:lnTo>
                    <a:pt x="11493" y="59276"/>
                  </a:lnTo>
                  <a:lnTo>
                    <a:pt x="24172" y="69764"/>
                  </a:lnTo>
                  <a:lnTo>
                    <a:pt x="58679" y="82247"/>
                  </a:lnTo>
                  <a:lnTo>
                    <a:pt x="103830" y="81368"/>
                  </a:lnTo>
                  <a:lnTo>
                    <a:pt x="145572" y="76281"/>
                  </a:lnTo>
                  <a:lnTo>
                    <a:pt x="173170" y="74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416"/>
            <p:cNvSpPr/>
            <p:nvPr>
              <p:custDataLst>
                <p:tags r:id="rId66"/>
              </p:custDataLst>
            </p:nvPr>
          </p:nvSpPr>
          <p:spPr>
            <a:xfrm>
              <a:off x="9023350" y="5346700"/>
              <a:ext cx="98850" cy="254001"/>
            </a:xfrm>
            <a:custGeom>
              <a:avLst/>
              <a:gdLst/>
              <a:ahLst/>
              <a:cxnLst/>
              <a:rect l="0" t="0" r="0" b="0"/>
              <a:pathLst>
                <a:path w="98850" h="254001">
                  <a:moveTo>
                    <a:pt x="44450" y="0"/>
                  </a:moveTo>
                  <a:lnTo>
                    <a:pt x="44450" y="0"/>
                  </a:lnTo>
                  <a:lnTo>
                    <a:pt x="51191" y="0"/>
                  </a:lnTo>
                  <a:lnTo>
                    <a:pt x="58265" y="3763"/>
                  </a:lnTo>
                  <a:lnTo>
                    <a:pt x="66818" y="12256"/>
                  </a:lnTo>
                  <a:lnTo>
                    <a:pt x="92316" y="56368"/>
                  </a:lnTo>
                  <a:lnTo>
                    <a:pt x="98849" y="97292"/>
                  </a:lnTo>
                  <a:lnTo>
                    <a:pt x="96614" y="128848"/>
                  </a:lnTo>
                  <a:lnTo>
                    <a:pt x="85541" y="174584"/>
                  </a:lnTo>
                  <a:lnTo>
                    <a:pt x="72590" y="200359"/>
                  </a:lnTo>
                  <a:lnTo>
                    <a:pt x="42204" y="22932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417"/>
            <p:cNvSpPr/>
            <p:nvPr>
              <p:custDataLst>
                <p:tags r:id="rId67"/>
              </p:custDataLst>
            </p:nvPr>
          </p:nvSpPr>
          <p:spPr>
            <a:xfrm>
              <a:off x="8626279" y="5214233"/>
              <a:ext cx="16072" cy="88018"/>
            </a:xfrm>
            <a:custGeom>
              <a:avLst/>
              <a:gdLst/>
              <a:ahLst/>
              <a:cxnLst/>
              <a:rect l="0" t="0" r="0" b="0"/>
              <a:pathLst>
                <a:path w="16072" h="88018">
                  <a:moveTo>
                    <a:pt x="3371" y="5467"/>
                  </a:moveTo>
                  <a:lnTo>
                    <a:pt x="3371" y="5467"/>
                  </a:lnTo>
                  <a:lnTo>
                    <a:pt x="3371" y="0"/>
                  </a:lnTo>
                  <a:lnTo>
                    <a:pt x="0" y="6120"/>
                  </a:lnTo>
                  <a:lnTo>
                    <a:pt x="226" y="14929"/>
                  </a:lnTo>
                  <a:lnTo>
                    <a:pt x="8654" y="61916"/>
                  </a:lnTo>
                  <a:lnTo>
                    <a:pt x="10216" y="81398"/>
                  </a:lnTo>
                  <a:lnTo>
                    <a:pt x="11461" y="83604"/>
                  </a:lnTo>
                  <a:lnTo>
                    <a:pt x="16071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418"/>
            <p:cNvSpPr/>
            <p:nvPr>
              <p:custDataLst>
                <p:tags r:id="rId68"/>
              </p:custDataLst>
            </p:nvPr>
          </p:nvSpPr>
          <p:spPr>
            <a:xfrm>
              <a:off x="9099550" y="5276850"/>
              <a:ext cx="196565" cy="465047"/>
            </a:xfrm>
            <a:custGeom>
              <a:avLst/>
              <a:gdLst/>
              <a:ahLst/>
              <a:cxnLst/>
              <a:rect l="0" t="0" r="0" b="0"/>
              <a:pathLst>
                <a:path w="196565" h="465047">
                  <a:moveTo>
                    <a:pt x="69850" y="0"/>
                  </a:moveTo>
                  <a:lnTo>
                    <a:pt x="69850" y="0"/>
                  </a:lnTo>
                  <a:lnTo>
                    <a:pt x="112760" y="1881"/>
                  </a:lnTo>
                  <a:lnTo>
                    <a:pt x="155020" y="5762"/>
                  </a:lnTo>
                  <a:lnTo>
                    <a:pt x="171128" y="6881"/>
                  </a:lnTo>
                  <a:lnTo>
                    <a:pt x="182295" y="11794"/>
                  </a:lnTo>
                  <a:lnTo>
                    <a:pt x="183325" y="16061"/>
                  </a:lnTo>
                  <a:lnTo>
                    <a:pt x="185960" y="38395"/>
                  </a:lnTo>
                  <a:lnTo>
                    <a:pt x="189155" y="50888"/>
                  </a:lnTo>
                  <a:lnTo>
                    <a:pt x="195408" y="91904"/>
                  </a:lnTo>
                  <a:lnTo>
                    <a:pt x="196564" y="135198"/>
                  </a:lnTo>
                  <a:lnTo>
                    <a:pt x="193394" y="175368"/>
                  </a:lnTo>
                  <a:lnTo>
                    <a:pt x="187986" y="218551"/>
                  </a:lnTo>
                  <a:lnTo>
                    <a:pt x="185286" y="262625"/>
                  </a:lnTo>
                  <a:lnTo>
                    <a:pt x="181115" y="300222"/>
                  </a:lnTo>
                  <a:lnTo>
                    <a:pt x="178455" y="339461"/>
                  </a:lnTo>
                  <a:lnTo>
                    <a:pt x="174515" y="382942"/>
                  </a:lnTo>
                  <a:lnTo>
                    <a:pt x="172500" y="429189"/>
                  </a:lnTo>
                  <a:lnTo>
                    <a:pt x="172151" y="432176"/>
                  </a:lnTo>
                  <a:lnTo>
                    <a:pt x="172622" y="434168"/>
                  </a:lnTo>
                  <a:lnTo>
                    <a:pt x="173642" y="435495"/>
                  </a:lnTo>
                  <a:lnTo>
                    <a:pt x="176978" y="437626"/>
                  </a:lnTo>
                  <a:lnTo>
                    <a:pt x="177557" y="441366"/>
                  </a:lnTo>
                  <a:lnTo>
                    <a:pt x="177793" y="450507"/>
                  </a:lnTo>
                  <a:lnTo>
                    <a:pt x="131239" y="458017"/>
                  </a:lnTo>
                  <a:lnTo>
                    <a:pt x="90077" y="465046"/>
                  </a:lnTo>
                  <a:lnTo>
                    <a:pt x="47699" y="463601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419"/>
            <p:cNvSpPr/>
            <p:nvPr>
              <p:custDataLst>
                <p:tags r:id="rId69"/>
              </p:custDataLst>
            </p:nvPr>
          </p:nvSpPr>
          <p:spPr>
            <a:xfrm>
              <a:off x="8607229" y="5111750"/>
              <a:ext cx="35122" cy="47740"/>
            </a:xfrm>
            <a:custGeom>
              <a:avLst/>
              <a:gdLst/>
              <a:ahLst/>
              <a:cxnLst/>
              <a:rect l="0" t="0" r="0" b="0"/>
              <a:pathLst>
                <a:path w="35122" h="47740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1490" y="6907"/>
                  </a:lnTo>
                  <a:lnTo>
                    <a:pt x="0" y="8839"/>
                  </a:lnTo>
                  <a:lnTo>
                    <a:pt x="226" y="16628"/>
                  </a:lnTo>
                  <a:lnTo>
                    <a:pt x="6120" y="38876"/>
                  </a:lnTo>
                  <a:lnTo>
                    <a:pt x="8732" y="42850"/>
                  </a:lnTo>
                  <a:lnTo>
                    <a:pt x="11884" y="45500"/>
                  </a:lnTo>
                  <a:lnTo>
                    <a:pt x="15396" y="47267"/>
                  </a:lnTo>
                  <a:lnTo>
                    <a:pt x="19148" y="47739"/>
                  </a:lnTo>
                  <a:lnTo>
                    <a:pt x="3512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114"/>
          <p:cNvGrpSpPr/>
          <p:nvPr/>
        </p:nvGrpSpPr>
        <p:grpSpPr>
          <a:xfrm>
            <a:off x="1182060" y="5836607"/>
            <a:ext cx="1300791" cy="419344"/>
            <a:chOff x="1182060" y="5836607"/>
            <a:chExt cx="1300791" cy="419344"/>
          </a:xfrm>
        </p:grpSpPr>
        <p:sp>
          <p:nvSpPr>
            <p:cNvPr id="217" name="SMARTInkShape-5420"/>
            <p:cNvSpPr/>
            <p:nvPr>
              <p:custDataLst>
                <p:tags r:id="rId54"/>
              </p:custDataLst>
            </p:nvPr>
          </p:nvSpPr>
          <p:spPr>
            <a:xfrm>
              <a:off x="1251322" y="5944821"/>
              <a:ext cx="67865" cy="162753"/>
            </a:xfrm>
            <a:custGeom>
              <a:avLst/>
              <a:gdLst/>
              <a:ahLst/>
              <a:cxnLst/>
              <a:rect l="0" t="0" r="0" b="0"/>
              <a:pathLst>
                <a:path w="67865" h="162753">
                  <a:moveTo>
                    <a:pt x="50428" y="17829"/>
                  </a:moveTo>
                  <a:lnTo>
                    <a:pt x="50428" y="17829"/>
                  </a:lnTo>
                  <a:lnTo>
                    <a:pt x="43686" y="17829"/>
                  </a:lnTo>
                  <a:lnTo>
                    <a:pt x="38494" y="15948"/>
                  </a:lnTo>
                  <a:lnTo>
                    <a:pt x="18698" y="612"/>
                  </a:lnTo>
                  <a:lnTo>
                    <a:pt x="16575" y="0"/>
                  </a:lnTo>
                  <a:lnTo>
                    <a:pt x="14453" y="299"/>
                  </a:lnTo>
                  <a:lnTo>
                    <a:pt x="10215" y="2511"/>
                  </a:lnTo>
                  <a:lnTo>
                    <a:pt x="3863" y="14466"/>
                  </a:lnTo>
                  <a:lnTo>
                    <a:pt x="0" y="46470"/>
                  </a:lnTo>
                  <a:lnTo>
                    <a:pt x="3109" y="59869"/>
                  </a:lnTo>
                  <a:lnTo>
                    <a:pt x="8466" y="66617"/>
                  </a:lnTo>
                  <a:lnTo>
                    <a:pt x="48354" y="102591"/>
                  </a:lnTo>
                  <a:lnTo>
                    <a:pt x="62576" y="127393"/>
                  </a:lnTo>
                  <a:lnTo>
                    <a:pt x="67433" y="143426"/>
                  </a:lnTo>
                  <a:lnTo>
                    <a:pt x="67864" y="151261"/>
                  </a:lnTo>
                  <a:lnTo>
                    <a:pt x="66991" y="153350"/>
                  </a:lnTo>
                  <a:lnTo>
                    <a:pt x="65703" y="154743"/>
                  </a:lnTo>
                  <a:lnTo>
                    <a:pt x="64273" y="158172"/>
                  </a:lnTo>
                  <a:lnTo>
                    <a:pt x="63891" y="160074"/>
                  </a:lnTo>
                  <a:lnTo>
                    <a:pt x="62226" y="161342"/>
                  </a:lnTo>
                  <a:lnTo>
                    <a:pt x="56612" y="162752"/>
                  </a:lnTo>
                  <a:lnTo>
                    <a:pt x="49413" y="161497"/>
                  </a:lnTo>
                  <a:lnTo>
                    <a:pt x="39309" y="156824"/>
                  </a:lnTo>
                  <a:lnTo>
                    <a:pt x="31378" y="15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421"/>
            <p:cNvSpPr/>
            <p:nvPr>
              <p:custDataLst>
                <p:tags r:id="rId55"/>
              </p:custDataLst>
            </p:nvPr>
          </p:nvSpPr>
          <p:spPr>
            <a:xfrm>
              <a:off x="1435100" y="5842000"/>
              <a:ext cx="25401" cy="247651"/>
            </a:xfrm>
            <a:custGeom>
              <a:avLst/>
              <a:gdLst/>
              <a:ahLst/>
              <a:cxnLst/>
              <a:rect l="0" t="0" r="0" b="0"/>
              <a:pathLst>
                <a:path w="25401" h="247651">
                  <a:moveTo>
                    <a:pt x="0" y="0"/>
                  </a:moveTo>
                  <a:lnTo>
                    <a:pt x="0" y="0"/>
                  </a:lnTo>
                  <a:lnTo>
                    <a:pt x="0" y="37969"/>
                  </a:lnTo>
                  <a:lnTo>
                    <a:pt x="0" y="80629"/>
                  </a:lnTo>
                  <a:lnTo>
                    <a:pt x="705" y="114152"/>
                  </a:lnTo>
                  <a:lnTo>
                    <a:pt x="1881" y="138896"/>
                  </a:lnTo>
                  <a:lnTo>
                    <a:pt x="3371" y="166680"/>
                  </a:lnTo>
                  <a:lnTo>
                    <a:pt x="8838" y="212526"/>
                  </a:lnTo>
                  <a:lnTo>
                    <a:pt x="14927" y="231677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422"/>
            <p:cNvSpPr/>
            <p:nvPr>
              <p:custDataLst>
                <p:tags r:id="rId56"/>
              </p:custDataLst>
            </p:nvPr>
          </p:nvSpPr>
          <p:spPr>
            <a:xfrm>
              <a:off x="1416050" y="59499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245" y="4364"/>
                  </a:lnTo>
                  <a:lnTo>
                    <a:pt x="15111" y="5467"/>
                  </a:lnTo>
                  <a:lnTo>
                    <a:pt x="61858" y="6234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423"/>
            <p:cNvSpPr/>
            <p:nvPr>
              <p:custDataLst>
                <p:tags r:id="rId57"/>
              </p:custDataLst>
            </p:nvPr>
          </p:nvSpPr>
          <p:spPr>
            <a:xfrm>
              <a:off x="2476500" y="6019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3940"/>
                  </a:lnTo>
                  <a:lnTo>
                    <a:pt x="705" y="2627"/>
                  </a:lnTo>
                  <a:lnTo>
                    <a:pt x="1881" y="175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424"/>
            <p:cNvSpPr/>
            <p:nvPr>
              <p:custDataLst>
                <p:tags r:id="rId58"/>
              </p:custDataLst>
            </p:nvPr>
          </p:nvSpPr>
          <p:spPr>
            <a:xfrm>
              <a:off x="2476500" y="5848380"/>
              <a:ext cx="1" cy="19021"/>
            </a:xfrm>
            <a:custGeom>
              <a:avLst/>
              <a:gdLst/>
              <a:ahLst/>
              <a:cxnLst/>
              <a:rect l="0" t="0" r="0" b="0"/>
              <a:pathLst>
                <a:path w="1" h="19021">
                  <a:moveTo>
                    <a:pt x="0" y="12670"/>
                  </a:moveTo>
                  <a:lnTo>
                    <a:pt x="0" y="12670"/>
                  </a:lnTo>
                  <a:lnTo>
                    <a:pt x="0" y="0"/>
                  </a:lnTo>
                  <a:lnTo>
                    <a:pt x="0" y="19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425"/>
            <p:cNvSpPr/>
            <p:nvPr>
              <p:custDataLst>
                <p:tags r:id="rId59"/>
              </p:custDataLst>
            </p:nvPr>
          </p:nvSpPr>
          <p:spPr>
            <a:xfrm>
              <a:off x="1182060" y="6134100"/>
              <a:ext cx="1122978" cy="57151"/>
            </a:xfrm>
            <a:custGeom>
              <a:avLst/>
              <a:gdLst/>
              <a:ahLst/>
              <a:cxnLst/>
              <a:rect l="0" t="0" r="0" b="0"/>
              <a:pathLst>
                <a:path w="1122978" h="57151">
                  <a:moveTo>
                    <a:pt x="11740" y="57150"/>
                  </a:moveTo>
                  <a:lnTo>
                    <a:pt x="11740" y="57150"/>
                  </a:lnTo>
                  <a:lnTo>
                    <a:pt x="2280" y="57150"/>
                  </a:lnTo>
                  <a:lnTo>
                    <a:pt x="1200" y="56445"/>
                  </a:lnTo>
                  <a:lnTo>
                    <a:pt x="480" y="55269"/>
                  </a:lnTo>
                  <a:lnTo>
                    <a:pt x="0" y="53779"/>
                  </a:lnTo>
                  <a:lnTo>
                    <a:pt x="386" y="52786"/>
                  </a:lnTo>
                  <a:lnTo>
                    <a:pt x="1348" y="52124"/>
                  </a:lnTo>
                  <a:lnTo>
                    <a:pt x="5005" y="51388"/>
                  </a:lnTo>
                  <a:lnTo>
                    <a:pt x="44830" y="50834"/>
                  </a:lnTo>
                  <a:lnTo>
                    <a:pt x="91105" y="50807"/>
                  </a:lnTo>
                  <a:lnTo>
                    <a:pt x="125800" y="50803"/>
                  </a:lnTo>
                  <a:lnTo>
                    <a:pt x="144930" y="50802"/>
                  </a:lnTo>
                  <a:lnTo>
                    <a:pt x="215539" y="46568"/>
                  </a:lnTo>
                  <a:lnTo>
                    <a:pt x="320467" y="39512"/>
                  </a:lnTo>
                  <a:lnTo>
                    <a:pt x="448275" y="30574"/>
                  </a:lnTo>
                  <a:lnTo>
                    <a:pt x="542652" y="24617"/>
                  </a:lnTo>
                  <a:lnTo>
                    <a:pt x="614743" y="20644"/>
                  </a:lnTo>
                  <a:lnTo>
                    <a:pt x="671975" y="17996"/>
                  </a:lnTo>
                  <a:lnTo>
                    <a:pt x="718597" y="16230"/>
                  </a:lnTo>
                  <a:lnTo>
                    <a:pt x="758144" y="15054"/>
                  </a:lnTo>
                  <a:lnTo>
                    <a:pt x="792976" y="14270"/>
                  </a:lnTo>
                  <a:lnTo>
                    <a:pt x="822547" y="13746"/>
                  </a:lnTo>
                  <a:lnTo>
                    <a:pt x="848612" y="13397"/>
                  </a:lnTo>
                  <a:lnTo>
                    <a:pt x="872338" y="13164"/>
                  </a:lnTo>
                  <a:lnTo>
                    <a:pt x="897327" y="13010"/>
                  </a:lnTo>
                  <a:lnTo>
                    <a:pt x="923159" y="12907"/>
                  </a:lnTo>
                  <a:lnTo>
                    <a:pt x="949553" y="12838"/>
                  </a:lnTo>
                  <a:lnTo>
                    <a:pt x="990168" y="12761"/>
                  </a:lnTo>
                  <a:lnTo>
                    <a:pt x="1037252" y="12712"/>
                  </a:lnTo>
                  <a:lnTo>
                    <a:pt x="1083998" y="12701"/>
                  </a:lnTo>
                  <a:lnTo>
                    <a:pt x="1122977" y="12699"/>
                  </a:lnTo>
                  <a:lnTo>
                    <a:pt x="1116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426"/>
            <p:cNvSpPr/>
            <p:nvPr>
              <p:custDataLst>
                <p:tags r:id="rId60"/>
              </p:custDataLst>
            </p:nvPr>
          </p:nvSpPr>
          <p:spPr>
            <a:xfrm>
              <a:off x="2091842" y="5836607"/>
              <a:ext cx="135953" cy="195894"/>
            </a:xfrm>
            <a:custGeom>
              <a:avLst/>
              <a:gdLst/>
              <a:ahLst/>
              <a:cxnLst/>
              <a:rect l="0" t="0" r="0" b="0"/>
              <a:pathLst>
                <a:path w="135953" h="195894">
                  <a:moveTo>
                    <a:pt x="3658" y="37143"/>
                  </a:moveTo>
                  <a:lnTo>
                    <a:pt x="3658" y="37143"/>
                  </a:lnTo>
                  <a:lnTo>
                    <a:pt x="3658" y="33772"/>
                  </a:lnTo>
                  <a:lnTo>
                    <a:pt x="0" y="21947"/>
                  </a:lnTo>
                  <a:lnTo>
                    <a:pt x="3037" y="9855"/>
                  </a:lnTo>
                  <a:lnTo>
                    <a:pt x="7145" y="5494"/>
                  </a:lnTo>
                  <a:lnTo>
                    <a:pt x="10216" y="3344"/>
                  </a:lnTo>
                  <a:lnTo>
                    <a:pt x="24651" y="318"/>
                  </a:lnTo>
                  <a:lnTo>
                    <a:pt x="43422" y="0"/>
                  </a:lnTo>
                  <a:lnTo>
                    <a:pt x="64982" y="7915"/>
                  </a:lnTo>
                  <a:lnTo>
                    <a:pt x="84466" y="24093"/>
                  </a:lnTo>
                  <a:lnTo>
                    <a:pt x="92489" y="35106"/>
                  </a:lnTo>
                  <a:lnTo>
                    <a:pt x="97006" y="49239"/>
                  </a:lnTo>
                  <a:lnTo>
                    <a:pt x="98875" y="85424"/>
                  </a:lnTo>
                  <a:lnTo>
                    <a:pt x="97475" y="86263"/>
                  </a:lnTo>
                  <a:lnTo>
                    <a:pt x="74807" y="87924"/>
                  </a:lnTo>
                  <a:lnTo>
                    <a:pt x="67245" y="87943"/>
                  </a:lnTo>
                  <a:lnTo>
                    <a:pt x="76004" y="87943"/>
                  </a:lnTo>
                  <a:lnTo>
                    <a:pt x="85458" y="91314"/>
                  </a:lnTo>
                  <a:lnTo>
                    <a:pt x="107515" y="106241"/>
                  </a:lnTo>
                  <a:lnTo>
                    <a:pt x="128987" y="130102"/>
                  </a:lnTo>
                  <a:lnTo>
                    <a:pt x="133443" y="137960"/>
                  </a:lnTo>
                  <a:lnTo>
                    <a:pt x="135952" y="149722"/>
                  </a:lnTo>
                  <a:lnTo>
                    <a:pt x="132776" y="159850"/>
                  </a:lnTo>
                  <a:lnTo>
                    <a:pt x="129953" y="165514"/>
                  </a:lnTo>
                  <a:lnTo>
                    <a:pt x="126660" y="169291"/>
                  </a:lnTo>
                  <a:lnTo>
                    <a:pt x="119239" y="173486"/>
                  </a:lnTo>
                  <a:lnTo>
                    <a:pt x="85763" y="176548"/>
                  </a:lnTo>
                  <a:lnTo>
                    <a:pt x="60278" y="171350"/>
                  </a:lnTo>
                  <a:lnTo>
                    <a:pt x="49440" y="174118"/>
                  </a:lnTo>
                  <a:lnTo>
                    <a:pt x="43291" y="179394"/>
                  </a:lnTo>
                  <a:lnTo>
                    <a:pt x="37500" y="185737"/>
                  </a:lnTo>
                  <a:lnTo>
                    <a:pt x="22708" y="19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427"/>
            <p:cNvSpPr/>
            <p:nvPr>
              <p:custDataLst>
                <p:tags r:id="rId61"/>
              </p:custDataLst>
            </p:nvPr>
          </p:nvSpPr>
          <p:spPr>
            <a:xfrm>
              <a:off x="1784350" y="5919574"/>
              <a:ext cx="120542" cy="125595"/>
            </a:xfrm>
            <a:custGeom>
              <a:avLst/>
              <a:gdLst/>
              <a:ahLst/>
              <a:cxnLst/>
              <a:rect l="0" t="0" r="0" b="0"/>
              <a:pathLst>
                <a:path w="120542" h="125595">
                  <a:moveTo>
                    <a:pt x="0" y="36726"/>
                  </a:moveTo>
                  <a:lnTo>
                    <a:pt x="0" y="36726"/>
                  </a:lnTo>
                  <a:lnTo>
                    <a:pt x="6908" y="19767"/>
                  </a:lnTo>
                  <a:lnTo>
                    <a:pt x="11537" y="14372"/>
                  </a:lnTo>
                  <a:lnTo>
                    <a:pt x="21371" y="8074"/>
                  </a:lnTo>
                  <a:lnTo>
                    <a:pt x="44896" y="131"/>
                  </a:lnTo>
                  <a:lnTo>
                    <a:pt x="53115" y="0"/>
                  </a:lnTo>
                  <a:lnTo>
                    <a:pt x="77481" y="7553"/>
                  </a:lnTo>
                  <a:lnTo>
                    <a:pt x="95629" y="23693"/>
                  </a:lnTo>
                  <a:lnTo>
                    <a:pt x="102474" y="34696"/>
                  </a:lnTo>
                  <a:lnTo>
                    <a:pt x="112298" y="56920"/>
                  </a:lnTo>
                  <a:lnTo>
                    <a:pt x="117862" y="66149"/>
                  </a:lnTo>
                  <a:lnTo>
                    <a:pt x="120541" y="91442"/>
                  </a:lnTo>
                  <a:lnTo>
                    <a:pt x="106831" y="110851"/>
                  </a:lnTo>
                  <a:lnTo>
                    <a:pt x="100867" y="115532"/>
                  </a:lnTo>
                  <a:lnTo>
                    <a:pt x="79030" y="123808"/>
                  </a:lnTo>
                  <a:lnTo>
                    <a:pt x="48340" y="125594"/>
                  </a:lnTo>
                  <a:lnTo>
                    <a:pt x="25400" y="119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428"/>
            <p:cNvSpPr/>
            <p:nvPr>
              <p:custDataLst>
                <p:tags r:id="rId62"/>
              </p:custDataLst>
            </p:nvPr>
          </p:nvSpPr>
          <p:spPr>
            <a:xfrm>
              <a:off x="1803400" y="5930900"/>
              <a:ext cx="38101" cy="325051"/>
            </a:xfrm>
            <a:custGeom>
              <a:avLst/>
              <a:gdLst/>
              <a:ahLst/>
              <a:cxnLst/>
              <a:rect l="0" t="0" r="0" b="0"/>
              <a:pathLst>
                <a:path w="38101" h="325051">
                  <a:moveTo>
                    <a:pt x="0" y="0"/>
                  </a:moveTo>
                  <a:lnTo>
                    <a:pt x="0" y="0"/>
                  </a:lnTo>
                  <a:lnTo>
                    <a:pt x="4364" y="43953"/>
                  </a:lnTo>
                  <a:lnTo>
                    <a:pt x="5026" y="70931"/>
                  </a:lnTo>
                  <a:lnTo>
                    <a:pt x="5467" y="102321"/>
                  </a:lnTo>
                  <a:lnTo>
                    <a:pt x="6467" y="128186"/>
                  </a:lnTo>
                  <a:lnTo>
                    <a:pt x="9460" y="170095"/>
                  </a:lnTo>
                  <a:lnTo>
                    <a:pt x="13141" y="205185"/>
                  </a:lnTo>
                  <a:lnTo>
                    <a:pt x="18541" y="239360"/>
                  </a:lnTo>
                  <a:lnTo>
                    <a:pt x="27996" y="278068"/>
                  </a:lnTo>
                  <a:lnTo>
                    <a:pt x="36104" y="325050"/>
                  </a:lnTo>
                  <a:lnTo>
                    <a:pt x="381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429"/>
            <p:cNvSpPr/>
            <p:nvPr>
              <p:custDataLst>
                <p:tags r:id="rId63"/>
              </p:custDataLst>
            </p:nvPr>
          </p:nvSpPr>
          <p:spPr>
            <a:xfrm>
              <a:off x="1593850" y="5937743"/>
              <a:ext cx="114301" cy="132858"/>
            </a:xfrm>
            <a:custGeom>
              <a:avLst/>
              <a:gdLst/>
              <a:ahLst/>
              <a:cxnLst/>
              <a:rect l="0" t="0" r="0" b="0"/>
              <a:pathLst>
                <a:path w="114301" h="132858">
                  <a:moveTo>
                    <a:pt x="0" y="50307"/>
                  </a:moveTo>
                  <a:lnTo>
                    <a:pt x="0" y="50307"/>
                  </a:lnTo>
                  <a:lnTo>
                    <a:pt x="6742" y="57049"/>
                  </a:lnTo>
                  <a:lnTo>
                    <a:pt x="15697" y="37781"/>
                  </a:lnTo>
                  <a:lnTo>
                    <a:pt x="25112" y="3792"/>
                  </a:lnTo>
                  <a:lnTo>
                    <a:pt x="25208" y="247"/>
                  </a:lnTo>
                  <a:lnTo>
                    <a:pt x="22450" y="0"/>
                  </a:lnTo>
                  <a:lnTo>
                    <a:pt x="11859" y="5371"/>
                  </a:lnTo>
                  <a:lnTo>
                    <a:pt x="3389" y="31746"/>
                  </a:lnTo>
                  <a:lnTo>
                    <a:pt x="143" y="50634"/>
                  </a:lnTo>
                  <a:lnTo>
                    <a:pt x="7825" y="84790"/>
                  </a:lnTo>
                  <a:lnTo>
                    <a:pt x="15800" y="100812"/>
                  </a:lnTo>
                  <a:lnTo>
                    <a:pt x="29583" y="112199"/>
                  </a:lnTo>
                  <a:lnTo>
                    <a:pt x="67476" y="126732"/>
                  </a:lnTo>
                  <a:lnTo>
                    <a:pt x="114300" y="13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1115"/>
          <p:cNvGrpSpPr/>
          <p:nvPr/>
        </p:nvGrpSpPr>
        <p:grpSpPr>
          <a:xfrm>
            <a:off x="2864733" y="5810250"/>
            <a:ext cx="443618" cy="314755"/>
            <a:chOff x="2864733" y="5810250"/>
            <a:chExt cx="443618" cy="314755"/>
          </a:xfrm>
        </p:grpSpPr>
        <p:sp>
          <p:nvSpPr>
            <p:cNvPr id="228" name="SMARTInkShape-5430"/>
            <p:cNvSpPr/>
            <p:nvPr>
              <p:custDataLst>
                <p:tags r:id="rId49"/>
              </p:custDataLst>
            </p:nvPr>
          </p:nvSpPr>
          <p:spPr>
            <a:xfrm>
              <a:off x="3200400" y="5949950"/>
              <a:ext cx="107951" cy="143849"/>
            </a:xfrm>
            <a:custGeom>
              <a:avLst/>
              <a:gdLst/>
              <a:ahLst/>
              <a:cxnLst/>
              <a:rect l="0" t="0" r="0" b="0"/>
              <a:pathLst>
                <a:path w="107951" h="143849">
                  <a:moveTo>
                    <a:pt x="0" y="6350"/>
                  </a:moveTo>
                  <a:lnTo>
                    <a:pt x="0" y="6350"/>
                  </a:lnTo>
                  <a:lnTo>
                    <a:pt x="8838" y="6349"/>
                  </a:lnTo>
                  <a:lnTo>
                    <a:pt x="10831" y="7761"/>
                  </a:lnTo>
                  <a:lnTo>
                    <a:pt x="50596" y="51208"/>
                  </a:lnTo>
                  <a:lnTo>
                    <a:pt x="63518" y="79692"/>
                  </a:lnTo>
                  <a:lnTo>
                    <a:pt x="69016" y="124673"/>
                  </a:lnTo>
                  <a:lnTo>
                    <a:pt x="67598" y="134902"/>
                  </a:lnTo>
                  <a:lnTo>
                    <a:pt x="66232" y="138618"/>
                  </a:lnTo>
                  <a:lnTo>
                    <a:pt x="64616" y="141096"/>
                  </a:lnTo>
                  <a:lnTo>
                    <a:pt x="60938" y="143848"/>
                  </a:lnTo>
                  <a:lnTo>
                    <a:pt x="58970" y="143171"/>
                  </a:lnTo>
                  <a:lnTo>
                    <a:pt x="54901" y="138655"/>
                  </a:lnTo>
                  <a:lnTo>
                    <a:pt x="45273" y="121438"/>
                  </a:lnTo>
                  <a:lnTo>
                    <a:pt x="40226" y="91721"/>
                  </a:lnTo>
                  <a:lnTo>
                    <a:pt x="42101" y="62847"/>
                  </a:lnTo>
                  <a:lnTo>
                    <a:pt x="50496" y="39788"/>
                  </a:lnTo>
                  <a:lnTo>
                    <a:pt x="68662" y="19550"/>
                  </a:lnTo>
                  <a:lnTo>
                    <a:pt x="93604" y="459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431"/>
            <p:cNvSpPr/>
            <p:nvPr>
              <p:custDataLst>
                <p:tags r:id="rId50"/>
              </p:custDataLst>
            </p:nvPr>
          </p:nvSpPr>
          <p:spPr>
            <a:xfrm>
              <a:off x="3060700" y="5988050"/>
              <a:ext cx="80900" cy="136955"/>
            </a:xfrm>
            <a:custGeom>
              <a:avLst/>
              <a:gdLst/>
              <a:ahLst/>
              <a:cxnLst/>
              <a:rect l="0" t="0" r="0" b="0"/>
              <a:pathLst>
                <a:path w="80900" h="136955">
                  <a:moveTo>
                    <a:pt x="12700" y="31750"/>
                  </a:moveTo>
                  <a:lnTo>
                    <a:pt x="12700" y="31750"/>
                  </a:lnTo>
                  <a:lnTo>
                    <a:pt x="16071" y="31750"/>
                  </a:lnTo>
                  <a:lnTo>
                    <a:pt x="19607" y="29869"/>
                  </a:lnTo>
                  <a:lnTo>
                    <a:pt x="24255" y="26283"/>
                  </a:lnTo>
                  <a:lnTo>
                    <a:pt x="25299" y="11172"/>
                  </a:lnTo>
                  <a:lnTo>
                    <a:pt x="24627" y="9564"/>
                  </a:lnTo>
                  <a:lnTo>
                    <a:pt x="23474" y="8494"/>
                  </a:lnTo>
                  <a:lnTo>
                    <a:pt x="20310" y="7303"/>
                  </a:lnTo>
                  <a:lnTo>
                    <a:pt x="16553" y="6773"/>
                  </a:lnTo>
                  <a:lnTo>
                    <a:pt x="12531" y="8419"/>
                  </a:lnTo>
                  <a:lnTo>
                    <a:pt x="10471" y="9846"/>
                  </a:lnTo>
                  <a:lnTo>
                    <a:pt x="4200" y="18597"/>
                  </a:lnTo>
                  <a:lnTo>
                    <a:pt x="830" y="44334"/>
                  </a:lnTo>
                  <a:lnTo>
                    <a:pt x="1657" y="69031"/>
                  </a:lnTo>
                  <a:lnTo>
                    <a:pt x="14338" y="112240"/>
                  </a:lnTo>
                  <a:lnTo>
                    <a:pt x="24396" y="129369"/>
                  </a:lnTo>
                  <a:lnTo>
                    <a:pt x="32245" y="135109"/>
                  </a:lnTo>
                  <a:lnTo>
                    <a:pt x="36313" y="136639"/>
                  </a:lnTo>
                  <a:lnTo>
                    <a:pt x="39731" y="136954"/>
                  </a:lnTo>
                  <a:lnTo>
                    <a:pt x="45410" y="135423"/>
                  </a:lnTo>
                  <a:lnTo>
                    <a:pt x="59316" y="123851"/>
                  </a:lnTo>
                  <a:lnTo>
                    <a:pt x="70100" y="107017"/>
                  </a:lnTo>
                  <a:lnTo>
                    <a:pt x="79359" y="78002"/>
                  </a:lnTo>
                  <a:lnTo>
                    <a:pt x="80899" y="56978"/>
                  </a:lnTo>
                  <a:lnTo>
                    <a:pt x="75456" y="28711"/>
                  </a:lnTo>
                  <a:lnTo>
                    <a:pt x="70930" y="19110"/>
                  </a:lnTo>
                  <a:lnTo>
                    <a:pt x="55873" y="4798"/>
                  </a:lnTo>
                  <a:lnTo>
                    <a:pt x="47410" y="21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432"/>
            <p:cNvSpPr/>
            <p:nvPr>
              <p:custDataLst>
                <p:tags r:id="rId51"/>
              </p:custDataLst>
            </p:nvPr>
          </p:nvSpPr>
          <p:spPr>
            <a:xfrm>
              <a:off x="2889511" y="5962650"/>
              <a:ext cx="133090" cy="31751"/>
            </a:xfrm>
            <a:custGeom>
              <a:avLst/>
              <a:gdLst/>
              <a:ahLst/>
              <a:cxnLst/>
              <a:rect l="0" t="0" r="0" b="0"/>
              <a:pathLst>
                <a:path w="133090" h="31751">
                  <a:moveTo>
                    <a:pt x="6089" y="31750"/>
                  </a:moveTo>
                  <a:lnTo>
                    <a:pt x="6089" y="31750"/>
                  </a:lnTo>
                  <a:lnTo>
                    <a:pt x="0" y="31749"/>
                  </a:lnTo>
                  <a:lnTo>
                    <a:pt x="10635" y="31045"/>
                  </a:lnTo>
                  <a:lnTo>
                    <a:pt x="54568" y="18885"/>
                  </a:lnTo>
                  <a:lnTo>
                    <a:pt x="98211" y="8444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433"/>
            <p:cNvSpPr/>
            <p:nvPr>
              <p:custDataLst>
                <p:tags r:id="rId52"/>
              </p:custDataLst>
            </p:nvPr>
          </p:nvSpPr>
          <p:spPr>
            <a:xfrm>
              <a:off x="2864733" y="5810250"/>
              <a:ext cx="183268" cy="69851"/>
            </a:xfrm>
            <a:custGeom>
              <a:avLst/>
              <a:gdLst/>
              <a:ahLst/>
              <a:cxnLst/>
              <a:rect l="0" t="0" r="0" b="0"/>
              <a:pathLst>
                <a:path w="183268" h="69851">
                  <a:moveTo>
                    <a:pt x="5467" y="69850"/>
                  </a:moveTo>
                  <a:lnTo>
                    <a:pt x="5467" y="69850"/>
                  </a:lnTo>
                  <a:lnTo>
                    <a:pt x="2096" y="69849"/>
                  </a:lnTo>
                  <a:lnTo>
                    <a:pt x="1103" y="69145"/>
                  </a:lnTo>
                  <a:lnTo>
                    <a:pt x="441" y="67968"/>
                  </a:lnTo>
                  <a:lnTo>
                    <a:pt x="0" y="66479"/>
                  </a:lnTo>
                  <a:lnTo>
                    <a:pt x="411" y="65486"/>
                  </a:lnTo>
                  <a:lnTo>
                    <a:pt x="1391" y="64824"/>
                  </a:lnTo>
                  <a:lnTo>
                    <a:pt x="2750" y="64383"/>
                  </a:lnTo>
                  <a:lnTo>
                    <a:pt x="38000" y="48597"/>
                  </a:lnTo>
                  <a:lnTo>
                    <a:pt x="77980" y="35130"/>
                  </a:lnTo>
                  <a:lnTo>
                    <a:pt x="124761" y="18881"/>
                  </a:lnTo>
                  <a:lnTo>
                    <a:pt x="170963" y="3636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434"/>
            <p:cNvSpPr/>
            <p:nvPr>
              <p:custDataLst>
                <p:tags r:id="rId53"/>
              </p:custDataLst>
            </p:nvPr>
          </p:nvSpPr>
          <p:spPr>
            <a:xfrm>
              <a:off x="2883161" y="5867400"/>
              <a:ext cx="12156" cy="241301"/>
            </a:xfrm>
            <a:custGeom>
              <a:avLst/>
              <a:gdLst/>
              <a:ahLst/>
              <a:cxnLst/>
              <a:rect l="0" t="0" r="0" b="0"/>
              <a:pathLst>
                <a:path w="12156" h="2413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187" y="3371"/>
                  </a:lnTo>
                  <a:lnTo>
                    <a:pt x="4799" y="8789"/>
                  </a:lnTo>
                  <a:lnTo>
                    <a:pt x="7588" y="19774"/>
                  </a:lnTo>
                  <a:lnTo>
                    <a:pt x="10283" y="29249"/>
                  </a:lnTo>
                  <a:lnTo>
                    <a:pt x="12155" y="73144"/>
                  </a:lnTo>
                  <a:lnTo>
                    <a:pt x="8984" y="112295"/>
                  </a:lnTo>
                  <a:lnTo>
                    <a:pt x="6947" y="151806"/>
                  </a:lnTo>
                  <a:lnTo>
                    <a:pt x="6259" y="197307"/>
                  </a:lnTo>
                  <a:lnTo>
                    <a:pt x="608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116"/>
          <p:cNvGrpSpPr/>
          <p:nvPr/>
        </p:nvGrpSpPr>
        <p:grpSpPr>
          <a:xfrm>
            <a:off x="3600450" y="5854700"/>
            <a:ext cx="1205618" cy="317501"/>
            <a:chOff x="3600450" y="5854700"/>
            <a:chExt cx="1205618" cy="317501"/>
          </a:xfrm>
        </p:grpSpPr>
        <p:sp>
          <p:nvSpPr>
            <p:cNvPr id="234" name="SMARTInkShape-5435"/>
            <p:cNvSpPr/>
            <p:nvPr>
              <p:custDataLst>
                <p:tags r:id="rId36"/>
              </p:custDataLst>
            </p:nvPr>
          </p:nvSpPr>
          <p:spPr>
            <a:xfrm>
              <a:off x="3600450" y="5854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436"/>
            <p:cNvSpPr/>
            <p:nvPr>
              <p:custDataLst>
                <p:tags r:id="rId37"/>
              </p:custDataLst>
            </p:nvPr>
          </p:nvSpPr>
          <p:spPr>
            <a:xfrm>
              <a:off x="3765550" y="5989359"/>
              <a:ext cx="76201" cy="11392"/>
            </a:xfrm>
            <a:custGeom>
              <a:avLst/>
              <a:gdLst/>
              <a:ahLst/>
              <a:cxnLst/>
              <a:rect l="0" t="0" r="0" b="0"/>
              <a:pathLst>
                <a:path w="76201" h="11392">
                  <a:moveTo>
                    <a:pt x="0" y="11391"/>
                  </a:moveTo>
                  <a:lnTo>
                    <a:pt x="0" y="11391"/>
                  </a:lnTo>
                  <a:lnTo>
                    <a:pt x="0" y="5924"/>
                  </a:lnTo>
                  <a:lnTo>
                    <a:pt x="705" y="5629"/>
                  </a:lnTo>
                  <a:lnTo>
                    <a:pt x="8789" y="3276"/>
                  </a:lnTo>
                  <a:lnTo>
                    <a:pt x="17312" y="729"/>
                  </a:lnTo>
                  <a:lnTo>
                    <a:pt x="36566" y="0"/>
                  </a:lnTo>
                  <a:lnTo>
                    <a:pt x="76200" y="5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437"/>
            <p:cNvSpPr/>
            <p:nvPr>
              <p:custDataLst>
                <p:tags r:id="rId38"/>
              </p:custDataLst>
            </p:nvPr>
          </p:nvSpPr>
          <p:spPr>
            <a:xfrm>
              <a:off x="3765550" y="6070599"/>
              <a:ext cx="76201" cy="2"/>
            </a:xfrm>
            <a:custGeom>
              <a:avLst/>
              <a:gdLst/>
              <a:ahLst/>
              <a:cxnLst/>
              <a:rect l="0" t="0" r="0" b="0"/>
              <a:pathLst>
                <a:path w="76201" h="2">
                  <a:moveTo>
                    <a:pt x="0" y="1"/>
                  </a:moveTo>
                  <a:lnTo>
                    <a:pt x="0" y="1"/>
                  </a:lnTo>
                  <a:lnTo>
                    <a:pt x="40753" y="0"/>
                  </a:lnTo>
                  <a:lnTo>
                    <a:pt x="762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438"/>
            <p:cNvSpPr/>
            <p:nvPr>
              <p:custDataLst>
                <p:tags r:id="rId39"/>
              </p:custDataLst>
            </p:nvPr>
          </p:nvSpPr>
          <p:spPr>
            <a:xfrm>
              <a:off x="3956050" y="592455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0" y="0"/>
                  </a:moveTo>
                  <a:lnTo>
                    <a:pt x="0" y="0"/>
                  </a:lnTo>
                  <a:lnTo>
                    <a:pt x="0" y="9459"/>
                  </a:lnTo>
                  <a:lnTo>
                    <a:pt x="10983" y="52119"/>
                  </a:lnTo>
                  <a:lnTo>
                    <a:pt x="19457" y="96689"/>
                  </a:lnTo>
                  <a:lnTo>
                    <a:pt x="24878" y="142413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439"/>
            <p:cNvSpPr/>
            <p:nvPr>
              <p:custDataLst>
                <p:tags r:id="rId40"/>
              </p:custDataLst>
            </p:nvPr>
          </p:nvSpPr>
          <p:spPr>
            <a:xfrm>
              <a:off x="4038600" y="60706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8168" y="445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440"/>
            <p:cNvSpPr/>
            <p:nvPr>
              <p:custDataLst>
                <p:tags r:id="rId41"/>
              </p:custDataLst>
            </p:nvPr>
          </p:nvSpPr>
          <p:spPr>
            <a:xfrm>
              <a:off x="4127500" y="6076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441"/>
            <p:cNvSpPr/>
            <p:nvPr>
              <p:custDataLst>
                <p:tags r:id="rId42"/>
              </p:custDataLst>
            </p:nvPr>
          </p:nvSpPr>
          <p:spPr>
            <a:xfrm>
              <a:off x="4298950" y="60515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9"/>
                  </a:lnTo>
                  <a:lnTo>
                    <a:pt x="10831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442"/>
            <p:cNvSpPr/>
            <p:nvPr>
              <p:custDataLst>
                <p:tags r:id="rId43"/>
              </p:custDataLst>
            </p:nvPr>
          </p:nvSpPr>
          <p:spPr>
            <a:xfrm>
              <a:off x="4394200" y="6057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443"/>
            <p:cNvSpPr/>
            <p:nvPr>
              <p:custDataLst>
                <p:tags r:id="rId44"/>
              </p:custDataLst>
            </p:nvPr>
          </p:nvSpPr>
          <p:spPr>
            <a:xfrm>
              <a:off x="4445000" y="60896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444"/>
            <p:cNvSpPr/>
            <p:nvPr>
              <p:custDataLst>
                <p:tags r:id="rId45"/>
              </p:custDataLst>
            </p:nvPr>
          </p:nvSpPr>
          <p:spPr>
            <a:xfrm>
              <a:off x="4643144" y="5899150"/>
              <a:ext cx="22243" cy="212095"/>
            </a:xfrm>
            <a:custGeom>
              <a:avLst/>
              <a:gdLst/>
              <a:ahLst/>
              <a:cxnLst/>
              <a:rect l="0" t="0" r="0" b="0"/>
              <a:pathLst>
                <a:path w="22243" h="212095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8017"/>
                  </a:lnTo>
                  <a:lnTo>
                    <a:pt x="5730" y="54568"/>
                  </a:lnTo>
                  <a:lnTo>
                    <a:pt x="11606" y="90017"/>
                  </a:lnTo>
                  <a:lnTo>
                    <a:pt x="17815" y="129212"/>
                  </a:lnTo>
                  <a:lnTo>
                    <a:pt x="22242" y="168342"/>
                  </a:lnTo>
                  <a:lnTo>
                    <a:pt x="21672" y="196635"/>
                  </a:lnTo>
                  <a:lnTo>
                    <a:pt x="18529" y="212094"/>
                  </a:lnTo>
                  <a:lnTo>
                    <a:pt x="18271" y="211952"/>
                  </a:lnTo>
                  <a:lnTo>
                    <a:pt x="1775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445"/>
            <p:cNvSpPr/>
            <p:nvPr>
              <p:custDataLst>
                <p:tags r:id="rId46"/>
              </p:custDataLst>
            </p:nvPr>
          </p:nvSpPr>
          <p:spPr>
            <a:xfrm>
              <a:off x="4654760" y="5937250"/>
              <a:ext cx="69641" cy="139701"/>
            </a:xfrm>
            <a:custGeom>
              <a:avLst/>
              <a:gdLst/>
              <a:ahLst/>
              <a:cxnLst/>
              <a:rect l="0" t="0" r="0" b="0"/>
              <a:pathLst>
                <a:path w="69641" h="139701">
                  <a:moveTo>
                    <a:pt x="37890" y="0"/>
                  </a:moveTo>
                  <a:lnTo>
                    <a:pt x="37890" y="0"/>
                  </a:lnTo>
                  <a:lnTo>
                    <a:pt x="37890" y="8839"/>
                  </a:lnTo>
                  <a:lnTo>
                    <a:pt x="29051" y="33408"/>
                  </a:lnTo>
                  <a:lnTo>
                    <a:pt x="15814" y="52408"/>
                  </a:lnTo>
                  <a:lnTo>
                    <a:pt x="3374" y="67868"/>
                  </a:lnTo>
                  <a:lnTo>
                    <a:pt x="262" y="75809"/>
                  </a:lnTo>
                  <a:lnTo>
                    <a:pt x="0" y="79083"/>
                  </a:lnTo>
                  <a:lnTo>
                    <a:pt x="6594" y="88265"/>
                  </a:lnTo>
                  <a:lnTo>
                    <a:pt x="52577" y="128437"/>
                  </a:lnTo>
                  <a:lnTo>
                    <a:pt x="6964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446"/>
            <p:cNvSpPr/>
            <p:nvPr>
              <p:custDataLst>
                <p:tags r:id="rId47"/>
              </p:custDataLst>
            </p:nvPr>
          </p:nvSpPr>
          <p:spPr>
            <a:xfrm>
              <a:off x="4781550" y="6089650"/>
              <a:ext cx="24518" cy="82551"/>
            </a:xfrm>
            <a:custGeom>
              <a:avLst/>
              <a:gdLst/>
              <a:ahLst/>
              <a:cxnLst/>
              <a:rect l="0" t="0" r="0" b="0"/>
              <a:pathLst>
                <a:path w="24518" h="82551">
                  <a:moveTo>
                    <a:pt x="19050" y="0"/>
                  </a:moveTo>
                  <a:lnTo>
                    <a:pt x="19050" y="0"/>
                  </a:lnTo>
                  <a:lnTo>
                    <a:pt x="19755" y="6480"/>
                  </a:lnTo>
                  <a:lnTo>
                    <a:pt x="24517" y="32603"/>
                  </a:lnTo>
                  <a:lnTo>
                    <a:pt x="21767" y="54424"/>
                  </a:lnTo>
                  <a:lnTo>
                    <a:pt x="14613" y="667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447"/>
            <p:cNvSpPr/>
            <p:nvPr>
              <p:custDataLst>
                <p:tags r:id="rId48"/>
              </p:custDataLst>
            </p:nvPr>
          </p:nvSpPr>
          <p:spPr>
            <a:xfrm>
              <a:off x="3619500" y="5969960"/>
              <a:ext cx="38101" cy="132391"/>
            </a:xfrm>
            <a:custGeom>
              <a:avLst/>
              <a:gdLst/>
              <a:ahLst/>
              <a:cxnLst/>
              <a:rect l="0" t="0" r="0" b="0"/>
              <a:pathLst>
                <a:path w="38101" h="132391">
                  <a:moveTo>
                    <a:pt x="0" y="11740"/>
                  </a:moveTo>
                  <a:lnTo>
                    <a:pt x="0" y="11740"/>
                  </a:lnTo>
                  <a:lnTo>
                    <a:pt x="0" y="0"/>
                  </a:lnTo>
                  <a:lnTo>
                    <a:pt x="0" y="2696"/>
                  </a:lnTo>
                  <a:lnTo>
                    <a:pt x="16592" y="47159"/>
                  </a:lnTo>
                  <a:lnTo>
                    <a:pt x="27472" y="89982"/>
                  </a:lnTo>
                  <a:lnTo>
                    <a:pt x="33068" y="121710"/>
                  </a:lnTo>
                  <a:lnTo>
                    <a:pt x="3810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1117"/>
          <p:cNvGrpSpPr/>
          <p:nvPr/>
        </p:nvGrpSpPr>
        <p:grpSpPr>
          <a:xfrm>
            <a:off x="5176658" y="5886450"/>
            <a:ext cx="500243" cy="253519"/>
            <a:chOff x="5176658" y="5886450"/>
            <a:chExt cx="500243" cy="253519"/>
          </a:xfrm>
        </p:grpSpPr>
        <p:sp>
          <p:nvSpPr>
            <p:cNvPr id="248" name="SMARTInkShape-5448"/>
            <p:cNvSpPr/>
            <p:nvPr>
              <p:custDataLst>
                <p:tags r:id="rId32"/>
              </p:custDataLst>
            </p:nvPr>
          </p:nvSpPr>
          <p:spPr>
            <a:xfrm>
              <a:off x="5176658" y="6016542"/>
              <a:ext cx="66988" cy="123427"/>
            </a:xfrm>
            <a:custGeom>
              <a:avLst/>
              <a:gdLst/>
              <a:ahLst/>
              <a:cxnLst/>
              <a:rect l="0" t="0" r="0" b="0"/>
              <a:pathLst>
                <a:path w="66988" h="123427">
                  <a:moveTo>
                    <a:pt x="49392" y="22308"/>
                  </a:moveTo>
                  <a:lnTo>
                    <a:pt x="49392" y="22308"/>
                  </a:lnTo>
                  <a:lnTo>
                    <a:pt x="44323" y="16533"/>
                  </a:lnTo>
                  <a:lnTo>
                    <a:pt x="38561" y="7818"/>
                  </a:lnTo>
                  <a:lnTo>
                    <a:pt x="34465" y="5285"/>
                  </a:lnTo>
                  <a:lnTo>
                    <a:pt x="21450" y="488"/>
                  </a:lnTo>
                  <a:lnTo>
                    <a:pt x="17359" y="0"/>
                  </a:lnTo>
                  <a:lnTo>
                    <a:pt x="10931" y="1340"/>
                  </a:lnTo>
                  <a:lnTo>
                    <a:pt x="3346" y="6060"/>
                  </a:lnTo>
                  <a:lnTo>
                    <a:pt x="1761" y="8655"/>
                  </a:lnTo>
                  <a:lnTo>
                    <a:pt x="0" y="15299"/>
                  </a:lnTo>
                  <a:lnTo>
                    <a:pt x="236" y="18341"/>
                  </a:lnTo>
                  <a:lnTo>
                    <a:pt x="2380" y="23602"/>
                  </a:lnTo>
                  <a:lnTo>
                    <a:pt x="13556" y="40424"/>
                  </a:lnTo>
                  <a:lnTo>
                    <a:pt x="21470" y="46352"/>
                  </a:lnTo>
                  <a:lnTo>
                    <a:pt x="43798" y="59278"/>
                  </a:lnTo>
                  <a:lnTo>
                    <a:pt x="55574" y="71283"/>
                  </a:lnTo>
                  <a:lnTo>
                    <a:pt x="63531" y="83778"/>
                  </a:lnTo>
                  <a:lnTo>
                    <a:pt x="66987" y="96417"/>
                  </a:lnTo>
                  <a:lnTo>
                    <a:pt x="65914" y="104870"/>
                  </a:lnTo>
                  <a:lnTo>
                    <a:pt x="62847" y="118422"/>
                  </a:lnTo>
                  <a:lnTo>
                    <a:pt x="61184" y="120251"/>
                  </a:lnTo>
                  <a:lnTo>
                    <a:pt x="55574" y="122283"/>
                  </a:lnTo>
                  <a:lnTo>
                    <a:pt x="44481" y="123426"/>
                  </a:lnTo>
                  <a:lnTo>
                    <a:pt x="11292" y="11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449"/>
            <p:cNvSpPr/>
            <p:nvPr>
              <p:custDataLst>
                <p:tags r:id="rId33"/>
              </p:custDataLst>
            </p:nvPr>
          </p:nvSpPr>
          <p:spPr>
            <a:xfrm>
              <a:off x="5337886" y="6030624"/>
              <a:ext cx="59615" cy="107733"/>
            </a:xfrm>
            <a:custGeom>
              <a:avLst/>
              <a:gdLst/>
              <a:ahLst/>
              <a:cxnLst/>
              <a:rect l="0" t="0" r="0" b="0"/>
              <a:pathLst>
                <a:path w="59615" h="107733">
                  <a:moveTo>
                    <a:pt x="21514" y="52676"/>
                  </a:moveTo>
                  <a:lnTo>
                    <a:pt x="21514" y="52676"/>
                  </a:lnTo>
                  <a:lnTo>
                    <a:pt x="38537" y="52676"/>
                  </a:lnTo>
                  <a:lnTo>
                    <a:pt x="41544" y="48913"/>
                  </a:lnTo>
                  <a:lnTo>
                    <a:pt x="43334" y="45934"/>
                  </a:lnTo>
                  <a:lnTo>
                    <a:pt x="43822" y="43242"/>
                  </a:lnTo>
                  <a:lnTo>
                    <a:pt x="43441" y="40743"/>
                  </a:lnTo>
                  <a:lnTo>
                    <a:pt x="41843" y="34672"/>
                  </a:lnTo>
                  <a:lnTo>
                    <a:pt x="41132" y="24918"/>
                  </a:lnTo>
                  <a:lnTo>
                    <a:pt x="37053" y="15410"/>
                  </a:lnTo>
                  <a:lnTo>
                    <a:pt x="26308" y="1179"/>
                  </a:lnTo>
                  <a:lnTo>
                    <a:pt x="23299" y="0"/>
                  </a:lnTo>
                  <a:lnTo>
                    <a:pt x="16192" y="572"/>
                  </a:lnTo>
                  <a:lnTo>
                    <a:pt x="13027" y="2418"/>
                  </a:lnTo>
                  <a:lnTo>
                    <a:pt x="7629" y="8231"/>
                  </a:lnTo>
                  <a:lnTo>
                    <a:pt x="623" y="22809"/>
                  </a:lnTo>
                  <a:lnTo>
                    <a:pt x="0" y="36344"/>
                  </a:lnTo>
                  <a:lnTo>
                    <a:pt x="5497" y="59831"/>
                  </a:lnTo>
                  <a:lnTo>
                    <a:pt x="23324" y="94985"/>
                  </a:lnTo>
                  <a:lnTo>
                    <a:pt x="28904" y="102759"/>
                  </a:lnTo>
                  <a:lnTo>
                    <a:pt x="35617" y="106685"/>
                  </a:lnTo>
                  <a:lnTo>
                    <a:pt x="39383" y="107732"/>
                  </a:lnTo>
                  <a:lnTo>
                    <a:pt x="47330" y="107013"/>
                  </a:lnTo>
                  <a:lnTo>
                    <a:pt x="59614" y="1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450"/>
            <p:cNvSpPr/>
            <p:nvPr>
              <p:custDataLst>
                <p:tags r:id="rId34"/>
              </p:custDataLst>
            </p:nvPr>
          </p:nvSpPr>
          <p:spPr>
            <a:xfrm>
              <a:off x="5538082" y="5886450"/>
              <a:ext cx="68969" cy="230738"/>
            </a:xfrm>
            <a:custGeom>
              <a:avLst/>
              <a:gdLst/>
              <a:ahLst/>
              <a:cxnLst/>
              <a:rect l="0" t="0" r="0" b="0"/>
              <a:pathLst>
                <a:path w="68969" h="230738">
                  <a:moveTo>
                    <a:pt x="18168" y="0"/>
                  </a:moveTo>
                  <a:lnTo>
                    <a:pt x="18168" y="0"/>
                  </a:lnTo>
                  <a:lnTo>
                    <a:pt x="13099" y="5775"/>
                  </a:lnTo>
                  <a:lnTo>
                    <a:pt x="9329" y="12209"/>
                  </a:lnTo>
                  <a:lnTo>
                    <a:pt x="5976" y="47660"/>
                  </a:lnTo>
                  <a:lnTo>
                    <a:pt x="5619" y="82795"/>
                  </a:lnTo>
                  <a:lnTo>
                    <a:pt x="3631" y="127073"/>
                  </a:lnTo>
                  <a:lnTo>
                    <a:pt x="456" y="167709"/>
                  </a:lnTo>
                  <a:lnTo>
                    <a:pt x="0" y="212323"/>
                  </a:lnTo>
                  <a:lnTo>
                    <a:pt x="2567" y="220895"/>
                  </a:lnTo>
                  <a:lnTo>
                    <a:pt x="7979" y="229689"/>
                  </a:lnTo>
                  <a:lnTo>
                    <a:pt x="11376" y="230737"/>
                  </a:lnTo>
                  <a:lnTo>
                    <a:pt x="41367" y="225650"/>
                  </a:lnTo>
                  <a:lnTo>
                    <a:pt x="58595" y="216515"/>
                  </a:lnTo>
                  <a:lnTo>
                    <a:pt x="62052" y="212077"/>
                  </a:lnTo>
                  <a:lnTo>
                    <a:pt x="6896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451"/>
            <p:cNvSpPr/>
            <p:nvPr>
              <p:custDataLst>
                <p:tags r:id="rId35"/>
              </p:custDataLst>
            </p:nvPr>
          </p:nvSpPr>
          <p:spPr>
            <a:xfrm>
              <a:off x="5480933" y="5994400"/>
              <a:ext cx="195968" cy="6351"/>
            </a:xfrm>
            <a:custGeom>
              <a:avLst/>
              <a:gdLst/>
              <a:ahLst/>
              <a:cxnLst/>
              <a:rect l="0" t="0" r="0" b="0"/>
              <a:pathLst>
                <a:path w="1959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6120" y="262"/>
                  </a:lnTo>
                  <a:lnTo>
                    <a:pt x="49367" y="34"/>
                  </a:lnTo>
                  <a:lnTo>
                    <a:pt x="95380" y="10"/>
                  </a:lnTo>
                  <a:lnTo>
                    <a:pt x="131506" y="4"/>
                  </a:lnTo>
                  <a:lnTo>
                    <a:pt x="174672" y="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118"/>
          <p:cNvGrpSpPr/>
          <p:nvPr/>
        </p:nvGrpSpPr>
        <p:grpSpPr>
          <a:xfrm>
            <a:off x="6191639" y="5880113"/>
            <a:ext cx="1075730" cy="431788"/>
            <a:chOff x="6191639" y="5880113"/>
            <a:chExt cx="1075730" cy="431788"/>
          </a:xfrm>
        </p:grpSpPr>
        <p:sp>
          <p:nvSpPr>
            <p:cNvPr id="253" name="SMARTInkShape-5452"/>
            <p:cNvSpPr/>
            <p:nvPr>
              <p:custDataLst>
                <p:tags r:id="rId25"/>
              </p:custDataLst>
            </p:nvPr>
          </p:nvSpPr>
          <p:spPr>
            <a:xfrm>
              <a:off x="6191639" y="6054241"/>
              <a:ext cx="171062" cy="181460"/>
            </a:xfrm>
            <a:custGeom>
              <a:avLst/>
              <a:gdLst/>
              <a:ahLst/>
              <a:cxnLst/>
              <a:rect l="0" t="0" r="0" b="0"/>
              <a:pathLst>
                <a:path w="171062" h="181460">
                  <a:moveTo>
                    <a:pt x="145661" y="3659"/>
                  </a:moveTo>
                  <a:lnTo>
                    <a:pt x="145661" y="3659"/>
                  </a:lnTo>
                  <a:lnTo>
                    <a:pt x="145660" y="0"/>
                  </a:lnTo>
                  <a:lnTo>
                    <a:pt x="145660" y="3037"/>
                  </a:lnTo>
                  <a:lnTo>
                    <a:pt x="136822" y="15813"/>
                  </a:lnTo>
                  <a:lnTo>
                    <a:pt x="129360" y="41625"/>
                  </a:lnTo>
                  <a:lnTo>
                    <a:pt x="126014" y="64925"/>
                  </a:lnTo>
                  <a:lnTo>
                    <a:pt x="102809" y="111478"/>
                  </a:lnTo>
                  <a:lnTo>
                    <a:pt x="96983" y="122840"/>
                  </a:lnTo>
                  <a:lnTo>
                    <a:pt x="89689" y="130242"/>
                  </a:lnTo>
                  <a:lnTo>
                    <a:pt x="81744" y="134001"/>
                  </a:lnTo>
                  <a:lnTo>
                    <a:pt x="61773" y="136415"/>
                  </a:lnTo>
                  <a:lnTo>
                    <a:pt x="47036" y="133462"/>
                  </a:lnTo>
                  <a:lnTo>
                    <a:pt x="30361" y="124747"/>
                  </a:lnTo>
                  <a:lnTo>
                    <a:pt x="18756" y="113228"/>
                  </a:lnTo>
                  <a:lnTo>
                    <a:pt x="4039" y="79444"/>
                  </a:lnTo>
                  <a:lnTo>
                    <a:pt x="0" y="53932"/>
                  </a:lnTo>
                  <a:lnTo>
                    <a:pt x="1281" y="51286"/>
                  </a:lnTo>
                  <a:lnTo>
                    <a:pt x="6468" y="46464"/>
                  </a:lnTo>
                  <a:lnTo>
                    <a:pt x="13478" y="43850"/>
                  </a:lnTo>
                  <a:lnTo>
                    <a:pt x="32845" y="42173"/>
                  </a:lnTo>
                  <a:lnTo>
                    <a:pt x="54220" y="48623"/>
                  </a:lnTo>
                  <a:lnTo>
                    <a:pt x="71688" y="59472"/>
                  </a:lnTo>
                  <a:lnTo>
                    <a:pt x="107573" y="99908"/>
                  </a:lnTo>
                  <a:lnTo>
                    <a:pt x="139188" y="144308"/>
                  </a:lnTo>
                  <a:lnTo>
                    <a:pt x="163739" y="177589"/>
                  </a:lnTo>
                  <a:lnTo>
                    <a:pt x="171061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453"/>
            <p:cNvSpPr/>
            <p:nvPr>
              <p:custDataLst>
                <p:tags r:id="rId26"/>
              </p:custDataLst>
            </p:nvPr>
          </p:nvSpPr>
          <p:spPr>
            <a:xfrm>
              <a:off x="6470650" y="62293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9460" y="5105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454"/>
            <p:cNvSpPr/>
            <p:nvPr>
              <p:custDataLst>
                <p:tags r:id="rId27"/>
              </p:custDataLst>
            </p:nvPr>
          </p:nvSpPr>
          <p:spPr>
            <a:xfrm>
              <a:off x="6464685" y="6115050"/>
              <a:ext cx="27855" cy="31405"/>
            </a:xfrm>
            <a:custGeom>
              <a:avLst/>
              <a:gdLst/>
              <a:ahLst/>
              <a:cxnLst/>
              <a:rect l="0" t="0" r="0" b="0"/>
              <a:pathLst>
                <a:path w="27855" h="31405">
                  <a:moveTo>
                    <a:pt x="25015" y="12700"/>
                  </a:moveTo>
                  <a:lnTo>
                    <a:pt x="25015" y="12700"/>
                  </a:lnTo>
                  <a:lnTo>
                    <a:pt x="10710" y="12699"/>
                  </a:lnTo>
                  <a:lnTo>
                    <a:pt x="6193" y="14582"/>
                  </a:lnTo>
                  <a:lnTo>
                    <a:pt x="915" y="18167"/>
                  </a:lnTo>
                  <a:lnTo>
                    <a:pt x="192" y="20540"/>
                  </a:lnTo>
                  <a:lnTo>
                    <a:pt x="0" y="22160"/>
                  </a:lnTo>
                  <a:lnTo>
                    <a:pt x="1668" y="25841"/>
                  </a:lnTo>
                  <a:lnTo>
                    <a:pt x="5116" y="30583"/>
                  </a:lnTo>
                  <a:lnTo>
                    <a:pt x="7469" y="31231"/>
                  </a:lnTo>
                  <a:lnTo>
                    <a:pt x="9085" y="31404"/>
                  </a:lnTo>
                  <a:lnTo>
                    <a:pt x="12761" y="29714"/>
                  </a:lnTo>
                  <a:lnTo>
                    <a:pt x="27158" y="16814"/>
                  </a:lnTo>
                  <a:lnTo>
                    <a:pt x="27854" y="14737"/>
                  </a:lnTo>
                  <a:lnTo>
                    <a:pt x="27614" y="12648"/>
                  </a:lnTo>
                  <a:lnTo>
                    <a:pt x="25528" y="7594"/>
                  </a:lnTo>
                  <a:lnTo>
                    <a:pt x="21796" y="3347"/>
                  </a:lnTo>
                  <a:lnTo>
                    <a:pt x="18175" y="1488"/>
                  </a:lnTo>
                  <a:lnTo>
                    <a:pt x="123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455"/>
            <p:cNvSpPr/>
            <p:nvPr>
              <p:custDataLst>
                <p:tags r:id="rId28"/>
              </p:custDataLst>
            </p:nvPr>
          </p:nvSpPr>
          <p:spPr>
            <a:xfrm>
              <a:off x="6663706" y="5969262"/>
              <a:ext cx="105395" cy="285489"/>
            </a:xfrm>
            <a:custGeom>
              <a:avLst/>
              <a:gdLst/>
              <a:ahLst/>
              <a:cxnLst/>
              <a:rect l="0" t="0" r="0" b="0"/>
              <a:pathLst>
                <a:path w="105395" h="285489">
                  <a:moveTo>
                    <a:pt x="92694" y="6088"/>
                  </a:moveTo>
                  <a:lnTo>
                    <a:pt x="92694" y="6088"/>
                  </a:lnTo>
                  <a:lnTo>
                    <a:pt x="87226" y="621"/>
                  </a:lnTo>
                  <a:lnTo>
                    <a:pt x="83234" y="0"/>
                  </a:lnTo>
                  <a:lnTo>
                    <a:pt x="57134" y="8599"/>
                  </a:lnTo>
                  <a:lnTo>
                    <a:pt x="44136" y="21413"/>
                  </a:lnTo>
                  <a:lnTo>
                    <a:pt x="22738" y="51187"/>
                  </a:lnTo>
                  <a:lnTo>
                    <a:pt x="6072" y="98253"/>
                  </a:lnTo>
                  <a:lnTo>
                    <a:pt x="0" y="140405"/>
                  </a:lnTo>
                  <a:lnTo>
                    <a:pt x="83" y="182293"/>
                  </a:lnTo>
                  <a:lnTo>
                    <a:pt x="6457" y="217752"/>
                  </a:lnTo>
                  <a:lnTo>
                    <a:pt x="21253" y="251647"/>
                  </a:lnTo>
                  <a:lnTo>
                    <a:pt x="36954" y="268797"/>
                  </a:lnTo>
                  <a:lnTo>
                    <a:pt x="48871" y="274541"/>
                  </a:lnTo>
                  <a:lnTo>
                    <a:pt x="92730" y="284336"/>
                  </a:lnTo>
                  <a:lnTo>
                    <a:pt x="105394" y="28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456"/>
            <p:cNvSpPr/>
            <p:nvPr>
              <p:custDataLst>
                <p:tags r:id="rId29"/>
              </p:custDataLst>
            </p:nvPr>
          </p:nvSpPr>
          <p:spPr>
            <a:xfrm>
              <a:off x="6902559" y="6070633"/>
              <a:ext cx="177692" cy="183512"/>
            </a:xfrm>
            <a:custGeom>
              <a:avLst/>
              <a:gdLst/>
              <a:ahLst/>
              <a:cxnLst/>
              <a:rect l="0" t="0" r="0" b="0"/>
              <a:pathLst>
                <a:path w="177692" h="183512">
                  <a:moveTo>
                    <a:pt x="69741" y="44417"/>
                  </a:moveTo>
                  <a:lnTo>
                    <a:pt x="69741" y="44417"/>
                  </a:lnTo>
                  <a:lnTo>
                    <a:pt x="74104" y="34278"/>
                  </a:lnTo>
                  <a:lnTo>
                    <a:pt x="76013" y="10856"/>
                  </a:lnTo>
                  <a:lnTo>
                    <a:pt x="74176" y="6453"/>
                  </a:lnTo>
                  <a:lnTo>
                    <a:pt x="72697" y="4291"/>
                  </a:lnTo>
                  <a:lnTo>
                    <a:pt x="69173" y="1889"/>
                  </a:lnTo>
                  <a:lnTo>
                    <a:pt x="63223" y="536"/>
                  </a:lnTo>
                  <a:lnTo>
                    <a:pt x="41822" y="0"/>
                  </a:lnTo>
                  <a:lnTo>
                    <a:pt x="24544" y="6719"/>
                  </a:lnTo>
                  <a:lnTo>
                    <a:pt x="9391" y="17647"/>
                  </a:lnTo>
                  <a:lnTo>
                    <a:pt x="4113" y="27580"/>
                  </a:lnTo>
                  <a:lnTo>
                    <a:pt x="447" y="68253"/>
                  </a:lnTo>
                  <a:lnTo>
                    <a:pt x="0" y="111450"/>
                  </a:lnTo>
                  <a:lnTo>
                    <a:pt x="3284" y="144206"/>
                  </a:lnTo>
                  <a:lnTo>
                    <a:pt x="12758" y="173765"/>
                  </a:lnTo>
                  <a:lnTo>
                    <a:pt x="14819" y="177216"/>
                  </a:lnTo>
                  <a:lnTo>
                    <a:pt x="17604" y="179517"/>
                  </a:lnTo>
                  <a:lnTo>
                    <a:pt x="24461" y="182072"/>
                  </a:lnTo>
                  <a:lnTo>
                    <a:pt x="36255" y="183511"/>
                  </a:lnTo>
                  <a:lnTo>
                    <a:pt x="48686" y="180566"/>
                  </a:lnTo>
                  <a:lnTo>
                    <a:pt x="66235" y="167476"/>
                  </a:lnTo>
                  <a:lnTo>
                    <a:pt x="81872" y="150493"/>
                  </a:lnTo>
                  <a:lnTo>
                    <a:pt x="94192" y="117948"/>
                  </a:lnTo>
                  <a:lnTo>
                    <a:pt x="105876" y="72579"/>
                  </a:lnTo>
                  <a:lnTo>
                    <a:pt x="107453" y="50059"/>
                  </a:lnTo>
                  <a:lnTo>
                    <a:pt x="104354" y="34878"/>
                  </a:lnTo>
                  <a:lnTo>
                    <a:pt x="98968" y="21443"/>
                  </a:lnTo>
                  <a:lnTo>
                    <a:pt x="93079" y="14686"/>
                  </a:lnTo>
                  <a:lnTo>
                    <a:pt x="85052" y="9331"/>
                  </a:lnTo>
                  <a:lnTo>
                    <a:pt x="69339" y="3054"/>
                  </a:lnTo>
                  <a:lnTo>
                    <a:pt x="59919" y="1339"/>
                  </a:lnTo>
                  <a:lnTo>
                    <a:pt x="51029" y="2458"/>
                  </a:lnTo>
                  <a:lnTo>
                    <a:pt x="43080" y="5307"/>
                  </a:lnTo>
                  <a:lnTo>
                    <a:pt x="37196" y="8926"/>
                  </a:lnTo>
                  <a:lnTo>
                    <a:pt x="29916" y="18300"/>
                  </a:lnTo>
                  <a:lnTo>
                    <a:pt x="29079" y="21362"/>
                  </a:lnTo>
                  <a:lnTo>
                    <a:pt x="29227" y="24107"/>
                  </a:lnTo>
                  <a:lnTo>
                    <a:pt x="30032" y="26644"/>
                  </a:lnTo>
                  <a:lnTo>
                    <a:pt x="29862" y="29040"/>
                  </a:lnTo>
                  <a:lnTo>
                    <a:pt x="26032" y="40111"/>
                  </a:lnTo>
                  <a:lnTo>
                    <a:pt x="26490" y="41547"/>
                  </a:lnTo>
                  <a:lnTo>
                    <a:pt x="27502" y="42503"/>
                  </a:lnTo>
                  <a:lnTo>
                    <a:pt x="28882" y="43141"/>
                  </a:lnTo>
                  <a:lnTo>
                    <a:pt x="29802" y="44272"/>
                  </a:lnTo>
                  <a:lnTo>
                    <a:pt x="30823" y="47410"/>
                  </a:lnTo>
                  <a:lnTo>
                    <a:pt x="36922" y="51156"/>
                  </a:lnTo>
                  <a:lnTo>
                    <a:pt x="71123" y="61249"/>
                  </a:lnTo>
                  <a:lnTo>
                    <a:pt x="113031" y="63272"/>
                  </a:lnTo>
                  <a:lnTo>
                    <a:pt x="142367" y="61547"/>
                  </a:lnTo>
                  <a:lnTo>
                    <a:pt x="166002" y="57506"/>
                  </a:lnTo>
                  <a:lnTo>
                    <a:pt x="177691" y="5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457"/>
            <p:cNvSpPr/>
            <p:nvPr>
              <p:custDataLst>
                <p:tags r:id="rId30"/>
              </p:custDataLst>
            </p:nvPr>
          </p:nvSpPr>
          <p:spPr>
            <a:xfrm>
              <a:off x="7194550" y="5981700"/>
              <a:ext cx="72819" cy="298451"/>
            </a:xfrm>
            <a:custGeom>
              <a:avLst/>
              <a:gdLst/>
              <a:ahLst/>
              <a:cxnLst/>
              <a:rect l="0" t="0" r="0" b="0"/>
              <a:pathLst>
                <a:path w="72819" h="2984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1881"/>
                  </a:lnTo>
                  <a:lnTo>
                    <a:pt x="17712" y="6480"/>
                  </a:lnTo>
                  <a:lnTo>
                    <a:pt x="32322" y="30443"/>
                  </a:lnTo>
                  <a:lnTo>
                    <a:pt x="48796" y="72100"/>
                  </a:lnTo>
                  <a:lnTo>
                    <a:pt x="64788" y="115358"/>
                  </a:lnTo>
                  <a:lnTo>
                    <a:pt x="72818" y="160553"/>
                  </a:lnTo>
                  <a:lnTo>
                    <a:pt x="71827" y="201852"/>
                  </a:lnTo>
                  <a:lnTo>
                    <a:pt x="55738" y="243595"/>
                  </a:lnTo>
                  <a:lnTo>
                    <a:pt x="42001" y="277135"/>
                  </a:lnTo>
                  <a:lnTo>
                    <a:pt x="39129" y="288977"/>
                  </a:lnTo>
                  <a:lnTo>
                    <a:pt x="317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458"/>
            <p:cNvSpPr/>
            <p:nvPr>
              <p:custDataLst>
                <p:tags r:id="rId31"/>
              </p:custDataLst>
            </p:nvPr>
          </p:nvSpPr>
          <p:spPr>
            <a:xfrm>
              <a:off x="6934309" y="5880113"/>
              <a:ext cx="114192" cy="133082"/>
            </a:xfrm>
            <a:custGeom>
              <a:avLst/>
              <a:gdLst/>
              <a:ahLst/>
              <a:cxnLst/>
              <a:rect l="0" t="0" r="0" b="0"/>
              <a:pathLst>
                <a:path w="114192" h="133082">
                  <a:moveTo>
                    <a:pt x="25291" y="57137"/>
                  </a:moveTo>
                  <a:lnTo>
                    <a:pt x="25291" y="57137"/>
                  </a:lnTo>
                  <a:lnTo>
                    <a:pt x="25291" y="51049"/>
                  </a:lnTo>
                  <a:lnTo>
                    <a:pt x="24585" y="60977"/>
                  </a:lnTo>
                  <a:lnTo>
                    <a:pt x="10364" y="107492"/>
                  </a:lnTo>
                  <a:lnTo>
                    <a:pt x="0" y="133081"/>
                  </a:lnTo>
                  <a:lnTo>
                    <a:pt x="10728" y="89983"/>
                  </a:lnTo>
                  <a:lnTo>
                    <a:pt x="18991" y="45281"/>
                  </a:lnTo>
                  <a:lnTo>
                    <a:pt x="25306" y="20462"/>
                  </a:lnTo>
                  <a:lnTo>
                    <a:pt x="33760" y="5757"/>
                  </a:lnTo>
                  <a:lnTo>
                    <a:pt x="37992" y="2552"/>
                  </a:lnTo>
                  <a:lnTo>
                    <a:pt x="44308" y="0"/>
                  </a:lnTo>
                  <a:lnTo>
                    <a:pt x="59266" y="14914"/>
                  </a:lnTo>
                  <a:lnTo>
                    <a:pt x="83002" y="62498"/>
                  </a:lnTo>
                  <a:lnTo>
                    <a:pt x="114191" y="107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1119"/>
          <p:cNvGrpSpPr/>
          <p:nvPr/>
        </p:nvGrpSpPr>
        <p:grpSpPr>
          <a:xfrm>
            <a:off x="7505700" y="5818121"/>
            <a:ext cx="722555" cy="474730"/>
            <a:chOff x="7505700" y="5818121"/>
            <a:chExt cx="722555" cy="474730"/>
          </a:xfrm>
        </p:grpSpPr>
        <p:sp>
          <p:nvSpPr>
            <p:cNvPr id="261" name="SMARTInkShape-5459"/>
            <p:cNvSpPr/>
            <p:nvPr>
              <p:custDataLst>
                <p:tags r:id="rId19"/>
              </p:custDataLst>
            </p:nvPr>
          </p:nvSpPr>
          <p:spPr>
            <a:xfrm>
              <a:off x="8001005" y="5818121"/>
              <a:ext cx="101596" cy="155170"/>
            </a:xfrm>
            <a:custGeom>
              <a:avLst/>
              <a:gdLst/>
              <a:ahLst/>
              <a:cxnLst/>
              <a:rect l="0" t="0" r="0" b="0"/>
              <a:pathLst>
                <a:path w="101596" h="155170">
                  <a:moveTo>
                    <a:pt x="38095" y="93729"/>
                  </a:moveTo>
                  <a:lnTo>
                    <a:pt x="38095" y="93729"/>
                  </a:lnTo>
                  <a:lnTo>
                    <a:pt x="38095" y="86987"/>
                  </a:lnTo>
                  <a:lnTo>
                    <a:pt x="37389" y="85001"/>
                  </a:lnTo>
                  <a:lnTo>
                    <a:pt x="36214" y="83678"/>
                  </a:lnTo>
                  <a:lnTo>
                    <a:pt x="26538" y="75717"/>
                  </a:lnTo>
                  <a:lnTo>
                    <a:pt x="22363" y="74986"/>
                  </a:lnTo>
                  <a:lnTo>
                    <a:pt x="20552" y="76295"/>
                  </a:lnTo>
                  <a:lnTo>
                    <a:pt x="7127" y="95753"/>
                  </a:lnTo>
                  <a:lnTo>
                    <a:pt x="2109" y="116750"/>
                  </a:lnTo>
                  <a:lnTo>
                    <a:pt x="50" y="155169"/>
                  </a:lnTo>
                  <a:lnTo>
                    <a:pt x="31" y="155150"/>
                  </a:lnTo>
                  <a:lnTo>
                    <a:pt x="0" y="148210"/>
                  </a:lnTo>
                  <a:lnTo>
                    <a:pt x="17294" y="101407"/>
                  </a:lnTo>
                  <a:lnTo>
                    <a:pt x="30354" y="58399"/>
                  </a:lnTo>
                  <a:lnTo>
                    <a:pt x="41012" y="12105"/>
                  </a:lnTo>
                  <a:lnTo>
                    <a:pt x="44472" y="1902"/>
                  </a:lnTo>
                  <a:lnTo>
                    <a:pt x="45874" y="761"/>
                  </a:lnTo>
                  <a:lnTo>
                    <a:pt x="47515" y="0"/>
                  </a:lnTo>
                  <a:lnTo>
                    <a:pt x="49314" y="199"/>
                  </a:lnTo>
                  <a:lnTo>
                    <a:pt x="53194" y="2300"/>
                  </a:lnTo>
                  <a:lnTo>
                    <a:pt x="55389" y="9349"/>
                  </a:lnTo>
                  <a:lnTo>
                    <a:pt x="65779" y="52114"/>
                  </a:lnTo>
                  <a:lnTo>
                    <a:pt x="84257" y="96088"/>
                  </a:lnTo>
                  <a:lnTo>
                    <a:pt x="94893" y="121284"/>
                  </a:lnTo>
                  <a:lnTo>
                    <a:pt x="96422" y="122681"/>
                  </a:lnTo>
                  <a:lnTo>
                    <a:pt x="101595" y="12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460"/>
            <p:cNvSpPr/>
            <p:nvPr>
              <p:custDataLst>
                <p:tags r:id="rId20"/>
              </p:custDataLst>
            </p:nvPr>
          </p:nvSpPr>
          <p:spPr>
            <a:xfrm>
              <a:off x="8210889" y="6128089"/>
              <a:ext cx="12362" cy="15678"/>
            </a:xfrm>
            <a:custGeom>
              <a:avLst/>
              <a:gdLst/>
              <a:ahLst/>
              <a:cxnLst/>
              <a:rect l="0" t="0" r="0" b="0"/>
              <a:pathLst>
                <a:path w="12362" h="15678">
                  <a:moveTo>
                    <a:pt x="12361" y="12361"/>
                  </a:moveTo>
                  <a:lnTo>
                    <a:pt x="12361" y="12361"/>
                  </a:lnTo>
                  <a:lnTo>
                    <a:pt x="0" y="0"/>
                  </a:lnTo>
                  <a:lnTo>
                    <a:pt x="5158" y="10625"/>
                  </a:lnTo>
                  <a:lnTo>
                    <a:pt x="9129" y="15218"/>
                  </a:lnTo>
                  <a:lnTo>
                    <a:pt x="10207" y="15677"/>
                  </a:lnTo>
                  <a:lnTo>
                    <a:pt x="10925" y="1527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461"/>
            <p:cNvSpPr/>
            <p:nvPr>
              <p:custDataLst>
                <p:tags r:id="rId21"/>
              </p:custDataLst>
            </p:nvPr>
          </p:nvSpPr>
          <p:spPr>
            <a:xfrm>
              <a:off x="8216900" y="6223000"/>
              <a:ext cx="11355" cy="69851"/>
            </a:xfrm>
            <a:custGeom>
              <a:avLst/>
              <a:gdLst/>
              <a:ahLst/>
              <a:cxnLst/>
              <a:rect l="0" t="0" r="0" b="0"/>
              <a:pathLst>
                <a:path w="11355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5026" y="11602"/>
                  </a:lnTo>
                  <a:lnTo>
                    <a:pt x="7839" y="25075"/>
                  </a:lnTo>
                  <a:lnTo>
                    <a:pt x="10539" y="34427"/>
                  </a:lnTo>
                  <a:lnTo>
                    <a:pt x="11354" y="50183"/>
                  </a:lnTo>
                  <a:lnTo>
                    <a:pt x="9044" y="5711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462"/>
            <p:cNvSpPr/>
            <p:nvPr>
              <p:custDataLst>
                <p:tags r:id="rId22"/>
              </p:custDataLst>
            </p:nvPr>
          </p:nvSpPr>
          <p:spPr>
            <a:xfrm>
              <a:off x="7914197" y="6070962"/>
              <a:ext cx="213620" cy="132989"/>
            </a:xfrm>
            <a:custGeom>
              <a:avLst/>
              <a:gdLst/>
              <a:ahLst/>
              <a:cxnLst/>
              <a:rect l="0" t="0" r="0" b="0"/>
              <a:pathLst>
                <a:path w="213620" h="132989">
                  <a:moveTo>
                    <a:pt x="188403" y="18688"/>
                  </a:moveTo>
                  <a:lnTo>
                    <a:pt x="188403" y="18688"/>
                  </a:lnTo>
                  <a:lnTo>
                    <a:pt x="203149" y="5823"/>
                  </a:lnTo>
                  <a:lnTo>
                    <a:pt x="213179" y="0"/>
                  </a:lnTo>
                  <a:lnTo>
                    <a:pt x="213619" y="6487"/>
                  </a:lnTo>
                  <a:lnTo>
                    <a:pt x="208077" y="15381"/>
                  </a:lnTo>
                  <a:lnTo>
                    <a:pt x="171114" y="56966"/>
                  </a:lnTo>
                  <a:lnTo>
                    <a:pt x="132750" y="81517"/>
                  </a:lnTo>
                  <a:lnTo>
                    <a:pt x="93910" y="94062"/>
                  </a:lnTo>
                  <a:lnTo>
                    <a:pt x="57393" y="93546"/>
                  </a:lnTo>
                  <a:lnTo>
                    <a:pt x="25019" y="81087"/>
                  </a:lnTo>
                  <a:lnTo>
                    <a:pt x="12777" y="73232"/>
                  </a:lnTo>
                  <a:lnTo>
                    <a:pt x="4983" y="65037"/>
                  </a:lnTo>
                  <a:lnTo>
                    <a:pt x="1049" y="56691"/>
                  </a:lnTo>
                  <a:lnTo>
                    <a:pt x="0" y="52490"/>
                  </a:lnTo>
                  <a:lnTo>
                    <a:pt x="6" y="48983"/>
                  </a:lnTo>
                  <a:lnTo>
                    <a:pt x="1895" y="43206"/>
                  </a:lnTo>
                  <a:lnTo>
                    <a:pt x="6968" y="38286"/>
                  </a:lnTo>
                  <a:lnTo>
                    <a:pt x="19639" y="31551"/>
                  </a:lnTo>
                  <a:lnTo>
                    <a:pt x="25094" y="29380"/>
                  </a:lnTo>
                  <a:lnTo>
                    <a:pt x="36799" y="28850"/>
                  </a:lnTo>
                  <a:lnTo>
                    <a:pt x="61560" y="34257"/>
                  </a:lnTo>
                  <a:lnTo>
                    <a:pt x="74173" y="43717"/>
                  </a:lnTo>
                  <a:lnTo>
                    <a:pt x="117234" y="87181"/>
                  </a:lnTo>
                  <a:lnTo>
                    <a:pt x="156537" y="122755"/>
                  </a:lnTo>
                  <a:lnTo>
                    <a:pt x="182053" y="13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463"/>
            <p:cNvSpPr/>
            <p:nvPr>
              <p:custDataLst>
                <p:tags r:id="rId23"/>
              </p:custDataLst>
            </p:nvPr>
          </p:nvSpPr>
          <p:spPr>
            <a:xfrm>
              <a:off x="7533791" y="6222999"/>
              <a:ext cx="181460" cy="6178"/>
            </a:xfrm>
            <a:custGeom>
              <a:avLst/>
              <a:gdLst/>
              <a:ahLst/>
              <a:cxnLst/>
              <a:rect l="0" t="0" r="0" b="0"/>
              <a:pathLst>
                <a:path w="181460" h="6178">
                  <a:moveTo>
                    <a:pt x="3659" y="1"/>
                  </a:moveTo>
                  <a:lnTo>
                    <a:pt x="3659" y="1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3"/>
                  </a:lnTo>
                  <a:lnTo>
                    <a:pt x="6408" y="3372"/>
                  </a:lnTo>
                  <a:lnTo>
                    <a:pt x="19055" y="5468"/>
                  </a:lnTo>
                  <a:lnTo>
                    <a:pt x="58206" y="6177"/>
                  </a:lnTo>
                  <a:lnTo>
                    <a:pt x="96413" y="5594"/>
                  </a:lnTo>
                  <a:lnTo>
                    <a:pt x="135680" y="1314"/>
                  </a:lnTo>
                  <a:lnTo>
                    <a:pt x="181459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464"/>
            <p:cNvSpPr/>
            <p:nvPr>
              <p:custDataLst>
                <p:tags r:id="rId24"/>
              </p:custDataLst>
            </p:nvPr>
          </p:nvSpPr>
          <p:spPr>
            <a:xfrm>
              <a:off x="7505700" y="6121516"/>
              <a:ext cx="190501" cy="12585"/>
            </a:xfrm>
            <a:custGeom>
              <a:avLst/>
              <a:gdLst/>
              <a:ahLst/>
              <a:cxnLst/>
              <a:rect l="0" t="0" r="0" b="0"/>
              <a:pathLst>
                <a:path w="190501" h="12585">
                  <a:moveTo>
                    <a:pt x="0" y="12584"/>
                  </a:moveTo>
                  <a:lnTo>
                    <a:pt x="0" y="12584"/>
                  </a:lnTo>
                  <a:lnTo>
                    <a:pt x="0" y="7117"/>
                  </a:lnTo>
                  <a:lnTo>
                    <a:pt x="705" y="6822"/>
                  </a:lnTo>
                  <a:lnTo>
                    <a:pt x="46238" y="2869"/>
                  </a:lnTo>
                  <a:lnTo>
                    <a:pt x="89801" y="474"/>
                  </a:lnTo>
                  <a:lnTo>
                    <a:pt x="133110" y="0"/>
                  </a:lnTo>
                  <a:lnTo>
                    <a:pt x="178343" y="4264"/>
                  </a:lnTo>
                  <a:lnTo>
                    <a:pt x="190500" y="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120"/>
          <p:cNvGrpSpPr/>
          <p:nvPr/>
        </p:nvGrpSpPr>
        <p:grpSpPr>
          <a:xfrm>
            <a:off x="8528050" y="5881953"/>
            <a:ext cx="1930401" cy="512498"/>
            <a:chOff x="8528050" y="5881953"/>
            <a:chExt cx="1930401" cy="512498"/>
          </a:xfrm>
        </p:grpSpPr>
        <p:sp>
          <p:nvSpPr>
            <p:cNvPr id="268" name="SMARTInkShape-5465"/>
            <p:cNvSpPr/>
            <p:nvPr>
              <p:custDataLst>
                <p:tags r:id="rId8"/>
              </p:custDataLst>
            </p:nvPr>
          </p:nvSpPr>
          <p:spPr>
            <a:xfrm>
              <a:off x="9739127" y="6134100"/>
              <a:ext cx="230374" cy="140813"/>
            </a:xfrm>
            <a:custGeom>
              <a:avLst/>
              <a:gdLst/>
              <a:ahLst/>
              <a:cxnLst/>
              <a:rect l="0" t="0" r="0" b="0"/>
              <a:pathLst>
                <a:path w="230374" h="140813">
                  <a:moveTo>
                    <a:pt x="46223" y="31750"/>
                  </a:moveTo>
                  <a:lnTo>
                    <a:pt x="46223" y="31750"/>
                  </a:lnTo>
                  <a:lnTo>
                    <a:pt x="42853" y="31749"/>
                  </a:lnTo>
                  <a:lnTo>
                    <a:pt x="25829" y="26283"/>
                  </a:lnTo>
                  <a:lnTo>
                    <a:pt x="12193" y="29032"/>
                  </a:lnTo>
                  <a:lnTo>
                    <a:pt x="8014" y="32761"/>
                  </a:lnTo>
                  <a:lnTo>
                    <a:pt x="1490" y="44429"/>
                  </a:lnTo>
                  <a:lnTo>
                    <a:pt x="0" y="60903"/>
                  </a:lnTo>
                  <a:lnTo>
                    <a:pt x="5010" y="88130"/>
                  </a:lnTo>
                  <a:lnTo>
                    <a:pt x="12384" y="104080"/>
                  </a:lnTo>
                  <a:lnTo>
                    <a:pt x="22717" y="115872"/>
                  </a:lnTo>
                  <a:lnTo>
                    <a:pt x="27729" y="118876"/>
                  </a:lnTo>
                  <a:lnTo>
                    <a:pt x="32484" y="120173"/>
                  </a:lnTo>
                  <a:lnTo>
                    <a:pt x="40823" y="119732"/>
                  </a:lnTo>
                  <a:lnTo>
                    <a:pt x="46879" y="117184"/>
                  </a:lnTo>
                  <a:lnTo>
                    <a:pt x="48071" y="113400"/>
                  </a:lnTo>
                  <a:lnTo>
                    <a:pt x="46797" y="79523"/>
                  </a:lnTo>
                  <a:lnTo>
                    <a:pt x="46393" y="40966"/>
                  </a:lnTo>
                  <a:lnTo>
                    <a:pt x="46232" y="2909"/>
                  </a:lnTo>
                  <a:lnTo>
                    <a:pt x="47641" y="1939"/>
                  </a:lnTo>
                  <a:lnTo>
                    <a:pt x="52968" y="862"/>
                  </a:lnTo>
                  <a:lnTo>
                    <a:pt x="67271" y="6998"/>
                  </a:lnTo>
                  <a:lnTo>
                    <a:pt x="84915" y="31236"/>
                  </a:lnTo>
                  <a:lnTo>
                    <a:pt x="108430" y="76648"/>
                  </a:lnTo>
                  <a:lnTo>
                    <a:pt x="120441" y="124271"/>
                  </a:lnTo>
                  <a:lnTo>
                    <a:pt x="119660" y="134725"/>
                  </a:lnTo>
                  <a:lnTo>
                    <a:pt x="117667" y="140311"/>
                  </a:lnTo>
                  <a:lnTo>
                    <a:pt x="117137" y="140812"/>
                  </a:lnTo>
                  <a:lnTo>
                    <a:pt x="116781" y="140441"/>
                  </a:lnTo>
                  <a:lnTo>
                    <a:pt x="112912" y="133178"/>
                  </a:lnTo>
                  <a:lnTo>
                    <a:pt x="117409" y="108605"/>
                  </a:lnTo>
                  <a:lnTo>
                    <a:pt x="131484" y="76961"/>
                  </a:lnTo>
                  <a:lnTo>
                    <a:pt x="151145" y="43376"/>
                  </a:lnTo>
                  <a:lnTo>
                    <a:pt x="171641" y="23746"/>
                  </a:lnTo>
                  <a:lnTo>
                    <a:pt x="214382" y="5422"/>
                  </a:lnTo>
                  <a:lnTo>
                    <a:pt x="230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466"/>
            <p:cNvSpPr/>
            <p:nvPr>
              <p:custDataLst>
                <p:tags r:id="rId9"/>
              </p:custDataLst>
            </p:nvPr>
          </p:nvSpPr>
          <p:spPr>
            <a:xfrm>
              <a:off x="10157455" y="6063653"/>
              <a:ext cx="300996" cy="268230"/>
            </a:xfrm>
            <a:custGeom>
              <a:avLst/>
              <a:gdLst/>
              <a:ahLst/>
              <a:cxnLst/>
              <a:rect l="0" t="0" r="0" b="0"/>
              <a:pathLst>
                <a:path w="300996" h="268230">
                  <a:moveTo>
                    <a:pt x="173995" y="64097"/>
                  </a:moveTo>
                  <a:lnTo>
                    <a:pt x="173995" y="64097"/>
                  </a:lnTo>
                  <a:lnTo>
                    <a:pt x="161164" y="24784"/>
                  </a:lnTo>
                  <a:lnTo>
                    <a:pt x="150045" y="9959"/>
                  </a:lnTo>
                  <a:lnTo>
                    <a:pt x="138185" y="2877"/>
                  </a:lnTo>
                  <a:lnTo>
                    <a:pt x="131071" y="0"/>
                  </a:lnTo>
                  <a:lnTo>
                    <a:pt x="111879" y="567"/>
                  </a:lnTo>
                  <a:lnTo>
                    <a:pt x="89238" y="7640"/>
                  </a:lnTo>
                  <a:lnTo>
                    <a:pt x="65064" y="22542"/>
                  </a:lnTo>
                  <a:lnTo>
                    <a:pt x="34396" y="60878"/>
                  </a:lnTo>
                  <a:lnTo>
                    <a:pt x="18113" y="97474"/>
                  </a:lnTo>
                  <a:lnTo>
                    <a:pt x="5936" y="137492"/>
                  </a:lnTo>
                  <a:lnTo>
                    <a:pt x="525" y="174093"/>
                  </a:lnTo>
                  <a:lnTo>
                    <a:pt x="0" y="207293"/>
                  </a:lnTo>
                  <a:lnTo>
                    <a:pt x="4236" y="235690"/>
                  </a:lnTo>
                  <a:lnTo>
                    <a:pt x="15526" y="255366"/>
                  </a:lnTo>
                  <a:lnTo>
                    <a:pt x="23193" y="261460"/>
                  </a:lnTo>
                  <a:lnTo>
                    <a:pt x="41120" y="268229"/>
                  </a:lnTo>
                  <a:lnTo>
                    <a:pt x="58966" y="267476"/>
                  </a:lnTo>
                  <a:lnTo>
                    <a:pt x="67675" y="265300"/>
                  </a:lnTo>
                  <a:lnTo>
                    <a:pt x="96789" y="245382"/>
                  </a:lnTo>
                  <a:lnTo>
                    <a:pt x="111693" y="219457"/>
                  </a:lnTo>
                  <a:lnTo>
                    <a:pt x="123022" y="186768"/>
                  </a:lnTo>
                  <a:lnTo>
                    <a:pt x="132761" y="151073"/>
                  </a:lnTo>
                  <a:lnTo>
                    <a:pt x="138031" y="117805"/>
                  </a:lnTo>
                  <a:lnTo>
                    <a:pt x="139114" y="75072"/>
                  </a:lnTo>
                  <a:lnTo>
                    <a:pt x="136531" y="32398"/>
                  </a:lnTo>
                  <a:lnTo>
                    <a:pt x="132415" y="19905"/>
                  </a:lnTo>
                  <a:lnTo>
                    <a:pt x="129341" y="15586"/>
                  </a:lnTo>
                  <a:lnTo>
                    <a:pt x="124469" y="14117"/>
                  </a:lnTo>
                  <a:lnTo>
                    <a:pt x="111532" y="16248"/>
                  </a:lnTo>
                  <a:lnTo>
                    <a:pt x="91752" y="28753"/>
                  </a:lnTo>
                  <a:lnTo>
                    <a:pt x="75858" y="49235"/>
                  </a:lnTo>
                  <a:lnTo>
                    <a:pt x="65581" y="76548"/>
                  </a:lnTo>
                  <a:lnTo>
                    <a:pt x="64193" y="92915"/>
                  </a:lnTo>
                  <a:lnTo>
                    <a:pt x="66633" y="107243"/>
                  </a:lnTo>
                  <a:lnTo>
                    <a:pt x="72421" y="120668"/>
                  </a:lnTo>
                  <a:lnTo>
                    <a:pt x="89106" y="131808"/>
                  </a:lnTo>
                  <a:lnTo>
                    <a:pt x="128146" y="144131"/>
                  </a:lnTo>
                  <a:lnTo>
                    <a:pt x="162085" y="149057"/>
                  </a:lnTo>
                  <a:lnTo>
                    <a:pt x="205390" y="151246"/>
                  </a:lnTo>
                  <a:lnTo>
                    <a:pt x="245334" y="148456"/>
                  </a:lnTo>
                  <a:lnTo>
                    <a:pt x="300995" y="140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467"/>
            <p:cNvSpPr/>
            <p:nvPr>
              <p:custDataLst>
                <p:tags r:id="rId10"/>
              </p:custDataLst>
            </p:nvPr>
          </p:nvSpPr>
          <p:spPr>
            <a:xfrm>
              <a:off x="10173375" y="5881953"/>
              <a:ext cx="158767" cy="93398"/>
            </a:xfrm>
            <a:custGeom>
              <a:avLst/>
              <a:gdLst/>
              <a:ahLst/>
              <a:cxnLst/>
              <a:rect l="0" t="0" r="0" b="0"/>
              <a:pathLst>
                <a:path w="158767" h="93398">
                  <a:moveTo>
                    <a:pt x="43775" y="42597"/>
                  </a:moveTo>
                  <a:lnTo>
                    <a:pt x="43775" y="42597"/>
                  </a:lnTo>
                  <a:lnTo>
                    <a:pt x="43774" y="10026"/>
                  </a:lnTo>
                  <a:lnTo>
                    <a:pt x="43070" y="8182"/>
                  </a:lnTo>
                  <a:lnTo>
                    <a:pt x="41894" y="6954"/>
                  </a:lnTo>
                  <a:lnTo>
                    <a:pt x="40404" y="6136"/>
                  </a:lnTo>
                  <a:lnTo>
                    <a:pt x="33104" y="10870"/>
                  </a:lnTo>
                  <a:lnTo>
                    <a:pt x="28195" y="15096"/>
                  </a:lnTo>
                  <a:lnTo>
                    <a:pt x="20857" y="29198"/>
                  </a:lnTo>
                  <a:lnTo>
                    <a:pt x="2749" y="73728"/>
                  </a:lnTo>
                  <a:lnTo>
                    <a:pt x="0" y="89512"/>
                  </a:lnTo>
                  <a:lnTo>
                    <a:pt x="481" y="90807"/>
                  </a:lnTo>
                  <a:lnTo>
                    <a:pt x="1506" y="91671"/>
                  </a:lnTo>
                  <a:lnTo>
                    <a:pt x="2895" y="92246"/>
                  </a:lnTo>
                  <a:lnTo>
                    <a:pt x="14964" y="86314"/>
                  </a:lnTo>
                  <a:lnTo>
                    <a:pt x="43780" y="59412"/>
                  </a:lnTo>
                  <a:lnTo>
                    <a:pt x="82711" y="16259"/>
                  </a:lnTo>
                  <a:lnTo>
                    <a:pt x="102002" y="3374"/>
                  </a:lnTo>
                  <a:lnTo>
                    <a:pt x="117632" y="0"/>
                  </a:lnTo>
                  <a:lnTo>
                    <a:pt x="129752" y="2733"/>
                  </a:lnTo>
                  <a:lnTo>
                    <a:pt x="134959" y="5438"/>
                  </a:lnTo>
                  <a:lnTo>
                    <a:pt x="149031" y="22728"/>
                  </a:lnTo>
                  <a:lnTo>
                    <a:pt x="158766" y="49097"/>
                  </a:lnTo>
                  <a:lnTo>
                    <a:pt x="158075" y="9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468"/>
            <p:cNvSpPr/>
            <p:nvPr>
              <p:custDataLst>
                <p:tags r:id="rId11"/>
              </p:custDataLst>
            </p:nvPr>
          </p:nvSpPr>
          <p:spPr>
            <a:xfrm>
              <a:off x="9607550" y="6136966"/>
              <a:ext cx="165101" cy="28885"/>
            </a:xfrm>
            <a:custGeom>
              <a:avLst/>
              <a:gdLst/>
              <a:ahLst/>
              <a:cxnLst/>
              <a:rect l="0" t="0" r="0" b="0"/>
              <a:pathLst>
                <a:path w="165101" h="28885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6907" y="4808"/>
                  </a:lnTo>
                  <a:lnTo>
                    <a:pt x="24192" y="0"/>
                  </a:lnTo>
                  <a:lnTo>
                    <a:pt x="64646" y="6350"/>
                  </a:lnTo>
                  <a:lnTo>
                    <a:pt x="104525" y="15152"/>
                  </a:lnTo>
                  <a:lnTo>
                    <a:pt x="146236" y="24447"/>
                  </a:lnTo>
                  <a:lnTo>
                    <a:pt x="165100" y="28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469"/>
            <p:cNvSpPr/>
            <p:nvPr>
              <p:custDataLst>
                <p:tags r:id="rId12"/>
              </p:custDataLst>
            </p:nvPr>
          </p:nvSpPr>
          <p:spPr>
            <a:xfrm>
              <a:off x="9664700" y="5990313"/>
              <a:ext cx="76201" cy="279071"/>
            </a:xfrm>
            <a:custGeom>
              <a:avLst/>
              <a:gdLst/>
              <a:ahLst/>
              <a:cxnLst/>
              <a:rect l="0" t="0" r="0" b="0"/>
              <a:pathLst>
                <a:path w="76201" h="279071">
                  <a:moveTo>
                    <a:pt x="76200" y="42187"/>
                  </a:moveTo>
                  <a:lnTo>
                    <a:pt x="76200" y="42187"/>
                  </a:lnTo>
                  <a:lnTo>
                    <a:pt x="75494" y="24025"/>
                  </a:lnTo>
                  <a:lnTo>
                    <a:pt x="69732" y="2994"/>
                  </a:lnTo>
                  <a:lnTo>
                    <a:pt x="68360" y="1242"/>
                  </a:lnTo>
                  <a:lnTo>
                    <a:pt x="66740" y="74"/>
                  </a:lnTo>
                  <a:lnTo>
                    <a:pt x="64250" y="0"/>
                  </a:lnTo>
                  <a:lnTo>
                    <a:pt x="57718" y="1801"/>
                  </a:lnTo>
                  <a:lnTo>
                    <a:pt x="46107" y="13522"/>
                  </a:lnTo>
                  <a:lnTo>
                    <a:pt x="29543" y="43633"/>
                  </a:lnTo>
                  <a:lnTo>
                    <a:pt x="17612" y="81107"/>
                  </a:lnTo>
                  <a:lnTo>
                    <a:pt x="9296" y="124901"/>
                  </a:lnTo>
                  <a:lnTo>
                    <a:pt x="4602" y="159381"/>
                  </a:lnTo>
                  <a:lnTo>
                    <a:pt x="2045" y="192111"/>
                  </a:lnTo>
                  <a:lnTo>
                    <a:pt x="2487" y="232658"/>
                  </a:lnTo>
                  <a:lnTo>
                    <a:pt x="6124" y="278980"/>
                  </a:lnTo>
                  <a:lnTo>
                    <a:pt x="5493" y="279070"/>
                  </a:lnTo>
                  <a:lnTo>
                    <a:pt x="0" y="270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470"/>
            <p:cNvSpPr/>
            <p:nvPr>
              <p:custDataLst>
                <p:tags r:id="rId13"/>
              </p:custDataLst>
            </p:nvPr>
          </p:nvSpPr>
          <p:spPr>
            <a:xfrm>
              <a:off x="9323389" y="6167510"/>
              <a:ext cx="144462" cy="107468"/>
            </a:xfrm>
            <a:custGeom>
              <a:avLst/>
              <a:gdLst/>
              <a:ahLst/>
              <a:cxnLst/>
              <a:rect l="0" t="0" r="0" b="0"/>
              <a:pathLst>
                <a:path w="144462" h="107468">
                  <a:moveTo>
                    <a:pt x="17461" y="42790"/>
                  </a:moveTo>
                  <a:lnTo>
                    <a:pt x="17461" y="42790"/>
                  </a:lnTo>
                  <a:lnTo>
                    <a:pt x="27599" y="42085"/>
                  </a:lnTo>
                  <a:lnTo>
                    <a:pt x="35137" y="39419"/>
                  </a:lnTo>
                  <a:lnTo>
                    <a:pt x="37712" y="36309"/>
                  </a:lnTo>
                  <a:lnTo>
                    <a:pt x="40572" y="27210"/>
                  </a:lnTo>
                  <a:lnTo>
                    <a:pt x="39963" y="17992"/>
                  </a:lnTo>
                  <a:lnTo>
                    <a:pt x="37340" y="9896"/>
                  </a:lnTo>
                  <a:lnTo>
                    <a:pt x="33821" y="3947"/>
                  </a:lnTo>
                  <a:lnTo>
                    <a:pt x="31190" y="2078"/>
                  </a:lnTo>
                  <a:lnTo>
                    <a:pt x="24503" y="0"/>
                  </a:lnTo>
                  <a:lnTo>
                    <a:pt x="20744" y="1563"/>
                  </a:lnTo>
                  <a:lnTo>
                    <a:pt x="12805" y="8946"/>
                  </a:lnTo>
                  <a:lnTo>
                    <a:pt x="3773" y="25001"/>
                  </a:lnTo>
                  <a:lnTo>
                    <a:pt x="0" y="53277"/>
                  </a:lnTo>
                  <a:lnTo>
                    <a:pt x="2253" y="78353"/>
                  </a:lnTo>
                  <a:lnTo>
                    <a:pt x="7409" y="90580"/>
                  </a:lnTo>
                  <a:lnTo>
                    <a:pt x="10760" y="95817"/>
                  </a:lnTo>
                  <a:lnTo>
                    <a:pt x="22008" y="103517"/>
                  </a:lnTo>
                  <a:lnTo>
                    <a:pt x="28959" y="106557"/>
                  </a:lnTo>
                  <a:lnTo>
                    <a:pt x="65709" y="107467"/>
                  </a:lnTo>
                  <a:lnTo>
                    <a:pt x="112347" y="103268"/>
                  </a:lnTo>
                  <a:lnTo>
                    <a:pt x="144461" y="99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471"/>
            <p:cNvSpPr/>
            <p:nvPr>
              <p:custDataLst>
                <p:tags r:id="rId14"/>
              </p:custDataLst>
            </p:nvPr>
          </p:nvSpPr>
          <p:spPr>
            <a:xfrm>
              <a:off x="9188450" y="6191250"/>
              <a:ext cx="88901" cy="74724"/>
            </a:xfrm>
            <a:custGeom>
              <a:avLst/>
              <a:gdLst/>
              <a:ahLst/>
              <a:cxnLst/>
              <a:rect l="0" t="0" r="0" b="0"/>
              <a:pathLst>
                <a:path w="88901" h="74724">
                  <a:moveTo>
                    <a:pt x="0" y="6350"/>
                  </a:moveTo>
                  <a:lnTo>
                    <a:pt x="0" y="6350"/>
                  </a:lnTo>
                  <a:lnTo>
                    <a:pt x="0" y="50694"/>
                  </a:lnTo>
                  <a:lnTo>
                    <a:pt x="1411" y="55668"/>
                  </a:lnTo>
                  <a:lnTo>
                    <a:pt x="11933" y="68721"/>
                  </a:lnTo>
                  <a:lnTo>
                    <a:pt x="16593" y="72876"/>
                  </a:lnTo>
                  <a:lnTo>
                    <a:pt x="21015" y="74723"/>
                  </a:lnTo>
                  <a:lnTo>
                    <a:pt x="37585" y="69021"/>
                  </a:lnTo>
                  <a:lnTo>
                    <a:pt x="42695" y="64358"/>
                  </a:lnTo>
                  <a:lnTo>
                    <a:pt x="71320" y="21043"/>
                  </a:lnTo>
                  <a:lnTo>
                    <a:pt x="72946" y="16146"/>
                  </a:lnTo>
                  <a:lnTo>
                    <a:pt x="78517" y="882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472"/>
            <p:cNvSpPr/>
            <p:nvPr>
              <p:custDataLst>
                <p:tags r:id="rId15"/>
              </p:custDataLst>
            </p:nvPr>
          </p:nvSpPr>
          <p:spPr>
            <a:xfrm>
              <a:off x="9137650" y="6045723"/>
              <a:ext cx="12701" cy="259828"/>
            </a:xfrm>
            <a:custGeom>
              <a:avLst/>
              <a:gdLst/>
              <a:ahLst/>
              <a:cxnLst/>
              <a:rect l="0" t="0" r="0" b="0"/>
              <a:pathLst>
                <a:path w="12701" h="259828">
                  <a:moveTo>
                    <a:pt x="12700" y="12177"/>
                  </a:moveTo>
                  <a:lnTo>
                    <a:pt x="12700" y="12177"/>
                  </a:lnTo>
                  <a:lnTo>
                    <a:pt x="12700" y="0"/>
                  </a:lnTo>
                  <a:lnTo>
                    <a:pt x="9329" y="13115"/>
                  </a:lnTo>
                  <a:lnTo>
                    <a:pt x="11302" y="58746"/>
                  </a:lnTo>
                  <a:lnTo>
                    <a:pt x="12287" y="105782"/>
                  </a:lnTo>
                  <a:lnTo>
                    <a:pt x="12516" y="141268"/>
                  </a:lnTo>
                  <a:lnTo>
                    <a:pt x="10736" y="174443"/>
                  </a:lnTo>
                  <a:lnTo>
                    <a:pt x="5768" y="217124"/>
                  </a:lnTo>
                  <a:lnTo>
                    <a:pt x="0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473"/>
            <p:cNvSpPr/>
            <p:nvPr>
              <p:custDataLst>
                <p:tags r:id="rId16"/>
              </p:custDataLst>
            </p:nvPr>
          </p:nvSpPr>
          <p:spPr>
            <a:xfrm>
              <a:off x="8983731" y="6198900"/>
              <a:ext cx="45000" cy="103968"/>
            </a:xfrm>
            <a:custGeom>
              <a:avLst/>
              <a:gdLst/>
              <a:ahLst/>
              <a:cxnLst/>
              <a:rect l="0" t="0" r="0" b="0"/>
              <a:pathLst>
                <a:path w="45000" h="103968">
                  <a:moveTo>
                    <a:pt x="39619" y="24100"/>
                  </a:moveTo>
                  <a:lnTo>
                    <a:pt x="39619" y="24100"/>
                  </a:lnTo>
                  <a:lnTo>
                    <a:pt x="30781" y="9795"/>
                  </a:lnTo>
                  <a:lnTo>
                    <a:pt x="16323" y="0"/>
                  </a:lnTo>
                  <a:lnTo>
                    <a:pt x="11391" y="3040"/>
                  </a:lnTo>
                  <a:lnTo>
                    <a:pt x="8100" y="5827"/>
                  </a:lnTo>
                  <a:lnTo>
                    <a:pt x="97" y="23233"/>
                  </a:lnTo>
                  <a:lnTo>
                    <a:pt x="0" y="49635"/>
                  </a:lnTo>
                  <a:lnTo>
                    <a:pt x="8226" y="93071"/>
                  </a:lnTo>
                  <a:lnTo>
                    <a:pt x="10224" y="97597"/>
                  </a:lnTo>
                  <a:lnTo>
                    <a:pt x="12966" y="100615"/>
                  </a:lnTo>
                  <a:lnTo>
                    <a:pt x="19778" y="103967"/>
                  </a:lnTo>
                  <a:lnTo>
                    <a:pt x="29390" y="101694"/>
                  </a:lnTo>
                  <a:lnTo>
                    <a:pt x="34916" y="99114"/>
                  </a:lnTo>
                  <a:lnTo>
                    <a:pt x="38600" y="95276"/>
                  </a:lnTo>
                  <a:lnTo>
                    <a:pt x="42694" y="85367"/>
                  </a:lnTo>
                  <a:lnTo>
                    <a:pt x="44999" y="67888"/>
                  </a:lnTo>
                  <a:lnTo>
                    <a:pt x="40707" y="43725"/>
                  </a:lnTo>
                  <a:lnTo>
                    <a:pt x="33065" y="26513"/>
                  </a:lnTo>
                  <a:lnTo>
                    <a:pt x="26919" y="1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474"/>
            <p:cNvSpPr/>
            <p:nvPr>
              <p:custDataLst>
                <p:tags r:id="rId17"/>
              </p:custDataLst>
            </p:nvPr>
          </p:nvSpPr>
          <p:spPr>
            <a:xfrm>
              <a:off x="8840691" y="6148022"/>
              <a:ext cx="62010" cy="165890"/>
            </a:xfrm>
            <a:custGeom>
              <a:avLst/>
              <a:gdLst/>
              <a:ahLst/>
              <a:cxnLst/>
              <a:rect l="0" t="0" r="0" b="0"/>
              <a:pathLst>
                <a:path w="62010" h="165890">
                  <a:moveTo>
                    <a:pt x="62009" y="17828"/>
                  </a:moveTo>
                  <a:lnTo>
                    <a:pt x="62009" y="17828"/>
                  </a:lnTo>
                  <a:lnTo>
                    <a:pt x="62009" y="14457"/>
                  </a:lnTo>
                  <a:lnTo>
                    <a:pt x="60128" y="10921"/>
                  </a:lnTo>
                  <a:lnTo>
                    <a:pt x="53171" y="2900"/>
                  </a:lnTo>
                  <a:lnTo>
                    <a:pt x="47262" y="610"/>
                  </a:lnTo>
                  <a:lnTo>
                    <a:pt x="43711" y="0"/>
                  </a:lnTo>
                  <a:lnTo>
                    <a:pt x="28600" y="2511"/>
                  </a:lnTo>
                  <a:lnTo>
                    <a:pt x="22466" y="5847"/>
                  </a:lnTo>
                  <a:lnTo>
                    <a:pt x="18329" y="9680"/>
                  </a:lnTo>
                  <a:lnTo>
                    <a:pt x="8771" y="16511"/>
                  </a:lnTo>
                  <a:lnTo>
                    <a:pt x="3540" y="23358"/>
                  </a:lnTo>
                  <a:lnTo>
                    <a:pt x="745" y="31104"/>
                  </a:lnTo>
                  <a:lnTo>
                    <a:pt x="0" y="35146"/>
                  </a:lnTo>
                  <a:lnTo>
                    <a:pt x="5692" y="54317"/>
                  </a:lnTo>
                  <a:lnTo>
                    <a:pt x="33869" y="97257"/>
                  </a:lnTo>
                  <a:lnTo>
                    <a:pt x="58563" y="131463"/>
                  </a:lnTo>
                  <a:lnTo>
                    <a:pt x="58596" y="139122"/>
                  </a:lnTo>
                  <a:lnTo>
                    <a:pt x="57617" y="143141"/>
                  </a:lnTo>
                  <a:lnTo>
                    <a:pt x="49497" y="155539"/>
                  </a:lnTo>
                  <a:lnTo>
                    <a:pt x="38153" y="164778"/>
                  </a:lnTo>
                  <a:lnTo>
                    <a:pt x="34111" y="165889"/>
                  </a:lnTo>
                  <a:lnTo>
                    <a:pt x="25856" y="165241"/>
                  </a:lnTo>
                  <a:lnTo>
                    <a:pt x="22384" y="163376"/>
                  </a:lnTo>
                  <a:lnTo>
                    <a:pt x="11209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475"/>
            <p:cNvSpPr/>
            <p:nvPr>
              <p:custDataLst>
                <p:tags r:id="rId18"/>
              </p:custDataLst>
            </p:nvPr>
          </p:nvSpPr>
          <p:spPr>
            <a:xfrm>
              <a:off x="8528050" y="5919867"/>
              <a:ext cx="109052" cy="474584"/>
            </a:xfrm>
            <a:custGeom>
              <a:avLst/>
              <a:gdLst/>
              <a:ahLst/>
              <a:cxnLst/>
              <a:rect l="0" t="0" r="0" b="0"/>
              <a:pathLst>
                <a:path w="109052" h="474584">
                  <a:moveTo>
                    <a:pt x="12700" y="23733"/>
                  </a:moveTo>
                  <a:lnTo>
                    <a:pt x="12700" y="23733"/>
                  </a:lnTo>
                  <a:lnTo>
                    <a:pt x="13405" y="9935"/>
                  </a:lnTo>
                  <a:lnTo>
                    <a:pt x="16070" y="3959"/>
                  </a:lnTo>
                  <a:lnTo>
                    <a:pt x="19180" y="2083"/>
                  </a:lnTo>
                  <a:lnTo>
                    <a:pt x="28280" y="0"/>
                  </a:lnTo>
                  <a:lnTo>
                    <a:pt x="41262" y="6601"/>
                  </a:lnTo>
                  <a:lnTo>
                    <a:pt x="75962" y="40575"/>
                  </a:lnTo>
                  <a:lnTo>
                    <a:pt x="103019" y="75760"/>
                  </a:lnTo>
                  <a:lnTo>
                    <a:pt x="109051" y="100479"/>
                  </a:lnTo>
                  <a:lnTo>
                    <a:pt x="106323" y="124164"/>
                  </a:lnTo>
                  <a:lnTo>
                    <a:pt x="92180" y="153366"/>
                  </a:lnTo>
                  <a:lnTo>
                    <a:pt x="47522" y="199851"/>
                  </a:lnTo>
                  <a:lnTo>
                    <a:pt x="36172" y="210427"/>
                  </a:lnTo>
                  <a:lnTo>
                    <a:pt x="30188" y="221714"/>
                  </a:lnTo>
                  <a:lnTo>
                    <a:pt x="28232" y="234491"/>
                  </a:lnTo>
                  <a:lnTo>
                    <a:pt x="31804" y="258257"/>
                  </a:lnTo>
                  <a:lnTo>
                    <a:pt x="47178" y="295654"/>
                  </a:lnTo>
                  <a:lnTo>
                    <a:pt x="60545" y="323731"/>
                  </a:lnTo>
                  <a:lnTo>
                    <a:pt x="71383" y="364821"/>
                  </a:lnTo>
                  <a:lnTo>
                    <a:pt x="70296" y="385819"/>
                  </a:lnTo>
                  <a:lnTo>
                    <a:pt x="59869" y="417473"/>
                  </a:lnTo>
                  <a:lnTo>
                    <a:pt x="37383" y="453032"/>
                  </a:lnTo>
                  <a:lnTo>
                    <a:pt x="25579" y="467100"/>
                  </a:lnTo>
                  <a:lnTo>
                    <a:pt x="16308" y="471257"/>
                  </a:lnTo>
                  <a:lnTo>
                    <a:pt x="0" y="474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055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121"/>
          <p:cNvGrpSpPr/>
          <p:nvPr/>
        </p:nvGrpSpPr>
        <p:grpSpPr>
          <a:xfrm>
            <a:off x="581592" y="541373"/>
            <a:ext cx="703591" cy="506378"/>
            <a:chOff x="581592" y="541373"/>
            <a:chExt cx="703591" cy="506378"/>
          </a:xfrm>
        </p:grpSpPr>
        <p:sp>
          <p:nvSpPr>
            <p:cNvPr id="2" name="SMARTInkShape-5476"/>
            <p:cNvSpPr/>
            <p:nvPr>
              <p:custDataLst>
                <p:tags r:id="rId141"/>
              </p:custDataLst>
            </p:nvPr>
          </p:nvSpPr>
          <p:spPr>
            <a:xfrm>
              <a:off x="777392" y="699201"/>
              <a:ext cx="143359" cy="171990"/>
            </a:xfrm>
            <a:custGeom>
              <a:avLst/>
              <a:gdLst/>
              <a:ahLst/>
              <a:cxnLst/>
              <a:rect l="0" t="0" r="0" b="0"/>
              <a:pathLst>
                <a:path w="143359" h="171990">
                  <a:moveTo>
                    <a:pt x="3658" y="31049"/>
                  </a:moveTo>
                  <a:lnTo>
                    <a:pt x="3658" y="31049"/>
                  </a:lnTo>
                  <a:lnTo>
                    <a:pt x="287" y="27678"/>
                  </a:lnTo>
                  <a:lnTo>
                    <a:pt x="0" y="25274"/>
                  </a:lnTo>
                  <a:lnTo>
                    <a:pt x="2966" y="15148"/>
                  </a:lnTo>
                  <a:lnTo>
                    <a:pt x="6408" y="7284"/>
                  </a:lnTo>
                  <a:lnTo>
                    <a:pt x="9019" y="4622"/>
                  </a:lnTo>
                  <a:lnTo>
                    <a:pt x="15683" y="1665"/>
                  </a:lnTo>
                  <a:lnTo>
                    <a:pt x="23998" y="0"/>
                  </a:lnTo>
                  <a:lnTo>
                    <a:pt x="30572" y="3374"/>
                  </a:lnTo>
                  <a:lnTo>
                    <a:pt x="34301" y="6249"/>
                  </a:lnTo>
                  <a:lnTo>
                    <a:pt x="46290" y="23779"/>
                  </a:lnTo>
                  <a:lnTo>
                    <a:pt x="52038" y="50218"/>
                  </a:lnTo>
                  <a:lnTo>
                    <a:pt x="46999" y="87137"/>
                  </a:lnTo>
                  <a:lnTo>
                    <a:pt x="39940" y="129355"/>
                  </a:lnTo>
                  <a:lnTo>
                    <a:pt x="30009" y="156289"/>
                  </a:lnTo>
                  <a:lnTo>
                    <a:pt x="21500" y="169836"/>
                  </a:lnTo>
                  <a:lnTo>
                    <a:pt x="19081" y="171551"/>
                  </a:lnTo>
                  <a:lnTo>
                    <a:pt x="16762" y="171989"/>
                  </a:lnTo>
                  <a:lnTo>
                    <a:pt x="14511" y="171576"/>
                  </a:lnTo>
                  <a:lnTo>
                    <a:pt x="13010" y="169889"/>
                  </a:lnTo>
                  <a:lnTo>
                    <a:pt x="11342" y="164252"/>
                  </a:lnTo>
                  <a:lnTo>
                    <a:pt x="13774" y="146403"/>
                  </a:lnTo>
                  <a:lnTo>
                    <a:pt x="31714" y="104949"/>
                  </a:lnTo>
                  <a:lnTo>
                    <a:pt x="43644" y="86471"/>
                  </a:lnTo>
                  <a:lnTo>
                    <a:pt x="70536" y="53599"/>
                  </a:lnTo>
                  <a:lnTo>
                    <a:pt x="89858" y="10277"/>
                  </a:lnTo>
                  <a:lnTo>
                    <a:pt x="92025" y="1467"/>
                  </a:lnTo>
                  <a:lnTo>
                    <a:pt x="89029" y="6683"/>
                  </a:lnTo>
                  <a:lnTo>
                    <a:pt x="75542" y="53615"/>
                  </a:lnTo>
                  <a:lnTo>
                    <a:pt x="71355" y="70947"/>
                  </a:lnTo>
                  <a:lnTo>
                    <a:pt x="72786" y="86176"/>
                  </a:lnTo>
                  <a:lnTo>
                    <a:pt x="78126" y="99294"/>
                  </a:lnTo>
                  <a:lnTo>
                    <a:pt x="85203" y="109828"/>
                  </a:lnTo>
                  <a:lnTo>
                    <a:pt x="90477" y="113202"/>
                  </a:lnTo>
                  <a:lnTo>
                    <a:pt x="103863" y="116950"/>
                  </a:lnTo>
                  <a:lnTo>
                    <a:pt x="143358" y="113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477"/>
            <p:cNvSpPr/>
            <p:nvPr>
              <p:custDataLst>
                <p:tags r:id="rId142"/>
              </p:custDataLst>
            </p:nvPr>
          </p:nvSpPr>
          <p:spPr>
            <a:xfrm>
              <a:off x="581592" y="541373"/>
              <a:ext cx="178651" cy="321092"/>
            </a:xfrm>
            <a:custGeom>
              <a:avLst/>
              <a:gdLst/>
              <a:ahLst/>
              <a:cxnLst/>
              <a:rect l="0" t="0" r="0" b="0"/>
              <a:pathLst>
                <a:path w="178651" h="321092">
                  <a:moveTo>
                    <a:pt x="47058" y="42827"/>
                  </a:moveTo>
                  <a:lnTo>
                    <a:pt x="47058" y="42827"/>
                  </a:lnTo>
                  <a:lnTo>
                    <a:pt x="47058" y="51665"/>
                  </a:lnTo>
                  <a:lnTo>
                    <a:pt x="48939" y="55692"/>
                  </a:lnTo>
                  <a:lnTo>
                    <a:pt x="50429" y="57754"/>
                  </a:lnTo>
                  <a:lnTo>
                    <a:pt x="59267" y="64026"/>
                  </a:lnTo>
                  <a:lnTo>
                    <a:pt x="70823" y="66982"/>
                  </a:lnTo>
                  <a:lnTo>
                    <a:pt x="98479" y="61156"/>
                  </a:lnTo>
                  <a:lnTo>
                    <a:pt x="141039" y="42206"/>
                  </a:lnTo>
                  <a:lnTo>
                    <a:pt x="164086" y="25771"/>
                  </a:lnTo>
                  <a:lnTo>
                    <a:pt x="174474" y="13157"/>
                  </a:lnTo>
                  <a:lnTo>
                    <a:pt x="178650" y="3854"/>
                  </a:lnTo>
                  <a:lnTo>
                    <a:pt x="177119" y="2028"/>
                  </a:lnTo>
                  <a:lnTo>
                    <a:pt x="169774" y="0"/>
                  </a:lnTo>
                  <a:lnTo>
                    <a:pt x="150368" y="5600"/>
                  </a:lnTo>
                  <a:lnTo>
                    <a:pt x="110226" y="41130"/>
                  </a:lnTo>
                  <a:lnTo>
                    <a:pt x="94888" y="56184"/>
                  </a:lnTo>
                  <a:lnTo>
                    <a:pt x="83368" y="74634"/>
                  </a:lnTo>
                  <a:lnTo>
                    <a:pt x="75690" y="104854"/>
                  </a:lnTo>
                  <a:lnTo>
                    <a:pt x="76787" y="129409"/>
                  </a:lnTo>
                  <a:lnTo>
                    <a:pt x="83554" y="141515"/>
                  </a:lnTo>
                  <a:lnTo>
                    <a:pt x="101044" y="159435"/>
                  </a:lnTo>
                  <a:lnTo>
                    <a:pt x="109166" y="162945"/>
                  </a:lnTo>
                  <a:lnTo>
                    <a:pt x="92797" y="167170"/>
                  </a:lnTo>
                  <a:lnTo>
                    <a:pt x="50494" y="194563"/>
                  </a:lnTo>
                  <a:lnTo>
                    <a:pt x="10386" y="230261"/>
                  </a:lnTo>
                  <a:lnTo>
                    <a:pt x="2537" y="252190"/>
                  </a:lnTo>
                  <a:lnTo>
                    <a:pt x="0" y="282896"/>
                  </a:lnTo>
                  <a:lnTo>
                    <a:pt x="2860" y="296280"/>
                  </a:lnTo>
                  <a:lnTo>
                    <a:pt x="8835" y="309284"/>
                  </a:lnTo>
                  <a:lnTo>
                    <a:pt x="13109" y="313598"/>
                  </a:lnTo>
                  <a:lnTo>
                    <a:pt x="23503" y="318392"/>
                  </a:lnTo>
                  <a:lnTo>
                    <a:pt x="44626" y="321091"/>
                  </a:lnTo>
                  <a:lnTo>
                    <a:pt x="88540" y="310144"/>
                  </a:lnTo>
                  <a:lnTo>
                    <a:pt x="102889" y="306979"/>
                  </a:lnTo>
                  <a:lnTo>
                    <a:pt x="129608" y="309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478"/>
            <p:cNvSpPr/>
            <p:nvPr>
              <p:custDataLst>
                <p:tags r:id="rId143"/>
              </p:custDataLst>
            </p:nvPr>
          </p:nvSpPr>
          <p:spPr>
            <a:xfrm>
              <a:off x="596900" y="901700"/>
              <a:ext cx="495471" cy="107951"/>
            </a:xfrm>
            <a:custGeom>
              <a:avLst/>
              <a:gdLst/>
              <a:ahLst/>
              <a:cxnLst/>
              <a:rect l="0" t="0" r="0" b="0"/>
              <a:pathLst>
                <a:path w="495471" h="107951">
                  <a:moveTo>
                    <a:pt x="0" y="107950"/>
                  </a:moveTo>
                  <a:lnTo>
                    <a:pt x="0" y="107950"/>
                  </a:lnTo>
                  <a:lnTo>
                    <a:pt x="39999" y="104579"/>
                  </a:lnTo>
                  <a:lnTo>
                    <a:pt x="71870" y="95398"/>
                  </a:lnTo>
                  <a:lnTo>
                    <a:pt x="113081" y="80499"/>
                  </a:lnTo>
                  <a:lnTo>
                    <a:pt x="138887" y="70599"/>
                  </a:lnTo>
                  <a:lnTo>
                    <a:pt x="166675" y="59766"/>
                  </a:lnTo>
                  <a:lnTo>
                    <a:pt x="198606" y="50427"/>
                  </a:lnTo>
                  <a:lnTo>
                    <a:pt x="233298" y="42085"/>
                  </a:lnTo>
                  <a:lnTo>
                    <a:pt x="269832" y="34407"/>
                  </a:lnTo>
                  <a:lnTo>
                    <a:pt x="304771" y="27877"/>
                  </a:lnTo>
                  <a:lnTo>
                    <a:pt x="338648" y="22112"/>
                  </a:lnTo>
                  <a:lnTo>
                    <a:pt x="371815" y="16858"/>
                  </a:lnTo>
                  <a:lnTo>
                    <a:pt x="400277" y="12650"/>
                  </a:lnTo>
                  <a:lnTo>
                    <a:pt x="425601" y="9139"/>
                  </a:lnTo>
                  <a:lnTo>
                    <a:pt x="465734" y="4062"/>
                  </a:lnTo>
                  <a:lnTo>
                    <a:pt x="495470" y="802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479"/>
            <p:cNvSpPr/>
            <p:nvPr>
              <p:custDataLst>
                <p:tags r:id="rId144"/>
              </p:custDataLst>
            </p:nvPr>
          </p:nvSpPr>
          <p:spPr>
            <a:xfrm>
              <a:off x="698500" y="946150"/>
              <a:ext cx="400051" cy="101601"/>
            </a:xfrm>
            <a:custGeom>
              <a:avLst/>
              <a:gdLst/>
              <a:ahLst/>
              <a:cxnLst/>
              <a:rect l="0" t="0" r="0" b="0"/>
              <a:pathLst>
                <a:path w="400051" h="101601">
                  <a:moveTo>
                    <a:pt x="0" y="101600"/>
                  </a:moveTo>
                  <a:lnTo>
                    <a:pt x="0" y="101600"/>
                  </a:lnTo>
                  <a:lnTo>
                    <a:pt x="23100" y="99483"/>
                  </a:lnTo>
                  <a:lnTo>
                    <a:pt x="67130" y="87802"/>
                  </a:lnTo>
                  <a:lnTo>
                    <a:pt x="111915" y="81827"/>
                  </a:lnTo>
                  <a:lnTo>
                    <a:pt x="135994" y="78540"/>
                  </a:lnTo>
                  <a:lnTo>
                    <a:pt x="160512" y="74938"/>
                  </a:lnTo>
                  <a:lnTo>
                    <a:pt x="185325" y="71125"/>
                  </a:lnTo>
                  <a:lnTo>
                    <a:pt x="231709" y="63126"/>
                  </a:lnTo>
                  <a:lnTo>
                    <a:pt x="273726" y="54162"/>
                  </a:lnTo>
                  <a:lnTo>
                    <a:pt x="308864" y="43122"/>
                  </a:lnTo>
                  <a:lnTo>
                    <a:pt x="349670" y="25006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480"/>
            <p:cNvSpPr/>
            <p:nvPr>
              <p:custDataLst>
                <p:tags r:id="rId145"/>
              </p:custDataLst>
            </p:nvPr>
          </p:nvSpPr>
          <p:spPr>
            <a:xfrm>
              <a:off x="1270000" y="663379"/>
              <a:ext cx="15183" cy="28772"/>
            </a:xfrm>
            <a:custGeom>
              <a:avLst/>
              <a:gdLst/>
              <a:ahLst/>
              <a:cxnLst/>
              <a:rect l="0" t="0" r="0" b="0"/>
              <a:pathLst>
                <a:path w="15183" h="287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9434" y="418"/>
                  </a:lnTo>
                  <a:lnTo>
                    <a:pt x="11933" y="2108"/>
                  </a:lnTo>
                  <a:lnTo>
                    <a:pt x="14306" y="4646"/>
                  </a:lnTo>
                  <a:lnTo>
                    <a:pt x="15182" y="8454"/>
                  </a:lnTo>
                  <a:lnTo>
                    <a:pt x="1270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481"/>
            <p:cNvSpPr/>
            <p:nvPr>
              <p:custDataLst>
                <p:tags r:id="rId146"/>
              </p:custDataLst>
            </p:nvPr>
          </p:nvSpPr>
          <p:spPr>
            <a:xfrm>
              <a:off x="1244600" y="806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5482"/>
          <p:cNvSpPr/>
          <p:nvPr>
            <p:custDataLst>
              <p:tags r:id="rId1"/>
            </p:custDataLst>
          </p:nvPr>
        </p:nvSpPr>
        <p:spPr>
          <a:xfrm>
            <a:off x="1149350" y="522106"/>
            <a:ext cx="44451" cy="290695"/>
          </a:xfrm>
          <a:custGeom>
            <a:avLst/>
            <a:gdLst/>
            <a:ahLst/>
            <a:cxnLst/>
            <a:rect l="0" t="0" r="0" b="0"/>
            <a:pathLst>
              <a:path w="44451" h="290695">
                <a:moveTo>
                  <a:pt x="44450" y="17644"/>
                </a:moveTo>
                <a:lnTo>
                  <a:pt x="44450" y="17644"/>
                </a:lnTo>
                <a:lnTo>
                  <a:pt x="44450" y="0"/>
                </a:lnTo>
                <a:lnTo>
                  <a:pt x="41079" y="44184"/>
                </a:lnTo>
                <a:lnTo>
                  <a:pt x="35612" y="91595"/>
                </a:lnTo>
                <a:lnTo>
                  <a:pt x="29703" y="129298"/>
                </a:lnTo>
                <a:lnTo>
                  <a:pt x="23079" y="169574"/>
                </a:lnTo>
                <a:lnTo>
                  <a:pt x="17783" y="210992"/>
                </a:lnTo>
                <a:lnTo>
                  <a:pt x="11196" y="245393"/>
                </a:lnTo>
                <a:lnTo>
                  <a:pt x="0" y="2906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1123"/>
          <p:cNvGrpSpPr/>
          <p:nvPr/>
        </p:nvGrpSpPr>
        <p:grpSpPr>
          <a:xfrm>
            <a:off x="1828800" y="542442"/>
            <a:ext cx="457201" cy="289409"/>
            <a:chOff x="1828800" y="542442"/>
            <a:chExt cx="457201" cy="289409"/>
          </a:xfrm>
        </p:grpSpPr>
        <p:sp>
          <p:nvSpPr>
            <p:cNvPr id="10" name="SMARTInkShape-5483"/>
            <p:cNvSpPr/>
            <p:nvPr>
              <p:custDataLst>
                <p:tags r:id="rId136"/>
              </p:custDataLst>
            </p:nvPr>
          </p:nvSpPr>
          <p:spPr>
            <a:xfrm>
              <a:off x="1874133" y="578189"/>
              <a:ext cx="145168" cy="209212"/>
            </a:xfrm>
            <a:custGeom>
              <a:avLst/>
              <a:gdLst/>
              <a:ahLst/>
              <a:cxnLst/>
              <a:rect l="0" t="0" r="0" b="0"/>
              <a:pathLst>
                <a:path w="145168" h="209212">
                  <a:moveTo>
                    <a:pt x="5467" y="12361"/>
                  </a:moveTo>
                  <a:lnTo>
                    <a:pt x="5467" y="12361"/>
                  </a:lnTo>
                  <a:lnTo>
                    <a:pt x="2096" y="8990"/>
                  </a:lnTo>
                  <a:lnTo>
                    <a:pt x="441" y="5453"/>
                  </a:lnTo>
                  <a:lnTo>
                    <a:pt x="0" y="3523"/>
                  </a:lnTo>
                  <a:lnTo>
                    <a:pt x="411" y="2235"/>
                  </a:lnTo>
                  <a:lnTo>
                    <a:pt x="1391" y="1377"/>
                  </a:lnTo>
                  <a:lnTo>
                    <a:pt x="4662" y="0"/>
                  </a:lnTo>
                  <a:lnTo>
                    <a:pt x="27096" y="17698"/>
                  </a:lnTo>
                  <a:lnTo>
                    <a:pt x="48486" y="44124"/>
                  </a:lnTo>
                  <a:lnTo>
                    <a:pt x="68543" y="81901"/>
                  </a:lnTo>
                  <a:lnTo>
                    <a:pt x="88597" y="120219"/>
                  </a:lnTo>
                  <a:lnTo>
                    <a:pt x="116537" y="167330"/>
                  </a:lnTo>
                  <a:lnTo>
                    <a:pt x="145167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484"/>
            <p:cNvSpPr/>
            <p:nvPr>
              <p:custDataLst>
                <p:tags r:id="rId137"/>
              </p:custDataLst>
            </p:nvPr>
          </p:nvSpPr>
          <p:spPr>
            <a:xfrm>
              <a:off x="1828800" y="542442"/>
              <a:ext cx="196851" cy="232259"/>
            </a:xfrm>
            <a:custGeom>
              <a:avLst/>
              <a:gdLst/>
              <a:ahLst/>
              <a:cxnLst/>
              <a:rect l="0" t="0" r="0" b="0"/>
              <a:pathLst>
                <a:path w="196851" h="232259">
                  <a:moveTo>
                    <a:pt x="196850" y="3658"/>
                  </a:moveTo>
                  <a:lnTo>
                    <a:pt x="196850" y="3658"/>
                  </a:lnTo>
                  <a:lnTo>
                    <a:pt x="196850" y="287"/>
                  </a:lnTo>
                  <a:lnTo>
                    <a:pt x="196144" y="0"/>
                  </a:lnTo>
                  <a:lnTo>
                    <a:pt x="160876" y="21151"/>
                  </a:lnTo>
                  <a:lnTo>
                    <a:pt x="116609" y="68198"/>
                  </a:lnTo>
                  <a:lnTo>
                    <a:pt x="81353" y="115679"/>
                  </a:lnTo>
                  <a:lnTo>
                    <a:pt x="57323" y="149401"/>
                  </a:lnTo>
                  <a:lnTo>
                    <a:pt x="26078" y="190069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485"/>
            <p:cNvSpPr/>
            <p:nvPr>
              <p:custDataLst>
                <p:tags r:id="rId138"/>
              </p:custDataLst>
            </p:nvPr>
          </p:nvSpPr>
          <p:spPr>
            <a:xfrm>
              <a:off x="2044700" y="7239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0818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486"/>
            <p:cNvSpPr/>
            <p:nvPr>
              <p:custDataLst>
                <p:tags r:id="rId139"/>
              </p:custDataLst>
            </p:nvPr>
          </p:nvSpPr>
          <p:spPr>
            <a:xfrm>
              <a:off x="2063750" y="769233"/>
              <a:ext cx="94368" cy="62618"/>
            </a:xfrm>
            <a:custGeom>
              <a:avLst/>
              <a:gdLst/>
              <a:ahLst/>
              <a:cxnLst/>
              <a:rect l="0" t="0" r="0" b="0"/>
              <a:pathLst>
                <a:path w="94368" h="62618">
                  <a:moveTo>
                    <a:pt x="88900" y="5467"/>
                  </a:moveTo>
                  <a:lnTo>
                    <a:pt x="88900" y="5467"/>
                  </a:lnTo>
                  <a:lnTo>
                    <a:pt x="94367" y="0"/>
                  </a:lnTo>
                  <a:lnTo>
                    <a:pt x="53271" y="25900"/>
                  </a:lnTo>
                  <a:lnTo>
                    <a:pt x="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487"/>
            <p:cNvSpPr/>
            <p:nvPr>
              <p:custDataLst>
                <p:tags r:id="rId140"/>
              </p:custDataLst>
            </p:nvPr>
          </p:nvSpPr>
          <p:spPr>
            <a:xfrm>
              <a:off x="2279650" y="768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124"/>
          <p:cNvGrpSpPr/>
          <p:nvPr/>
        </p:nvGrpSpPr>
        <p:grpSpPr>
          <a:xfrm>
            <a:off x="2647950" y="382643"/>
            <a:ext cx="591812" cy="525408"/>
            <a:chOff x="2647950" y="382643"/>
            <a:chExt cx="591812" cy="525408"/>
          </a:xfrm>
        </p:grpSpPr>
        <p:sp>
          <p:nvSpPr>
            <p:cNvPr id="16" name="SMARTInkShape-5488"/>
            <p:cNvSpPr/>
            <p:nvPr>
              <p:custDataLst>
                <p:tags r:id="rId131"/>
              </p:custDataLst>
            </p:nvPr>
          </p:nvSpPr>
          <p:spPr>
            <a:xfrm>
              <a:off x="2647950" y="749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489"/>
            <p:cNvSpPr/>
            <p:nvPr>
              <p:custDataLst>
                <p:tags r:id="rId132"/>
              </p:custDataLst>
            </p:nvPr>
          </p:nvSpPr>
          <p:spPr>
            <a:xfrm>
              <a:off x="2857500" y="539750"/>
              <a:ext cx="155328" cy="216044"/>
            </a:xfrm>
            <a:custGeom>
              <a:avLst/>
              <a:gdLst/>
              <a:ahLst/>
              <a:cxnLst/>
              <a:rect l="0" t="0" r="0" b="0"/>
              <a:pathLst>
                <a:path w="155328" h="216044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60053" y="43351"/>
                  </a:lnTo>
                  <a:lnTo>
                    <a:pt x="95405" y="86771"/>
                  </a:lnTo>
                  <a:lnTo>
                    <a:pt x="126418" y="130524"/>
                  </a:lnTo>
                  <a:lnTo>
                    <a:pt x="144075" y="169907"/>
                  </a:lnTo>
                  <a:lnTo>
                    <a:pt x="155327" y="215056"/>
                  </a:lnTo>
                  <a:lnTo>
                    <a:pt x="155057" y="216043"/>
                  </a:lnTo>
                  <a:lnTo>
                    <a:pt x="152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490"/>
            <p:cNvSpPr/>
            <p:nvPr>
              <p:custDataLst>
                <p:tags r:id="rId133"/>
              </p:custDataLst>
            </p:nvPr>
          </p:nvSpPr>
          <p:spPr>
            <a:xfrm>
              <a:off x="2819400" y="534283"/>
              <a:ext cx="196851" cy="246768"/>
            </a:xfrm>
            <a:custGeom>
              <a:avLst/>
              <a:gdLst/>
              <a:ahLst/>
              <a:cxnLst/>
              <a:rect l="0" t="0" r="0" b="0"/>
              <a:pathLst>
                <a:path w="196851" h="246768">
                  <a:moveTo>
                    <a:pt x="196850" y="5467"/>
                  </a:moveTo>
                  <a:lnTo>
                    <a:pt x="196850" y="5467"/>
                  </a:lnTo>
                  <a:lnTo>
                    <a:pt x="193479" y="2096"/>
                  </a:lnTo>
                  <a:lnTo>
                    <a:pt x="189943" y="441"/>
                  </a:lnTo>
                  <a:lnTo>
                    <a:pt x="188012" y="0"/>
                  </a:lnTo>
                  <a:lnTo>
                    <a:pt x="182103" y="7035"/>
                  </a:lnTo>
                  <a:lnTo>
                    <a:pt x="151164" y="50385"/>
                  </a:lnTo>
                  <a:lnTo>
                    <a:pt x="118402" y="97563"/>
                  </a:lnTo>
                  <a:lnTo>
                    <a:pt x="94251" y="130830"/>
                  </a:lnTo>
                  <a:lnTo>
                    <a:pt x="67525" y="164430"/>
                  </a:lnTo>
                  <a:lnTo>
                    <a:pt x="30355" y="209436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491"/>
            <p:cNvSpPr/>
            <p:nvPr>
              <p:custDataLst>
                <p:tags r:id="rId134"/>
              </p:custDataLst>
            </p:nvPr>
          </p:nvSpPr>
          <p:spPr>
            <a:xfrm>
              <a:off x="3013202" y="704263"/>
              <a:ext cx="90630" cy="131270"/>
            </a:xfrm>
            <a:custGeom>
              <a:avLst/>
              <a:gdLst/>
              <a:ahLst/>
              <a:cxnLst/>
              <a:rect l="0" t="0" r="0" b="0"/>
              <a:pathLst>
                <a:path w="90630" h="131270">
                  <a:moveTo>
                    <a:pt x="41148" y="38687"/>
                  </a:moveTo>
                  <a:lnTo>
                    <a:pt x="41148" y="38687"/>
                  </a:lnTo>
                  <a:lnTo>
                    <a:pt x="37777" y="38687"/>
                  </a:lnTo>
                  <a:lnTo>
                    <a:pt x="34241" y="40568"/>
                  </a:lnTo>
                  <a:lnTo>
                    <a:pt x="30317" y="44462"/>
                  </a:lnTo>
                  <a:lnTo>
                    <a:pt x="22049" y="60341"/>
                  </a:lnTo>
                  <a:lnTo>
                    <a:pt x="12214" y="94194"/>
                  </a:lnTo>
                  <a:lnTo>
                    <a:pt x="8940" y="127312"/>
                  </a:lnTo>
                  <a:lnTo>
                    <a:pt x="7681" y="129520"/>
                  </a:lnTo>
                  <a:lnTo>
                    <a:pt x="6137" y="130993"/>
                  </a:lnTo>
                  <a:lnTo>
                    <a:pt x="4402" y="131269"/>
                  </a:lnTo>
                  <a:lnTo>
                    <a:pt x="592" y="129694"/>
                  </a:lnTo>
                  <a:lnTo>
                    <a:pt x="0" y="126875"/>
                  </a:lnTo>
                  <a:lnTo>
                    <a:pt x="2507" y="87773"/>
                  </a:lnTo>
                  <a:lnTo>
                    <a:pt x="6259" y="47508"/>
                  </a:lnTo>
                  <a:lnTo>
                    <a:pt x="15210" y="17782"/>
                  </a:lnTo>
                  <a:lnTo>
                    <a:pt x="22800" y="6348"/>
                  </a:lnTo>
                  <a:lnTo>
                    <a:pt x="26799" y="2311"/>
                  </a:lnTo>
                  <a:lnTo>
                    <a:pt x="31582" y="325"/>
                  </a:lnTo>
                  <a:lnTo>
                    <a:pt x="42541" y="0"/>
                  </a:lnTo>
                  <a:lnTo>
                    <a:pt x="63982" y="7155"/>
                  </a:lnTo>
                  <a:lnTo>
                    <a:pt x="76226" y="18088"/>
                  </a:lnTo>
                  <a:lnTo>
                    <a:pt x="81467" y="24954"/>
                  </a:lnTo>
                  <a:lnTo>
                    <a:pt x="87290" y="41991"/>
                  </a:lnTo>
                  <a:lnTo>
                    <a:pt x="90629" y="86264"/>
                  </a:lnTo>
                  <a:lnTo>
                    <a:pt x="85598" y="114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492"/>
            <p:cNvSpPr/>
            <p:nvPr>
              <p:custDataLst>
                <p:tags r:id="rId135"/>
              </p:custDataLst>
            </p:nvPr>
          </p:nvSpPr>
          <p:spPr>
            <a:xfrm>
              <a:off x="3136900" y="382643"/>
              <a:ext cx="102862" cy="525408"/>
            </a:xfrm>
            <a:custGeom>
              <a:avLst/>
              <a:gdLst/>
              <a:ahLst/>
              <a:cxnLst/>
              <a:rect l="0" t="0" r="0" b="0"/>
              <a:pathLst>
                <a:path w="102862" h="525408">
                  <a:moveTo>
                    <a:pt x="31750" y="17407"/>
                  </a:moveTo>
                  <a:lnTo>
                    <a:pt x="31750" y="17407"/>
                  </a:lnTo>
                  <a:lnTo>
                    <a:pt x="46055" y="3101"/>
                  </a:lnTo>
                  <a:lnTo>
                    <a:pt x="54336" y="466"/>
                  </a:lnTo>
                  <a:lnTo>
                    <a:pt x="65071" y="0"/>
                  </a:lnTo>
                  <a:lnTo>
                    <a:pt x="76899" y="2144"/>
                  </a:lnTo>
                  <a:lnTo>
                    <a:pt x="87329" y="9213"/>
                  </a:lnTo>
                  <a:lnTo>
                    <a:pt x="95963" y="20115"/>
                  </a:lnTo>
                  <a:lnTo>
                    <a:pt x="102152" y="34368"/>
                  </a:lnTo>
                  <a:lnTo>
                    <a:pt x="102861" y="61630"/>
                  </a:lnTo>
                  <a:lnTo>
                    <a:pt x="91004" y="107516"/>
                  </a:lnTo>
                  <a:lnTo>
                    <a:pt x="74942" y="144060"/>
                  </a:lnTo>
                  <a:lnTo>
                    <a:pt x="52433" y="186489"/>
                  </a:lnTo>
                  <a:lnTo>
                    <a:pt x="32451" y="230660"/>
                  </a:lnTo>
                  <a:lnTo>
                    <a:pt x="30100" y="235776"/>
                  </a:lnTo>
                  <a:lnTo>
                    <a:pt x="29239" y="239892"/>
                  </a:lnTo>
                  <a:lnTo>
                    <a:pt x="30164" y="246347"/>
                  </a:lnTo>
                  <a:lnTo>
                    <a:pt x="65258" y="286642"/>
                  </a:lnTo>
                  <a:lnTo>
                    <a:pt x="75570" y="303578"/>
                  </a:lnTo>
                  <a:lnTo>
                    <a:pt x="83932" y="336208"/>
                  </a:lnTo>
                  <a:lnTo>
                    <a:pt x="81862" y="369237"/>
                  </a:lnTo>
                  <a:lnTo>
                    <a:pt x="71919" y="405522"/>
                  </a:lnTo>
                  <a:lnTo>
                    <a:pt x="55176" y="443084"/>
                  </a:lnTo>
                  <a:lnTo>
                    <a:pt x="32655" y="480319"/>
                  </a:lnTo>
                  <a:lnTo>
                    <a:pt x="0" y="525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5493"/>
          <p:cNvSpPr/>
          <p:nvPr>
            <p:custDataLst>
              <p:tags r:id="rId2"/>
            </p:custDataLst>
          </p:nvPr>
        </p:nvSpPr>
        <p:spPr>
          <a:xfrm>
            <a:off x="1591673" y="467264"/>
            <a:ext cx="192678" cy="463310"/>
          </a:xfrm>
          <a:custGeom>
            <a:avLst/>
            <a:gdLst/>
            <a:ahLst/>
            <a:cxnLst/>
            <a:rect l="0" t="0" r="0" b="0"/>
            <a:pathLst>
              <a:path w="192678" h="463310">
                <a:moveTo>
                  <a:pt x="122827" y="15336"/>
                </a:moveTo>
                <a:lnTo>
                  <a:pt x="122827" y="15336"/>
                </a:lnTo>
                <a:lnTo>
                  <a:pt x="113989" y="6498"/>
                </a:lnTo>
                <a:lnTo>
                  <a:pt x="101158" y="409"/>
                </a:lnTo>
                <a:lnTo>
                  <a:pt x="89913" y="0"/>
                </a:lnTo>
                <a:lnTo>
                  <a:pt x="58705" y="8857"/>
                </a:lnTo>
                <a:lnTo>
                  <a:pt x="32253" y="30271"/>
                </a:lnTo>
                <a:lnTo>
                  <a:pt x="5218" y="63337"/>
                </a:lnTo>
                <a:lnTo>
                  <a:pt x="0" y="77592"/>
                </a:lnTo>
                <a:lnTo>
                  <a:pt x="1445" y="90983"/>
                </a:lnTo>
                <a:lnTo>
                  <a:pt x="7496" y="103990"/>
                </a:lnTo>
                <a:lnTo>
                  <a:pt x="45813" y="147384"/>
                </a:lnTo>
                <a:lnTo>
                  <a:pt x="83644" y="189010"/>
                </a:lnTo>
                <a:lnTo>
                  <a:pt x="89420" y="209647"/>
                </a:lnTo>
                <a:lnTo>
                  <a:pt x="88224" y="232224"/>
                </a:lnTo>
                <a:lnTo>
                  <a:pt x="68327" y="277345"/>
                </a:lnTo>
                <a:lnTo>
                  <a:pt x="34982" y="323490"/>
                </a:lnTo>
                <a:lnTo>
                  <a:pt x="16828" y="344120"/>
                </a:lnTo>
                <a:lnTo>
                  <a:pt x="15744" y="347964"/>
                </a:lnTo>
                <a:lnTo>
                  <a:pt x="18505" y="357466"/>
                </a:lnTo>
                <a:lnTo>
                  <a:pt x="44921" y="403093"/>
                </a:lnTo>
                <a:lnTo>
                  <a:pt x="75579" y="446454"/>
                </a:lnTo>
                <a:lnTo>
                  <a:pt x="89363" y="456476"/>
                </a:lnTo>
                <a:lnTo>
                  <a:pt x="119732" y="463309"/>
                </a:lnTo>
                <a:lnTo>
                  <a:pt x="162283" y="458592"/>
                </a:lnTo>
                <a:lnTo>
                  <a:pt x="192677" y="4534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5494"/>
          <p:cNvSpPr/>
          <p:nvPr>
            <p:custDataLst>
              <p:tags r:id="rId3"/>
            </p:custDataLst>
          </p:nvPr>
        </p:nvSpPr>
        <p:spPr>
          <a:xfrm>
            <a:off x="3480139" y="634158"/>
            <a:ext cx="323512" cy="102443"/>
          </a:xfrm>
          <a:custGeom>
            <a:avLst/>
            <a:gdLst/>
            <a:ahLst/>
            <a:cxnLst/>
            <a:rect l="0" t="0" r="0" b="0"/>
            <a:pathLst>
              <a:path w="323512" h="102443">
                <a:moveTo>
                  <a:pt x="12361" y="102442"/>
                </a:moveTo>
                <a:lnTo>
                  <a:pt x="12361" y="102442"/>
                </a:lnTo>
                <a:lnTo>
                  <a:pt x="2236" y="91611"/>
                </a:lnTo>
                <a:lnTo>
                  <a:pt x="806" y="87515"/>
                </a:lnTo>
                <a:lnTo>
                  <a:pt x="0" y="71130"/>
                </a:lnTo>
                <a:lnTo>
                  <a:pt x="6504" y="45030"/>
                </a:lnTo>
                <a:lnTo>
                  <a:pt x="24110" y="18325"/>
                </a:lnTo>
                <a:lnTo>
                  <a:pt x="39219" y="6731"/>
                </a:lnTo>
                <a:lnTo>
                  <a:pt x="47200" y="2651"/>
                </a:lnTo>
                <a:lnTo>
                  <a:pt x="65474" y="0"/>
                </a:lnTo>
                <a:lnTo>
                  <a:pt x="85356" y="2584"/>
                </a:lnTo>
                <a:lnTo>
                  <a:pt x="128745" y="23372"/>
                </a:lnTo>
                <a:lnTo>
                  <a:pt x="171131" y="54446"/>
                </a:lnTo>
                <a:lnTo>
                  <a:pt x="218429" y="80486"/>
                </a:lnTo>
                <a:lnTo>
                  <a:pt x="233063" y="84923"/>
                </a:lnTo>
                <a:lnTo>
                  <a:pt x="246623" y="84543"/>
                </a:lnTo>
                <a:lnTo>
                  <a:pt x="259705" y="78259"/>
                </a:lnTo>
                <a:lnTo>
                  <a:pt x="278970" y="60940"/>
                </a:lnTo>
                <a:lnTo>
                  <a:pt x="310246" y="28940"/>
                </a:lnTo>
                <a:lnTo>
                  <a:pt x="317615" y="23208"/>
                </a:lnTo>
                <a:lnTo>
                  <a:pt x="323511" y="135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1127"/>
          <p:cNvGrpSpPr/>
          <p:nvPr/>
        </p:nvGrpSpPr>
        <p:grpSpPr>
          <a:xfrm>
            <a:off x="4146550" y="435806"/>
            <a:ext cx="1174751" cy="484947"/>
            <a:chOff x="4146550" y="435806"/>
            <a:chExt cx="1174751" cy="484947"/>
          </a:xfrm>
        </p:grpSpPr>
        <p:sp>
          <p:nvSpPr>
            <p:cNvPr id="24" name="SMARTInkShape-5495"/>
            <p:cNvSpPr/>
            <p:nvPr>
              <p:custDataLst>
                <p:tags r:id="rId124"/>
              </p:custDataLst>
            </p:nvPr>
          </p:nvSpPr>
          <p:spPr>
            <a:xfrm>
              <a:off x="5321300" y="692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496"/>
            <p:cNvSpPr/>
            <p:nvPr>
              <p:custDataLst>
                <p:tags r:id="rId125"/>
              </p:custDataLst>
            </p:nvPr>
          </p:nvSpPr>
          <p:spPr>
            <a:xfrm>
              <a:off x="5118100" y="465315"/>
              <a:ext cx="106106" cy="315736"/>
            </a:xfrm>
            <a:custGeom>
              <a:avLst/>
              <a:gdLst/>
              <a:ahLst/>
              <a:cxnLst/>
              <a:rect l="0" t="0" r="0" b="0"/>
              <a:pathLst>
                <a:path w="106106" h="315736">
                  <a:moveTo>
                    <a:pt x="63500" y="10935"/>
                  </a:moveTo>
                  <a:lnTo>
                    <a:pt x="63500" y="10935"/>
                  </a:lnTo>
                  <a:lnTo>
                    <a:pt x="63500" y="0"/>
                  </a:lnTo>
                  <a:lnTo>
                    <a:pt x="64206" y="117"/>
                  </a:lnTo>
                  <a:lnTo>
                    <a:pt x="66871" y="2129"/>
                  </a:lnTo>
                  <a:lnTo>
                    <a:pt x="90636" y="43094"/>
                  </a:lnTo>
                  <a:lnTo>
                    <a:pt x="101722" y="79809"/>
                  </a:lnTo>
                  <a:lnTo>
                    <a:pt x="106105" y="125338"/>
                  </a:lnTo>
                  <a:lnTo>
                    <a:pt x="101485" y="159853"/>
                  </a:lnTo>
                  <a:lnTo>
                    <a:pt x="90966" y="195654"/>
                  </a:lnTo>
                  <a:lnTo>
                    <a:pt x="74531" y="230380"/>
                  </a:lnTo>
                  <a:lnTo>
                    <a:pt x="45445" y="274923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497"/>
            <p:cNvSpPr/>
            <p:nvPr>
              <p:custDataLst>
                <p:tags r:id="rId126"/>
              </p:custDataLst>
            </p:nvPr>
          </p:nvSpPr>
          <p:spPr>
            <a:xfrm>
              <a:off x="5023221" y="592774"/>
              <a:ext cx="113482" cy="327979"/>
            </a:xfrm>
            <a:custGeom>
              <a:avLst/>
              <a:gdLst/>
              <a:ahLst/>
              <a:cxnLst/>
              <a:rect l="0" t="0" r="0" b="0"/>
              <a:pathLst>
                <a:path w="113482" h="327979">
                  <a:moveTo>
                    <a:pt x="31379" y="105726"/>
                  </a:moveTo>
                  <a:lnTo>
                    <a:pt x="31379" y="105726"/>
                  </a:lnTo>
                  <a:lnTo>
                    <a:pt x="26310" y="148372"/>
                  </a:lnTo>
                  <a:lnTo>
                    <a:pt x="20548" y="188839"/>
                  </a:lnTo>
                  <a:lnTo>
                    <a:pt x="14372" y="235558"/>
                  </a:lnTo>
                  <a:lnTo>
                    <a:pt x="8073" y="279583"/>
                  </a:lnTo>
                  <a:lnTo>
                    <a:pt x="463" y="326921"/>
                  </a:lnTo>
                  <a:lnTo>
                    <a:pt x="185" y="327978"/>
                  </a:lnTo>
                  <a:lnTo>
                    <a:pt x="0" y="327978"/>
                  </a:lnTo>
                  <a:lnTo>
                    <a:pt x="3441" y="284031"/>
                  </a:lnTo>
                  <a:lnTo>
                    <a:pt x="9790" y="244239"/>
                  </a:lnTo>
                  <a:lnTo>
                    <a:pt x="13458" y="217824"/>
                  </a:lnTo>
                  <a:lnTo>
                    <a:pt x="17315" y="188925"/>
                  </a:lnTo>
                  <a:lnTo>
                    <a:pt x="22708" y="160486"/>
                  </a:lnTo>
                  <a:lnTo>
                    <a:pt x="29126" y="132355"/>
                  </a:lnTo>
                  <a:lnTo>
                    <a:pt x="36227" y="104429"/>
                  </a:lnTo>
                  <a:lnTo>
                    <a:pt x="47880" y="63992"/>
                  </a:lnTo>
                  <a:lnTo>
                    <a:pt x="63488" y="19401"/>
                  </a:lnTo>
                  <a:lnTo>
                    <a:pt x="68307" y="13604"/>
                  </a:lnTo>
                  <a:lnTo>
                    <a:pt x="81188" y="5281"/>
                  </a:lnTo>
                  <a:lnTo>
                    <a:pt x="100935" y="0"/>
                  </a:lnTo>
                  <a:lnTo>
                    <a:pt x="105972" y="2786"/>
                  </a:lnTo>
                  <a:lnTo>
                    <a:pt x="113450" y="15290"/>
                  </a:lnTo>
                  <a:lnTo>
                    <a:pt x="113481" y="36369"/>
                  </a:lnTo>
                  <a:lnTo>
                    <a:pt x="105565" y="77885"/>
                  </a:lnTo>
                  <a:lnTo>
                    <a:pt x="90519" y="122171"/>
                  </a:lnTo>
                  <a:lnTo>
                    <a:pt x="63522" y="164949"/>
                  </a:lnTo>
                  <a:lnTo>
                    <a:pt x="48722" y="174380"/>
                  </a:lnTo>
                  <a:lnTo>
                    <a:pt x="25029" y="18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498"/>
            <p:cNvSpPr/>
            <p:nvPr>
              <p:custDataLst>
                <p:tags r:id="rId127"/>
              </p:custDataLst>
            </p:nvPr>
          </p:nvSpPr>
          <p:spPr>
            <a:xfrm>
              <a:off x="4888273" y="490850"/>
              <a:ext cx="90128" cy="360051"/>
            </a:xfrm>
            <a:custGeom>
              <a:avLst/>
              <a:gdLst/>
              <a:ahLst/>
              <a:cxnLst/>
              <a:rect l="0" t="0" r="0" b="0"/>
              <a:pathLst>
                <a:path w="90128" h="360051">
                  <a:moveTo>
                    <a:pt x="90127" y="42550"/>
                  </a:moveTo>
                  <a:lnTo>
                    <a:pt x="90127" y="42550"/>
                  </a:lnTo>
                  <a:lnTo>
                    <a:pt x="86756" y="32437"/>
                  </a:lnTo>
                  <a:lnTo>
                    <a:pt x="86983" y="21828"/>
                  </a:lnTo>
                  <a:lnTo>
                    <a:pt x="89506" y="4512"/>
                  </a:lnTo>
                  <a:lnTo>
                    <a:pt x="89007" y="2374"/>
                  </a:lnTo>
                  <a:lnTo>
                    <a:pt x="87970" y="950"/>
                  </a:lnTo>
                  <a:lnTo>
                    <a:pt x="86572" y="0"/>
                  </a:lnTo>
                  <a:lnTo>
                    <a:pt x="81256" y="826"/>
                  </a:lnTo>
                  <a:lnTo>
                    <a:pt x="77863" y="2034"/>
                  </a:lnTo>
                  <a:lnTo>
                    <a:pt x="62975" y="27331"/>
                  </a:lnTo>
                  <a:lnTo>
                    <a:pt x="47485" y="63773"/>
                  </a:lnTo>
                  <a:lnTo>
                    <a:pt x="38416" y="86332"/>
                  </a:lnTo>
                  <a:lnTo>
                    <a:pt x="29548" y="111955"/>
                  </a:lnTo>
                  <a:lnTo>
                    <a:pt x="20813" y="139620"/>
                  </a:lnTo>
                  <a:lnTo>
                    <a:pt x="12167" y="168647"/>
                  </a:lnTo>
                  <a:lnTo>
                    <a:pt x="6404" y="194348"/>
                  </a:lnTo>
                  <a:lnTo>
                    <a:pt x="0" y="239838"/>
                  </a:lnTo>
                  <a:lnTo>
                    <a:pt x="2798" y="277459"/>
                  </a:lnTo>
                  <a:lnTo>
                    <a:pt x="11803" y="308526"/>
                  </a:lnTo>
                  <a:lnTo>
                    <a:pt x="25212" y="331741"/>
                  </a:lnTo>
                  <a:lnTo>
                    <a:pt x="42461" y="345822"/>
                  </a:lnTo>
                  <a:lnTo>
                    <a:pt x="71077" y="36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499"/>
            <p:cNvSpPr/>
            <p:nvPr>
              <p:custDataLst>
                <p:tags r:id="rId128"/>
              </p:custDataLst>
            </p:nvPr>
          </p:nvSpPr>
          <p:spPr>
            <a:xfrm>
              <a:off x="4623146" y="619229"/>
              <a:ext cx="107605" cy="192777"/>
            </a:xfrm>
            <a:custGeom>
              <a:avLst/>
              <a:gdLst/>
              <a:ahLst/>
              <a:cxnLst/>
              <a:rect l="0" t="0" r="0" b="0"/>
              <a:pathLst>
                <a:path w="107605" h="192777">
                  <a:moveTo>
                    <a:pt x="18704" y="53871"/>
                  </a:moveTo>
                  <a:lnTo>
                    <a:pt x="18704" y="53871"/>
                  </a:lnTo>
                  <a:lnTo>
                    <a:pt x="22075" y="50500"/>
                  </a:lnTo>
                  <a:lnTo>
                    <a:pt x="22362" y="49507"/>
                  </a:lnTo>
                  <a:lnTo>
                    <a:pt x="21848" y="48845"/>
                  </a:lnTo>
                  <a:lnTo>
                    <a:pt x="19325" y="47783"/>
                  </a:lnTo>
                  <a:lnTo>
                    <a:pt x="14376" y="90169"/>
                  </a:lnTo>
                  <a:lnTo>
                    <a:pt x="10872" y="132433"/>
                  </a:lnTo>
                  <a:lnTo>
                    <a:pt x="3594" y="174596"/>
                  </a:lnTo>
                  <a:lnTo>
                    <a:pt x="432" y="192776"/>
                  </a:lnTo>
                  <a:lnTo>
                    <a:pt x="173" y="192335"/>
                  </a:lnTo>
                  <a:lnTo>
                    <a:pt x="0" y="190630"/>
                  </a:lnTo>
                  <a:lnTo>
                    <a:pt x="6607" y="150633"/>
                  </a:lnTo>
                  <a:lnTo>
                    <a:pt x="12622" y="117337"/>
                  </a:lnTo>
                  <a:lnTo>
                    <a:pt x="24703" y="76669"/>
                  </a:lnTo>
                  <a:lnTo>
                    <a:pt x="40629" y="30365"/>
                  </a:lnTo>
                  <a:lnTo>
                    <a:pt x="51731" y="13320"/>
                  </a:lnTo>
                  <a:lnTo>
                    <a:pt x="63016" y="4099"/>
                  </a:lnTo>
                  <a:lnTo>
                    <a:pt x="72735" y="0"/>
                  </a:lnTo>
                  <a:lnTo>
                    <a:pt x="77303" y="1729"/>
                  </a:lnTo>
                  <a:lnTo>
                    <a:pt x="86140" y="11176"/>
                  </a:lnTo>
                  <a:lnTo>
                    <a:pt x="99049" y="42475"/>
                  </a:lnTo>
                  <a:lnTo>
                    <a:pt x="105069" y="83028"/>
                  </a:lnTo>
                  <a:lnTo>
                    <a:pt x="106853" y="122953"/>
                  </a:lnTo>
                  <a:lnTo>
                    <a:pt x="107456" y="165772"/>
                  </a:lnTo>
                  <a:lnTo>
                    <a:pt x="107604" y="18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500"/>
            <p:cNvSpPr/>
            <p:nvPr>
              <p:custDataLst>
                <p:tags r:id="rId129"/>
              </p:custDataLst>
            </p:nvPr>
          </p:nvSpPr>
          <p:spPr>
            <a:xfrm>
              <a:off x="4344400" y="647323"/>
              <a:ext cx="221251" cy="164473"/>
            </a:xfrm>
            <a:custGeom>
              <a:avLst/>
              <a:gdLst/>
              <a:ahLst/>
              <a:cxnLst/>
              <a:rect l="0" t="0" r="0" b="0"/>
              <a:pathLst>
                <a:path w="221251" h="164473">
                  <a:moveTo>
                    <a:pt x="62500" y="44827"/>
                  </a:moveTo>
                  <a:lnTo>
                    <a:pt x="62500" y="44827"/>
                  </a:lnTo>
                  <a:lnTo>
                    <a:pt x="58842" y="44827"/>
                  </a:lnTo>
                  <a:lnTo>
                    <a:pt x="65249" y="44827"/>
                  </a:lnTo>
                  <a:lnTo>
                    <a:pt x="74525" y="41456"/>
                  </a:lnTo>
                  <a:lnTo>
                    <a:pt x="76866" y="39052"/>
                  </a:lnTo>
                  <a:lnTo>
                    <a:pt x="79468" y="32618"/>
                  </a:lnTo>
                  <a:lnTo>
                    <a:pt x="80933" y="17691"/>
                  </a:lnTo>
                  <a:lnTo>
                    <a:pt x="77996" y="3234"/>
                  </a:lnTo>
                  <a:lnTo>
                    <a:pt x="74947" y="870"/>
                  </a:lnTo>
                  <a:lnTo>
                    <a:pt x="70798" y="0"/>
                  </a:lnTo>
                  <a:lnTo>
                    <a:pt x="65915" y="126"/>
                  </a:lnTo>
                  <a:lnTo>
                    <a:pt x="42188" y="17158"/>
                  </a:lnTo>
                  <a:lnTo>
                    <a:pt x="16186" y="54659"/>
                  </a:lnTo>
                  <a:lnTo>
                    <a:pt x="721" y="101519"/>
                  </a:lnTo>
                  <a:lnTo>
                    <a:pt x="0" y="126938"/>
                  </a:lnTo>
                  <a:lnTo>
                    <a:pt x="1783" y="137668"/>
                  </a:lnTo>
                  <a:lnTo>
                    <a:pt x="6500" y="146232"/>
                  </a:lnTo>
                  <a:lnTo>
                    <a:pt x="21148" y="159511"/>
                  </a:lnTo>
                  <a:lnTo>
                    <a:pt x="39417" y="164472"/>
                  </a:lnTo>
                  <a:lnTo>
                    <a:pt x="59296" y="162913"/>
                  </a:lnTo>
                  <a:lnTo>
                    <a:pt x="104577" y="142274"/>
                  </a:lnTo>
                  <a:lnTo>
                    <a:pt x="121926" y="129518"/>
                  </a:lnTo>
                  <a:lnTo>
                    <a:pt x="127717" y="119156"/>
                  </a:lnTo>
                  <a:lnTo>
                    <a:pt x="131435" y="91886"/>
                  </a:lnTo>
                  <a:lnTo>
                    <a:pt x="132229" y="45937"/>
                  </a:lnTo>
                  <a:lnTo>
                    <a:pt x="132343" y="10044"/>
                  </a:lnTo>
                  <a:lnTo>
                    <a:pt x="133757" y="9644"/>
                  </a:lnTo>
                  <a:lnTo>
                    <a:pt x="139090" y="11081"/>
                  </a:lnTo>
                  <a:lnTo>
                    <a:pt x="156768" y="22598"/>
                  </a:lnTo>
                  <a:lnTo>
                    <a:pt x="176509" y="46159"/>
                  </a:lnTo>
                  <a:lnTo>
                    <a:pt x="189022" y="75482"/>
                  </a:lnTo>
                  <a:lnTo>
                    <a:pt x="190456" y="109884"/>
                  </a:lnTo>
                  <a:lnTo>
                    <a:pt x="183041" y="136775"/>
                  </a:lnTo>
                  <a:lnTo>
                    <a:pt x="177693" y="145665"/>
                  </a:lnTo>
                  <a:lnTo>
                    <a:pt x="175278" y="148036"/>
                  </a:lnTo>
                  <a:lnTo>
                    <a:pt x="172963" y="148205"/>
                  </a:lnTo>
                  <a:lnTo>
                    <a:pt x="170714" y="146907"/>
                  </a:lnTo>
                  <a:lnTo>
                    <a:pt x="168509" y="144630"/>
                  </a:lnTo>
                  <a:lnTo>
                    <a:pt x="162035" y="124571"/>
                  </a:lnTo>
                  <a:lnTo>
                    <a:pt x="162391" y="79430"/>
                  </a:lnTo>
                  <a:lnTo>
                    <a:pt x="168985" y="47036"/>
                  </a:lnTo>
                  <a:lnTo>
                    <a:pt x="178971" y="20409"/>
                  </a:lnTo>
                  <a:lnTo>
                    <a:pt x="190465" y="6223"/>
                  </a:lnTo>
                  <a:lnTo>
                    <a:pt x="196493" y="2863"/>
                  </a:lnTo>
                  <a:lnTo>
                    <a:pt x="221250" y="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501"/>
            <p:cNvSpPr/>
            <p:nvPr>
              <p:custDataLst>
                <p:tags r:id="rId130"/>
              </p:custDataLst>
            </p:nvPr>
          </p:nvSpPr>
          <p:spPr>
            <a:xfrm>
              <a:off x="4146550" y="435806"/>
              <a:ext cx="170925" cy="382040"/>
            </a:xfrm>
            <a:custGeom>
              <a:avLst/>
              <a:gdLst/>
              <a:ahLst/>
              <a:cxnLst/>
              <a:rect l="0" t="0" r="0" b="0"/>
              <a:pathLst>
                <a:path w="170925" h="382040">
                  <a:moveTo>
                    <a:pt x="12700" y="122994"/>
                  </a:moveTo>
                  <a:lnTo>
                    <a:pt x="12700" y="122994"/>
                  </a:lnTo>
                  <a:lnTo>
                    <a:pt x="21538" y="159622"/>
                  </a:lnTo>
                  <a:lnTo>
                    <a:pt x="27627" y="201031"/>
                  </a:lnTo>
                  <a:lnTo>
                    <a:pt x="31799" y="232701"/>
                  </a:lnTo>
                  <a:lnTo>
                    <a:pt x="34594" y="266297"/>
                  </a:lnTo>
                  <a:lnTo>
                    <a:pt x="33484" y="302395"/>
                  </a:lnTo>
                  <a:lnTo>
                    <a:pt x="28892" y="348305"/>
                  </a:lnTo>
                  <a:lnTo>
                    <a:pt x="25384" y="379349"/>
                  </a:lnTo>
                  <a:lnTo>
                    <a:pt x="23978" y="381387"/>
                  </a:lnTo>
                  <a:lnTo>
                    <a:pt x="22335" y="382039"/>
                  </a:lnTo>
                  <a:lnTo>
                    <a:pt x="20510" y="373356"/>
                  </a:lnTo>
                  <a:lnTo>
                    <a:pt x="19483" y="341109"/>
                  </a:lnTo>
                  <a:lnTo>
                    <a:pt x="20653" y="303895"/>
                  </a:lnTo>
                  <a:lnTo>
                    <a:pt x="22941" y="278167"/>
                  </a:lnTo>
                  <a:lnTo>
                    <a:pt x="25877" y="249726"/>
                  </a:lnTo>
                  <a:lnTo>
                    <a:pt x="30657" y="219476"/>
                  </a:lnTo>
                  <a:lnTo>
                    <a:pt x="36666" y="188021"/>
                  </a:lnTo>
                  <a:lnTo>
                    <a:pt x="43494" y="155762"/>
                  </a:lnTo>
                  <a:lnTo>
                    <a:pt x="50868" y="127906"/>
                  </a:lnTo>
                  <a:lnTo>
                    <a:pt x="58606" y="102985"/>
                  </a:lnTo>
                  <a:lnTo>
                    <a:pt x="73319" y="61890"/>
                  </a:lnTo>
                  <a:lnTo>
                    <a:pt x="90947" y="24299"/>
                  </a:lnTo>
                  <a:lnTo>
                    <a:pt x="105567" y="9515"/>
                  </a:lnTo>
                  <a:lnTo>
                    <a:pt x="119591" y="2003"/>
                  </a:lnTo>
                  <a:lnTo>
                    <a:pt x="126294" y="0"/>
                  </a:lnTo>
                  <a:lnTo>
                    <a:pt x="132879" y="781"/>
                  </a:lnTo>
                  <a:lnTo>
                    <a:pt x="145841" y="7294"/>
                  </a:lnTo>
                  <a:lnTo>
                    <a:pt x="156775" y="21007"/>
                  </a:lnTo>
                  <a:lnTo>
                    <a:pt x="161667" y="29603"/>
                  </a:lnTo>
                  <a:lnTo>
                    <a:pt x="165221" y="52324"/>
                  </a:lnTo>
                  <a:lnTo>
                    <a:pt x="161373" y="92882"/>
                  </a:lnTo>
                  <a:lnTo>
                    <a:pt x="149414" y="132416"/>
                  </a:lnTo>
                  <a:lnTo>
                    <a:pt x="126410" y="170638"/>
                  </a:lnTo>
                  <a:lnTo>
                    <a:pt x="96350" y="192170"/>
                  </a:lnTo>
                  <a:lnTo>
                    <a:pt x="96689" y="193100"/>
                  </a:lnTo>
                  <a:lnTo>
                    <a:pt x="98947" y="196015"/>
                  </a:lnTo>
                  <a:lnTo>
                    <a:pt x="144064" y="237276"/>
                  </a:lnTo>
                  <a:lnTo>
                    <a:pt x="163101" y="266765"/>
                  </a:lnTo>
                  <a:lnTo>
                    <a:pt x="170796" y="289903"/>
                  </a:lnTo>
                  <a:lnTo>
                    <a:pt x="170924" y="312417"/>
                  </a:lnTo>
                  <a:lnTo>
                    <a:pt x="164867" y="333476"/>
                  </a:lnTo>
                  <a:lnTo>
                    <a:pt x="152767" y="352244"/>
                  </a:lnTo>
                  <a:lnTo>
                    <a:pt x="132336" y="366229"/>
                  </a:lnTo>
                  <a:lnTo>
                    <a:pt x="106794" y="375737"/>
                  </a:lnTo>
                  <a:lnTo>
                    <a:pt x="78979" y="379963"/>
                  </a:lnTo>
                  <a:lnTo>
                    <a:pt x="53916" y="376197"/>
                  </a:lnTo>
                  <a:lnTo>
                    <a:pt x="0" y="351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128"/>
          <p:cNvGrpSpPr/>
          <p:nvPr/>
        </p:nvGrpSpPr>
        <p:grpSpPr>
          <a:xfrm>
            <a:off x="6013450" y="520700"/>
            <a:ext cx="594209" cy="436509"/>
            <a:chOff x="6013450" y="520700"/>
            <a:chExt cx="594209" cy="436509"/>
          </a:xfrm>
        </p:grpSpPr>
        <p:sp>
          <p:nvSpPr>
            <p:cNvPr id="32" name="SMARTInkShape-5502"/>
            <p:cNvSpPr/>
            <p:nvPr>
              <p:custDataLst>
                <p:tags r:id="rId120"/>
              </p:custDataLst>
            </p:nvPr>
          </p:nvSpPr>
          <p:spPr>
            <a:xfrm>
              <a:off x="6543387" y="544724"/>
              <a:ext cx="64272" cy="180567"/>
            </a:xfrm>
            <a:custGeom>
              <a:avLst/>
              <a:gdLst/>
              <a:ahLst/>
              <a:cxnLst/>
              <a:rect l="0" t="0" r="0" b="0"/>
              <a:pathLst>
                <a:path w="64272" h="180567">
                  <a:moveTo>
                    <a:pt x="60613" y="33126"/>
                  </a:moveTo>
                  <a:lnTo>
                    <a:pt x="60613" y="33126"/>
                  </a:lnTo>
                  <a:lnTo>
                    <a:pt x="63983" y="29755"/>
                  </a:lnTo>
                  <a:lnTo>
                    <a:pt x="64271" y="27351"/>
                  </a:lnTo>
                  <a:lnTo>
                    <a:pt x="61304" y="17225"/>
                  </a:lnTo>
                  <a:lnTo>
                    <a:pt x="57863" y="9361"/>
                  </a:lnTo>
                  <a:lnTo>
                    <a:pt x="48336" y="3043"/>
                  </a:lnTo>
                  <a:lnTo>
                    <a:pt x="41845" y="371"/>
                  </a:lnTo>
                  <a:lnTo>
                    <a:pt x="35401" y="0"/>
                  </a:lnTo>
                  <a:lnTo>
                    <a:pt x="22597" y="3352"/>
                  </a:lnTo>
                  <a:lnTo>
                    <a:pt x="6858" y="13172"/>
                  </a:lnTo>
                  <a:lnTo>
                    <a:pt x="1444" y="22846"/>
                  </a:lnTo>
                  <a:lnTo>
                    <a:pt x="0" y="28390"/>
                  </a:lnTo>
                  <a:lnTo>
                    <a:pt x="2160" y="40193"/>
                  </a:lnTo>
                  <a:lnTo>
                    <a:pt x="24014" y="76390"/>
                  </a:lnTo>
                  <a:lnTo>
                    <a:pt x="51090" y="121286"/>
                  </a:lnTo>
                  <a:lnTo>
                    <a:pt x="61162" y="145325"/>
                  </a:lnTo>
                  <a:lnTo>
                    <a:pt x="62503" y="159192"/>
                  </a:lnTo>
                  <a:lnTo>
                    <a:pt x="60747" y="171000"/>
                  </a:lnTo>
                  <a:lnTo>
                    <a:pt x="57615" y="178600"/>
                  </a:lnTo>
                  <a:lnTo>
                    <a:pt x="55086" y="180203"/>
                  </a:lnTo>
                  <a:lnTo>
                    <a:pt x="51989" y="180566"/>
                  </a:lnTo>
                  <a:lnTo>
                    <a:pt x="41563" y="17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503"/>
            <p:cNvSpPr/>
            <p:nvPr>
              <p:custDataLst>
                <p:tags r:id="rId121"/>
              </p:custDataLst>
            </p:nvPr>
          </p:nvSpPr>
          <p:spPr>
            <a:xfrm>
              <a:off x="6502400" y="520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5" y="3972"/>
                  </a:lnTo>
                  <a:lnTo>
                    <a:pt x="1881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504"/>
            <p:cNvSpPr/>
            <p:nvPr>
              <p:custDataLst>
                <p:tags r:id="rId122"/>
              </p:custDataLst>
            </p:nvPr>
          </p:nvSpPr>
          <p:spPr>
            <a:xfrm>
              <a:off x="6483350" y="6286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1411"/>
                  </a:lnTo>
                  <a:lnTo>
                    <a:pt x="26149" y="40529"/>
                  </a:lnTo>
                  <a:lnTo>
                    <a:pt x="5338" y="8578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505"/>
            <p:cNvSpPr/>
            <p:nvPr>
              <p:custDataLst>
                <p:tags r:id="rId123"/>
              </p:custDataLst>
            </p:nvPr>
          </p:nvSpPr>
          <p:spPr>
            <a:xfrm>
              <a:off x="6013450" y="565314"/>
              <a:ext cx="131288" cy="391895"/>
            </a:xfrm>
            <a:custGeom>
              <a:avLst/>
              <a:gdLst/>
              <a:ahLst/>
              <a:cxnLst/>
              <a:rect l="0" t="0" r="0" b="0"/>
              <a:pathLst>
                <a:path w="131288" h="391895">
                  <a:moveTo>
                    <a:pt x="19050" y="101436"/>
                  </a:moveTo>
                  <a:lnTo>
                    <a:pt x="19050" y="101436"/>
                  </a:lnTo>
                  <a:lnTo>
                    <a:pt x="22421" y="101436"/>
                  </a:lnTo>
                  <a:lnTo>
                    <a:pt x="23414" y="103553"/>
                  </a:lnTo>
                  <a:lnTo>
                    <a:pt x="28510" y="138064"/>
                  </a:lnTo>
                  <a:lnTo>
                    <a:pt x="30790" y="182844"/>
                  </a:lnTo>
                  <a:lnTo>
                    <a:pt x="31323" y="221814"/>
                  </a:lnTo>
                  <a:lnTo>
                    <a:pt x="30855" y="263593"/>
                  </a:lnTo>
                  <a:lnTo>
                    <a:pt x="28295" y="303328"/>
                  </a:lnTo>
                  <a:lnTo>
                    <a:pt x="22924" y="338392"/>
                  </a:lnTo>
                  <a:lnTo>
                    <a:pt x="14720" y="384289"/>
                  </a:lnTo>
                  <a:lnTo>
                    <a:pt x="13341" y="388783"/>
                  </a:lnTo>
                  <a:lnTo>
                    <a:pt x="11716" y="391073"/>
                  </a:lnTo>
                  <a:lnTo>
                    <a:pt x="9927" y="391894"/>
                  </a:lnTo>
                  <a:lnTo>
                    <a:pt x="8735" y="389619"/>
                  </a:lnTo>
                  <a:lnTo>
                    <a:pt x="6664" y="344555"/>
                  </a:lnTo>
                  <a:lnTo>
                    <a:pt x="6489" y="301211"/>
                  </a:lnTo>
                  <a:lnTo>
                    <a:pt x="6443" y="274836"/>
                  </a:lnTo>
                  <a:lnTo>
                    <a:pt x="8529" y="245964"/>
                  </a:lnTo>
                  <a:lnTo>
                    <a:pt x="12036" y="215427"/>
                  </a:lnTo>
                  <a:lnTo>
                    <a:pt x="16491" y="183780"/>
                  </a:lnTo>
                  <a:lnTo>
                    <a:pt x="20872" y="154921"/>
                  </a:lnTo>
                  <a:lnTo>
                    <a:pt x="25204" y="127920"/>
                  </a:lnTo>
                  <a:lnTo>
                    <a:pt x="35896" y="80751"/>
                  </a:lnTo>
                  <a:lnTo>
                    <a:pt x="59632" y="33218"/>
                  </a:lnTo>
                  <a:lnTo>
                    <a:pt x="71424" y="15613"/>
                  </a:lnTo>
                  <a:lnTo>
                    <a:pt x="85130" y="4967"/>
                  </a:lnTo>
                  <a:lnTo>
                    <a:pt x="92737" y="1140"/>
                  </a:lnTo>
                  <a:lnTo>
                    <a:pt x="99924" y="0"/>
                  </a:lnTo>
                  <a:lnTo>
                    <a:pt x="113555" y="2496"/>
                  </a:lnTo>
                  <a:lnTo>
                    <a:pt x="118742" y="8665"/>
                  </a:lnTo>
                  <a:lnTo>
                    <a:pt x="126388" y="28690"/>
                  </a:lnTo>
                  <a:lnTo>
                    <a:pt x="131287" y="71101"/>
                  </a:lnTo>
                  <a:lnTo>
                    <a:pt x="129367" y="116045"/>
                  </a:lnTo>
                  <a:lnTo>
                    <a:pt x="118645" y="143912"/>
                  </a:lnTo>
                  <a:lnTo>
                    <a:pt x="102119" y="168292"/>
                  </a:lnTo>
                  <a:lnTo>
                    <a:pt x="83016" y="186183"/>
                  </a:lnTo>
                  <a:lnTo>
                    <a:pt x="62766" y="193664"/>
                  </a:lnTo>
                  <a:lnTo>
                    <a:pt x="52427" y="194672"/>
                  </a:lnTo>
                  <a:lnTo>
                    <a:pt x="31532" y="190146"/>
                  </a:lnTo>
                  <a:lnTo>
                    <a:pt x="0" y="177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129"/>
          <p:cNvGrpSpPr/>
          <p:nvPr/>
        </p:nvGrpSpPr>
        <p:grpSpPr>
          <a:xfrm>
            <a:off x="7026554" y="419100"/>
            <a:ext cx="949047" cy="339695"/>
            <a:chOff x="7026554" y="419100"/>
            <a:chExt cx="949047" cy="339695"/>
          </a:xfrm>
        </p:grpSpPr>
        <p:sp>
          <p:nvSpPr>
            <p:cNvPr id="37" name="SMARTInkShape-5506"/>
            <p:cNvSpPr/>
            <p:nvPr>
              <p:custDataLst>
                <p:tags r:id="rId113"/>
              </p:custDataLst>
            </p:nvPr>
          </p:nvSpPr>
          <p:spPr>
            <a:xfrm>
              <a:off x="7943850" y="684128"/>
              <a:ext cx="31751" cy="8023"/>
            </a:xfrm>
            <a:custGeom>
              <a:avLst/>
              <a:gdLst/>
              <a:ahLst/>
              <a:cxnLst/>
              <a:rect l="0" t="0" r="0" b="0"/>
              <a:pathLst>
                <a:path w="31751" h="8023">
                  <a:moveTo>
                    <a:pt x="0" y="8022"/>
                  </a:moveTo>
                  <a:lnTo>
                    <a:pt x="0" y="8022"/>
                  </a:lnTo>
                  <a:lnTo>
                    <a:pt x="10113" y="1280"/>
                  </a:lnTo>
                  <a:lnTo>
                    <a:pt x="14503" y="0"/>
                  </a:lnTo>
                  <a:lnTo>
                    <a:pt x="31750" y="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507"/>
            <p:cNvSpPr/>
            <p:nvPr>
              <p:custDataLst>
                <p:tags r:id="rId114"/>
              </p:custDataLst>
            </p:nvPr>
          </p:nvSpPr>
          <p:spPr>
            <a:xfrm>
              <a:off x="7773676" y="546100"/>
              <a:ext cx="129805" cy="203201"/>
            </a:xfrm>
            <a:custGeom>
              <a:avLst/>
              <a:gdLst/>
              <a:ahLst/>
              <a:cxnLst/>
              <a:rect l="0" t="0" r="0" b="0"/>
              <a:pathLst>
                <a:path w="129805" h="203201">
                  <a:moveTo>
                    <a:pt x="43174" y="0"/>
                  </a:moveTo>
                  <a:lnTo>
                    <a:pt x="43174" y="0"/>
                  </a:lnTo>
                  <a:lnTo>
                    <a:pt x="34335" y="36628"/>
                  </a:lnTo>
                  <a:lnTo>
                    <a:pt x="21803" y="83514"/>
                  </a:lnTo>
                  <a:lnTo>
                    <a:pt x="11801" y="127896"/>
                  </a:lnTo>
                  <a:lnTo>
                    <a:pt x="7358" y="141509"/>
                  </a:lnTo>
                  <a:lnTo>
                    <a:pt x="3031" y="147560"/>
                  </a:lnTo>
                  <a:lnTo>
                    <a:pt x="1596" y="148468"/>
                  </a:lnTo>
                  <a:lnTo>
                    <a:pt x="638" y="148367"/>
                  </a:lnTo>
                  <a:lnTo>
                    <a:pt x="0" y="147595"/>
                  </a:lnTo>
                  <a:lnTo>
                    <a:pt x="14588" y="116742"/>
                  </a:lnTo>
                  <a:lnTo>
                    <a:pt x="37450" y="70803"/>
                  </a:lnTo>
                  <a:lnTo>
                    <a:pt x="66006" y="27130"/>
                  </a:lnTo>
                  <a:lnTo>
                    <a:pt x="77075" y="16056"/>
                  </a:lnTo>
                  <a:lnTo>
                    <a:pt x="86698" y="10664"/>
                  </a:lnTo>
                  <a:lnTo>
                    <a:pt x="91239" y="9226"/>
                  </a:lnTo>
                  <a:lnTo>
                    <a:pt x="95679" y="10384"/>
                  </a:lnTo>
                  <a:lnTo>
                    <a:pt x="104373" y="17315"/>
                  </a:lnTo>
                  <a:lnTo>
                    <a:pt x="113831" y="43230"/>
                  </a:lnTo>
                  <a:lnTo>
                    <a:pt x="121103" y="81091"/>
                  </a:lnTo>
                  <a:lnTo>
                    <a:pt x="129174" y="128698"/>
                  </a:lnTo>
                  <a:lnTo>
                    <a:pt x="129804" y="164192"/>
                  </a:lnTo>
                  <a:lnTo>
                    <a:pt x="11937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508"/>
            <p:cNvSpPr/>
            <p:nvPr>
              <p:custDataLst>
                <p:tags r:id="rId115"/>
              </p:custDataLst>
            </p:nvPr>
          </p:nvSpPr>
          <p:spPr>
            <a:xfrm>
              <a:off x="7632553" y="571500"/>
              <a:ext cx="143900" cy="147716"/>
            </a:xfrm>
            <a:custGeom>
              <a:avLst/>
              <a:gdLst/>
              <a:ahLst/>
              <a:cxnLst/>
              <a:rect l="0" t="0" r="0" b="0"/>
              <a:pathLst>
                <a:path w="143900" h="147716">
                  <a:moveTo>
                    <a:pt x="31897" y="0"/>
                  </a:moveTo>
                  <a:lnTo>
                    <a:pt x="31897" y="0"/>
                  </a:lnTo>
                  <a:lnTo>
                    <a:pt x="25155" y="6742"/>
                  </a:lnTo>
                  <a:lnTo>
                    <a:pt x="10235" y="42646"/>
                  </a:lnTo>
                  <a:lnTo>
                    <a:pt x="0" y="81702"/>
                  </a:lnTo>
                  <a:lnTo>
                    <a:pt x="1200" y="118282"/>
                  </a:lnTo>
                  <a:lnTo>
                    <a:pt x="6730" y="135825"/>
                  </a:lnTo>
                  <a:lnTo>
                    <a:pt x="10180" y="141350"/>
                  </a:lnTo>
                  <a:lnTo>
                    <a:pt x="17775" y="147489"/>
                  </a:lnTo>
                  <a:lnTo>
                    <a:pt x="21777" y="147715"/>
                  </a:lnTo>
                  <a:lnTo>
                    <a:pt x="29986" y="144203"/>
                  </a:lnTo>
                  <a:lnTo>
                    <a:pt x="45913" y="130921"/>
                  </a:lnTo>
                  <a:lnTo>
                    <a:pt x="72518" y="83715"/>
                  </a:lnTo>
                  <a:lnTo>
                    <a:pt x="74645" y="79540"/>
                  </a:lnTo>
                  <a:lnTo>
                    <a:pt x="75918" y="80543"/>
                  </a:lnTo>
                  <a:lnTo>
                    <a:pt x="79213" y="87303"/>
                  </a:lnTo>
                  <a:lnTo>
                    <a:pt x="85762" y="117696"/>
                  </a:lnTo>
                  <a:lnTo>
                    <a:pt x="91350" y="124746"/>
                  </a:lnTo>
                  <a:lnTo>
                    <a:pt x="94815" y="127614"/>
                  </a:lnTo>
                  <a:lnTo>
                    <a:pt x="97831" y="128821"/>
                  </a:lnTo>
                  <a:lnTo>
                    <a:pt x="100547" y="128919"/>
                  </a:lnTo>
                  <a:lnTo>
                    <a:pt x="103064" y="128280"/>
                  </a:lnTo>
                  <a:lnTo>
                    <a:pt x="116718" y="117266"/>
                  </a:lnTo>
                  <a:lnTo>
                    <a:pt x="138440" y="73415"/>
                  </a:lnTo>
                  <a:lnTo>
                    <a:pt x="143899" y="45114"/>
                  </a:lnTo>
                  <a:lnTo>
                    <a:pt x="143254" y="37837"/>
                  </a:lnTo>
                  <a:lnTo>
                    <a:pt x="13349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509"/>
            <p:cNvSpPr/>
            <p:nvPr>
              <p:custDataLst>
                <p:tags r:id="rId116"/>
              </p:custDataLst>
            </p:nvPr>
          </p:nvSpPr>
          <p:spPr>
            <a:xfrm>
              <a:off x="7528475" y="581712"/>
              <a:ext cx="78826" cy="160742"/>
            </a:xfrm>
            <a:custGeom>
              <a:avLst/>
              <a:gdLst/>
              <a:ahLst/>
              <a:cxnLst/>
              <a:rect l="0" t="0" r="0" b="0"/>
              <a:pathLst>
                <a:path w="78826" h="160742">
                  <a:moveTo>
                    <a:pt x="78825" y="8838"/>
                  </a:moveTo>
                  <a:lnTo>
                    <a:pt x="78825" y="8838"/>
                  </a:lnTo>
                  <a:lnTo>
                    <a:pt x="61149" y="0"/>
                  </a:lnTo>
                  <a:lnTo>
                    <a:pt x="56457" y="829"/>
                  </a:lnTo>
                  <a:lnTo>
                    <a:pt x="45600" y="7395"/>
                  </a:lnTo>
                  <a:lnTo>
                    <a:pt x="27588" y="29734"/>
                  </a:lnTo>
                  <a:lnTo>
                    <a:pt x="8846" y="65437"/>
                  </a:lnTo>
                  <a:lnTo>
                    <a:pt x="0" y="103925"/>
                  </a:lnTo>
                  <a:lnTo>
                    <a:pt x="749" y="135398"/>
                  </a:lnTo>
                  <a:lnTo>
                    <a:pt x="4196" y="143306"/>
                  </a:lnTo>
                  <a:lnTo>
                    <a:pt x="15553" y="155855"/>
                  </a:lnTo>
                  <a:lnTo>
                    <a:pt x="21122" y="159060"/>
                  </a:lnTo>
                  <a:lnTo>
                    <a:pt x="31071" y="160741"/>
                  </a:lnTo>
                  <a:lnTo>
                    <a:pt x="43960" y="153491"/>
                  </a:lnTo>
                  <a:lnTo>
                    <a:pt x="51348" y="147607"/>
                  </a:lnTo>
                  <a:lnTo>
                    <a:pt x="61438" y="129780"/>
                  </a:lnTo>
                  <a:lnTo>
                    <a:pt x="69205" y="94061"/>
                  </a:lnTo>
                  <a:lnTo>
                    <a:pt x="68905" y="69998"/>
                  </a:lnTo>
                  <a:lnTo>
                    <a:pt x="61715" y="54600"/>
                  </a:lnTo>
                  <a:lnTo>
                    <a:pt x="51465" y="44934"/>
                  </a:lnTo>
                  <a:lnTo>
                    <a:pt x="34375" y="3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510"/>
            <p:cNvSpPr/>
            <p:nvPr>
              <p:custDataLst>
                <p:tags r:id="rId117"/>
              </p:custDataLst>
            </p:nvPr>
          </p:nvSpPr>
          <p:spPr>
            <a:xfrm>
              <a:off x="7398220" y="579297"/>
              <a:ext cx="87749" cy="170004"/>
            </a:xfrm>
            <a:custGeom>
              <a:avLst/>
              <a:gdLst/>
              <a:ahLst/>
              <a:cxnLst/>
              <a:rect l="0" t="0" r="0" b="0"/>
              <a:pathLst>
                <a:path w="87749" h="170004">
                  <a:moveTo>
                    <a:pt x="37630" y="74753"/>
                  </a:moveTo>
                  <a:lnTo>
                    <a:pt x="37630" y="74753"/>
                  </a:lnTo>
                  <a:lnTo>
                    <a:pt x="43097" y="46142"/>
                  </a:lnTo>
                  <a:lnTo>
                    <a:pt x="38435" y="26551"/>
                  </a:lnTo>
                  <a:lnTo>
                    <a:pt x="38166" y="27096"/>
                  </a:lnTo>
                  <a:lnTo>
                    <a:pt x="31902" y="66045"/>
                  </a:lnTo>
                  <a:lnTo>
                    <a:pt x="17866" y="109879"/>
                  </a:lnTo>
                  <a:lnTo>
                    <a:pt x="1114" y="152994"/>
                  </a:lnTo>
                  <a:lnTo>
                    <a:pt x="587" y="152314"/>
                  </a:lnTo>
                  <a:lnTo>
                    <a:pt x="0" y="145913"/>
                  </a:lnTo>
                  <a:lnTo>
                    <a:pt x="6809" y="111596"/>
                  </a:lnTo>
                  <a:lnTo>
                    <a:pt x="25597" y="65679"/>
                  </a:lnTo>
                  <a:lnTo>
                    <a:pt x="47627" y="23695"/>
                  </a:lnTo>
                  <a:lnTo>
                    <a:pt x="63013" y="2867"/>
                  </a:lnTo>
                  <a:lnTo>
                    <a:pt x="66546" y="723"/>
                  </a:lnTo>
                  <a:lnTo>
                    <a:pt x="69607" y="0"/>
                  </a:lnTo>
                  <a:lnTo>
                    <a:pt x="73059" y="2340"/>
                  </a:lnTo>
                  <a:lnTo>
                    <a:pt x="80658" y="12466"/>
                  </a:lnTo>
                  <a:lnTo>
                    <a:pt x="86127" y="44146"/>
                  </a:lnTo>
                  <a:lnTo>
                    <a:pt x="87748" y="81442"/>
                  </a:lnTo>
                  <a:lnTo>
                    <a:pt x="84857" y="119303"/>
                  </a:lnTo>
                  <a:lnTo>
                    <a:pt x="75730" y="170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511"/>
            <p:cNvSpPr/>
            <p:nvPr>
              <p:custDataLst>
                <p:tags r:id="rId118"/>
              </p:custDataLst>
            </p:nvPr>
          </p:nvSpPr>
          <p:spPr>
            <a:xfrm>
              <a:off x="7285253" y="419100"/>
              <a:ext cx="99798" cy="329892"/>
            </a:xfrm>
            <a:custGeom>
              <a:avLst/>
              <a:gdLst/>
              <a:ahLst/>
              <a:cxnLst/>
              <a:rect l="0" t="0" r="0" b="0"/>
              <a:pathLst>
                <a:path w="99798" h="329892">
                  <a:moveTo>
                    <a:pt x="99797" y="0"/>
                  </a:moveTo>
                  <a:lnTo>
                    <a:pt x="99797" y="0"/>
                  </a:lnTo>
                  <a:lnTo>
                    <a:pt x="96426" y="0"/>
                  </a:lnTo>
                  <a:lnTo>
                    <a:pt x="94771" y="7526"/>
                  </a:lnTo>
                  <a:lnTo>
                    <a:pt x="83595" y="52208"/>
                  </a:lnTo>
                  <a:lnTo>
                    <a:pt x="74722" y="91643"/>
                  </a:lnTo>
                  <a:lnTo>
                    <a:pt x="65369" y="138097"/>
                  </a:lnTo>
                  <a:lnTo>
                    <a:pt x="59911" y="163326"/>
                  </a:lnTo>
                  <a:lnTo>
                    <a:pt x="54156" y="189317"/>
                  </a:lnTo>
                  <a:lnTo>
                    <a:pt x="40236" y="235130"/>
                  </a:lnTo>
                  <a:lnTo>
                    <a:pt x="26053" y="273835"/>
                  </a:lnTo>
                  <a:lnTo>
                    <a:pt x="7332" y="319902"/>
                  </a:lnTo>
                  <a:lnTo>
                    <a:pt x="2256" y="328446"/>
                  </a:lnTo>
                  <a:lnTo>
                    <a:pt x="903" y="329736"/>
                  </a:lnTo>
                  <a:lnTo>
                    <a:pt x="0" y="329891"/>
                  </a:lnTo>
                  <a:lnTo>
                    <a:pt x="2102" y="316624"/>
                  </a:lnTo>
                  <a:lnTo>
                    <a:pt x="13936" y="284707"/>
                  </a:lnTo>
                  <a:lnTo>
                    <a:pt x="26829" y="248597"/>
                  </a:lnTo>
                  <a:lnTo>
                    <a:pt x="41966" y="208560"/>
                  </a:lnTo>
                  <a:lnTo>
                    <a:pt x="64945" y="165747"/>
                  </a:lnTo>
                  <a:lnTo>
                    <a:pt x="76311" y="151747"/>
                  </a:lnTo>
                  <a:lnTo>
                    <a:pt x="80611" y="148437"/>
                  </a:lnTo>
                  <a:lnTo>
                    <a:pt x="84184" y="146936"/>
                  </a:lnTo>
                  <a:lnTo>
                    <a:pt x="87271" y="146640"/>
                  </a:lnTo>
                  <a:lnTo>
                    <a:pt x="89330" y="149266"/>
                  </a:lnTo>
                  <a:lnTo>
                    <a:pt x="92227" y="167150"/>
                  </a:lnTo>
                  <a:lnTo>
                    <a:pt x="91674" y="193067"/>
                  </a:lnTo>
                  <a:lnTo>
                    <a:pt x="86544" y="207869"/>
                  </a:lnTo>
                  <a:lnTo>
                    <a:pt x="81083" y="213368"/>
                  </a:lnTo>
                  <a:lnTo>
                    <a:pt x="37370" y="234554"/>
                  </a:lnTo>
                  <a:lnTo>
                    <a:pt x="23915" y="243064"/>
                  </a:lnTo>
                  <a:lnTo>
                    <a:pt x="19576" y="246709"/>
                  </a:lnTo>
                  <a:lnTo>
                    <a:pt x="14754" y="254523"/>
                  </a:lnTo>
                  <a:lnTo>
                    <a:pt x="13468" y="258582"/>
                  </a:lnTo>
                  <a:lnTo>
                    <a:pt x="14728" y="262699"/>
                  </a:lnTo>
                  <a:lnTo>
                    <a:pt x="53477" y="309830"/>
                  </a:lnTo>
                  <a:lnTo>
                    <a:pt x="63444" y="324452"/>
                  </a:lnTo>
                  <a:lnTo>
                    <a:pt x="67882" y="327645"/>
                  </a:lnTo>
                  <a:lnTo>
                    <a:pt x="70054" y="328497"/>
                  </a:lnTo>
                  <a:lnTo>
                    <a:pt x="76229" y="327562"/>
                  </a:lnTo>
                  <a:lnTo>
                    <a:pt x="8709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512"/>
            <p:cNvSpPr/>
            <p:nvPr>
              <p:custDataLst>
                <p:tags r:id="rId119"/>
              </p:custDataLst>
            </p:nvPr>
          </p:nvSpPr>
          <p:spPr>
            <a:xfrm>
              <a:off x="7026554" y="573527"/>
              <a:ext cx="206097" cy="185268"/>
            </a:xfrm>
            <a:custGeom>
              <a:avLst/>
              <a:gdLst/>
              <a:ahLst/>
              <a:cxnLst/>
              <a:rect l="0" t="0" r="0" b="0"/>
              <a:pathLst>
                <a:path w="206097" h="185268">
                  <a:moveTo>
                    <a:pt x="15596" y="17023"/>
                  </a:moveTo>
                  <a:lnTo>
                    <a:pt x="15596" y="17023"/>
                  </a:lnTo>
                  <a:lnTo>
                    <a:pt x="15595" y="0"/>
                  </a:lnTo>
                  <a:lnTo>
                    <a:pt x="10527" y="43546"/>
                  </a:lnTo>
                  <a:lnTo>
                    <a:pt x="4764" y="89558"/>
                  </a:lnTo>
                  <a:lnTo>
                    <a:pt x="0" y="133686"/>
                  </a:lnTo>
                  <a:lnTo>
                    <a:pt x="3136" y="167615"/>
                  </a:lnTo>
                  <a:lnTo>
                    <a:pt x="9117" y="181790"/>
                  </a:lnTo>
                  <a:lnTo>
                    <a:pt x="12688" y="184723"/>
                  </a:lnTo>
                  <a:lnTo>
                    <a:pt x="16479" y="185267"/>
                  </a:lnTo>
                  <a:lnTo>
                    <a:pt x="20418" y="184219"/>
                  </a:lnTo>
                  <a:lnTo>
                    <a:pt x="39445" y="165889"/>
                  </a:lnTo>
                  <a:lnTo>
                    <a:pt x="59587" y="131373"/>
                  </a:lnTo>
                  <a:lnTo>
                    <a:pt x="78959" y="86496"/>
                  </a:lnTo>
                  <a:lnTo>
                    <a:pt x="96137" y="46943"/>
                  </a:lnTo>
                  <a:lnTo>
                    <a:pt x="96807" y="48258"/>
                  </a:lnTo>
                  <a:lnTo>
                    <a:pt x="97044" y="64299"/>
                  </a:lnTo>
                  <a:lnTo>
                    <a:pt x="92627" y="111086"/>
                  </a:lnTo>
                  <a:lnTo>
                    <a:pt x="97336" y="154787"/>
                  </a:lnTo>
                  <a:lnTo>
                    <a:pt x="98311" y="156843"/>
                  </a:lnTo>
                  <a:lnTo>
                    <a:pt x="99667" y="157509"/>
                  </a:lnTo>
                  <a:lnTo>
                    <a:pt x="101276" y="157247"/>
                  </a:lnTo>
                  <a:lnTo>
                    <a:pt x="128633" y="118045"/>
                  </a:lnTo>
                  <a:lnTo>
                    <a:pt x="148565" y="84355"/>
                  </a:lnTo>
                  <a:lnTo>
                    <a:pt x="160500" y="56981"/>
                  </a:lnTo>
                  <a:lnTo>
                    <a:pt x="160882" y="57773"/>
                  </a:lnTo>
                  <a:lnTo>
                    <a:pt x="161307" y="62415"/>
                  </a:lnTo>
                  <a:lnTo>
                    <a:pt x="152812" y="103530"/>
                  </a:lnTo>
                  <a:lnTo>
                    <a:pt x="138871" y="146974"/>
                  </a:lnTo>
                  <a:lnTo>
                    <a:pt x="134355" y="155448"/>
                  </a:lnTo>
                  <a:lnTo>
                    <a:pt x="132869" y="156578"/>
                  </a:lnTo>
                  <a:lnTo>
                    <a:pt x="131877" y="155921"/>
                  </a:lnTo>
                  <a:lnTo>
                    <a:pt x="130777" y="150722"/>
                  </a:lnTo>
                  <a:lnTo>
                    <a:pt x="133382" y="114070"/>
                  </a:lnTo>
                  <a:lnTo>
                    <a:pt x="145511" y="75803"/>
                  </a:lnTo>
                  <a:lnTo>
                    <a:pt x="159138" y="43298"/>
                  </a:lnTo>
                  <a:lnTo>
                    <a:pt x="169703" y="30347"/>
                  </a:lnTo>
                  <a:lnTo>
                    <a:pt x="175484" y="25906"/>
                  </a:lnTo>
                  <a:lnTo>
                    <a:pt x="180749" y="24356"/>
                  </a:lnTo>
                  <a:lnTo>
                    <a:pt x="185670" y="24734"/>
                  </a:lnTo>
                  <a:lnTo>
                    <a:pt x="190362" y="26397"/>
                  </a:lnTo>
                  <a:lnTo>
                    <a:pt x="194196" y="30328"/>
                  </a:lnTo>
                  <a:lnTo>
                    <a:pt x="200336" y="42221"/>
                  </a:lnTo>
                  <a:lnTo>
                    <a:pt x="204958" y="86650"/>
                  </a:lnTo>
                  <a:lnTo>
                    <a:pt x="205871" y="127098"/>
                  </a:lnTo>
                  <a:lnTo>
                    <a:pt x="206096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130"/>
          <p:cNvGrpSpPr/>
          <p:nvPr/>
        </p:nvGrpSpPr>
        <p:grpSpPr>
          <a:xfrm>
            <a:off x="590550" y="1587198"/>
            <a:ext cx="1165226" cy="578153"/>
            <a:chOff x="590550" y="1587198"/>
            <a:chExt cx="1165226" cy="578153"/>
          </a:xfrm>
        </p:grpSpPr>
        <p:sp>
          <p:nvSpPr>
            <p:cNvPr id="45" name="SMARTInkShape-5513"/>
            <p:cNvSpPr/>
            <p:nvPr>
              <p:custDataLst>
                <p:tags r:id="rId100"/>
              </p:custDataLst>
            </p:nvPr>
          </p:nvSpPr>
          <p:spPr>
            <a:xfrm>
              <a:off x="939800" y="1623779"/>
              <a:ext cx="12701" cy="351072"/>
            </a:xfrm>
            <a:custGeom>
              <a:avLst/>
              <a:gdLst/>
              <a:ahLst/>
              <a:cxnLst/>
              <a:rect l="0" t="0" r="0" b="0"/>
              <a:pathLst>
                <a:path w="12701" h="351072">
                  <a:moveTo>
                    <a:pt x="12700" y="8171"/>
                  </a:moveTo>
                  <a:lnTo>
                    <a:pt x="12700" y="8171"/>
                  </a:lnTo>
                  <a:lnTo>
                    <a:pt x="12700" y="0"/>
                  </a:lnTo>
                  <a:lnTo>
                    <a:pt x="12700" y="39961"/>
                  </a:lnTo>
                  <a:lnTo>
                    <a:pt x="10818" y="85559"/>
                  </a:lnTo>
                  <a:lnTo>
                    <a:pt x="8336" y="125116"/>
                  </a:lnTo>
                  <a:lnTo>
                    <a:pt x="7233" y="170919"/>
                  </a:lnTo>
                  <a:lnTo>
                    <a:pt x="4861" y="215735"/>
                  </a:lnTo>
                  <a:lnTo>
                    <a:pt x="2160" y="258466"/>
                  </a:lnTo>
                  <a:lnTo>
                    <a:pt x="960" y="298624"/>
                  </a:lnTo>
                  <a:lnTo>
                    <a:pt x="0" y="351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514"/>
            <p:cNvSpPr/>
            <p:nvPr>
              <p:custDataLst>
                <p:tags r:id="rId101"/>
              </p:custDataLst>
            </p:nvPr>
          </p:nvSpPr>
          <p:spPr>
            <a:xfrm>
              <a:off x="766865" y="1816100"/>
              <a:ext cx="85029" cy="116537"/>
            </a:xfrm>
            <a:custGeom>
              <a:avLst/>
              <a:gdLst/>
              <a:ahLst/>
              <a:cxnLst/>
              <a:rect l="0" t="0" r="0" b="0"/>
              <a:pathLst>
                <a:path w="85029" h="116537">
                  <a:moveTo>
                    <a:pt x="77685" y="0"/>
                  </a:moveTo>
                  <a:lnTo>
                    <a:pt x="77685" y="0"/>
                  </a:lnTo>
                  <a:lnTo>
                    <a:pt x="67572" y="0"/>
                  </a:lnTo>
                  <a:lnTo>
                    <a:pt x="51170" y="6742"/>
                  </a:lnTo>
                  <a:lnTo>
                    <a:pt x="26665" y="23073"/>
                  </a:lnTo>
                  <a:lnTo>
                    <a:pt x="9181" y="44153"/>
                  </a:lnTo>
                  <a:lnTo>
                    <a:pt x="1848" y="60075"/>
                  </a:lnTo>
                  <a:lnTo>
                    <a:pt x="0" y="76559"/>
                  </a:lnTo>
                  <a:lnTo>
                    <a:pt x="495" y="84906"/>
                  </a:lnTo>
                  <a:lnTo>
                    <a:pt x="6689" y="99825"/>
                  </a:lnTo>
                  <a:lnTo>
                    <a:pt x="11305" y="106767"/>
                  </a:lnTo>
                  <a:lnTo>
                    <a:pt x="22077" y="114479"/>
                  </a:lnTo>
                  <a:lnTo>
                    <a:pt x="27913" y="116536"/>
                  </a:lnTo>
                  <a:lnTo>
                    <a:pt x="49611" y="116060"/>
                  </a:lnTo>
                  <a:lnTo>
                    <a:pt x="63796" y="107556"/>
                  </a:lnTo>
                  <a:lnTo>
                    <a:pt x="83408" y="85843"/>
                  </a:lnTo>
                  <a:lnTo>
                    <a:pt x="85028" y="80512"/>
                  </a:lnTo>
                  <a:lnTo>
                    <a:pt x="84947" y="68944"/>
                  </a:lnTo>
                  <a:lnTo>
                    <a:pt x="76914" y="54866"/>
                  </a:lnTo>
                  <a:lnTo>
                    <a:pt x="52133" y="29574"/>
                  </a:lnTo>
                  <a:lnTo>
                    <a:pt x="205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515"/>
            <p:cNvSpPr/>
            <p:nvPr>
              <p:custDataLst>
                <p:tags r:id="rId102"/>
              </p:custDataLst>
            </p:nvPr>
          </p:nvSpPr>
          <p:spPr>
            <a:xfrm>
              <a:off x="591746" y="1587198"/>
              <a:ext cx="146833" cy="374880"/>
            </a:xfrm>
            <a:custGeom>
              <a:avLst/>
              <a:gdLst/>
              <a:ahLst/>
              <a:cxnLst/>
              <a:rect l="0" t="0" r="0" b="0"/>
              <a:pathLst>
                <a:path w="146833" h="374880">
                  <a:moveTo>
                    <a:pt x="100404" y="108252"/>
                  </a:moveTo>
                  <a:lnTo>
                    <a:pt x="100404" y="108252"/>
                  </a:lnTo>
                  <a:lnTo>
                    <a:pt x="136346" y="62850"/>
                  </a:lnTo>
                  <a:lnTo>
                    <a:pt x="145704" y="47841"/>
                  </a:lnTo>
                  <a:lnTo>
                    <a:pt x="146832" y="43283"/>
                  </a:lnTo>
                  <a:lnTo>
                    <a:pt x="146203" y="34457"/>
                  </a:lnTo>
                  <a:lnTo>
                    <a:pt x="137928" y="23948"/>
                  </a:lnTo>
                  <a:lnTo>
                    <a:pt x="124137" y="12928"/>
                  </a:lnTo>
                  <a:lnTo>
                    <a:pt x="106248" y="3326"/>
                  </a:lnTo>
                  <a:lnTo>
                    <a:pt x="84657" y="0"/>
                  </a:lnTo>
                  <a:lnTo>
                    <a:pt x="72973" y="101"/>
                  </a:lnTo>
                  <a:lnTo>
                    <a:pt x="52464" y="7738"/>
                  </a:lnTo>
                  <a:lnTo>
                    <a:pt x="34647" y="21951"/>
                  </a:lnTo>
                  <a:lnTo>
                    <a:pt x="13422" y="54459"/>
                  </a:lnTo>
                  <a:lnTo>
                    <a:pt x="0" y="95057"/>
                  </a:lnTo>
                  <a:lnTo>
                    <a:pt x="256" y="136955"/>
                  </a:lnTo>
                  <a:lnTo>
                    <a:pt x="10366" y="172339"/>
                  </a:lnTo>
                  <a:lnTo>
                    <a:pt x="32020" y="204460"/>
                  </a:lnTo>
                  <a:lnTo>
                    <a:pt x="74666" y="240955"/>
                  </a:lnTo>
                  <a:lnTo>
                    <a:pt x="113900" y="278712"/>
                  </a:lnTo>
                  <a:lnTo>
                    <a:pt x="130116" y="302927"/>
                  </a:lnTo>
                  <a:lnTo>
                    <a:pt x="132895" y="320598"/>
                  </a:lnTo>
                  <a:lnTo>
                    <a:pt x="131072" y="338800"/>
                  </a:lnTo>
                  <a:lnTo>
                    <a:pt x="125558" y="353946"/>
                  </a:lnTo>
                  <a:lnTo>
                    <a:pt x="111150" y="371001"/>
                  </a:lnTo>
                  <a:lnTo>
                    <a:pt x="104746" y="373729"/>
                  </a:lnTo>
                  <a:lnTo>
                    <a:pt x="90104" y="374879"/>
                  </a:lnTo>
                  <a:lnTo>
                    <a:pt x="43254" y="36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16"/>
            <p:cNvSpPr/>
            <p:nvPr>
              <p:custDataLst>
                <p:tags r:id="rId103"/>
              </p:custDataLst>
            </p:nvPr>
          </p:nvSpPr>
          <p:spPr>
            <a:xfrm>
              <a:off x="1019347" y="1631110"/>
              <a:ext cx="225254" cy="278973"/>
            </a:xfrm>
            <a:custGeom>
              <a:avLst/>
              <a:gdLst/>
              <a:ahLst/>
              <a:cxnLst/>
              <a:rect l="0" t="0" r="0" b="0"/>
              <a:pathLst>
                <a:path w="225254" h="278973">
                  <a:moveTo>
                    <a:pt x="22053" y="146890"/>
                  </a:moveTo>
                  <a:lnTo>
                    <a:pt x="22053" y="146890"/>
                  </a:lnTo>
                  <a:lnTo>
                    <a:pt x="13215" y="146890"/>
                  </a:lnTo>
                  <a:lnTo>
                    <a:pt x="11927" y="149712"/>
                  </a:lnTo>
                  <a:lnTo>
                    <a:pt x="6321" y="188985"/>
                  </a:lnTo>
                  <a:lnTo>
                    <a:pt x="0" y="230804"/>
                  </a:lnTo>
                  <a:lnTo>
                    <a:pt x="3211" y="257518"/>
                  </a:lnTo>
                  <a:lnTo>
                    <a:pt x="9210" y="272258"/>
                  </a:lnTo>
                  <a:lnTo>
                    <a:pt x="12786" y="276329"/>
                  </a:lnTo>
                  <a:lnTo>
                    <a:pt x="16580" y="278339"/>
                  </a:lnTo>
                  <a:lnTo>
                    <a:pt x="20521" y="278972"/>
                  </a:lnTo>
                  <a:lnTo>
                    <a:pt x="28663" y="277795"/>
                  </a:lnTo>
                  <a:lnTo>
                    <a:pt x="32810" y="276493"/>
                  </a:lnTo>
                  <a:lnTo>
                    <a:pt x="41180" y="265640"/>
                  </a:lnTo>
                  <a:lnTo>
                    <a:pt x="54680" y="233298"/>
                  </a:lnTo>
                  <a:lnTo>
                    <a:pt x="59833" y="201130"/>
                  </a:lnTo>
                  <a:lnTo>
                    <a:pt x="59939" y="201394"/>
                  </a:lnTo>
                  <a:lnTo>
                    <a:pt x="68979" y="235867"/>
                  </a:lnTo>
                  <a:lnTo>
                    <a:pt x="74894" y="244761"/>
                  </a:lnTo>
                  <a:lnTo>
                    <a:pt x="82227" y="250361"/>
                  </a:lnTo>
                  <a:lnTo>
                    <a:pt x="90189" y="252849"/>
                  </a:lnTo>
                  <a:lnTo>
                    <a:pt x="105977" y="250879"/>
                  </a:lnTo>
                  <a:lnTo>
                    <a:pt x="110458" y="247966"/>
                  </a:lnTo>
                  <a:lnTo>
                    <a:pt x="137610" y="208950"/>
                  </a:lnTo>
                  <a:lnTo>
                    <a:pt x="155070" y="170766"/>
                  </a:lnTo>
                  <a:lnTo>
                    <a:pt x="169494" y="124723"/>
                  </a:lnTo>
                  <a:lnTo>
                    <a:pt x="181999" y="80898"/>
                  </a:lnTo>
                  <a:lnTo>
                    <a:pt x="191022" y="37533"/>
                  </a:lnTo>
                  <a:lnTo>
                    <a:pt x="191694" y="22793"/>
                  </a:lnTo>
                  <a:lnTo>
                    <a:pt x="188107" y="7266"/>
                  </a:lnTo>
                  <a:lnTo>
                    <a:pt x="184519" y="639"/>
                  </a:lnTo>
                  <a:lnTo>
                    <a:pt x="182575" y="0"/>
                  </a:lnTo>
                  <a:lnTo>
                    <a:pt x="180573" y="986"/>
                  </a:lnTo>
                  <a:lnTo>
                    <a:pt x="178533" y="3054"/>
                  </a:lnTo>
                  <a:lnTo>
                    <a:pt x="175259" y="39612"/>
                  </a:lnTo>
                  <a:lnTo>
                    <a:pt x="174811" y="73341"/>
                  </a:lnTo>
                  <a:lnTo>
                    <a:pt x="174612" y="109968"/>
                  </a:lnTo>
                  <a:lnTo>
                    <a:pt x="174524" y="146708"/>
                  </a:lnTo>
                  <a:lnTo>
                    <a:pt x="174484" y="181852"/>
                  </a:lnTo>
                  <a:lnTo>
                    <a:pt x="179529" y="228010"/>
                  </a:lnTo>
                  <a:lnTo>
                    <a:pt x="183294" y="238917"/>
                  </a:lnTo>
                  <a:lnTo>
                    <a:pt x="185992" y="242108"/>
                  </a:lnTo>
                  <a:lnTo>
                    <a:pt x="192752" y="245654"/>
                  </a:lnTo>
                  <a:lnTo>
                    <a:pt x="196530" y="245188"/>
                  </a:lnTo>
                  <a:lnTo>
                    <a:pt x="204491" y="240908"/>
                  </a:lnTo>
                  <a:lnTo>
                    <a:pt x="210851" y="232420"/>
                  </a:lnTo>
                  <a:lnTo>
                    <a:pt x="225253" y="191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517"/>
            <p:cNvSpPr/>
            <p:nvPr>
              <p:custDataLst>
                <p:tags r:id="rId104"/>
              </p:custDataLst>
            </p:nvPr>
          </p:nvSpPr>
          <p:spPr>
            <a:xfrm>
              <a:off x="1130300" y="175895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3308" y="0"/>
                  </a:lnTo>
                  <a:lnTo>
                    <a:pt x="86558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518"/>
            <p:cNvSpPr/>
            <p:nvPr>
              <p:custDataLst>
                <p:tags r:id="rId105"/>
              </p:custDataLst>
            </p:nvPr>
          </p:nvSpPr>
          <p:spPr>
            <a:xfrm>
              <a:off x="1333500" y="17653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57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519"/>
            <p:cNvSpPr/>
            <p:nvPr>
              <p:custDataLst>
                <p:tags r:id="rId106"/>
              </p:custDataLst>
            </p:nvPr>
          </p:nvSpPr>
          <p:spPr>
            <a:xfrm>
              <a:off x="1333500" y="1663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520"/>
            <p:cNvSpPr/>
            <p:nvPr>
              <p:custDataLst>
                <p:tags r:id="rId107"/>
              </p:custDataLst>
            </p:nvPr>
          </p:nvSpPr>
          <p:spPr>
            <a:xfrm>
              <a:off x="1378161" y="1727200"/>
              <a:ext cx="75990" cy="110990"/>
            </a:xfrm>
            <a:custGeom>
              <a:avLst/>
              <a:gdLst/>
              <a:ahLst/>
              <a:cxnLst/>
              <a:rect l="0" t="0" r="0" b="0"/>
              <a:pathLst>
                <a:path w="75990" h="110990">
                  <a:moveTo>
                    <a:pt x="75989" y="6350"/>
                  </a:moveTo>
                  <a:lnTo>
                    <a:pt x="75989" y="6350"/>
                  </a:lnTo>
                  <a:lnTo>
                    <a:pt x="72618" y="2979"/>
                  </a:lnTo>
                  <a:lnTo>
                    <a:pt x="60409" y="883"/>
                  </a:lnTo>
                  <a:lnTo>
                    <a:pt x="49309" y="6037"/>
                  </a:lnTo>
                  <a:lnTo>
                    <a:pt x="21565" y="29963"/>
                  </a:lnTo>
                  <a:lnTo>
                    <a:pt x="3968" y="57013"/>
                  </a:lnTo>
                  <a:lnTo>
                    <a:pt x="0" y="75198"/>
                  </a:lnTo>
                  <a:lnTo>
                    <a:pt x="1733" y="97540"/>
                  </a:lnTo>
                  <a:lnTo>
                    <a:pt x="3202" y="103127"/>
                  </a:lnTo>
                  <a:lnTo>
                    <a:pt x="6298" y="106851"/>
                  </a:lnTo>
                  <a:lnTo>
                    <a:pt x="15382" y="110989"/>
                  </a:lnTo>
                  <a:lnTo>
                    <a:pt x="26475" y="109065"/>
                  </a:lnTo>
                  <a:lnTo>
                    <a:pt x="37755" y="102801"/>
                  </a:lnTo>
                  <a:lnTo>
                    <a:pt x="47472" y="92962"/>
                  </a:lnTo>
                  <a:lnTo>
                    <a:pt x="57505" y="68780"/>
                  </a:lnTo>
                  <a:lnTo>
                    <a:pt x="61575" y="42643"/>
                  </a:lnTo>
                  <a:lnTo>
                    <a:pt x="50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521"/>
            <p:cNvSpPr/>
            <p:nvPr>
              <p:custDataLst>
                <p:tags r:id="rId108"/>
              </p:custDataLst>
            </p:nvPr>
          </p:nvSpPr>
          <p:spPr>
            <a:xfrm>
              <a:off x="1495513" y="1708150"/>
              <a:ext cx="102018" cy="139701"/>
            </a:xfrm>
            <a:custGeom>
              <a:avLst/>
              <a:gdLst/>
              <a:ahLst/>
              <a:cxnLst/>
              <a:rect l="0" t="0" r="0" b="0"/>
              <a:pathLst>
                <a:path w="102018" h="139701">
                  <a:moveTo>
                    <a:pt x="9437" y="0"/>
                  </a:moveTo>
                  <a:lnTo>
                    <a:pt x="9437" y="0"/>
                  </a:lnTo>
                  <a:lnTo>
                    <a:pt x="13801" y="16620"/>
                  </a:lnTo>
                  <a:lnTo>
                    <a:pt x="15525" y="62457"/>
                  </a:lnTo>
                  <a:lnTo>
                    <a:pt x="10726" y="102508"/>
                  </a:lnTo>
                  <a:lnTo>
                    <a:pt x="9305" y="116115"/>
                  </a:lnTo>
                  <a:lnTo>
                    <a:pt x="7938" y="119743"/>
                  </a:lnTo>
                  <a:lnTo>
                    <a:pt x="6321" y="122162"/>
                  </a:lnTo>
                  <a:lnTo>
                    <a:pt x="5243" y="123069"/>
                  </a:lnTo>
                  <a:lnTo>
                    <a:pt x="4524" y="122968"/>
                  </a:lnTo>
                  <a:lnTo>
                    <a:pt x="0" y="110995"/>
                  </a:lnTo>
                  <a:lnTo>
                    <a:pt x="1075" y="87529"/>
                  </a:lnTo>
                  <a:lnTo>
                    <a:pt x="12829" y="49405"/>
                  </a:lnTo>
                  <a:lnTo>
                    <a:pt x="25337" y="27574"/>
                  </a:lnTo>
                  <a:lnTo>
                    <a:pt x="36259" y="16723"/>
                  </a:lnTo>
                  <a:lnTo>
                    <a:pt x="50051" y="10960"/>
                  </a:lnTo>
                  <a:lnTo>
                    <a:pt x="57679" y="9424"/>
                  </a:lnTo>
                  <a:lnTo>
                    <a:pt x="64882" y="10516"/>
                  </a:lnTo>
                  <a:lnTo>
                    <a:pt x="78529" y="17374"/>
                  </a:lnTo>
                  <a:lnTo>
                    <a:pt x="89769" y="31240"/>
                  </a:lnTo>
                  <a:lnTo>
                    <a:pt x="98057" y="49162"/>
                  </a:lnTo>
                  <a:lnTo>
                    <a:pt x="102017" y="78380"/>
                  </a:lnTo>
                  <a:lnTo>
                    <a:pt x="95590" y="122496"/>
                  </a:lnTo>
                  <a:lnTo>
                    <a:pt x="9198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522"/>
            <p:cNvSpPr/>
            <p:nvPr>
              <p:custDataLst>
                <p:tags r:id="rId109"/>
              </p:custDataLst>
            </p:nvPr>
          </p:nvSpPr>
          <p:spPr>
            <a:xfrm>
              <a:off x="590550" y="1974850"/>
              <a:ext cx="908051" cy="133351"/>
            </a:xfrm>
            <a:custGeom>
              <a:avLst/>
              <a:gdLst/>
              <a:ahLst/>
              <a:cxnLst/>
              <a:rect l="0" t="0" r="0" b="0"/>
              <a:pathLst>
                <a:path w="908051" h="133351">
                  <a:moveTo>
                    <a:pt x="0" y="133350"/>
                  </a:moveTo>
                  <a:lnTo>
                    <a:pt x="0" y="133350"/>
                  </a:lnTo>
                  <a:lnTo>
                    <a:pt x="40800" y="124561"/>
                  </a:lnTo>
                  <a:lnTo>
                    <a:pt x="85161" y="116744"/>
                  </a:lnTo>
                  <a:lnTo>
                    <a:pt x="116746" y="111696"/>
                  </a:lnTo>
                  <a:lnTo>
                    <a:pt x="151914" y="106214"/>
                  </a:lnTo>
                  <a:lnTo>
                    <a:pt x="192998" y="100443"/>
                  </a:lnTo>
                  <a:lnTo>
                    <a:pt x="238027" y="94478"/>
                  </a:lnTo>
                  <a:lnTo>
                    <a:pt x="285684" y="88386"/>
                  </a:lnTo>
                  <a:lnTo>
                    <a:pt x="336506" y="81501"/>
                  </a:lnTo>
                  <a:lnTo>
                    <a:pt x="389438" y="74090"/>
                  </a:lnTo>
                  <a:lnTo>
                    <a:pt x="443775" y="66327"/>
                  </a:lnTo>
                  <a:lnTo>
                    <a:pt x="496933" y="58329"/>
                  </a:lnTo>
                  <a:lnTo>
                    <a:pt x="549306" y="50175"/>
                  </a:lnTo>
                  <a:lnTo>
                    <a:pt x="601154" y="41916"/>
                  </a:lnTo>
                  <a:lnTo>
                    <a:pt x="648419" y="34294"/>
                  </a:lnTo>
                  <a:lnTo>
                    <a:pt x="692629" y="27096"/>
                  </a:lnTo>
                  <a:lnTo>
                    <a:pt x="734803" y="20181"/>
                  </a:lnTo>
                  <a:lnTo>
                    <a:pt x="770680" y="14865"/>
                  </a:lnTo>
                  <a:lnTo>
                    <a:pt x="802359" y="10615"/>
                  </a:lnTo>
                  <a:lnTo>
                    <a:pt x="831239" y="7077"/>
                  </a:lnTo>
                  <a:lnTo>
                    <a:pt x="868973" y="3145"/>
                  </a:lnTo>
                  <a:lnTo>
                    <a:pt x="908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523"/>
            <p:cNvSpPr/>
            <p:nvPr>
              <p:custDataLst>
                <p:tags r:id="rId110"/>
              </p:custDataLst>
            </p:nvPr>
          </p:nvSpPr>
          <p:spPr>
            <a:xfrm>
              <a:off x="755258" y="2019300"/>
              <a:ext cx="832243" cy="146051"/>
            </a:xfrm>
            <a:custGeom>
              <a:avLst/>
              <a:gdLst/>
              <a:ahLst/>
              <a:cxnLst/>
              <a:rect l="0" t="0" r="0" b="0"/>
              <a:pathLst>
                <a:path w="832243" h="146051">
                  <a:moveTo>
                    <a:pt x="6742" y="146050"/>
                  </a:moveTo>
                  <a:lnTo>
                    <a:pt x="6742" y="146050"/>
                  </a:lnTo>
                  <a:lnTo>
                    <a:pt x="0" y="146050"/>
                  </a:lnTo>
                  <a:lnTo>
                    <a:pt x="836" y="145344"/>
                  </a:lnTo>
                  <a:lnTo>
                    <a:pt x="46916" y="135380"/>
                  </a:lnTo>
                  <a:lnTo>
                    <a:pt x="73741" y="130470"/>
                  </a:lnTo>
                  <a:lnTo>
                    <a:pt x="108558" y="123669"/>
                  </a:lnTo>
                  <a:lnTo>
                    <a:pt x="148703" y="115607"/>
                  </a:lnTo>
                  <a:lnTo>
                    <a:pt x="192399" y="106705"/>
                  </a:lnTo>
                  <a:lnTo>
                    <a:pt x="239169" y="97242"/>
                  </a:lnTo>
                  <a:lnTo>
                    <a:pt x="287988" y="87406"/>
                  </a:lnTo>
                  <a:lnTo>
                    <a:pt x="338173" y="77320"/>
                  </a:lnTo>
                  <a:lnTo>
                    <a:pt x="387857" y="68480"/>
                  </a:lnTo>
                  <a:lnTo>
                    <a:pt x="437207" y="60470"/>
                  </a:lnTo>
                  <a:lnTo>
                    <a:pt x="486336" y="53013"/>
                  </a:lnTo>
                  <a:lnTo>
                    <a:pt x="531082" y="45926"/>
                  </a:lnTo>
                  <a:lnTo>
                    <a:pt x="572908" y="39084"/>
                  </a:lnTo>
                  <a:lnTo>
                    <a:pt x="612786" y="32406"/>
                  </a:lnTo>
                  <a:lnTo>
                    <a:pt x="648544" y="27248"/>
                  </a:lnTo>
                  <a:lnTo>
                    <a:pt x="681554" y="23104"/>
                  </a:lnTo>
                  <a:lnTo>
                    <a:pt x="712733" y="19636"/>
                  </a:lnTo>
                  <a:lnTo>
                    <a:pt x="738458" y="15913"/>
                  </a:lnTo>
                  <a:lnTo>
                    <a:pt x="780212" y="8013"/>
                  </a:lnTo>
                  <a:lnTo>
                    <a:pt x="832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524"/>
            <p:cNvSpPr/>
            <p:nvPr>
              <p:custDataLst>
                <p:tags r:id="rId111"/>
              </p:custDataLst>
            </p:nvPr>
          </p:nvSpPr>
          <p:spPr>
            <a:xfrm>
              <a:off x="1733550" y="1727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525"/>
            <p:cNvSpPr/>
            <p:nvPr>
              <p:custDataLst>
                <p:tags r:id="rId112"/>
              </p:custDataLst>
            </p:nvPr>
          </p:nvSpPr>
          <p:spPr>
            <a:xfrm>
              <a:off x="1746250" y="1854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131"/>
          <p:cNvGrpSpPr/>
          <p:nvPr/>
        </p:nvGrpSpPr>
        <p:grpSpPr>
          <a:xfrm>
            <a:off x="1727200" y="2256015"/>
            <a:ext cx="1200151" cy="480836"/>
            <a:chOff x="1727200" y="2256015"/>
            <a:chExt cx="1200151" cy="480836"/>
          </a:xfrm>
        </p:grpSpPr>
        <p:sp>
          <p:nvSpPr>
            <p:cNvPr id="59" name="SMARTInkShape-5526"/>
            <p:cNvSpPr/>
            <p:nvPr>
              <p:custDataLst>
                <p:tags r:id="rId91"/>
              </p:custDataLst>
            </p:nvPr>
          </p:nvSpPr>
          <p:spPr>
            <a:xfrm>
              <a:off x="2921000" y="2527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527"/>
            <p:cNvSpPr/>
            <p:nvPr>
              <p:custDataLst>
                <p:tags r:id="rId92"/>
              </p:custDataLst>
            </p:nvPr>
          </p:nvSpPr>
          <p:spPr>
            <a:xfrm>
              <a:off x="2901950" y="2400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528"/>
            <p:cNvSpPr/>
            <p:nvPr>
              <p:custDataLst>
                <p:tags r:id="rId93"/>
              </p:custDataLst>
            </p:nvPr>
          </p:nvSpPr>
          <p:spPr>
            <a:xfrm>
              <a:off x="1747292" y="2571750"/>
              <a:ext cx="843509" cy="94106"/>
            </a:xfrm>
            <a:custGeom>
              <a:avLst/>
              <a:gdLst/>
              <a:ahLst/>
              <a:cxnLst/>
              <a:rect l="0" t="0" r="0" b="0"/>
              <a:pathLst>
                <a:path w="843509" h="94106">
                  <a:moveTo>
                    <a:pt x="30708" y="82550"/>
                  </a:moveTo>
                  <a:lnTo>
                    <a:pt x="30708" y="82550"/>
                  </a:lnTo>
                  <a:lnTo>
                    <a:pt x="3696" y="89457"/>
                  </a:lnTo>
                  <a:lnTo>
                    <a:pt x="0" y="91388"/>
                  </a:lnTo>
                  <a:lnTo>
                    <a:pt x="1064" y="92675"/>
                  </a:lnTo>
                  <a:lnTo>
                    <a:pt x="11653" y="94105"/>
                  </a:lnTo>
                  <a:lnTo>
                    <a:pt x="41289" y="90978"/>
                  </a:lnTo>
                  <a:lnTo>
                    <a:pt x="88327" y="84885"/>
                  </a:lnTo>
                  <a:lnTo>
                    <a:pt x="120627" y="81285"/>
                  </a:lnTo>
                  <a:lnTo>
                    <a:pt x="156270" y="77473"/>
                  </a:lnTo>
                  <a:lnTo>
                    <a:pt x="199083" y="71404"/>
                  </a:lnTo>
                  <a:lnTo>
                    <a:pt x="246675" y="63831"/>
                  </a:lnTo>
                  <a:lnTo>
                    <a:pt x="297452" y="55254"/>
                  </a:lnTo>
                  <a:lnTo>
                    <a:pt x="351765" y="47419"/>
                  </a:lnTo>
                  <a:lnTo>
                    <a:pt x="408435" y="40080"/>
                  </a:lnTo>
                  <a:lnTo>
                    <a:pt x="466676" y="33070"/>
                  </a:lnTo>
                  <a:lnTo>
                    <a:pt x="521731" y="26280"/>
                  </a:lnTo>
                  <a:lnTo>
                    <a:pt x="574662" y="19637"/>
                  </a:lnTo>
                  <a:lnTo>
                    <a:pt x="626178" y="13091"/>
                  </a:lnTo>
                  <a:lnTo>
                    <a:pt x="669693" y="8727"/>
                  </a:lnTo>
                  <a:lnTo>
                    <a:pt x="707876" y="5818"/>
                  </a:lnTo>
                  <a:lnTo>
                    <a:pt x="742503" y="3879"/>
                  </a:lnTo>
                  <a:lnTo>
                    <a:pt x="769116" y="2586"/>
                  </a:lnTo>
                  <a:lnTo>
                    <a:pt x="808093" y="1149"/>
                  </a:lnTo>
                  <a:lnTo>
                    <a:pt x="843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529"/>
            <p:cNvSpPr/>
            <p:nvPr>
              <p:custDataLst>
                <p:tags r:id="rId94"/>
              </p:custDataLst>
            </p:nvPr>
          </p:nvSpPr>
          <p:spPr>
            <a:xfrm>
              <a:off x="1993900" y="2616200"/>
              <a:ext cx="800101" cy="120651"/>
            </a:xfrm>
            <a:custGeom>
              <a:avLst/>
              <a:gdLst/>
              <a:ahLst/>
              <a:cxnLst/>
              <a:rect l="0" t="0" r="0" b="0"/>
              <a:pathLst>
                <a:path w="800101" h="120651">
                  <a:moveTo>
                    <a:pt x="0" y="120650"/>
                  </a:moveTo>
                  <a:lnTo>
                    <a:pt x="0" y="120650"/>
                  </a:lnTo>
                  <a:lnTo>
                    <a:pt x="40452" y="110537"/>
                  </a:lnTo>
                  <a:lnTo>
                    <a:pt x="68596" y="104736"/>
                  </a:lnTo>
                  <a:lnTo>
                    <a:pt x="103586" y="98046"/>
                  </a:lnTo>
                  <a:lnTo>
                    <a:pt x="143140" y="90764"/>
                  </a:lnTo>
                  <a:lnTo>
                    <a:pt x="188560" y="82382"/>
                  </a:lnTo>
                  <a:lnTo>
                    <a:pt x="237890" y="73266"/>
                  </a:lnTo>
                  <a:lnTo>
                    <a:pt x="289827" y="63660"/>
                  </a:lnTo>
                  <a:lnTo>
                    <a:pt x="343501" y="55140"/>
                  </a:lnTo>
                  <a:lnTo>
                    <a:pt x="398334" y="47343"/>
                  </a:lnTo>
                  <a:lnTo>
                    <a:pt x="453939" y="40029"/>
                  </a:lnTo>
                  <a:lnTo>
                    <a:pt x="506532" y="33742"/>
                  </a:lnTo>
                  <a:lnTo>
                    <a:pt x="557115" y="28139"/>
                  </a:lnTo>
                  <a:lnTo>
                    <a:pt x="606360" y="22993"/>
                  </a:lnTo>
                  <a:lnTo>
                    <a:pt x="649774" y="18150"/>
                  </a:lnTo>
                  <a:lnTo>
                    <a:pt x="689299" y="13512"/>
                  </a:lnTo>
                  <a:lnTo>
                    <a:pt x="726233" y="9008"/>
                  </a:lnTo>
                  <a:lnTo>
                    <a:pt x="800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530"/>
            <p:cNvSpPr/>
            <p:nvPr>
              <p:custDataLst>
                <p:tags r:id="rId95"/>
              </p:custDataLst>
            </p:nvPr>
          </p:nvSpPr>
          <p:spPr>
            <a:xfrm>
              <a:off x="2160322" y="2419156"/>
              <a:ext cx="124746" cy="298845"/>
            </a:xfrm>
            <a:custGeom>
              <a:avLst/>
              <a:gdLst/>
              <a:ahLst/>
              <a:cxnLst/>
              <a:rect l="0" t="0" r="0" b="0"/>
              <a:pathLst>
                <a:path w="124746" h="298845">
                  <a:moveTo>
                    <a:pt x="30428" y="114494"/>
                  </a:moveTo>
                  <a:lnTo>
                    <a:pt x="30428" y="114494"/>
                  </a:lnTo>
                  <a:lnTo>
                    <a:pt x="13469" y="155939"/>
                  </a:lnTo>
                  <a:lnTo>
                    <a:pt x="7529" y="191685"/>
                  </a:lnTo>
                  <a:lnTo>
                    <a:pt x="3888" y="229088"/>
                  </a:lnTo>
                  <a:lnTo>
                    <a:pt x="3078" y="276281"/>
                  </a:lnTo>
                  <a:lnTo>
                    <a:pt x="4771" y="298844"/>
                  </a:lnTo>
                  <a:lnTo>
                    <a:pt x="4857" y="298777"/>
                  </a:lnTo>
                  <a:lnTo>
                    <a:pt x="5013" y="253190"/>
                  </a:lnTo>
                  <a:lnTo>
                    <a:pt x="3140" y="220821"/>
                  </a:lnTo>
                  <a:lnTo>
                    <a:pt x="661" y="180801"/>
                  </a:lnTo>
                  <a:lnTo>
                    <a:pt x="0" y="157287"/>
                  </a:lnTo>
                  <a:lnTo>
                    <a:pt x="677" y="111641"/>
                  </a:lnTo>
                  <a:lnTo>
                    <a:pt x="5681" y="77243"/>
                  </a:lnTo>
                  <a:lnTo>
                    <a:pt x="19803" y="40819"/>
                  </a:lnTo>
                  <a:lnTo>
                    <a:pt x="33232" y="25070"/>
                  </a:lnTo>
                  <a:lnTo>
                    <a:pt x="61477" y="3461"/>
                  </a:lnTo>
                  <a:lnTo>
                    <a:pt x="78330" y="0"/>
                  </a:lnTo>
                  <a:lnTo>
                    <a:pt x="87762" y="65"/>
                  </a:lnTo>
                  <a:lnTo>
                    <a:pt x="103888" y="7662"/>
                  </a:lnTo>
                  <a:lnTo>
                    <a:pt x="111151" y="13639"/>
                  </a:lnTo>
                  <a:lnTo>
                    <a:pt x="121103" y="29688"/>
                  </a:lnTo>
                  <a:lnTo>
                    <a:pt x="124745" y="38907"/>
                  </a:lnTo>
                  <a:lnTo>
                    <a:pt x="123147" y="58557"/>
                  </a:lnTo>
                  <a:lnTo>
                    <a:pt x="113970" y="78344"/>
                  </a:lnTo>
                  <a:lnTo>
                    <a:pt x="88969" y="103940"/>
                  </a:lnTo>
                  <a:lnTo>
                    <a:pt x="60630" y="119677"/>
                  </a:lnTo>
                  <a:lnTo>
                    <a:pt x="30428" y="1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531"/>
            <p:cNvSpPr/>
            <p:nvPr>
              <p:custDataLst>
                <p:tags r:id="rId96"/>
              </p:custDataLst>
            </p:nvPr>
          </p:nvSpPr>
          <p:spPr>
            <a:xfrm>
              <a:off x="2038802" y="2429072"/>
              <a:ext cx="58417" cy="155379"/>
            </a:xfrm>
            <a:custGeom>
              <a:avLst/>
              <a:gdLst/>
              <a:ahLst/>
              <a:cxnLst/>
              <a:rect l="0" t="0" r="0" b="0"/>
              <a:pathLst>
                <a:path w="58417" h="155379">
                  <a:moveTo>
                    <a:pt x="31298" y="53778"/>
                  </a:moveTo>
                  <a:lnTo>
                    <a:pt x="31298" y="53778"/>
                  </a:lnTo>
                  <a:lnTo>
                    <a:pt x="34669" y="47036"/>
                  </a:lnTo>
                  <a:lnTo>
                    <a:pt x="57159" y="23924"/>
                  </a:lnTo>
                  <a:lnTo>
                    <a:pt x="58416" y="19059"/>
                  </a:lnTo>
                  <a:lnTo>
                    <a:pt x="57932" y="8008"/>
                  </a:lnTo>
                  <a:lnTo>
                    <a:pt x="56109" y="4215"/>
                  </a:lnTo>
                  <a:lnTo>
                    <a:pt x="53483" y="1686"/>
                  </a:lnTo>
                  <a:lnTo>
                    <a:pt x="50322" y="0"/>
                  </a:lnTo>
                  <a:lnTo>
                    <a:pt x="45392" y="2404"/>
                  </a:lnTo>
                  <a:lnTo>
                    <a:pt x="25674" y="22642"/>
                  </a:lnTo>
                  <a:lnTo>
                    <a:pt x="7524" y="51686"/>
                  </a:lnTo>
                  <a:lnTo>
                    <a:pt x="36" y="74721"/>
                  </a:lnTo>
                  <a:lnTo>
                    <a:pt x="0" y="99069"/>
                  </a:lnTo>
                  <a:lnTo>
                    <a:pt x="7913" y="130933"/>
                  </a:lnTo>
                  <a:lnTo>
                    <a:pt x="11475" y="139081"/>
                  </a:lnTo>
                  <a:lnTo>
                    <a:pt x="17377" y="144514"/>
                  </a:lnTo>
                  <a:lnTo>
                    <a:pt x="50348" y="155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32"/>
            <p:cNvSpPr/>
            <p:nvPr>
              <p:custDataLst>
                <p:tags r:id="rId97"/>
              </p:custDataLst>
            </p:nvPr>
          </p:nvSpPr>
          <p:spPr>
            <a:xfrm>
              <a:off x="1727200" y="2394910"/>
              <a:ext cx="127001" cy="228967"/>
            </a:xfrm>
            <a:custGeom>
              <a:avLst/>
              <a:gdLst/>
              <a:ahLst/>
              <a:cxnLst/>
              <a:rect l="0" t="0" r="0" b="0"/>
              <a:pathLst>
                <a:path w="127001" h="228967">
                  <a:moveTo>
                    <a:pt x="127000" y="11740"/>
                  </a:moveTo>
                  <a:lnTo>
                    <a:pt x="127000" y="11740"/>
                  </a:lnTo>
                  <a:lnTo>
                    <a:pt x="123629" y="8369"/>
                  </a:lnTo>
                  <a:lnTo>
                    <a:pt x="118211" y="6714"/>
                  </a:lnTo>
                  <a:lnTo>
                    <a:pt x="82035" y="0"/>
                  </a:lnTo>
                  <a:lnTo>
                    <a:pt x="69621" y="5111"/>
                  </a:lnTo>
                  <a:lnTo>
                    <a:pt x="46969" y="25533"/>
                  </a:lnTo>
                  <a:lnTo>
                    <a:pt x="17823" y="63618"/>
                  </a:lnTo>
                  <a:lnTo>
                    <a:pt x="13330" y="81128"/>
                  </a:lnTo>
                  <a:lnTo>
                    <a:pt x="14391" y="96907"/>
                  </a:lnTo>
                  <a:lnTo>
                    <a:pt x="19566" y="108623"/>
                  </a:lnTo>
                  <a:lnTo>
                    <a:pt x="30333" y="116653"/>
                  </a:lnTo>
                  <a:lnTo>
                    <a:pt x="60241" y="130928"/>
                  </a:lnTo>
                  <a:lnTo>
                    <a:pt x="70988" y="140913"/>
                  </a:lnTo>
                  <a:lnTo>
                    <a:pt x="81006" y="160315"/>
                  </a:lnTo>
                  <a:lnTo>
                    <a:pt x="83637" y="167940"/>
                  </a:lnTo>
                  <a:lnTo>
                    <a:pt x="82798" y="183938"/>
                  </a:lnTo>
                  <a:lnTo>
                    <a:pt x="80599" y="192155"/>
                  </a:lnTo>
                  <a:lnTo>
                    <a:pt x="70629" y="206930"/>
                  </a:lnTo>
                  <a:lnTo>
                    <a:pt x="56085" y="219141"/>
                  </a:lnTo>
                  <a:lnTo>
                    <a:pt x="37862" y="226920"/>
                  </a:lnTo>
                  <a:lnTo>
                    <a:pt x="21766" y="228966"/>
                  </a:lnTo>
                  <a:lnTo>
                    <a:pt x="14511" y="228524"/>
                  </a:lnTo>
                  <a:lnTo>
                    <a:pt x="9674" y="225407"/>
                  </a:lnTo>
                  <a:lnTo>
                    <a:pt x="6449" y="220507"/>
                  </a:lnTo>
                  <a:lnTo>
                    <a:pt x="0" y="20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533"/>
            <p:cNvSpPr/>
            <p:nvPr>
              <p:custDataLst>
                <p:tags r:id="rId98"/>
              </p:custDataLst>
            </p:nvPr>
          </p:nvSpPr>
          <p:spPr>
            <a:xfrm>
              <a:off x="1944634" y="2256015"/>
              <a:ext cx="55617" cy="351269"/>
            </a:xfrm>
            <a:custGeom>
              <a:avLst/>
              <a:gdLst/>
              <a:ahLst/>
              <a:cxnLst/>
              <a:rect l="0" t="0" r="0" b="0"/>
              <a:pathLst>
                <a:path w="55617" h="351269">
                  <a:moveTo>
                    <a:pt x="55616" y="10935"/>
                  </a:moveTo>
                  <a:lnTo>
                    <a:pt x="55616" y="10935"/>
                  </a:lnTo>
                  <a:lnTo>
                    <a:pt x="46182" y="2207"/>
                  </a:lnTo>
                  <a:lnTo>
                    <a:pt x="41310" y="0"/>
                  </a:lnTo>
                  <a:lnTo>
                    <a:pt x="38318" y="1528"/>
                  </a:lnTo>
                  <a:lnTo>
                    <a:pt x="31230" y="8871"/>
                  </a:lnTo>
                  <a:lnTo>
                    <a:pt x="19306" y="35018"/>
                  </a:lnTo>
                  <a:lnTo>
                    <a:pt x="12902" y="65148"/>
                  </a:lnTo>
                  <a:lnTo>
                    <a:pt x="8410" y="104174"/>
                  </a:lnTo>
                  <a:lnTo>
                    <a:pt x="7212" y="127422"/>
                  </a:lnTo>
                  <a:lnTo>
                    <a:pt x="6413" y="152093"/>
                  </a:lnTo>
                  <a:lnTo>
                    <a:pt x="5175" y="178418"/>
                  </a:lnTo>
                  <a:lnTo>
                    <a:pt x="3644" y="205846"/>
                  </a:lnTo>
                  <a:lnTo>
                    <a:pt x="1918" y="234009"/>
                  </a:lnTo>
                  <a:lnTo>
                    <a:pt x="0" y="276590"/>
                  </a:lnTo>
                  <a:lnTo>
                    <a:pt x="802" y="318718"/>
                  </a:lnTo>
                  <a:lnTo>
                    <a:pt x="4443" y="335405"/>
                  </a:lnTo>
                  <a:lnTo>
                    <a:pt x="10765" y="345174"/>
                  </a:lnTo>
                  <a:lnTo>
                    <a:pt x="20160" y="349985"/>
                  </a:lnTo>
                  <a:lnTo>
                    <a:pt x="25629" y="351268"/>
                  </a:lnTo>
                  <a:lnTo>
                    <a:pt x="30685" y="349302"/>
                  </a:lnTo>
                  <a:lnTo>
                    <a:pt x="49266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534"/>
            <p:cNvSpPr/>
            <p:nvPr>
              <p:custDataLst>
                <p:tags r:id="rId99"/>
              </p:custDataLst>
            </p:nvPr>
          </p:nvSpPr>
          <p:spPr>
            <a:xfrm>
              <a:off x="1875015" y="2457450"/>
              <a:ext cx="106186" cy="19051"/>
            </a:xfrm>
            <a:custGeom>
              <a:avLst/>
              <a:gdLst/>
              <a:ahLst/>
              <a:cxnLst/>
              <a:rect l="0" t="0" r="0" b="0"/>
              <a:pathLst>
                <a:path w="1061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12251" y="17639"/>
                  </a:lnTo>
                  <a:lnTo>
                    <a:pt x="46054" y="9616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5535"/>
          <p:cNvSpPr/>
          <p:nvPr>
            <p:custDataLst>
              <p:tags r:id="rId4"/>
            </p:custDataLst>
          </p:nvPr>
        </p:nvSpPr>
        <p:spPr>
          <a:xfrm>
            <a:off x="2549024" y="2386718"/>
            <a:ext cx="146723" cy="193918"/>
          </a:xfrm>
          <a:custGeom>
            <a:avLst/>
            <a:gdLst/>
            <a:ahLst/>
            <a:cxnLst/>
            <a:rect l="0" t="0" r="0" b="0"/>
            <a:pathLst>
              <a:path w="146723" h="193918">
                <a:moveTo>
                  <a:pt x="105276" y="51682"/>
                </a:moveTo>
                <a:lnTo>
                  <a:pt x="105276" y="51682"/>
                </a:lnTo>
                <a:lnTo>
                  <a:pt x="105982" y="41543"/>
                </a:lnTo>
                <a:lnTo>
                  <a:pt x="110743" y="21828"/>
                </a:lnTo>
                <a:lnTo>
                  <a:pt x="107993" y="9283"/>
                </a:lnTo>
                <a:lnTo>
                  <a:pt x="102721" y="2734"/>
                </a:lnTo>
                <a:lnTo>
                  <a:pt x="99339" y="0"/>
                </a:lnTo>
                <a:lnTo>
                  <a:pt x="94263" y="294"/>
                </a:lnTo>
                <a:lnTo>
                  <a:pt x="81096" y="6265"/>
                </a:lnTo>
                <a:lnTo>
                  <a:pt x="51074" y="31640"/>
                </a:lnTo>
                <a:lnTo>
                  <a:pt x="31327" y="61589"/>
                </a:lnTo>
                <a:lnTo>
                  <a:pt x="14554" y="96302"/>
                </a:lnTo>
                <a:lnTo>
                  <a:pt x="0" y="142200"/>
                </a:lnTo>
                <a:lnTo>
                  <a:pt x="1102" y="167171"/>
                </a:lnTo>
                <a:lnTo>
                  <a:pt x="4782" y="176653"/>
                </a:lnTo>
                <a:lnTo>
                  <a:pt x="16397" y="190950"/>
                </a:lnTo>
                <a:lnTo>
                  <a:pt x="25562" y="193917"/>
                </a:lnTo>
                <a:lnTo>
                  <a:pt x="48916" y="193449"/>
                </a:lnTo>
                <a:lnTo>
                  <a:pt x="73877" y="182893"/>
                </a:lnTo>
                <a:lnTo>
                  <a:pt x="109849" y="155235"/>
                </a:lnTo>
                <a:lnTo>
                  <a:pt x="129886" y="130161"/>
                </a:lnTo>
                <a:lnTo>
                  <a:pt x="143495" y="97851"/>
                </a:lnTo>
                <a:lnTo>
                  <a:pt x="146722" y="67968"/>
                </a:lnTo>
                <a:lnTo>
                  <a:pt x="145606" y="54073"/>
                </a:lnTo>
                <a:lnTo>
                  <a:pt x="142041" y="43398"/>
                </a:lnTo>
                <a:lnTo>
                  <a:pt x="130553" y="27774"/>
                </a:lnTo>
                <a:lnTo>
                  <a:pt x="121421" y="23749"/>
                </a:lnTo>
                <a:lnTo>
                  <a:pt x="73526" y="199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1133"/>
          <p:cNvGrpSpPr/>
          <p:nvPr/>
        </p:nvGrpSpPr>
        <p:grpSpPr>
          <a:xfrm>
            <a:off x="3365023" y="2343673"/>
            <a:ext cx="639136" cy="342378"/>
            <a:chOff x="3365023" y="2343673"/>
            <a:chExt cx="639136" cy="342378"/>
          </a:xfrm>
        </p:grpSpPr>
        <p:sp>
          <p:nvSpPr>
            <p:cNvPr id="70" name="SMARTInkShape-5536"/>
            <p:cNvSpPr/>
            <p:nvPr>
              <p:custDataLst>
                <p:tags r:id="rId86"/>
              </p:custDataLst>
            </p:nvPr>
          </p:nvSpPr>
          <p:spPr>
            <a:xfrm>
              <a:off x="3700274" y="2448358"/>
              <a:ext cx="116077" cy="15443"/>
            </a:xfrm>
            <a:custGeom>
              <a:avLst/>
              <a:gdLst/>
              <a:ahLst/>
              <a:cxnLst/>
              <a:rect l="0" t="0" r="0" b="0"/>
              <a:pathLst>
                <a:path w="116077" h="15443">
                  <a:moveTo>
                    <a:pt x="14476" y="15442"/>
                  </a:moveTo>
                  <a:lnTo>
                    <a:pt x="14476" y="15442"/>
                  </a:lnTo>
                  <a:lnTo>
                    <a:pt x="2543" y="10416"/>
                  </a:lnTo>
                  <a:lnTo>
                    <a:pt x="170" y="9975"/>
                  </a:lnTo>
                  <a:lnTo>
                    <a:pt x="0" y="9680"/>
                  </a:lnTo>
                  <a:lnTo>
                    <a:pt x="45826" y="2219"/>
                  </a:lnTo>
                  <a:lnTo>
                    <a:pt x="82327" y="0"/>
                  </a:lnTo>
                  <a:lnTo>
                    <a:pt x="116076" y="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537"/>
            <p:cNvSpPr/>
            <p:nvPr>
              <p:custDataLst>
                <p:tags r:id="rId87"/>
              </p:custDataLst>
            </p:nvPr>
          </p:nvSpPr>
          <p:spPr>
            <a:xfrm>
              <a:off x="3365023" y="2371830"/>
              <a:ext cx="133828" cy="168171"/>
            </a:xfrm>
            <a:custGeom>
              <a:avLst/>
              <a:gdLst/>
              <a:ahLst/>
              <a:cxnLst/>
              <a:rect l="0" t="0" r="0" b="0"/>
              <a:pathLst>
                <a:path w="133828" h="168171">
                  <a:moveTo>
                    <a:pt x="114777" y="9420"/>
                  </a:moveTo>
                  <a:lnTo>
                    <a:pt x="114777" y="9420"/>
                  </a:lnTo>
                  <a:lnTo>
                    <a:pt x="118148" y="6049"/>
                  </a:lnTo>
                  <a:lnTo>
                    <a:pt x="119803" y="2512"/>
                  </a:lnTo>
                  <a:lnTo>
                    <a:pt x="120244" y="582"/>
                  </a:lnTo>
                  <a:lnTo>
                    <a:pt x="119833" y="0"/>
                  </a:lnTo>
                  <a:lnTo>
                    <a:pt x="118853" y="318"/>
                  </a:lnTo>
                  <a:lnTo>
                    <a:pt x="81861" y="27314"/>
                  </a:lnTo>
                  <a:lnTo>
                    <a:pt x="35367" y="62108"/>
                  </a:lnTo>
                  <a:lnTo>
                    <a:pt x="8127" y="94747"/>
                  </a:lnTo>
                  <a:lnTo>
                    <a:pt x="819" y="106375"/>
                  </a:lnTo>
                  <a:lnTo>
                    <a:pt x="0" y="111451"/>
                  </a:lnTo>
                  <a:lnTo>
                    <a:pt x="864" y="116246"/>
                  </a:lnTo>
                  <a:lnTo>
                    <a:pt x="2852" y="120854"/>
                  </a:lnTo>
                  <a:lnTo>
                    <a:pt x="22504" y="137452"/>
                  </a:lnTo>
                  <a:lnTo>
                    <a:pt x="57412" y="149034"/>
                  </a:lnTo>
                  <a:lnTo>
                    <a:pt x="102405" y="160305"/>
                  </a:lnTo>
                  <a:lnTo>
                    <a:pt x="133827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538"/>
            <p:cNvSpPr/>
            <p:nvPr>
              <p:custDataLst>
                <p:tags r:id="rId88"/>
              </p:custDataLst>
            </p:nvPr>
          </p:nvSpPr>
          <p:spPr>
            <a:xfrm>
              <a:off x="3378723" y="2343673"/>
              <a:ext cx="41411" cy="266178"/>
            </a:xfrm>
            <a:custGeom>
              <a:avLst/>
              <a:gdLst/>
              <a:ahLst/>
              <a:cxnLst/>
              <a:rect l="0" t="0" r="0" b="0"/>
              <a:pathLst>
                <a:path w="41411" h="266178">
                  <a:moveTo>
                    <a:pt x="12177" y="12177"/>
                  </a:moveTo>
                  <a:lnTo>
                    <a:pt x="12177" y="12177"/>
                  </a:lnTo>
                  <a:lnTo>
                    <a:pt x="0" y="0"/>
                  </a:lnTo>
                  <a:lnTo>
                    <a:pt x="9745" y="9745"/>
                  </a:lnTo>
                  <a:lnTo>
                    <a:pt x="22667" y="39522"/>
                  </a:lnTo>
                  <a:lnTo>
                    <a:pt x="31185" y="73249"/>
                  </a:lnTo>
                  <a:lnTo>
                    <a:pt x="38264" y="113403"/>
                  </a:lnTo>
                  <a:lnTo>
                    <a:pt x="41410" y="154768"/>
                  </a:lnTo>
                  <a:lnTo>
                    <a:pt x="40927" y="191027"/>
                  </a:lnTo>
                  <a:lnTo>
                    <a:pt x="36688" y="233562"/>
                  </a:lnTo>
                  <a:lnTo>
                    <a:pt x="31227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539"/>
            <p:cNvSpPr/>
            <p:nvPr>
              <p:custDataLst>
                <p:tags r:id="rId89"/>
              </p:custDataLst>
            </p:nvPr>
          </p:nvSpPr>
          <p:spPr>
            <a:xfrm>
              <a:off x="3987800" y="2358498"/>
              <a:ext cx="16359" cy="327553"/>
            </a:xfrm>
            <a:custGeom>
              <a:avLst/>
              <a:gdLst/>
              <a:ahLst/>
              <a:cxnLst/>
              <a:rect l="0" t="0" r="0" b="0"/>
              <a:pathLst>
                <a:path w="16359" h="327553">
                  <a:moveTo>
                    <a:pt x="12700" y="16402"/>
                  </a:moveTo>
                  <a:lnTo>
                    <a:pt x="12700" y="16402"/>
                  </a:lnTo>
                  <a:lnTo>
                    <a:pt x="12700" y="0"/>
                  </a:lnTo>
                  <a:lnTo>
                    <a:pt x="13405" y="29573"/>
                  </a:lnTo>
                  <a:lnTo>
                    <a:pt x="16071" y="72115"/>
                  </a:lnTo>
                  <a:lnTo>
                    <a:pt x="16358" y="97288"/>
                  </a:lnTo>
                  <a:lnTo>
                    <a:pt x="15844" y="123948"/>
                  </a:lnTo>
                  <a:lnTo>
                    <a:pt x="14796" y="151600"/>
                  </a:lnTo>
                  <a:lnTo>
                    <a:pt x="13392" y="178500"/>
                  </a:lnTo>
                  <a:lnTo>
                    <a:pt x="11750" y="204901"/>
                  </a:lnTo>
                  <a:lnTo>
                    <a:pt x="9950" y="230968"/>
                  </a:lnTo>
                  <a:lnTo>
                    <a:pt x="6069" y="273102"/>
                  </a:lnTo>
                  <a:lnTo>
                    <a:pt x="0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540"/>
            <p:cNvSpPr/>
            <p:nvPr>
              <p:custDataLst>
                <p:tags r:id="rId90"/>
              </p:custDataLst>
            </p:nvPr>
          </p:nvSpPr>
          <p:spPr>
            <a:xfrm>
              <a:off x="3727450" y="25527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6742" y="10212"/>
                  </a:lnTo>
                  <a:lnTo>
                    <a:pt x="50216" y="6858"/>
                  </a:lnTo>
                  <a:lnTo>
                    <a:pt x="90608" y="46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134"/>
          <p:cNvGrpSpPr/>
          <p:nvPr/>
        </p:nvGrpSpPr>
        <p:grpSpPr>
          <a:xfrm>
            <a:off x="1695016" y="3247829"/>
            <a:ext cx="1114860" cy="412253"/>
            <a:chOff x="1695016" y="3247829"/>
            <a:chExt cx="1114860" cy="412253"/>
          </a:xfrm>
        </p:grpSpPr>
        <p:sp>
          <p:nvSpPr>
            <p:cNvPr id="76" name="SMARTInkShape-5541"/>
            <p:cNvSpPr/>
            <p:nvPr>
              <p:custDataLst>
                <p:tags r:id="rId77"/>
              </p:custDataLst>
            </p:nvPr>
          </p:nvSpPr>
          <p:spPr>
            <a:xfrm>
              <a:off x="2800350" y="3473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542"/>
            <p:cNvSpPr/>
            <p:nvPr>
              <p:custDataLst>
                <p:tags r:id="rId78"/>
              </p:custDataLst>
            </p:nvPr>
          </p:nvSpPr>
          <p:spPr>
            <a:xfrm>
              <a:off x="2768600" y="3330379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63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543"/>
            <p:cNvSpPr/>
            <p:nvPr>
              <p:custDataLst>
                <p:tags r:id="rId79"/>
              </p:custDataLst>
            </p:nvPr>
          </p:nvSpPr>
          <p:spPr>
            <a:xfrm>
              <a:off x="2045856" y="3575050"/>
              <a:ext cx="570345" cy="85032"/>
            </a:xfrm>
            <a:custGeom>
              <a:avLst/>
              <a:gdLst/>
              <a:ahLst/>
              <a:cxnLst/>
              <a:rect l="0" t="0" r="0" b="0"/>
              <a:pathLst>
                <a:path w="570345" h="85032">
                  <a:moveTo>
                    <a:pt x="75044" y="69850"/>
                  </a:moveTo>
                  <a:lnTo>
                    <a:pt x="75044" y="69850"/>
                  </a:lnTo>
                  <a:lnTo>
                    <a:pt x="34592" y="76592"/>
                  </a:lnTo>
                  <a:lnTo>
                    <a:pt x="0" y="85031"/>
                  </a:lnTo>
                  <a:lnTo>
                    <a:pt x="31005" y="79486"/>
                  </a:lnTo>
                  <a:lnTo>
                    <a:pt x="75227" y="72016"/>
                  </a:lnTo>
                  <a:lnTo>
                    <a:pt x="104799" y="67061"/>
                  </a:lnTo>
                  <a:lnTo>
                    <a:pt x="137214" y="61640"/>
                  </a:lnTo>
                  <a:lnTo>
                    <a:pt x="173641" y="55910"/>
                  </a:lnTo>
                  <a:lnTo>
                    <a:pt x="212742" y="49973"/>
                  </a:lnTo>
                  <a:lnTo>
                    <a:pt x="253626" y="43899"/>
                  </a:lnTo>
                  <a:lnTo>
                    <a:pt x="295699" y="38438"/>
                  </a:lnTo>
                  <a:lnTo>
                    <a:pt x="338564" y="33387"/>
                  </a:lnTo>
                  <a:lnTo>
                    <a:pt x="381957" y="28608"/>
                  </a:lnTo>
                  <a:lnTo>
                    <a:pt x="422175" y="23305"/>
                  </a:lnTo>
                  <a:lnTo>
                    <a:pt x="460276" y="17654"/>
                  </a:lnTo>
                  <a:lnTo>
                    <a:pt x="496965" y="11769"/>
                  </a:lnTo>
                  <a:lnTo>
                    <a:pt x="570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544"/>
            <p:cNvSpPr/>
            <p:nvPr>
              <p:custDataLst>
                <p:tags r:id="rId80"/>
              </p:custDataLst>
            </p:nvPr>
          </p:nvSpPr>
          <p:spPr>
            <a:xfrm>
              <a:off x="1727200" y="3581400"/>
              <a:ext cx="812801" cy="76201"/>
            </a:xfrm>
            <a:custGeom>
              <a:avLst/>
              <a:gdLst/>
              <a:ahLst/>
              <a:cxnLst/>
              <a:rect l="0" t="0" r="0" b="0"/>
              <a:pathLst>
                <a:path w="812801" h="76201">
                  <a:moveTo>
                    <a:pt x="0" y="76200"/>
                  </a:moveTo>
                  <a:lnTo>
                    <a:pt x="0" y="76200"/>
                  </a:lnTo>
                  <a:lnTo>
                    <a:pt x="10008" y="74788"/>
                  </a:lnTo>
                  <a:lnTo>
                    <a:pt x="51257" y="65355"/>
                  </a:lnTo>
                  <a:lnTo>
                    <a:pt x="74388" y="60503"/>
                  </a:lnTo>
                  <a:lnTo>
                    <a:pt x="100392" y="55152"/>
                  </a:lnTo>
                  <a:lnTo>
                    <a:pt x="131133" y="50174"/>
                  </a:lnTo>
                  <a:lnTo>
                    <a:pt x="165033" y="45444"/>
                  </a:lnTo>
                  <a:lnTo>
                    <a:pt x="201039" y="40879"/>
                  </a:lnTo>
                  <a:lnTo>
                    <a:pt x="241976" y="36425"/>
                  </a:lnTo>
                  <a:lnTo>
                    <a:pt x="286201" y="32045"/>
                  </a:lnTo>
                  <a:lnTo>
                    <a:pt x="332617" y="27713"/>
                  </a:lnTo>
                  <a:lnTo>
                    <a:pt x="381200" y="24119"/>
                  </a:lnTo>
                  <a:lnTo>
                    <a:pt x="431228" y="21018"/>
                  </a:lnTo>
                  <a:lnTo>
                    <a:pt x="482219" y="18246"/>
                  </a:lnTo>
                  <a:lnTo>
                    <a:pt x="529618" y="15692"/>
                  </a:lnTo>
                  <a:lnTo>
                    <a:pt x="574623" y="13283"/>
                  </a:lnTo>
                  <a:lnTo>
                    <a:pt x="618032" y="10972"/>
                  </a:lnTo>
                  <a:lnTo>
                    <a:pt x="656144" y="8726"/>
                  </a:lnTo>
                  <a:lnTo>
                    <a:pt x="690723" y="6522"/>
                  </a:lnTo>
                  <a:lnTo>
                    <a:pt x="722949" y="4348"/>
                  </a:lnTo>
                  <a:lnTo>
                    <a:pt x="766281" y="1932"/>
                  </a:lnTo>
                  <a:lnTo>
                    <a:pt x="812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545"/>
            <p:cNvSpPr/>
            <p:nvPr>
              <p:custDataLst>
                <p:tags r:id="rId81"/>
              </p:custDataLst>
            </p:nvPr>
          </p:nvSpPr>
          <p:spPr>
            <a:xfrm>
              <a:off x="2184580" y="3376447"/>
              <a:ext cx="101437" cy="257628"/>
            </a:xfrm>
            <a:custGeom>
              <a:avLst/>
              <a:gdLst/>
              <a:ahLst/>
              <a:cxnLst/>
              <a:rect l="0" t="0" r="0" b="0"/>
              <a:pathLst>
                <a:path w="101437" h="257628">
                  <a:moveTo>
                    <a:pt x="18870" y="84303"/>
                  </a:moveTo>
                  <a:lnTo>
                    <a:pt x="18870" y="84303"/>
                  </a:lnTo>
                  <a:lnTo>
                    <a:pt x="18870" y="87674"/>
                  </a:lnTo>
                  <a:lnTo>
                    <a:pt x="8744" y="128055"/>
                  </a:lnTo>
                  <a:lnTo>
                    <a:pt x="6678" y="174319"/>
                  </a:lnTo>
                  <a:lnTo>
                    <a:pt x="2899" y="220852"/>
                  </a:lnTo>
                  <a:lnTo>
                    <a:pt x="90" y="257506"/>
                  </a:lnTo>
                  <a:lnTo>
                    <a:pt x="0" y="257627"/>
                  </a:lnTo>
                  <a:lnTo>
                    <a:pt x="541" y="217071"/>
                  </a:lnTo>
                  <a:lnTo>
                    <a:pt x="3198" y="183293"/>
                  </a:lnTo>
                  <a:lnTo>
                    <a:pt x="6730" y="137235"/>
                  </a:lnTo>
                  <a:lnTo>
                    <a:pt x="8660" y="111125"/>
                  </a:lnTo>
                  <a:lnTo>
                    <a:pt x="14567" y="68942"/>
                  </a:lnTo>
                  <a:lnTo>
                    <a:pt x="23308" y="36554"/>
                  </a:lnTo>
                  <a:lnTo>
                    <a:pt x="36600" y="15103"/>
                  </a:lnTo>
                  <a:lnTo>
                    <a:pt x="51915" y="4159"/>
                  </a:lnTo>
                  <a:lnTo>
                    <a:pt x="67423" y="0"/>
                  </a:lnTo>
                  <a:lnTo>
                    <a:pt x="81371" y="504"/>
                  </a:lnTo>
                  <a:lnTo>
                    <a:pt x="87349" y="4448"/>
                  </a:lnTo>
                  <a:lnTo>
                    <a:pt x="97753" y="18238"/>
                  </a:lnTo>
                  <a:lnTo>
                    <a:pt x="101436" y="36126"/>
                  </a:lnTo>
                  <a:lnTo>
                    <a:pt x="99311" y="55130"/>
                  </a:lnTo>
                  <a:lnTo>
                    <a:pt x="91310" y="72983"/>
                  </a:lnTo>
                  <a:lnTo>
                    <a:pt x="75055" y="88444"/>
                  </a:lnTo>
                  <a:lnTo>
                    <a:pt x="53719" y="100960"/>
                  </a:lnTo>
                  <a:lnTo>
                    <a:pt x="6170" y="116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546"/>
            <p:cNvSpPr/>
            <p:nvPr>
              <p:custDataLst>
                <p:tags r:id="rId82"/>
              </p:custDataLst>
            </p:nvPr>
          </p:nvSpPr>
          <p:spPr>
            <a:xfrm>
              <a:off x="2031430" y="3396453"/>
              <a:ext cx="114871" cy="134200"/>
            </a:xfrm>
            <a:custGeom>
              <a:avLst/>
              <a:gdLst/>
              <a:ahLst/>
              <a:cxnLst/>
              <a:rect l="0" t="0" r="0" b="0"/>
              <a:pathLst>
                <a:path w="114871" h="134200">
                  <a:moveTo>
                    <a:pt x="38670" y="26197"/>
                  </a:moveTo>
                  <a:lnTo>
                    <a:pt x="38670" y="26197"/>
                  </a:lnTo>
                  <a:lnTo>
                    <a:pt x="42041" y="26197"/>
                  </a:lnTo>
                  <a:lnTo>
                    <a:pt x="50879" y="19455"/>
                  </a:lnTo>
                  <a:lnTo>
                    <a:pt x="54680" y="14263"/>
                  </a:lnTo>
                  <a:lnTo>
                    <a:pt x="55693" y="11891"/>
                  </a:lnTo>
                  <a:lnTo>
                    <a:pt x="54938" y="5493"/>
                  </a:lnTo>
                  <a:lnTo>
                    <a:pt x="53749" y="1811"/>
                  </a:lnTo>
                  <a:lnTo>
                    <a:pt x="50839" y="62"/>
                  </a:lnTo>
                  <a:lnTo>
                    <a:pt x="41962" y="0"/>
                  </a:lnTo>
                  <a:lnTo>
                    <a:pt x="25064" y="7302"/>
                  </a:lnTo>
                  <a:lnTo>
                    <a:pt x="14749" y="18270"/>
                  </a:lnTo>
                  <a:lnTo>
                    <a:pt x="6166" y="33962"/>
                  </a:lnTo>
                  <a:lnTo>
                    <a:pt x="0" y="55048"/>
                  </a:lnTo>
                  <a:lnTo>
                    <a:pt x="2433" y="76649"/>
                  </a:lnTo>
                  <a:lnTo>
                    <a:pt x="11276" y="97304"/>
                  </a:lnTo>
                  <a:lnTo>
                    <a:pt x="24613" y="115891"/>
                  </a:lnTo>
                  <a:lnTo>
                    <a:pt x="43711" y="127914"/>
                  </a:lnTo>
                  <a:lnTo>
                    <a:pt x="66311" y="134199"/>
                  </a:lnTo>
                  <a:lnTo>
                    <a:pt x="114870" y="134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547"/>
            <p:cNvSpPr/>
            <p:nvPr>
              <p:custDataLst>
                <p:tags r:id="rId83"/>
              </p:custDataLst>
            </p:nvPr>
          </p:nvSpPr>
          <p:spPr>
            <a:xfrm>
              <a:off x="1905000" y="34099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1114" y="15122"/>
                  </a:lnTo>
                  <a:lnTo>
                    <a:pt x="83443" y="448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548"/>
            <p:cNvSpPr/>
            <p:nvPr>
              <p:custDataLst>
                <p:tags r:id="rId84"/>
              </p:custDataLst>
            </p:nvPr>
          </p:nvSpPr>
          <p:spPr>
            <a:xfrm>
              <a:off x="1944394" y="3247829"/>
              <a:ext cx="93957" cy="314293"/>
            </a:xfrm>
            <a:custGeom>
              <a:avLst/>
              <a:gdLst/>
              <a:ahLst/>
              <a:cxnLst/>
              <a:rect l="0" t="0" r="0" b="0"/>
              <a:pathLst>
                <a:path w="93957" h="314293">
                  <a:moveTo>
                    <a:pt x="5056" y="3371"/>
                  </a:moveTo>
                  <a:lnTo>
                    <a:pt x="5056" y="3371"/>
                  </a:lnTo>
                  <a:lnTo>
                    <a:pt x="5056" y="0"/>
                  </a:lnTo>
                  <a:lnTo>
                    <a:pt x="4350" y="36888"/>
                  </a:lnTo>
                  <a:lnTo>
                    <a:pt x="1685" y="66951"/>
                  </a:lnTo>
                  <a:lnTo>
                    <a:pt x="30" y="105242"/>
                  </a:lnTo>
                  <a:lnTo>
                    <a:pt x="0" y="149541"/>
                  </a:lnTo>
                  <a:lnTo>
                    <a:pt x="980" y="174196"/>
                  </a:lnTo>
                  <a:lnTo>
                    <a:pt x="4655" y="221815"/>
                  </a:lnTo>
                  <a:lnTo>
                    <a:pt x="10993" y="259443"/>
                  </a:lnTo>
                  <a:lnTo>
                    <a:pt x="24157" y="286984"/>
                  </a:lnTo>
                  <a:lnTo>
                    <a:pt x="41062" y="305810"/>
                  </a:lnTo>
                  <a:lnTo>
                    <a:pt x="57983" y="314177"/>
                  </a:lnTo>
                  <a:lnTo>
                    <a:pt x="65741" y="314292"/>
                  </a:lnTo>
                  <a:lnTo>
                    <a:pt x="93956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549"/>
            <p:cNvSpPr/>
            <p:nvPr>
              <p:custDataLst>
                <p:tags r:id="rId85"/>
              </p:custDataLst>
            </p:nvPr>
          </p:nvSpPr>
          <p:spPr>
            <a:xfrm>
              <a:off x="1695016" y="3383345"/>
              <a:ext cx="108385" cy="188988"/>
            </a:xfrm>
            <a:custGeom>
              <a:avLst/>
              <a:gdLst/>
              <a:ahLst/>
              <a:cxnLst/>
              <a:rect l="0" t="0" r="0" b="0"/>
              <a:pathLst>
                <a:path w="108385" h="188988">
                  <a:moveTo>
                    <a:pt x="108384" y="39305"/>
                  </a:moveTo>
                  <a:lnTo>
                    <a:pt x="108384" y="39305"/>
                  </a:lnTo>
                  <a:lnTo>
                    <a:pt x="108384" y="24378"/>
                  </a:lnTo>
                  <a:lnTo>
                    <a:pt x="98271" y="11364"/>
                  </a:lnTo>
                  <a:lnTo>
                    <a:pt x="85780" y="3839"/>
                  </a:lnTo>
                  <a:lnTo>
                    <a:pt x="78498" y="844"/>
                  </a:lnTo>
                  <a:lnTo>
                    <a:pt x="51394" y="0"/>
                  </a:lnTo>
                  <a:lnTo>
                    <a:pt x="21021" y="14332"/>
                  </a:lnTo>
                  <a:lnTo>
                    <a:pt x="7702" y="26795"/>
                  </a:lnTo>
                  <a:lnTo>
                    <a:pt x="3163" y="33081"/>
                  </a:lnTo>
                  <a:lnTo>
                    <a:pt x="0" y="45711"/>
                  </a:lnTo>
                  <a:lnTo>
                    <a:pt x="145" y="52043"/>
                  </a:lnTo>
                  <a:lnTo>
                    <a:pt x="5950" y="64721"/>
                  </a:lnTo>
                  <a:lnTo>
                    <a:pt x="10461" y="71066"/>
                  </a:lnTo>
                  <a:lnTo>
                    <a:pt x="52833" y="97780"/>
                  </a:lnTo>
                  <a:lnTo>
                    <a:pt x="70995" y="110449"/>
                  </a:lnTo>
                  <a:lnTo>
                    <a:pt x="83770" y="125487"/>
                  </a:lnTo>
                  <a:lnTo>
                    <a:pt x="90389" y="141578"/>
                  </a:lnTo>
                  <a:lnTo>
                    <a:pt x="92154" y="149821"/>
                  </a:lnTo>
                  <a:lnTo>
                    <a:pt x="91214" y="156727"/>
                  </a:lnTo>
                  <a:lnTo>
                    <a:pt x="84525" y="168163"/>
                  </a:lnTo>
                  <a:lnTo>
                    <a:pt x="65488" y="182534"/>
                  </a:lnTo>
                  <a:lnTo>
                    <a:pt x="41974" y="188987"/>
                  </a:lnTo>
                  <a:lnTo>
                    <a:pt x="35888" y="187071"/>
                  </a:lnTo>
                  <a:lnTo>
                    <a:pt x="31126" y="182971"/>
                  </a:lnTo>
                  <a:lnTo>
                    <a:pt x="19484" y="16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5550"/>
          <p:cNvSpPr/>
          <p:nvPr>
            <p:custDataLst>
              <p:tags r:id="rId5"/>
            </p:custDataLst>
          </p:nvPr>
        </p:nvSpPr>
        <p:spPr>
          <a:xfrm>
            <a:off x="2562029" y="3282950"/>
            <a:ext cx="9722" cy="209551"/>
          </a:xfrm>
          <a:custGeom>
            <a:avLst/>
            <a:gdLst/>
            <a:ahLst/>
            <a:cxnLst/>
            <a:rect l="0" t="0" r="0" b="0"/>
            <a:pathLst>
              <a:path w="9722" h="209551">
                <a:moveTo>
                  <a:pt x="3371" y="0"/>
                </a:moveTo>
                <a:lnTo>
                  <a:pt x="3371" y="0"/>
                </a:lnTo>
                <a:lnTo>
                  <a:pt x="0" y="0"/>
                </a:lnTo>
                <a:lnTo>
                  <a:pt x="4321" y="42063"/>
                </a:lnTo>
                <a:lnTo>
                  <a:pt x="7321" y="75139"/>
                </a:lnTo>
                <a:lnTo>
                  <a:pt x="8654" y="113358"/>
                </a:lnTo>
                <a:lnTo>
                  <a:pt x="9247" y="151981"/>
                </a:lnTo>
                <a:lnTo>
                  <a:pt x="9721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1136"/>
          <p:cNvGrpSpPr/>
          <p:nvPr/>
        </p:nvGrpSpPr>
        <p:grpSpPr>
          <a:xfrm>
            <a:off x="3517526" y="3127743"/>
            <a:ext cx="279775" cy="466358"/>
            <a:chOff x="3517526" y="3127743"/>
            <a:chExt cx="279775" cy="466358"/>
          </a:xfrm>
        </p:grpSpPr>
        <p:sp>
          <p:nvSpPr>
            <p:cNvPr id="87" name="SMARTInkShape-5551"/>
            <p:cNvSpPr/>
            <p:nvPr>
              <p:custDataLst>
                <p:tags r:id="rId74"/>
              </p:custDataLst>
            </p:nvPr>
          </p:nvSpPr>
          <p:spPr>
            <a:xfrm>
              <a:off x="3613257" y="3127743"/>
              <a:ext cx="158644" cy="151475"/>
            </a:xfrm>
            <a:custGeom>
              <a:avLst/>
              <a:gdLst/>
              <a:ahLst/>
              <a:cxnLst/>
              <a:rect l="0" t="0" r="0" b="0"/>
              <a:pathLst>
                <a:path w="158644" h="151475">
                  <a:moveTo>
                    <a:pt x="37993" y="53607"/>
                  </a:moveTo>
                  <a:lnTo>
                    <a:pt x="37993" y="53607"/>
                  </a:lnTo>
                  <a:lnTo>
                    <a:pt x="29265" y="44173"/>
                  </a:lnTo>
                  <a:lnTo>
                    <a:pt x="19981" y="29507"/>
                  </a:lnTo>
                  <a:lnTo>
                    <a:pt x="19635" y="29779"/>
                  </a:lnTo>
                  <a:lnTo>
                    <a:pt x="12076" y="70634"/>
                  </a:lnTo>
                  <a:lnTo>
                    <a:pt x="4024" y="114591"/>
                  </a:lnTo>
                  <a:lnTo>
                    <a:pt x="134" y="151474"/>
                  </a:lnTo>
                  <a:lnTo>
                    <a:pt x="54" y="151307"/>
                  </a:lnTo>
                  <a:lnTo>
                    <a:pt x="0" y="150491"/>
                  </a:lnTo>
                  <a:lnTo>
                    <a:pt x="5370" y="103534"/>
                  </a:lnTo>
                  <a:lnTo>
                    <a:pt x="12726" y="62677"/>
                  </a:lnTo>
                  <a:lnTo>
                    <a:pt x="23843" y="29405"/>
                  </a:lnTo>
                  <a:lnTo>
                    <a:pt x="33821" y="14393"/>
                  </a:lnTo>
                  <a:lnTo>
                    <a:pt x="45311" y="4429"/>
                  </a:lnTo>
                  <a:lnTo>
                    <a:pt x="57473" y="0"/>
                  </a:lnTo>
                  <a:lnTo>
                    <a:pt x="63679" y="935"/>
                  </a:lnTo>
                  <a:lnTo>
                    <a:pt x="76220" y="7620"/>
                  </a:lnTo>
                  <a:lnTo>
                    <a:pt x="91809" y="26654"/>
                  </a:lnTo>
                  <a:lnTo>
                    <a:pt x="114789" y="67098"/>
                  </a:lnTo>
                  <a:lnTo>
                    <a:pt x="146022" y="112420"/>
                  </a:lnTo>
                  <a:lnTo>
                    <a:pt x="158643" y="12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552"/>
            <p:cNvSpPr/>
            <p:nvPr>
              <p:custDataLst>
                <p:tags r:id="rId75"/>
              </p:custDataLst>
            </p:nvPr>
          </p:nvSpPr>
          <p:spPr>
            <a:xfrm>
              <a:off x="3791833" y="351155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5467" y="0"/>
                  </a:moveTo>
                  <a:lnTo>
                    <a:pt x="5467" y="0"/>
                  </a:lnTo>
                  <a:lnTo>
                    <a:pt x="0" y="47530"/>
                  </a:lnTo>
                  <a:lnTo>
                    <a:pt x="54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553"/>
            <p:cNvSpPr/>
            <p:nvPr>
              <p:custDataLst>
                <p:tags r:id="rId76"/>
              </p:custDataLst>
            </p:nvPr>
          </p:nvSpPr>
          <p:spPr>
            <a:xfrm>
              <a:off x="3517526" y="3340983"/>
              <a:ext cx="184525" cy="183268"/>
            </a:xfrm>
            <a:custGeom>
              <a:avLst/>
              <a:gdLst/>
              <a:ahLst/>
              <a:cxnLst/>
              <a:rect l="0" t="0" r="0" b="0"/>
              <a:pathLst>
                <a:path w="184525" h="183268">
                  <a:moveTo>
                    <a:pt x="184524" y="5467"/>
                  </a:moveTo>
                  <a:lnTo>
                    <a:pt x="184524" y="5467"/>
                  </a:lnTo>
                  <a:lnTo>
                    <a:pt x="179057" y="0"/>
                  </a:lnTo>
                  <a:lnTo>
                    <a:pt x="178762" y="411"/>
                  </a:lnTo>
                  <a:lnTo>
                    <a:pt x="169395" y="40830"/>
                  </a:lnTo>
                  <a:lnTo>
                    <a:pt x="149632" y="85540"/>
                  </a:lnTo>
                  <a:lnTo>
                    <a:pt x="138677" y="102674"/>
                  </a:lnTo>
                  <a:lnTo>
                    <a:pt x="122990" y="115933"/>
                  </a:lnTo>
                  <a:lnTo>
                    <a:pt x="104965" y="125118"/>
                  </a:lnTo>
                  <a:lnTo>
                    <a:pt x="87545" y="129201"/>
                  </a:lnTo>
                  <a:lnTo>
                    <a:pt x="61872" y="128128"/>
                  </a:lnTo>
                  <a:lnTo>
                    <a:pt x="36391" y="119971"/>
                  </a:lnTo>
                  <a:lnTo>
                    <a:pt x="23202" y="110685"/>
                  </a:lnTo>
                  <a:lnTo>
                    <a:pt x="3237" y="87477"/>
                  </a:lnTo>
                  <a:lnTo>
                    <a:pt x="871" y="82718"/>
                  </a:lnTo>
                  <a:lnTo>
                    <a:pt x="0" y="78840"/>
                  </a:lnTo>
                  <a:lnTo>
                    <a:pt x="124" y="75549"/>
                  </a:lnTo>
                  <a:lnTo>
                    <a:pt x="2144" y="70011"/>
                  </a:lnTo>
                  <a:lnTo>
                    <a:pt x="3671" y="67546"/>
                  </a:lnTo>
                  <a:lnTo>
                    <a:pt x="12893" y="64808"/>
                  </a:lnTo>
                  <a:lnTo>
                    <a:pt x="26399" y="64296"/>
                  </a:lnTo>
                  <a:lnTo>
                    <a:pt x="41809" y="66421"/>
                  </a:lnTo>
                  <a:lnTo>
                    <a:pt x="58065" y="75361"/>
                  </a:lnTo>
                  <a:lnTo>
                    <a:pt x="73992" y="89448"/>
                  </a:lnTo>
                  <a:lnTo>
                    <a:pt x="107984" y="130704"/>
                  </a:lnTo>
                  <a:lnTo>
                    <a:pt x="147167" y="177362"/>
                  </a:lnTo>
                  <a:lnTo>
                    <a:pt x="152164" y="180643"/>
                  </a:lnTo>
                  <a:lnTo>
                    <a:pt x="159124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137"/>
          <p:cNvGrpSpPr/>
          <p:nvPr/>
        </p:nvGrpSpPr>
        <p:grpSpPr>
          <a:xfrm>
            <a:off x="4044950" y="3416300"/>
            <a:ext cx="184151" cy="101601"/>
            <a:chOff x="4044950" y="3416300"/>
            <a:chExt cx="184151" cy="101601"/>
          </a:xfrm>
        </p:grpSpPr>
        <p:sp>
          <p:nvSpPr>
            <p:cNvPr id="91" name="SMARTInkShape-5554"/>
            <p:cNvSpPr/>
            <p:nvPr>
              <p:custDataLst>
                <p:tags r:id="rId72"/>
              </p:custDataLst>
            </p:nvPr>
          </p:nvSpPr>
          <p:spPr>
            <a:xfrm>
              <a:off x="4095750" y="34988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8282" y="18344"/>
                  </a:lnTo>
                  <a:lnTo>
                    <a:pt x="76646" y="132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555"/>
            <p:cNvSpPr/>
            <p:nvPr>
              <p:custDataLst>
                <p:tags r:id="rId73"/>
              </p:custDataLst>
            </p:nvPr>
          </p:nvSpPr>
          <p:spPr>
            <a:xfrm>
              <a:off x="4044950" y="34163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2322" y="16562"/>
                  </a:lnTo>
                  <a:lnTo>
                    <a:pt x="64695" y="12757"/>
                  </a:lnTo>
                  <a:lnTo>
                    <a:pt x="105886" y="594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138"/>
          <p:cNvGrpSpPr/>
          <p:nvPr/>
        </p:nvGrpSpPr>
        <p:grpSpPr>
          <a:xfrm>
            <a:off x="4608279" y="3194050"/>
            <a:ext cx="1091326" cy="467803"/>
            <a:chOff x="4608279" y="3194050"/>
            <a:chExt cx="1091326" cy="467803"/>
          </a:xfrm>
        </p:grpSpPr>
        <p:sp>
          <p:nvSpPr>
            <p:cNvPr id="94" name="SMARTInkShape-5556"/>
            <p:cNvSpPr/>
            <p:nvPr>
              <p:custDataLst>
                <p:tags r:id="rId64"/>
              </p:custDataLst>
            </p:nvPr>
          </p:nvSpPr>
          <p:spPr>
            <a:xfrm>
              <a:off x="5658994" y="3257550"/>
              <a:ext cx="40611" cy="43434"/>
            </a:xfrm>
            <a:custGeom>
              <a:avLst/>
              <a:gdLst/>
              <a:ahLst/>
              <a:cxnLst/>
              <a:rect l="0" t="0" r="0" b="0"/>
              <a:pathLst>
                <a:path w="40611" h="43434">
                  <a:moveTo>
                    <a:pt x="11556" y="6350"/>
                  </a:moveTo>
                  <a:lnTo>
                    <a:pt x="11556" y="6350"/>
                  </a:lnTo>
                  <a:lnTo>
                    <a:pt x="2717" y="6350"/>
                  </a:lnTo>
                  <a:lnTo>
                    <a:pt x="1430" y="8467"/>
                  </a:lnTo>
                  <a:lnTo>
                    <a:pt x="0" y="16463"/>
                  </a:lnTo>
                  <a:lnTo>
                    <a:pt x="3127" y="27072"/>
                  </a:lnTo>
                  <a:lnTo>
                    <a:pt x="5937" y="32865"/>
                  </a:lnTo>
                  <a:lnTo>
                    <a:pt x="9926" y="36726"/>
                  </a:lnTo>
                  <a:lnTo>
                    <a:pt x="20004" y="41017"/>
                  </a:lnTo>
                  <a:lnTo>
                    <a:pt x="34207" y="43433"/>
                  </a:lnTo>
                  <a:lnTo>
                    <a:pt x="37240" y="41655"/>
                  </a:lnTo>
                  <a:lnTo>
                    <a:pt x="39262" y="38353"/>
                  </a:lnTo>
                  <a:lnTo>
                    <a:pt x="40610" y="34035"/>
                  </a:lnTo>
                  <a:lnTo>
                    <a:pt x="38345" y="23594"/>
                  </a:lnTo>
                  <a:lnTo>
                    <a:pt x="35765" y="17845"/>
                  </a:lnTo>
                  <a:lnTo>
                    <a:pt x="25373" y="9577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557"/>
            <p:cNvSpPr/>
            <p:nvPr>
              <p:custDataLst>
                <p:tags r:id="rId65"/>
              </p:custDataLst>
            </p:nvPr>
          </p:nvSpPr>
          <p:spPr>
            <a:xfrm>
              <a:off x="5664200" y="33972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10322" y="6481"/>
                  </a:lnTo>
                  <a:lnTo>
                    <a:pt x="1038" y="510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558"/>
            <p:cNvSpPr/>
            <p:nvPr>
              <p:custDataLst>
                <p:tags r:id="rId66"/>
              </p:custDataLst>
            </p:nvPr>
          </p:nvSpPr>
          <p:spPr>
            <a:xfrm>
              <a:off x="5434793" y="3194050"/>
              <a:ext cx="127808" cy="234951"/>
            </a:xfrm>
            <a:custGeom>
              <a:avLst/>
              <a:gdLst/>
              <a:ahLst/>
              <a:cxnLst/>
              <a:rect l="0" t="0" r="0" b="0"/>
              <a:pathLst>
                <a:path w="127808" h="234951">
                  <a:moveTo>
                    <a:pt x="127807" y="0"/>
                  </a:moveTo>
                  <a:lnTo>
                    <a:pt x="127807" y="0"/>
                  </a:lnTo>
                  <a:lnTo>
                    <a:pt x="105203" y="43327"/>
                  </a:lnTo>
                  <a:lnTo>
                    <a:pt x="82303" y="87861"/>
                  </a:lnTo>
                  <a:lnTo>
                    <a:pt x="65250" y="121599"/>
                  </a:lnTo>
                  <a:lnTo>
                    <a:pt x="36521" y="166949"/>
                  </a:lnTo>
                  <a:lnTo>
                    <a:pt x="6817" y="208948"/>
                  </a:lnTo>
                  <a:lnTo>
                    <a:pt x="655" y="220571"/>
                  </a:lnTo>
                  <a:lnTo>
                    <a:pt x="0" y="224659"/>
                  </a:lnTo>
                  <a:lnTo>
                    <a:pt x="80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559"/>
            <p:cNvSpPr/>
            <p:nvPr>
              <p:custDataLst>
                <p:tags r:id="rId67"/>
              </p:custDataLst>
            </p:nvPr>
          </p:nvSpPr>
          <p:spPr>
            <a:xfrm>
              <a:off x="5403850" y="321945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346" y="45466"/>
                  </a:lnTo>
                  <a:lnTo>
                    <a:pt x="68730" y="89593"/>
                  </a:lnTo>
                  <a:lnTo>
                    <a:pt x="99778" y="131674"/>
                  </a:lnTo>
                  <a:lnTo>
                    <a:pt x="127372" y="177338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560"/>
            <p:cNvSpPr/>
            <p:nvPr>
              <p:custDataLst>
                <p:tags r:id="rId68"/>
              </p:custDataLst>
            </p:nvPr>
          </p:nvSpPr>
          <p:spPr>
            <a:xfrm>
              <a:off x="5071566" y="3225800"/>
              <a:ext cx="211635" cy="243799"/>
            </a:xfrm>
            <a:custGeom>
              <a:avLst/>
              <a:gdLst/>
              <a:ahLst/>
              <a:cxnLst/>
              <a:rect l="0" t="0" r="0" b="0"/>
              <a:pathLst>
                <a:path w="211635" h="243799">
                  <a:moveTo>
                    <a:pt x="186234" y="0"/>
                  </a:moveTo>
                  <a:lnTo>
                    <a:pt x="186234" y="0"/>
                  </a:lnTo>
                  <a:lnTo>
                    <a:pt x="182863" y="0"/>
                  </a:lnTo>
                  <a:lnTo>
                    <a:pt x="174025" y="3371"/>
                  </a:lnTo>
                  <a:lnTo>
                    <a:pt x="136692" y="26680"/>
                  </a:lnTo>
                  <a:lnTo>
                    <a:pt x="89978" y="51053"/>
                  </a:lnTo>
                  <a:lnTo>
                    <a:pt x="47172" y="79908"/>
                  </a:lnTo>
                  <a:lnTo>
                    <a:pt x="29475" y="95957"/>
                  </a:lnTo>
                  <a:lnTo>
                    <a:pt x="24842" y="105207"/>
                  </a:lnTo>
                  <a:lnTo>
                    <a:pt x="25722" y="110355"/>
                  </a:lnTo>
                  <a:lnTo>
                    <a:pt x="32345" y="121719"/>
                  </a:lnTo>
                  <a:lnTo>
                    <a:pt x="37781" y="125595"/>
                  </a:lnTo>
                  <a:lnTo>
                    <a:pt x="78220" y="139071"/>
                  </a:lnTo>
                  <a:lnTo>
                    <a:pt x="102287" y="145377"/>
                  </a:lnTo>
                  <a:lnTo>
                    <a:pt x="104869" y="147012"/>
                  </a:lnTo>
                  <a:lnTo>
                    <a:pt x="106590" y="148808"/>
                  </a:lnTo>
                  <a:lnTo>
                    <a:pt x="105621" y="151416"/>
                  </a:lnTo>
                  <a:lnTo>
                    <a:pt x="98901" y="158077"/>
                  </a:lnTo>
                  <a:lnTo>
                    <a:pt x="52463" y="186779"/>
                  </a:lnTo>
                  <a:lnTo>
                    <a:pt x="7803" y="221054"/>
                  </a:lnTo>
                  <a:lnTo>
                    <a:pt x="1098" y="231361"/>
                  </a:lnTo>
                  <a:lnTo>
                    <a:pt x="16" y="234674"/>
                  </a:lnTo>
                  <a:lnTo>
                    <a:pt x="0" y="236883"/>
                  </a:lnTo>
                  <a:lnTo>
                    <a:pt x="695" y="238355"/>
                  </a:lnTo>
                  <a:lnTo>
                    <a:pt x="11785" y="243798"/>
                  </a:lnTo>
                  <a:lnTo>
                    <a:pt x="56185" y="241819"/>
                  </a:lnTo>
                  <a:lnTo>
                    <a:pt x="88924" y="238473"/>
                  </a:lnTo>
                  <a:lnTo>
                    <a:pt x="122759" y="234634"/>
                  </a:lnTo>
                  <a:lnTo>
                    <a:pt x="169778" y="230388"/>
                  </a:lnTo>
                  <a:lnTo>
                    <a:pt x="21163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561"/>
            <p:cNvSpPr/>
            <p:nvPr>
              <p:custDataLst>
                <p:tags r:id="rId69"/>
              </p:custDataLst>
            </p:nvPr>
          </p:nvSpPr>
          <p:spPr>
            <a:xfrm>
              <a:off x="4712629" y="3556000"/>
              <a:ext cx="113372" cy="105853"/>
            </a:xfrm>
            <a:custGeom>
              <a:avLst/>
              <a:gdLst/>
              <a:ahLst/>
              <a:cxnLst/>
              <a:rect l="0" t="0" r="0" b="0"/>
              <a:pathLst>
                <a:path w="113372" h="105853">
                  <a:moveTo>
                    <a:pt x="24471" y="0"/>
                  </a:moveTo>
                  <a:lnTo>
                    <a:pt x="24471" y="0"/>
                  </a:lnTo>
                  <a:lnTo>
                    <a:pt x="21100" y="3371"/>
                  </a:lnTo>
                  <a:lnTo>
                    <a:pt x="18709" y="26039"/>
                  </a:lnTo>
                  <a:lnTo>
                    <a:pt x="16761" y="73620"/>
                  </a:lnTo>
                  <a:lnTo>
                    <a:pt x="5946" y="105852"/>
                  </a:lnTo>
                  <a:lnTo>
                    <a:pt x="5066" y="105140"/>
                  </a:lnTo>
                  <a:lnTo>
                    <a:pt x="2205" y="100586"/>
                  </a:lnTo>
                  <a:lnTo>
                    <a:pt x="0" y="79976"/>
                  </a:lnTo>
                  <a:lnTo>
                    <a:pt x="4324" y="38453"/>
                  </a:lnTo>
                  <a:lnTo>
                    <a:pt x="7991" y="22029"/>
                  </a:lnTo>
                  <a:lnTo>
                    <a:pt x="12073" y="16097"/>
                  </a:lnTo>
                  <a:lnTo>
                    <a:pt x="24135" y="7624"/>
                  </a:lnTo>
                  <a:lnTo>
                    <a:pt x="43421" y="2259"/>
                  </a:lnTo>
                  <a:lnTo>
                    <a:pt x="56177" y="4767"/>
                  </a:lnTo>
                  <a:lnTo>
                    <a:pt x="62542" y="7412"/>
                  </a:lnTo>
                  <a:lnTo>
                    <a:pt x="81612" y="24617"/>
                  </a:lnTo>
                  <a:lnTo>
                    <a:pt x="97297" y="44218"/>
                  </a:lnTo>
                  <a:lnTo>
                    <a:pt x="102699" y="57047"/>
                  </a:lnTo>
                  <a:lnTo>
                    <a:pt x="107622" y="72406"/>
                  </a:lnTo>
                  <a:lnTo>
                    <a:pt x="1133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562"/>
            <p:cNvSpPr/>
            <p:nvPr>
              <p:custDataLst>
                <p:tags r:id="rId70"/>
              </p:custDataLst>
            </p:nvPr>
          </p:nvSpPr>
          <p:spPr>
            <a:xfrm>
              <a:off x="4608279" y="3441700"/>
              <a:ext cx="179622" cy="44451"/>
            </a:xfrm>
            <a:custGeom>
              <a:avLst/>
              <a:gdLst/>
              <a:ahLst/>
              <a:cxnLst/>
              <a:rect l="0" t="0" r="0" b="0"/>
              <a:pathLst>
                <a:path w="179622" h="44451">
                  <a:moveTo>
                    <a:pt x="8171" y="44450"/>
                  </a:moveTo>
                  <a:lnTo>
                    <a:pt x="8171" y="44450"/>
                  </a:lnTo>
                  <a:lnTo>
                    <a:pt x="1429" y="41079"/>
                  </a:lnTo>
                  <a:lnTo>
                    <a:pt x="148" y="39381"/>
                  </a:lnTo>
                  <a:lnTo>
                    <a:pt x="0" y="37542"/>
                  </a:lnTo>
                  <a:lnTo>
                    <a:pt x="607" y="35612"/>
                  </a:lnTo>
                  <a:lnTo>
                    <a:pt x="14945" y="26152"/>
                  </a:lnTo>
                  <a:lnTo>
                    <a:pt x="50551" y="14412"/>
                  </a:lnTo>
                  <a:lnTo>
                    <a:pt x="82746" y="8051"/>
                  </a:lnTo>
                  <a:lnTo>
                    <a:pt x="116810" y="3578"/>
                  </a:lnTo>
                  <a:lnTo>
                    <a:pt x="158815" y="1060"/>
                  </a:lnTo>
                  <a:lnTo>
                    <a:pt x="1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563"/>
            <p:cNvSpPr/>
            <p:nvPr>
              <p:custDataLst>
                <p:tags r:id="rId71"/>
              </p:custDataLst>
            </p:nvPr>
          </p:nvSpPr>
          <p:spPr>
            <a:xfrm>
              <a:off x="4724400" y="3196742"/>
              <a:ext cx="31751" cy="194159"/>
            </a:xfrm>
            <a:custGeom>
              <a:avLst/>
              <a:gdLst/>
              <a:ahLst/>
              <a:cxnLst/>
              <a:rect l="0" t="0" r="0" b="0"/>
              <a:pathLst>
                <a:path w="31751" h="194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26" y="8371"/>
                  </a:lnTo>
                  <a:lnTo>
                    <a:pt x="11245" y="51943"/>
                  </a:lnTo>
                  <a:lnTo>
                    <a:pt x="17129" y="92205"/>
                  </a:lnTo>
                  <a:lnTo>
                    <a:pt x="23341" y="135414"/>
                  </a:lnTo>
                  <a:lnTo>
                    <a:pt x="3175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139"/>
          <p:cNvGrpSpPr/>
          <p:nvPr/>
        </p:nvGrpSpPr>
        <p:grpSpPr>
          <a:xfrm>
            <a:off x="1746250" y="4146350"/>
            <a:ext cx="1031876" cy="444701"/>
            <a:chOff x="1746250" y="4146350"/>
            <a:chExt cx="1031876" cy="444701"/>
          </a:xfrm>
        </p:grpSpPr>
        <p:sp>
          <p:nvSpPr>
            <p:cNvPr id="103" name="SMARTInkShape-5564"/>
            <p:cNvSpPr/>
            <p:nvPr>
              <p:custDataLst>
                <p:tags r:id="rId54"/>
              </p:custDataLst>
            </p:nvPr>
          </p:nvSpPr>
          <p:spPr>
            <a:xfrm>
              <a:off x="2749550" y="4400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565"/>
            <p:cNvSpPr/>
            <p:nvPr>
              <p:custDataLst>
                <p:tags r:id="rId55"/>
              </p:custDataLst>
            </p:nvPr>
          </p:nvSpPr>
          <p:spPr>
            <a:xfrm>
              <a:off x="2768600" y="4210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566"/>
            <p:cNvSpPr/>
            <p:nvPr>
              <p:custDataLst>
                <p:tags r:id="rId56"/>
              </p:custDataLst>
            </p:nvPr>
          </p:nvSpPr>
          <p:spPr>
            <a:xfrm>
              <a:off x="1809750" y="4495800"/>
              <a:ext cx="628651" cy="95251"/>
            </a:xfrm>
            <a:custGeom>
              <a:avLst/>
              <a:gdLst/>
              <a:ahLst/>
              <a:cxnLst/>
              <a:rect l="0" t="0" r="0" b="0"/>
              <a:pathLst>
                <a:path w="628651" h="95251">
                  <a:moveTo>
                    <a:pt x="0" y="95250"/>
                  </a:moveTo>
                  <a:lnTo>
                    <a:pt x="0" y="95250"/>
                  </a:lnTo>
                  <a:lnTo>
                    <a:pt x="45482" y="93838"/>
                  </a:lnTo>
                  <a:lnTo>
                    <a:pt x="88183" y="88508"/>
                  </a:lnTo>
                  <a:lnTo>
                    <a:pt x="114527" y="84405"/>
                  </a:lnTo>
                  <a:lnTo>
                    <a:pt x="143379" y="79553"/>
                  </a:lnTo>
                  <a:lnTo>
                    <a:pt x="173903" y="74202"/>
                  </a:lnTo>
                  <a:lnTo>
                    <a:pt x="207657" y="68518"/>
                  </a:lnTo>
                  <a:lnTo>
                    <a:pt x="243566" y="62611"/>
                  </a:lnTo>
                  <a:lnTo>
                    <a:pt x="280911" y="56558"/>
                  </a:lnTo>
                  <a:lnTo>
                    <a:pt x="317802" y="50405"/>
                  </a:lnTo>
                  <a:lnTo>
                    <a:pt x="354390" y="44186"/>
                  </a:lnTo>
                  <a:lnTo>
                    <a:pt x="390776" y="37924"/>
                  </a:lnTo>
                  <a:lnTo>
                    <a:pt x="424912" y="32338"/>
                  </a:lnTo>
                  <a:lnTo>
                    <a:pt x="457547" y="27203"/>
                  </a:lnTo>
                  <a:lnTo>
                    <a:pt x="489181" y="22369"/>
                  </a:lnTo>
                  <a:lnTo>
                    <a:pt x="518738" y="17735"/>
                  </a:lnTo>
                  <a:lnTo>
                    <a:pt x="546908" y="13234"/>
                  </a:lnTo>
                  <a:lnTo>
                    <a:pt x="592320" y="5882"/>
                  </a:lnTo>
                  <a:lnTo>
                    <a:pt x="628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567"/>
            <p:cNvSpPr/>
            <p:nvPr>
              <p:custDataLst>
                <p:tags r:id="rId57"/>
              </p:custDataLst>
            </p:nvPr>
          </p:nvSpPr>
          <p:spPr>
            <a:xfrm>
              <a:off x="1752600" y="4425950"/>
              <a:ext cx="781051" cy="120651"/>
            </a:xfrm>
            <a:custGeom>
              <a:avLst/>
              <a:gdLst/>
              <a:ahLst/>
              <a:cxnLst/>
              <a:rect l="0" t="0" r="0" b="0"/>
              <a:pathLst>
                <a:path w="781051" h="120651">
                  <a:moveTo>
                    <a:pt x="0" y="120650"/>
                  </a:moveTo>
                  <a:lnTo>
                    <a:pt x="0" y="120650"/>
                  </a:lnTo>
                  <a:lnTo>
                    <a:pt x="41427" y="105903"/>
                  </a:lnTo>
                  <a:lnTo>
                    <a:pt x="87832" y="93983"/>
                  </a:lnTo>
                  <a:lnTo>
                    <a:pt x="125114" y="89278"/>
                  </a:lnTo>
                  <a:lnTo>
                    <a:pt x="172023" y="84129"/>
                  </a:lnTo>
                  <a:lnTo>
                    <a:pt x="199349" y="80781"/>
                  </a:lnTo>
                  <a:lnTo>
                    <a:pt x="228149" y="77137"/>
                  </a:lnTo>
                  <a:lnTo>
                    <a:pt x="261460" y="73297"/>
                  </a:lnTo>
                  <a:lnTo>
                    <a:pt x="297779" y="69326"/>
                  </a:lnTo>
                  <a:lnTo>
                    <a:pt x="336103" y="65267"/>
                  </a:lnTo>
                  <a:lnTo>
                    <a:pt x="375057" y="60444"/>
                  </a:lnTo>
                  <a:lnTo>
                    <a:pt x="414433" y="55113"/>
                  </a:lnTo>
                  <a:lnTo>
                    <a:pt x="454088" y="49442"/>
                  </a:lnTo>
                  <a:lnTo>
                    <a:pt x="492520" y="44250"/>
                  </a:lnTo>
                  <a:lnTo>
                    <a:pt x="530136" y="39378"/>
                  </a:lnTo>
                  <a:lnTo>
                    <a:pt x="567207" y="34718"/>
                  </a:lnTo>
                  <a:lnTo>
                    <a:pt x="602505" y="29495"/>
                  </a:lnTo>
                  <a:lnTo>
                    <a:pt x="636620" y="23897"/>
                  </a:lnTo>
                  <a:lnTo>
                    <a:pt x="669946" y="18048"/>
                  </a:lnTo>
                  <a:lnTo>
                    <a:pt x="697103" y="13443"/>
                  </a:lnTo>
                  <a:lnTo>
                    <a:pt x="740447" y="6445"/>
                  </a:lnTo>
                  <a:lnTo>
                    <a:pt x="781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568"/>
            <p:cNvSpPr/>
            <p:nvPr>
              <p:custDataLst>
                <p:tags r:id="rId58"/>
              </p:custDataLst>
            </p:nvPr>
          </p:nvSpPr>
          <p:spPr>
            <a:xfrm>
              <a:off x="2387600" y="4146350"/>
              <a:ext cx="196851" cy="201112"/>
            </a:xfrm>
            <a:custGeom>
              <a:avLst/>
              <a:gdLst/>
              <a:ahLst/>
              <a:cxnLst/>
              <a:rect l="0" t="0" r="0" b="0"/>
              <a:pathLst>
                <a:path w="196851" h="201112">
                  <a:moveTo>
                    <a:pt x="0" y="31950"/>
                  </a:moveTo>
                  <a:lnTo>
                    <a:pt x="0" y="31950"/>
                  </a:lnTo>
                  <a:lnTo>
                    <a:pt x="3371" y="25208"/>
                  </a:lnTo>
                  <a:lnTo>
                    <a:pt x="22322" y="10902"/>
                  </a:lnTo>
                  <a:lnTo>
                    <a:pt x="46909" y="0"/>
                  </a:lnTo>
                  <a:lnTo>
                    <a:pt x="61770" y="347"/>
                  </a:lnTo>
                  <a:lnTo>
                    <a:pt x="68697" y="2414"/>
                  </a:lnTo>
                  <a:lnTo>
                    <a:pt x="74020" y="5909"/>
                  </a:lnTo>
                  <a:lnTo>
                    <a:pt x="81816" y="15437"/>
                  </a:lnTo>
                  <a:lnTo>
                    <a:pt x="83870" y="30491"/>
                  </a:lnTo>
                  <a:lnTo>
                    <a:pt x="81020" y="49646"/>
                  </a:lnTo>
                  <a:lnTo>
                    <a:pt x="68221" y="85641"/>
                  </a:lnTo>
                  <a:lnTo>
                    <a:pt x="55883" y="129311"/>
                  </a:lnTo>
                  <a:lnTo>
                    <a:pt x="42724" y="174262"/>
                  </a:lnTo>
                  <a:lnTo>
                    <a:pt x="42594" y="178331"/>
                  </a:lnTo>
                  <a:lnTo>
                    <a:pt x="43918" y="181748"/>
                  </a:lnTo>
                  <a:lnTo>
                    <a:pt x="46212" y="184732"/>
                  </a:lnTo>
                  <a:lnTo>
                    <a:pt x="62924" y="195673"/>
                  </a:lnTo>
                  <a:lnTo>
                    <a:pt x="95864" y="201111"/>
                  </a:lnTo>
                  <a:lnTo>
                    <a:pt x="136903" y="199351"/>
                  </a:lnTo>
                  <a:lnTo>
                    <a:pt x="181350" y="193141"/>
                  </a:lnTo>
                  <a:lnTo>
                    <a:pt x="196850" y="19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569"/>
            <p:cNvSpPr/>
            <p:nvPr>
              <p:custDataLst>
                <p:tags r:id="rId59"/>
              </p:custDataLst>
            </p:nvPr>
          </p:nvSpPr>
          <p:spPr>
            <a:xfrm>
              <a:off x="2172583" y="4226586"/>
              <a:ext cx="78831" cy="314858"/>
            </a:xfrm>
            <a:custGeom>
              <a:avLst/>
              <a:gdLst/>
              <a:ahLst/>
              <a:cxnLst/>
              <a:rect l="0" t="0" r="0" b="0"/>
              <a:pathLst>
                <a:path w="78831" h="314858">
                  <a:moveTo>
                    <a:pt x="5467" y="85064"/>
                  </a:moveTo>
                  <a:lnTo>
                    <a:pt x="5467" y="85064"/>
                  </a:lnTo>
                  <a:lnTo>
                    <a:pt x="3585" y="126491"/>
                  </a:lnTo>
                  <a:lnTo>
                    <a:pt x="0" y="169525"/>
                  </a:lnTo>
                  <a:lnTo>
                    <a:pt x="2749" y="216393"/>
                  </a:lnTo>
                  <a:lnTo>
                    <a:pt x="6140" y="250207"/>
                  </a:lnTo>
                  <a:lnTo>
                    <a:pt x="10135" y="291569"/>
                  </a:lnTo>
                  <a:lnTo>
                    <a:pt x="11596" y="314857"/>
                  </a:lnTo>
                  <a:lnTo>
                    <a:pt x="11798" y="269853"/>
                  </a:lnTo>
                  <a:lnTo>
                    <a:pt x="11808" y="232338"/>
                  </a:lnTo>
                  <a:lnTo>
                    <a:pt x="11106" y="208647"/>
                  </a:lnTo>
                  <a:lnTo>
                    <a:pt x="9931" y="182269"/>
                  </a:lnTo>
                  <a:lnTo>
                    <a:pt x="8443" y="154101"/>
                  </a:lnTo>
                  <a:lnTo>
                    <a:pt x="8157" y="127561"/>
                  </a:lnTo>
                  <a:lnTo>
                    <a:pt x="8671" y="102106"/>
                  </a:lnTo>
                  <a:lnTo>
                    <a:pt x="11124" y="58772"/>
                  </a:lnTo>
                  <a:lnTo>
                    <a:pt x="17178" y="23181"/>
                  </a:lnTo>
                  <a:lnTo>
                    <a:pt x="23842" y="9112"/>
                  </a:lnTo>
                  <a:lnTo>
                    <a:pt x="28301" y="4796"/>
                  </a:lnTo>
                  <a:lnTo>
                    <a:pt x="38898" y="0"/>
                  </a:lnTo>
                  <a:lnTo>
                    <a:pt x="44688" y="838"/>
                  </a:lnTo>
                  <a:lnTo>
                    <a:pt x="56765" y="7414"/>
                  </a:lnTo>
                  <a:lnTo>
                    <a:pt x="72094" y="29758"/>
                  </a:lnTo>
                  <a:lnTo>
                    <a:pt x="78830" y="55350"/>
                  </a:lnTo>
                  <a:lnTo>
                    <a:pt x="74085" y="84178"/>
                  </a:lnTo>
                  <a:lnTo>
                    <a:pt x="63741" y="108320"/>
                  </a:lnTo>
                  <a:lnTo>
                    <a:pt x="52063" y="118448"/>
                  </a:lnTo>
                  <a:lnTo>
                    <a:pt x="30867" y="12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570"/>
            <p:cNvSpPr/>
            <p:nvPr>
              <p:custDataLst>
                <p:tags r:id="rId60"/>
              </p:custDataLst>
            </p:nvPr>
          </p:nvSpPr>
          <p:spPr>
            <a:xfrm>
              <a:off x="2040868" y="4253191"/>
              <a:ext cx="73683" cy="123118"/>
            </a:xfrm>
            <a:custGeom>
              <a:avLst/>
              <a:gdLst/>
              <a:ahLst/>
              <a:cxnLst/>
              <a:rect l="0" t="0" r="0" b="0"/>
              <a:pathLst>
                <a:path w="73683" h="123118">
                  <a:moveTo>
                    <a:pt x="22882" y="45759"/>
                  </a:moveTo>
                  <a:lnTo>
                    <a:pt x="22882" y="45759"/>
                  </a:lnTo>
                  <a:lnTo>
                    <a:pt x="26253" y="45759"/>
                  </a:lnTo>
                  <a:lnTo>
                    <a:pt x="29789" y="43877"/>
                  </a:lnTo>
                  <a:lnTo>
                    <a:pt x="33713" y="39984"/>
                  </a:lnTo>
                  <a:lnTo>
                    <a:pt x="44081" y="21994"/>
                  </a:lnTo>
                  <a:lnTo>
                    <a:pt x="44776" y="17921"/>
                  </a:lnTo>
                  <a:lnTo>
                    <a:pt x="43666" y="9633"/>
                  </a:lnTo>
                  <a:lnTo>
                    <a:pt x="38940" y="3127"/>
                  </a:lnTo>
                  <a:lnTo>
                    <a:pt x="35704" y="404"/>
                  </a:lnTo>
                  <a:lnTo>
                    <a:pt x="31430" y="0"/>
                  </a:lnTo>
                  <a:lnTo>
                    <a:pt x="21037" y="3314"/>
                  </a:lnTo>
                  <a:lnTo>
                    <a:pt x="11243" y="15135"/>
                  </a:lnTo>
                  <a:lnTo>
                    <a:pt x="3598" y="32149"/>
                  </a:lnTo>
                  <a:lnTo>
                    <a:pt x="0" y="61560"/>
                  </a:lnTo>
                  <a:lnTo>
                    <a:pt x="1658" y="82180"/>
                  </a:lnTo>
                  <a:lnTo>
                    <a:pt x="8510" y="99341"/>
                  </a:lnTo>
                  <a:lnTo>
                    <a:pt x="13301" y="106880"/>
                  </a:lnTo>
                  <a:lnTo>
                    <a:pt x="26149" y="117139"/>
                  </a:lnTo>
                  <a:lnTo>
                    <a:pt x="33527" y="120862"/>
                  </a:lnTo>
                  <a:lnTo>
                    <a:pt x="49250" y="123117"/>
                  </a:lnTo>
                  <a:lnTo>
                    <a:pt x="73682" y="12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571"/>
            <p:cNvSpPr/>
            <p:nvPr>
              <p:custDataLst>
                <p:tags r:id="rId61"/>
              </p:custDataLst>
            </p:nvPr>
          </p:nvSpPr>
          <p:spPr>
            <a:xfrm>
              <a:off x="1924050" y="4292600"/>
              <a:ext cx="82551" cy="12623"/>
            </a:xfrm>
            <a:custGeom>
              <a:avLst/>
              <a:gdLst/>
              <a:ahLst/>
              <a:cxnLst/>
              <a:rect l="0" t="0" r="0" b="0"/>
              <a:pathLst>
                <a:path w="82551" h="12623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706" y="12112"/>
                  </a:lnTo>
                  <a:lnTo>
                    <a:pt x="22322" y="12622"/>
                  </a:lnTo>
                  <a:lnTo>
                    <a:pt x="65531" y="395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572"/>
            <p:cNvSpPr/>
            <p:nvPr>
              <p:custDataLst>
                <p:tags r:id="rId62"/>
              </p:custDataLst>
            </p:nvPr>
          </p:nvSpPr>
          <p:spPr>
            <a:xfrm>
              <a:off x="1924050" y="4175230"/>
              <a:ext cx="69851" cy="237300"/>
            </a:xfrm>
            <a:custGeom>
              <a:avLst/>
              <a:gdLst/>
              <a:ahLst/>
              <a:cxnLst/>
              <a:rect l="0" t="0" r="0" b="0"/>
              <a:pathLst>
                <a:path w="69851" h="237300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5069" y="45622"/>
                  </a:lnTo>
                  <a:lnTo>
                    <a:pt x="8838" y="77721"/>
                  </a:lnTo>
                  <a:lnTo>
                    <a:pt x="9102" y="115035"/>
                  </a:lnTo>
                  <a:lnTo>
                    <a:pt x="7573" y="153021"/>
                  </a:lnTo>
                  <a:lnTo>
                    <a:pt x="7418" y="199351"/>
                  </a:lnTo>
                  <a:lnTo>
                    <a:pt x="11527" y="226327"/>
                  </a:lnTo>
                  <a:lnTo>
                    <a:pt x="15236" y="235881"/>
                  </a:lnTo>
                  <a:lnTo>
                    <a:pt x="17918" y="237299"/>
                  </a:lnTo>
                  <a:lnTo>
                    <a:pt x="21118" y="236834"/>
                  </a:lnTo>
                  <a:lnTo>
                    <a:pt x="29141" y="231848"/>
                  </a:lnTo>
                  <a:lnTo>
                    <a:pt x="6985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573"/>
            <p:cNvSpPr/>
            <p:nvPr>
              <p:custDataLst>
                <p:tags r:id="rId63"/>
              </p:custDataLst>
            </p:nvPr>
          </p:nvSpPr>
          <p:spPr>
            <a:xfrm>
              <a:off x="1746250" y="4281202"/>
              <a:ext cx="101601" cy="167564"/>
            </a:xfrm>
            <a:custGeom>
              <a:avLst/>
              <a:gdLst/>
              <a:ahLst/>
              <a:cxnLst/>
              <a:rect l="0" t="0" r="0" b="0"/>
              <a:pathLst>
                <a:path w="101601" h="167564">
                  <a:moveTo>
                    <a:pt x="101600" y="55848"/>
                  </a:moveTo>
                  <a:lnTo>
                    <a:pt x="101600" y="55848"/>
                  </a:lnTo>
                  <a:lnTo>
                    <a:pt x="101600" y="32704"/>
                  </a:lnTo>
                  <a:lnTo>
                    <a:pt x="94858" y="16535"/>
                  </a:lnTo>
                  <a:lnTo>
                    <a:pt x="80552" y="1710"/>
                  </a:lnTo>
                  <a:lnTo>
                    <a:pt x="74868" y="0"/>
                  </a:lnTo>
                  <a:lnTo>
                    <a:pt x="62908" y="1864"/>
                  </a:lnTo>
                  <a:lnTo>
                    <a:pt x="44274" y="14217"/>
                  </a:lnTo>
                  <a:lnTo>
                    <a:pt x="25348" y="38025"/>
                  </a:lnTo>
                  <a:lnTo>
                    <a:pt x="20203" y="53571"/>
                  </a:lnTo>
                  <a:lnTo>
                    <a:pt x="21273" y="74224"/>
                  </a:lnTo>
                  <a:lnTo>
                    <a:pt x="22649" y="80798"/>
                  </a:lnTo>
                  <a:lnTo>
                    <a:pt x="25683" y="85887"/>
                  </a:lnTo>
                  <a:lnTo>
                    <a:pt x="70597" y="122263"/>
                  </a:lnTo>
                  <a:lnTo>
                    <a:pt x="76767" y="133344"/>
                  </a:lnTo>
                  <a:lnTo>
                    <a:pt x="77284" y="138556"/>
                  </a:lnTo>
                  <a:lnTo>
                    <a:pt x="74095" y="148111"/>
                  </a:lnTo>
                  <a:lnTo>
                    <a:pt x="64366" y="161423"/>
                  </a:lnTo>
                  <a:lnTo>
                    <a:pt x="52831" y="166271"/>
                  </a:lnTo>
                  <a:lnTo>
                    <a:pt x="45804" y="167563"/>
                  </a:lnTo>
                  <a:lnTo>
                    <a:pt x="30470" y="165236"/>
                  </a:lnTo>
                  <a:lnTo>
                    <a:pt x="16365" y="159498"/>
                  </a:lnTo>
                  <a:lnTo>
                    <a:pt x="0" y="14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140"/>
          <p:cNvGrpSpPr/>
          <p:nvPr/>
        </p:nvGrpSpPr>
        <p:grpSpPr>
          <a:xfrm>
            <a:off x="3311099" y="4157782"/>
            <a:ext cx="918500" cy="363419"/>
            <a:chOff x="3311099" y="4157782"/>
            <a:chExt cx="918500" cy="363419"/>
          </a:xfrm>
        </p:grpSpPr>
        <p:sp>
          <p:nvSpPr>
            <p:cNvPr id="114" name="SMARTInkShape-5574"/>
            <p:cNvSpPr/>
            <p:nvPr>
              <p:custDataLst>
                <p:tags r:id="rId49"/>
              </p:custDataLst>
            </p:nvPr>
          </p:nvSpPr>
          <p:spPr>
            <a:xfrm>
              <a:off x="4146550" y="4159250"/>
              <a:ext cx="83049" cy="285751"/>
            </a:xfrm>
            <a:custGeom>
              <a:avLst/>
              <a:gdLst/>
              <a:ahLst/>
              <a:cxnLst/>
              <a:rect l="0" t="0" r="0" b="0"/>
              <a:pathLst>
                <a:path w="83049" h="285751">
                  <a:moveTo>
                    <a:pt x="0" y="0"/>
                  </a:moveTo>
                  <a:lnTo>
                    <a:pt x="0" y="0"/>
                  </a:lnTo>
                  <a:lnTo>
                    <a:pt x="33256" y="27789"/>
                  </a:lnTo>
                  <a:lnTo>
                    <a:pt x="62457" y="63110"/>
                  </a:lnTo>
                  <a:lnTo>
                    <a:pt x="79968" y="108227"/>
                  </a:lnTo>
                  <a:lnTo>
                    <a:pt x="83048" y="144527"/>
                  </a:lnTo>
                  <a:lnTo>
                    <a:pt x="81360" y="182767"/>
                  </a:lnTo>
                  <a:lnTo>
                    <a:pt x="75906" y="218578"/>
                  </a:lnTo>
                  <a:lnTo>
                    <a:pt x="57248" y="265165"/>
                  </a:lnTo>
                  <a:lnTo>
                    <a:pt x="444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575"/>
            <p:cNvSpPr/>
            <p:nvPr>
              <p:custDataLst>
                <p:tags r:id="rId50"/>
              </p:custDataLst>
            </p:nvPr>
          </p:nvSpPr>
          <p:spPr>
            <a:xfrm>
              <a:off x="3926477" y="4205024"/>
              <a:ext cx="169274" cy="221357"/>
            </a:xfrm>
            <a:custGeom>
              <a:avLst/>
              <a:gdLst/>
              <a:ahLst/>
              <a:cxnLst/>
              <a:rect l="0" t="0" r="0" b="0"/>
              <a:pathLst>
                <a:path w="169274" h="221357">
                  <a:moveTo>
                    <a:pt x="42273" y="74876"/>
                  </a:moveTo>
                  <a:lnTo>
                    <a:pt x="42273" y="74876"/>
                  </a:lnTo>
                  <a:lnTo>
                    <a:pt x="42273" y="71505"/>
                  </a:lnTo>
                  <a:lnTo>
                    <a:pt x="40391" y="67969"/>
                  </a:lnTo>
                  <a:lnTo>
                    <a:pt x="33435" y="59949"/>
                  </a:lnTo>
                  <a:lnTo>
                    <a:pt x="29408" y="57658"/>
                  </a:lnTo>
                  <a:lnTo>
                    <a:pt x="27346" y="57047"/>
                  </a:lnTo>
                  <a:lnTo>
                    <a:pt x="25266" y="58051"/>
                  </a:lnTo>
                  <a:lnTo>
                    <a:pt x="21074" y="62929"/>
                  </a:lnTo>
                  <a:lnTo>
                    <a:pt x="11375" y="80352"/>
                  </a:lnTo>
                  <a:lnTo>
                    <a:pt x="5595" y="122367"/>
                  </a:lnTo>
                  <a:lnTo>
                    <a:pt x="6006" y="161777"/>
                  </a:lnTo>
                  <a:lnTo>
                    <a:pt x="11102" y="185230"/>
                  </a:lnTo>
                  <a:lnTo>
                    <a:pt x="19953" y="201769"/>
                  </a:lnTo>
                  <a:lnTo>
                    <a:pt x="30942" y="213117"/>
                  </a:lnTo>
                  <a:lnTo>
                    <a:pt x="42881" y="220513"/>
                  </a:lnTo>
                  <a:lnTo>
                    <a:pt x="49028" y="221356"/>
                  </a:lnTo>
                  <a:lnTo>
                    <a:pt x="61503" y="218530"/>
                  </a:lnTo>
                  <a:lnTo>
                    <a:pt x="80426" y="202264"/>
                  </a:lnTo>
                  <a:lnTo>
                    <a:pt x="99439" y="176198"/>
                  </a:lnTo>
                  <a:lnTo>
                    <a:pt x="111736" y="139391"/>
                  </a:lnTo>
                  <a:lnTo>
                    <a:pt x="116477" y="97206"/>
                  </a:lnTo>
                  <a:lnTo>
                    <a:pt x="111139" y="60169"/>
                  </a:lnTo>
                  <a:lnTo>
                    <a:pt x="93879" y="30223"/>
                  </a:lnTo>
                  <a:lnTo>
                    <a:pt x="70891" y="6847"/>
                  </a:lnTo>
                  <a:lnTo>
                    <a:pt x="52640" y="662"/>
                  </a:lnTo>
                  <a:lnTo>
                    <a:pt x="42834" y="0"/>
                  </a:lnTo>
                  <a:lnTo>
                    <a:pt x="26295" y="4909"/>
                  </a:lnTo>
                  <a:lnTo>
                    <a:pt x="18921" y="9181"/>
                  </a:lnTo>
                  <a:lnTo>
                    <a:pt x="8846" y="23335"/>
                  </a:lnTo>
                  <a:lnTo>
                    <a:pt x="2722" y="41386"/>
                  </a:lnTo>
                  <a:lnTo>
                    <a:pt x="0" y="61167"/>
                  </a:lnTo>
                  <a:lnTo>
                    <a:pt x="2097" y="69970"/>
                  </a:lnTo>
                  <a:lnTo>
                    <a:pt x="11952" y="85396"/>
                  </a:lnTo>
                  <a:lnTo>
                    <a:pt x="33367" y="102609"/>
                  </a:lnTo>
                  <a:lnTo>
                    <a:pt x="64328" y="113275"/>
                  </a:lnTo>
                  <a:lnTo>
                    <a:pt x="103684" y="114162"/>
                  </a:lnTo>
                  <a:lnTo>
                    <a:pt x="143254" y="106585"/>
                  </a:lnTo>
                  <a:lnTo>
                    <a:pt x="169273" y="10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76"/>
            <p:cNvSpPr/>
            <p:nvPr>
              <p:custDataLst>
                <p:tags r:id="rId51"/>
              </p:custDataLst>
            </p:nvPr>
          </p:nvSpPr>
          <p:spPr>
            <a:xfrm>
              <a:off x="3734540" y="4157782"/>
              <a:ext cx="107211" cy="246464"/>
            </a:xfrm>
            <a:custGeom>
              <a:avLst/>
              <a:gdLst/>
              <a:ahLst/>
              <a:cxnLst/>
              <a:rect l="0" t="0" r="0" b="0"/>
              <a:pathLst>
                <a:path w="107211" h="246464">
                  <a:moveTo>
                    <a:pt x="62760" y="45918"/>
                  </a:moveTo>
                  <a:lnTo>
                    <a:pt x="62760" y="45918"/>
                  </a:lnTo>
                  <a:lnTo>
                    <a:pt x="62054" y="35779"/>
                  </a:lnTo>
                  <a:lnTo>
                    <a:pt x="57690" y="24961"/>
                  </a:lnTo>
                  <a:lnTo>
                    <a:pt x="44462" y="8987"/>
                  </a:lnTo>
                  <a:lnTo>
                    <a:pt x="32722" y="325"/>
                  </a:lnTo>
                  <a:lnTo>
                    <a:pt x="28623" y="0"/>
                  </a:lnTo>
                  <a:lnTo>
                    <a:pt x="20306" y="3402"/>
                  </a:lnTo>
                  <a:lnTo>
                    <a:pt x="7691" y="16623"/>
                  </a:lnTo>
                  <a:lnTo>
                    <a:pt x="1758" y="47429"/>
                  </a:lnTo>
                  <a:lnTo>
                    <a:pt x="0" y="94579"/>
                  </a:lnTo>
                  <a:lnTo>
                    <a:pt x="1470" y="128458"/>
                  </a:lnTo>
                  <a:lnTo>
                    <a:pt x="8147" y="175502"/>
                  </a:lnTo>
                  <a:lnTo>
                    <a:pt x="16615" y="201583"/>
                  </a:lnTo>
                  <a:lnTo>
                    <a:pt x="29786" y="222582"/>
                  </a:lnTo>
                  <a:lnTo>
                    <a:pt x="45048" y="235678"/>
                  </a:lnTo>
                  <a:lnTo>
                    <a:pt x="65743" y="245136"/>
                  </a:lnTo>
                  <a:lnTo>
                    <a:pt x="71099" y="246463"/>
                  </a:lnTo>
                  <a:lnTo>
                    <a:pt x="84575" y="244175"/>
                  </a:lnTo>
                  <a:lnTo>
                    <a:pt x="107210" y="23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77"/>
            <p:cNvSpPr/>
            <p:nvPr>
              <p:custDataLst>
                <p:tags r:id="rId52"/>
              </p:custDataLst>
            </p:nvPr>
          </p:nvSpPr>
          <p:spPr>
            <a:xfrm>
              <a:off x="3568961" y="4401694"/>
              <a:ext cx="37840" cy="119507"/>
            </a:xfrm>
            <a:custGeom>
              <a:avLst/>
              <a:gdLst/>
              <a:ahLst/>
              <a:cxnLst/>
              <a:rect l="0" t="0" r="0" b="0"/>
              <a:pathLst>
                <a:path w="37840" h="11950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8"/>
                  </a:lnTo>
                  <a:lnTo>
                    <a:pt x="0" y="0"/>
                  </a:lnTo>
                  <a:lnTo>
                    <a:pt x="8600" y="20004"/>
                  </a:lnTo>
                  <a:lnTo>
                    <a:pt x="18841" y="63747"/>
                  </a:lnTo>
                  <a:lnTo>
                    <a:pt x="33037" y="107564"/>
                  </a:lnTo>
                  <a:lnTo>
                    <a:pt x="37839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578"/>
            <p:cNvSpPr/>
            <p:nvPr>
              <p:custDataLst>
                <p:tags r:id="rId53"/>
              </p:custDataLst>
            </p:nvPr>
          </p:nvSpPr>
          <p:spPr>
            <a:xfrm>
              <a:off x="3311099" y="4257192"/>
              <a:ext cx="181402" cy="168759"/>
            </a:xfrm>
            <a:custGeom>
              <a:avLst/>
              <a:gdLst/>
              <a:ahLst/>
              <a:cxnLst/>
              <a:rect l="0" t="0" r="0" b="0"/>
              <a:pathLst>
                <a:path w="181402" h="168759">
                  <a:moveTo>
                    <a:pt x="181401" y="3658"/>
                  </a:moveTo>
                  <a:lnTo>
                    <a:pt x="181401" y="3658"/>
                  </a:lnTo>
                  <a:lnTo>
                    <a:pt x="178030" y="287"/>
                  </a:lnTo>
                  <a:lnTo>
                    <a:pt x="176331" y="0"/>
                  </a:lnTo>
                  <a:lnTo>
                    <a:pt x="174494" y="514"/>
                  </a:lnTo>
                  <a:lnTo>
                    <a:pt x="172563" y="1562"/>
                  </a:lnTo>
                  <a:lnTo>
                    <a:pt x="171276" y="3672"/>
                  </a:lnTo>
                  <a:lnTo>
                    <a:pt x="159479" y="41163"/>
                  </a:lnTo>
                  <a:lnTo>
                    <a:pt x="131706" y="79610"/>
                  </a:lnTo>
                  <a:lnTo>
                    <a:pt x="117686" y="91037"/>
                  </a:lnTo>
                  <a:lnTo>
                    <a:pt x="93927" y="100730"/>
                  </a:lnTo>
                  <a:lnTo>
                    <a:pt x="77377" y="103245"/>
                  </a:lnTo>
                  <a:lnTo>
                    <a:pt x="48822" y="97920"/>
                  </a:lnTo>
                  <a:lnTo>
                    <a:pt x="18413" y="83478"/>
                  </a:lnTo>
                  <a:lnTo>
                    <a:pt x="7597" y="75352"/>
                  </a:lnTo>
                  <a:lnTo>
                    <a:pt x="1849" y="67037"/>
                  </a:lnTo>
                  <a:lnTo>
                    <a:pt x="316" y="62844"/>
                  </a:lnTo>
                  <a:lnTo>
                    <a:pt x="0" y="59343"/>
                  </a:lnTo>
                  <a:lnTo>
                    <a:pt x="1530" y="53572"/>
                  </a:lnTo>
                  <a:lnTo>
                    <a:pt x="6444" y="48655"/>
                  </a:lnTo>
                  <a:lnTo>
                    <a:pt x="9729" y="46356"/>
                  </a:lnTo>
                  <a:lnTo>
                    <a:pt x="24466" y="43120"/>
                  </a:lnTo>
                  <a:lnTo>
                    <a:pt x="52352" y="48904"/>
                  </a:lnTo>
                  <a:lnTo>
                    <a:pt x="93220" y="72933"/>
                  </a:lnTo>
                  <a:lnTo>
                    <a:pt x="126488" y="105182"/>
                  </a:lnTo>
                  <a:lnTo>
                    <a:pt x="147507" y="136998"/>
                  </a:lnTo>
                  <a:lnTo>
                    <a:pt x="157247" y="154173"/>
                  </a:lnTo>
                  <a:lnTo>
                    <a:pt x="168701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141"/>
          <p:cNvGrpSpPr/>
          <p:nvPr/>
        </p:nvGrpSpPr>
        <p:grpSpPr>
          <a:xfrm>
            <a:off x="4654550" y="4279900"/>
            <a:ext cx="203201" cy="82551"/>
            <a:chOff x="4654550" y="4279900"/>
            <a:chExt cx="203201" cy="82551"/>
          </a:xfrm>
        </p:grpSpPr>
        <p:sp>
          <p:nvSpPr>
            <p:cNvPr id="120" name="SMARTInkShape-5579"/>
            <p:cNvSpPr/>
            <p:nvPr>
              <p:custDataLst>
                <p:tags r:id="rId47"/>
              </p:custDataLst>
            </p:nvPr>
          </p:nvSpPr>
          <p:spPr>
            <a:xfrm>
              <a:off x="4674384" y="4279900"/>
              <a:ext cx="183367" cy="12701"/>
            </a:xfrm>
            <a:custGeom>
              <a:avLst/>
              <a:gdLst/>
              <a:ahLst/>
              <a:cxnLst/>
              <a:rect l="0" t="0" r="0" b="0"/>
              <a:pathLst>
                <a:path w="183367" h="12701">
                  <a:moveTo>
                    <a:pt x="18266" y="0"/>
                  </a:moveTo>
                  <a:lnTo>
                    <a:pt x="18266" y="0"/>
                  </a:lnTo>
                  <a:lnTo>
                    <a:pt x="0" y="0"/>
                  </a:lnTo>
                  <a:lnTo>
                    <a:pt x="39283" y="8838"/>
                  </a:lnTo>
                  <a:lnTo>
                    <a:pt x="72998" y="10983"/>
                  </a:lnTo>
                  <a:lnTo>
                    <a:pt x="111735" y="11937"/>
                  </a:lnTo>
                  <a:lnTo>
                    <a:pt x="147767" y="12361"/>
                  </a:lnTo>
                  <a:lnTo>
                    <a:pt x="18336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580"/>
            <p:cNvSpPr/>
            <p:nvPr>
              <p:custDataLst>
                <p:tags r:id="rId48"/>
              </p:custDataLst>
            </p:nvPr>
          </p:nvSpPr>
          <p:spPr>
            <a:xfrm>
              <a:off x="4654550" y="436245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78037" y="0"/>
                  </a:lnTo>
                  <a:lnTo>
                    <a:pt x="115351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142"/>
          <p:cNvGrpSpPr/>
          <p:nvPr/>
        </p:nvGrpSpPr>
        <p:grpSpPr>
          <a:xfrm>
            <a:off x="5259026" y="3997527"/>
            <a:ext cx="1654658" cy="481148"/>
            <a:chOff x="5259026" y="3997527"/>
            <a:chExt cx="1654658" cy="481148"/>
          </a:xfrm>
        </p:grpSpPr>
        <p:sp>
          <p:nvSpPr>
            <p:cNvPr id="123" name="SMARTInkShape-5581"/>
            <p:cNvSpPr/>
            <p:nvPr>
              <p:custDataLst>
                <p:tags r:id="rId36"/>
              </p:custDataLst>
            </p:nvPr>
          </p:nvSpPr>
          <p:spPr>
            <a:xfrm>
              <a:off x="5283200" y="4248150"/>
              <a:ext cx="146051" cy="12439"/>
            </a:xfrm>
            <a:custGeom>
              <a:avLst/>
              <a:gdLst/>
              <a:ahLst/>
              <a:cxnLst/>
              <a:rect l="0" t="0" r="0" b="0"/>
              <a:pathLst>
                <a:path w="146051" h="12439">
                  <a:moveTo>
                    <a:pt x="0" y="6350"/>
                  </a:moveTo>
                  <a:lnTo>
                    <a:pt x="0" y="6350"/>
                  </a:lnTo>
                  <a:lnTo>
                    <a:pt x="22604" y="11376"/>
                  </a:lnTo>
                  <a:lnTo>
                    <a:pt x="60361" y="12438"/>
                  </a:lnTo>
                  <a:lnTo>
                    <a:pt x="107173" y="75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582"/>
            <p:cNvSpPr/>
            <p:nvPr>
              <p:custDataLst>
                <p:tags r:id="rId37"/>
              </p:custDataLst>
            </p:nvPr>
          </p:nvSpPr>
          <p:spPr>
            <a:xfrm>
              <a:off x="5920891" y="4196754"/>
              <a:ext cx="105260" cy="127597"/>
            </a:xfrm>
            <a:custGeom>
              <a:avLst/>
              <a:gdLst/>
              <a:ahLst/>
              <a:cxnLst/>
              <a:rect l="0" t="0" r="0" b="0"/>
              <a:pathLst>
                <a:path w="105260" h="127597">
                  <a:moveTo>
                    <a:pt x="3659" y="64096"/>
                  </a:moveTo>
                  <a:lnTo>
                    <a:pt x="3659" y="64096"/>
                  </a:lnTo>
                  <a:lnTo>
                    <a:pt x="288" y="60725"/>
                  </a:lnTo>
                  <a:lnTo>
                    <a:pt x="0" y="59027"/>
                  </a:lnTo>
                  <a:lnTo>
                    <a:pt x="514" y="57189"/>
                  </a:lnTo>
                  <a:lnTo>
                    <a:pt x="1563" y="55258"/>
                  </a:lnTo>
                  <a:lnTo>
                    <a:pt x="8372" y="53112"/>
                  </a:lnTo>
                  <a:lnTo>
                    <a:pt x="51756" y="42658"/>
                  </a:lnTo>
                  <a:lnTo>
                    <a:pt x="56890" y="39220"/>
                  </a:lnTo>
                  <a:lnTo>
                    <a:pt x="60313" y="34812"/>
                  </a:lnTo>
                  <a:lnTo>
                    <a:pt x="62595" y="29757"/>
                  </a:lnTo>
                  <a:lnTo>
                    <a:pt x="63249" y="18495"/>
                  </a:lnTo>
                  <a:lnTo>
                    <a:pt x="62436" y="12529"/>
                  </a:lnTo>
                  <a:lnTo>
                    <a:pt x="59071" y="7845"/>
                  </a:lnTo>
                  <a:lnTo>
                    <a:pt x="47807" y="761"/>
                  </a:lnTo>
                  <a:lnTo>
                    <a:pt x="42263" y="0"/>
                  </a:lnTo>
                  <a:lnTo>
                    <a:pt x="32340" y="2918"/>
                  </a:lnTo>
                  <a:lnTo>
                    <a:pt x="15449" y="22607"/>
                  </a:lnTo>
                  <a:lnTo>
                    <a:pt x="8898" y="42835"/>
                  </a:lnTo>
                  <a:lnTo>
                    <a:pt x="7399" y="64524"/>
                  </a:lnTo>
                  <a:lnTo>
                    <a:pt x="11436" y="83571"/>
                  </a:lnTo>
                  <a:lnTo>
                    <a:pt x="21697" y="99563"/>
                  </a:lnTo>
                  <a:lnTo>
                    <a:pt x="36370" y="112314"/>
                  </a:lnTo>
                  <a:lnTo>
                    <a:pt x="64465" y="122754"/>
                  </a:lnTo>
                  <a:lnTo>
                    <a:pt x="105259" y="12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583"/>
            <p:cNvSpPr/>
            <p:nvPr>
              <p:custDataLst>
                <p:tags r:id="rId38"/>
              </p:custDataLst>
            </p:nvPr>
          </p:nvSpPr>
          <p:spPr>
            <a:xfrm>
              <a:off x="5772150" y="4094483"/>
              <a:ext cx="119145" cy="268367"/>
            </a:xfrm>
            <a:custGeom>
              <a:avLst/>
              <a:gdLst/>
              <a:ahLst/>
              <a:cxnLst/>
              <a:rect l="0" t="0" r="0" b="0"/>
              <a:pathLst>
                <a:path w="119145" h="268367">
                  <a:moveTo>
                    <a:pt x="44450" y="64767"/>
                  </a:moveTo>
                  <a:lnTo>
                    <a:pt x="44450" y="64767"/>
                  </a:lnTo>
                  <a:lnTo>
                    <a:pt x="41079" y="64767"/>
                  </a:lnTo>
                  <a:lnTo>
                    <a:pt x="40086" y="65472"/>
                  </a:lnTo>
                  <a:lnTo>
                    <a:pt x="39424" y="66648"/>
                  </a:lnTo>
                  <a:lnTo>
                    <a:pt x="34990" y="87089"/>
                  </a:lnTo>
                  <a:lnTo>
                    <a:pt x="36080" y="121789"/>
                  </a:lnTo>
                  <a:lnTo>
                    <a:pt x="37502" y="166721"/>
                  </a:lnTo>
                  <a:lnTo>
                    <a:pt x="37922" y="212411"/>
                  </a:lnTo>
                  <a:lnTo>
                    <a:pt x="33701" y="254772"/>
                  </a:lnTo>
                  <a:lnTo>
                    <a:pt x="32135" y="268366"/>
                  </a:lnTo>
                  <a:lnTo>
                    <a:pt x="32006" y="268233"/>
                  </a:lnTo>
                  <a:lnTo>
                    <a:pt x="27437" y="249989"/>
                  </a:lnTo>
                  <a:lnTo>
                    <a:pt x="26709" y="211683"/>
                  </a:lnTo>
                  <a:lnTo>
                    <a:pt x="29039" y="170985"/>
                  </a:lnTo>
                  <a:lnTo>
                    <a:pt x="30648" y="146868"/>
                  </a:lnTo>
                  <a:lnTo>
                    <a:pt x="32427" y="120912"/>
                  </a:lnTo>
                  <a:lnTo>
                    <a:pt x="34318" y="93730"/>
                  </a:lnTo>
                  <a:lnTo>
                    <a:pt x="42064" y="56002"/>
                  </a:lnTo>
                  <a:lnTo>
                    <a:pt x="52562" y="31238"/>
                  </a:lnTo>
                  <a:lnTo>
                    <a:pt x="76040" y="2121"/>
                  </a:lnTo>
                  <a:lnTo>
                    <a:pt x="78915" y="425"/>
                  </a:lnTo>
                  <a:lnTo>
                    <a:pt x="81538" y="0"/>
                  </a:lnTo>
                  <a:lnTo>
                    <a:pt x="83991" y="422"/>
                  </a:lnTo>
                  <a:lnTo>
                    <a:pt x="90481" y="8417"/>
                  </a:lnTo>
                  <a:lnTo>
                    <a:pt x="97364" y="22084"/>
                  </a:lnTo>
                  <a:lnTo>
                    <a:pt x="103794" y="50317"/>
                  </a:lnTo>
                  <a:lnTo>
                    <a:pt x="101152" y="84474"/>
                  </a:lnTo>
                  <a:lnTo>
                    <a:pt x="90792" y="128545"/>
                  </a:lnTo>
                  <a:lnTo>
                    <a:pt x="89066" y="139876"/>
                  </a:lnTo>
                  <a:lnTo>
                    <a:pt x="90855" y="138600"/>
                  </a:lnTo>
                  <a:lnTo>
                    <a:pt x="92320" y="137273"/>
                  </a:lnTo>
                  <a:lnTo>
                    <a:pt x="94002" y="137093"/>
                  </a:lnTo>
                  <a:lnTo>
                    <a:pt x="107202" y="143689"/>
                  </a:lnTo>
                  <a:lnTo>
                    <a:pt x="113027" y="153230"/>
                  </a:lnTo>
                  <a:lnTo>
                    <a:pt x="117262" y="166879"/>
                  </a:lnTo>
                  <a:lnTo>
                    <a:pt x="119144" y="182352"/>
                  </a:lnTo>
                  <a:lnTo>
                    <a:pt x="113462" y="206930"/>
                  </a:lnTo>
                  <a:lnTo>
                    <a:pt x="96099" y="232086"/>
                  </a:lnTo>
                  <a:lnTo>
                    <a:pt x="69709" y="250672"/>
                  </a:lnTo>
                  <a:lnTo>
                    <a:pt x="46290" y="258374"/>
                  </a:lnTo>
                  <a:lnTo>
                    <a:pt x="32568" y="256413"/>
                  </a:lnTo>
                  <a:lnTo>
                    <a:pt x="20119" y="250131"/>
                  </a:lnTo>
                  <a:lnTo>
                    <a:pt x="0" y="22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584"/>
            <p:cNvSpPr/>
            <p:nvPr>
              <p:custDataLst>
                <p:tags r:id="rId39"/>
              </p:custDataLst>
            </p:nvPr>
          </p:nvSpPr>
          <p:spPr>
            <a:xfrm>
              <a:off x="5532621" y="4060968"/>
              <a:ext cx="179100" cy="330858"/>
            </a:xfrm>
            <a:custGeom>
              <a:avLst/>
              <a:gdLst/>
              <a:ahLst/>
              <a:cxnLst/>
              <a:rect l="0" t="0" r="0" b="0"/>
              <a:pathLst>
                <a:path w="179100" h="330858">
                  <a:moveTo>
                    <a:pt x="169679" y="15732"/>
                  </a:moveTo>
                  <a:lnTo>
                    <a:pt x="169679" y="15732"/>
                  </a:lnTo>
                  <a:lnTo>
                    <a:pt x="178518" y="6894"/>
                  </a:lnTo>
                  <a:lnTo>
                    <a:pt x="179099" y="5607"/>
                  </a:lnTo>
                  <a:lnTo>
                    <a:pt x="178782" y="4748"/>
                  </a:lnTo>
                  <a:lnTo>
                    <a:pt x="166459" y="0"/>
                  </a:lnTo>
                  <a:lnTo>
                    <a:pt x="126835" y="4027"/>
                  </a:lnTo>
                  <a:lnTo>
                    <a:pt x="97718" y="11558"/>
                  </a:lnTo>
                  <a:lnTo>
                    <a:pt x="83369" y="19521"/>
                  </a:lnTo>
                  <a:lnTo>
                    <a:pt x="66651" y="37316"/>
                  </a:lnTo>
                  <a:lnTo>
                    <a:pt x="50017" y="65715"/>
                  </a:lnTo>
                  <a:lnTo>
                    <a:pt x="39993" y="105487"/>
                  </a:lnTo>
                  <a:lnTo>
                    <a:pt x="34900" y="136527"/>
                  </a:lnTo>
                  <a:lnTo>
                    <a:pt x="28404" y="171019"/>
                  </a:lnTo>
                  <a:lnTo>
                    <a:pt x="20812" y="206104"/>
                  </a:lnTo>
                  <a:lnTo>
                    <a:pt x="9310" y="252918"/>
                  </a:lnTo>
                  <a:lnTo>
                    <a:pt x="1825" y="291796"/>
                  </a:lnTo>
                  <a:lnTo>
                    <a:pt x="0" y="316251"/>
                  </a:lnTo>
                  <a:lnTo>
                    <a:pt x="2074" y="325214"/>
                  </a:lnTo>
                  <a:lnTo>
                    <a:pt x="5025" y="327887"/>
                  </a:lnTo>
                  <a:lnTo>
                    <a:pt x="13950" y="330857"/>
                  </a:lnTo>
                  <a:lnTo>
                    <a:pt x="50603" y="326012"/>
                  </a:lnTo>
                  <a:lnTo>
                    <a:pt x="96769" y="318243"/>
                  </a:lnTo>
                  <a:lnTo>
                    <a:pt x="150629" y="307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585"/>
            <p:cNvSpPr/>
            <p:nvPr>
              <p:custDataLst>
                <p:tags r:id="rId40"/>
              </p:custDataLst>
            </p:nvPr>
          </p:nvSpPr>
          <p:spPr>
            <a:xfrm>
              <a:off x="6045200" y="4203700"/>
              <a:ext cx="88901" cy="122422"/>
            </a:xfrm>
            <a:custGeom>
              <a:avLst/>
              <a:gdLst/>
              <a:ahLst/>
              <a:cxnLst/>
              <a:rect l="0" t="0" r="0" b="0"/>
              <a:pathLst>
                <a:path w="88901" h="12242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6026" y="47410"/>
                  </a:lnTo>
                  <a:lnTo>
                    <a:pt x="45115" y="92852"/>
                  </a:lnTo>
                  <a:lnTo>
                    <a:pt x="45599" y="99295"/>
                  </a:lnTo>
                  <a:lnTo>
                    <a:pt x="39367" y="120930"/>
                  </a:lnTo>
                  <a:lnTo>
                    <a:pt x="37534" y="122248"/>
                  </a:lnTo>
                  <a:lnTo>
                    <a:pt x="34899" y="122421"/>
                  </a:lnTo>
                  <a:lnTo>
                    <a:pt x="31733" y="121830"/>
                  </a:lnTo>
                  <a:lnTo>
                    <a:pt x="24452" y="115530"/>
                  </a:lnTo>
                  <a:lnTo>
                    <a:pt x="20534" y="110887"/>
                  </a:lnTo>
                  <a:lnTo>
                    <a:pt x="15021" y="77384"/>
                  </a:lnTo>
                  <a:lnTo>
                    <a:pt x="19377" y="55089"/>
                  </a:lnTo>
                  <a:lnTo>
                    <a:pt x="28368" y="37184"/>
                  </a:lnTo>
                  <a:lnTo>
                    <a:pt x="39419" y="24522"/>
                  </a:lnTo>
                  <a:lnTo>
                    <a:pt x="57541" y="12832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586"/>
            <p:cNvSpPr/>
            <p:nvPr>
              <p:custDataLst>
                <p:tags r:id="rId41"/>
              </p:custDataLst>
            </p:nvPr>
          </p:nvSpPr>
          <p:spPr>
            <a:xfrm>
              <a:off x="6178562" y="4177312"/>
              <a:ext cx="100143" cy="136502"/>
            </a:xfrm>
            <a:custGeom>
              <a:avLst/>
              <a:gdLst/>
              <a:ahLst/>
              <a:cxnLst/>
              <a:rect l="0" t="0" r="0" b="0"/>
              <a:pathLst>
                <a:path w="100143" h="136502">
                  <a:moveTo>
                    <a:pt x="6338" y="26388"/>
                  </a:moveTo>
                  <a:lnTo>
                    <a:pt x="6338" y="26388"/>
                  </a:lnTo>
                  <a:lnTo>
                    <a:pt x="2967" y="26388"/>
                  </a:lnTo>
                  <a:lnTo>
                    <a:pt x="2680" y="27799"/>
                  </a:lnTo>
                  <a:lnTo>
                    <a:pt x="4235" y="37938"/>
                  </a:lnTo>
                  <a:lnTo>
                    <a:pt x="687" y="77289"/>
                  </a:lnTo>
                  <a:lnTo>
                    <a:pt x="79" y="119491"/>
                  </a:lnTo>
                  <a:lnTo>
                    <a:pt x="5" y="136501"/>
                  </a:lnTo>
                  <a:lnTo>
                    <a:pt x="0" y="136485"/>
                  </a:lnTo>
                  <a:lnTo>
                    <a:pt x="697" y="129016"/>
                  </a:lnTo>
                  <a:lnTo>
                    <a:pt x="8827" y="88403"/>
                  </a:lnTo>
                  <a:lnTo>
                    <a:pt x="11544" y="44606"/>
                  </a:lnTo>
                  <a:lnTo>
                    <a:pt x="17824" y="21784"/>
                  </a:lnTo>
                  <a:lnTo>
                    <a:pt x="22463" y="12736"/>
                  </a:lnTo>
                  <a:lnTo>
                    <a:pt x="27671" y="6703"/>
                  </a:lnTo>
                  <a:lnTo>
                    <a:pt x="39102" y="0"/>
                  </a:lnTo>
                  <a:lnTo>
                    <a:pt x="53120" y="784"/>
                  </a:lnTo>
                  <a:lnTo>
                    <a:pt x="60808" y="2969"/>
                  </a:lnTo>
                  <a:lnTo>
                    <a:pt x="85115" y="22898"/>
                  </a:lnTo>
                  <a:lnTo>
                    <a:pt x="94266" y="43182"/>
                  </a:lnTo>
                  <a:lnTo>
                    <a:pt x="100142" y="87325"/>
                  </a:lnTo>
                  <a:lnTo>
                    <a:pt x="97182" y="104977"/>
                  </a:lnTo>
                  <a:lnTo>
                    <a:pt x="88888" y="127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587"/>
            <p:cNvSpPr/>
            <p:nvPr>
              <p:custDataLst>
                <p:tags r:id="rId42"/>
              </p:custDataLst>
            </p:nvPr>
          </p:nvSpPr>
          <p:spPr>
            <a:xfrm>
              <a:off x="6385835" y="4046355"/>
              <a:ext cx="97516" cy="298482"/>
            </a:xfrm>
            <a:custGeom>
              <a:avLst/>
              <a:gdLst/>
              <a:ahLst/>
              <a:cxnLst/>
              <a:rect l="0" t="0" r="0" b="0"/>
              <a:pathLst>
                <a:path w="97516" h="298482">
                  <a:moveTo>
                    <a:pt x="97515" y="17645"/>
                  </a:moveTo>
                  <a:lnTo>
                    <a:pt x="97515" y="17645"/>
                  </a:lnTo>
                  <a:lnTo>
                    <a:pt x="92489" y="5712"/>
                  </a:lnTo>
                  <a:lnTo>
                    <a:pt x="92048" y="3340"/>
                  </a:lnTo>
                  <a:lnTo>
                    <a:pt x="90342" y="1758"/>
                  </a:lnTo>
                  <a:lnTo>
                    <a:pt x="84684" y="0"/>
                  </a:lnTo>
                  <a:lnTo>
                    <a:pt x="75585" y="4864"/>
                  </a:lnTo>
                  <a:lnTo>
                    <a:pt x="70195" y="9124"/>
                  </a:lnTo>
                  <a:lnTo>
                    <a:pt x="52496" y="42088"/>
                  </a:lnTo>
                  <a:lnTo>
                    <a:pt x="38231" y="75546"/>
                  </a:lnTo>
                  <a:lnTo>
                    <a:pt x="23189" y="114639"/>
                  </a:lnTo>
                  <a:lnTo>
                    <a:pt x="9448" y="157885"/>
                  </a:lnTo>
                  <a:lnTo>
                    <a:pt x="1929" y="197331"/>
                  </a:lnTo>
                  <a:lnTo>
                    <a:pt x="0" y="231561"/>
                  </a:lnTo>
                  <a:lnTo>
                    <a:pt x="3845" y="258533"/>
                  </a:lnTo>
                  <a:lnTo>
                    <a:pt x="15903" y="278517"/>
                  </a:lnTo>
                  <a:lnTo>
                    <a:pt x="31610" y="292338"/>
                  </a:lnTo>
                  <a:lnTo>
                    <a:pt x="45646" y="298481"/>
                  </a:lnTo>
                  <a:lnTo>
                    <a:pt x="60821" y="297448"/>
                  </a:lnTo>
                  <a:lnTo>
                    <a:pt x="84815" y="290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588"/>
            <p:cNvSpPr/>
            <p:nvPr>
              <p:custDataLst>
                <p:tags r:id="rId43"/>
              </p:custDataLst>
            </p:nvPr>
          </p:nvSpPr>
          <p:spPr>
            <a:xfrm>
              <a:off x="6535296" y="4156937"/>
              <a:ext cx="82350" cy="321738"/>
            </a:xfrm>
            <a:custGeom>
              <a:avLst/>
              <a:gdLst/>
              <a:ahLst/>
              <a:cxnLst/>
              <a:rect l="0" t="0" r="0" b="0"/>
              <a:pathLst>
                <a:path w="82350" h="321738">
                  <a:moveTo>
                    <a:pt x="17904" y="103913"/>
                  </a:moveTo>
                  <a:lnTo>
                    <a:pt x="17904" y="103913"/>
                  </a:lnTo>
                  <a:lnTo>
                    <a:pt x="16023" y="116465"/>
                  </a:lnTo>
                  <a:lnTo>
                    <a:pt x="12437" y="152096"/>
                  </a:lnTo>
                  <a:lnTo>
                    <a:pt x="11816" y="190940"/>
                  </a:lnTo>
                  <a:lnTo>
                    <a:pt x="11631" y="237100"/>
                  </a:lnTo>
                  <a:lnTo>
                    <a:pt x="8205" y="283154"/>
                  </a:lnTo>
                  <a:lnTo>
                    <a:pt x="0" y="321737"/>
                  </a:lnTo>
                  <a:lnTo>
                    <a:pt x="4421" y="276937"/>
                  </a:lnTo>
                  <a:lnTo>
                    <a:pt x="4856" y="239373"/>
                  </a:lnTo>
                  <a:lnTo>
                    <a:pt x="5049" y="193045"/>
                  </a:lnTo>
                  <a:lnTo>
                    <a:pt x="5101" y="166862"/>
                  </a:lnTo>
                  <a:lnTo>
                    <a:pt x="5135" y="139529"/>
                  </a:lnTo>
                  <a:lnTo>
                    <a:pt x="8936" y="95988"/>
                  </a:lnTo>
                  <a:lnTo>
                    <a:pt x="14624" y="61586"/>
                  </a:lnTo>
                  <a:lnTo>
                    <a:pt x="25906" y="16399"/>
                  </a:lnTo>
                  <a:lnTo>
                    <a:pt x="29588" y="9587"/>
                  </a:lnTo>
                  <a:lnTo>
                    <a:pt x="34866" y="5045"/>
                  </a:lnTo>
                  <a:lnTo>
                    <a:pt x="48255" y="0"/>
                  </a:lnTo>
                  <a:lnTo>
                    <a:pt x="61732" y="1520"/>
                  </a:lnTo>
                  <a:lnTo>
                    <a:pt x="68289" y="3901"/>
                  </a:lnTo>
                  <a:lnTo>
                    <a:pt x="73366" y="9016"/>
                  </a:lnTo>
                  <a:lnTo>
                    <a:pt x="80889" y="24107"/>
                  </a:lnTo>
                  <a:lnTo>
                    <a:pt x="82349" y="55807"/>
                  </a:lnTo>
                  <a:lnTo>
                    <a:pt x="74942" y="95382"/>
                  </a:lnTo>
                  <a:lnTo>
                    <a:pt x="62069" y="118231"/>
                  </a:lnTo>
                  <a:lnTo>
                    <a:pt x="35173" y="149152"/>
                  </a:lnTo>
                  <a:lnTo>
                    <a:pt x="30122" y="151712"/>
                  </a:lnTo>
                  <a:lnTo>
                    <a:pt x="25344" y="152006"/>
                  </a:lnTo>
                  <a:lnTo>
                    <a:pt x="11554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589"/>
            <p:cNvSpPr/>
            <p:nvPr>
              <p:custDataLst>
                <p:tags r:id="rId44"/>
              </p:custDataLst>
            </p:nvPr>
          </p:nvSpPr>
          <p:spPr>
            <a:xfrm>
              <a:off x="6667500" y="4051300"/>
              <a:ext cx="98896" cy="265061"/>
            </a:xfrm>
            <a:custGeom>
              <a:avLst/>
              <a:gdLst/>
              <a:ahLst/>
              <a:cxnLst/>
              <a:rect l="0" t="0" r="0" b="0"/>
              <a:pathLst>
                <a:path w="98896" h="265061">
                  <a:moveTo>
                    <a:pt x="57150" y="0"/>
                  </a:moveTo>
                  <a:lnTo>
                    <a:pt x="57150" y="0"/>
                  </a:lnTo>
                  <a:lnTo>
                    <a:pt x="58561" y="17325"/>
                  </a:lnTo>
                  <a:lnTo>
                    <a:pt x="67994" y="49819"/>
                  </a:lnTo>
                  <a:lnTo>
                    <a:pt x="78198" y="81408"/>
                  </a:lnTo>
                  <a:lnTo>
                    <a:pt x="87906" y="118496"/>
                  </a:lnTo>
                  <a:lnTo>
                    <a:pt x="95514" y="157087"/>
                  </a:lnTo>
                  <a:lnTo>
                    <a:pt x="98895" y="193053"/>
                  </a:lnTo>
                  <a:lnTo>
                    <a:pt x="92871" y="220327"/>
                  </a:lnTo>
                  <a:lnTo>
                    <a:pt x="80787" y="241151"/>
                  </a:lnTo>
                  <a:lnTo>
                    <a:pt x="66009" y="257461"/>
                  </a:lnTo>
                  <a:lnTo>
                    <a:pt x="56706" y="261952"/>
                  </a:lnTo>
                  <a:lnTo>
                    <a:pt x="35081" y="265060"/>
                  </a:lnTo>
                  <a:lnTo>
                    <a:pt x="26209" y="26349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590"/>
            <p:cNvSpPr/>
            <p:nvPr>
              <p:custDataLst>
                <p:tags r:id="rId45"/>
              </p:custDataLst>
            </p:nvPr>
          </p:nvSpPr>
          <p:spPr>
            <a:xfrm>
              <a:off x="6750050" y="3997527"/>
              <a:ext cx="163634" cy="383538"/>
            </a:xfrm>
            <a:custGeom>
              <a:avLst/>
              <a:gdLst/>
              <a:ahLst/>
              <a:cxnLst/>
              <a:rect l="0" t="0" r="0" b="0"/>
              <a:pathLst>
                <a:path w="163634" h="383538">
                  <a:moveTo>
                    <a:pt x="44450" y="28373"/>
                  </a:moveTo>
                  <a:lnTo>
                    <a:pt x="44450" y="28373"/>
                  </a:lnTo>
                  <a:lnTo>
                    <a:pt x="39424" y="16440"/>
                  </a:lnTo>
                  <a:lnTo>
                    <a:pt x="38982" y="14068"/>
                  </a:lnTo>
                  <a:lnTo>
                    <a:pt x="40099" y="11781"/>
                  </a:lnTo>
                  <a:lnTo>
                    <a:pt x="45103" y="7358"/>
                  </a:lnTo>
                  <a:lnTo>
                    <a:pt x="84586" y="1669"/>
                  </a:lnTo>
                  <a:lnTo>
                    <a:pt x="116784" y="0"/>
                  </a:lnTo>
                  <a:lnTo>
                    <a:pt x="152106" y="5757"/>
                  </a:lnTo>
                  <a:lnTo>
                    <a:pt x="159325" y="9619"/>
                  </a:lnTo>
                  <a:lnTo>
                    <a:pt x="161249" y="11637"/>
                  </a:lnTo>
                  <a:lnTo>
                    <a:pt x="163388" y="19524"/>
                  </a:lnTo>
                  <a:lnTo>
                    <a:pt x="163633" y="31496"/>
                  </a:lnTo>
                  <a:lnTo>
                    <a:pt x="156160" y="75452"/>
                  </a:lnTo>
                  <a:lnTo>
                    <a:pt x="149132" y="109269"/>
                  </a:lnTo>
                  <a:lnTo>
                    <a:pt x="141305" y="147818"/>
                  </a:lnTo>
                  <a:lnTo>
                    <a:pt x="133123" y="186587"/>
                  </a:lnTo>
                  <a:lnTo>
                    <a:pt x="125488" y="222868"/>
                  </a:lnTo>
                  <a:lnTo>
                    <a:pt x="118634" y="267094"/>
                  </a:lnTo>
                  <a:lnTo>
                    <a:pt x="120445" y="305598"/>
                  </a:lnTo>
                  <a:lnTo>
                    <a:pt x="127036" y="352104"/>
                  </a:lnTo>
                  <a:lnTo>
                    <a:pt x="133062" y="373813"/>
                  </a:lnTo>
                  <a:lnTo>
                    <a:pt x="132453" y="375083"/>
                  </a:lnTo>
                  <a:lnTo>
                    <a:pt x="131342" y="375930"/>
                  </a:lnTo>
                  <a:lnTo>
                    <a:pt x="114373" y="380659"/>
                  </a:lnTo>
                  <a:lnTo>
                    <a:pt x="66863" y="383537"/>
                  </a:lnTo>
                  <a:lnTo>
                    <a:pt x="32746" y="380081"/>
                  </a:lnTo>
                  <a:lnTo>
                    <a:pt x="0" y="371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591"/>
            <p:cNvSpPr/>
            <p:nvPr>
              <p:custDataLst>
                <p:tags r:id="rId46"/>
              </p:custDataLst>
            </p:nvPr>
          </p:nvSpPr>
          <p:spPr>
            <a:xfrm>
              <a:off x="5259026" y="4099689"/>
              <a:ext cx="170225" cy="291969"/>
            </a:xfrm>
            <a:custGeom>
              <a:avLst/>
              <a:gdLst/>
              <a:ahLst/>
              <a:cxnLst/>
              <a:rect l="0" t="0" r="0" b="0"/>
              <a:pathLst>
                <a:path w="170225" h="291969">
                  <a:moveTo>
                    <a:pt x="170224" y="15111"/>
                  </a:moveTo>
                  <a:lnTo>
                    <a:pt x="170224" y="15111"/>
                  </a:lnTo>
                  <a:lnTo>
                    <a:pt x="166853" y="11740"/>
                  </a:lnTo>
                  <a:lnTo>
                    <a:pt x="126485" y="3866"/>
                  </a:lnTo>
                  <a:lnTo>
                    <a:pt x="110333" y="0"/>
                  </a:lnTo>
                  <a:lnTo>
                    <a:pt x="95628" y="1575"/>
                  </a:lnTo>
                  <a:lnTo>
                    <a:pt x="54183" y="18800"/>
                  </a:lnTo>
                  <a:lnTo>
                    <a:pt x="46297" y="23921"/>
                  </a:lnTo>
                  <a:lnTo>
                    <a:pt x="35653" y="39017"/>
                  </a:lnTo>
                  <a:lnTo>
                    <a:pt x="23070" y="77453"/>
                  </a:lnTo>
                  <a:lnTo>
                    <a:pt x="19379" y="115270"/>
                  </a:lnTo>
                  <a:lnTo>
                    <a:pt x="18284" y="157755"/>
                  </a:lnTo>
                  <a:lnTo>
                    <a:pt x="14589" y="201623"/>
                  </a:lnTo>
                  <a:lnTo>
                    <a:pt x="9026" y="239158"/>
                  </a:lnTo>
                  <a:lnTo>
                    <a:pt x="0" y="285929"/>
                  </a:lnTo>
                  <a:lnTo>
                    <a:pt x="1002" y="288790"/>
                  </a:lnTo>
                  <a:lnTo>
                    <a:pt x="3081" y="290697"/>
                  </a:lnTo>
                  <a:lnTo>
                    <a:pt x="5879" y="291968"/>
                  </a:lnTo>
                  <a:lnTo>
                    <a:pt x="14632" y="291499"/>
                  </a:lnTo>
                  <a:lnTo>
                    <a:pt x="59554" y="282825"/>
                  </a:lnTo>
                  <a:lnTo>
                    <a:pt x="97844" y="273802"/>
                  </a:lnTo>
                  <a:lnTo>
                    <a:pt x="143263" y="265159"/>
                  </a:lnTo>
                  <a:lnTo>
                    <a:pt x="151174" y="262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143"/>
          <p:cNvGrpSpPr/>
          <p:nvPr/>
        </p:nvGrpSpPr>
        <p:grpSpPr>
          <a:xfrm>
            <a:off x="7203591" y="4210312"/>
            <a:ext cx="149710" cy="100015"/>
            <a:chOff x="7203591" y="4210312"/>
            <a:chExt cx="149710" cy="100015"/>
          </a:xfrm>
        </p:grpSpPr>
        <p:sp>
          <p:nvSpPr>
            <p:cNvPr id="135" name="SMARTInkShape-5592"/>
            <p:cNvSpPr/>
            <p:nvPr>
              <p:custDataLst>
                <p:tags r:id="rId34"/>
              </p:custDataLst>
            </p:nvPr>
          </p:nvSpPr>
          <p:spPr>
            <a:xfrm>
              <a:off x="7208132" y="4210312"/>
              <a:ext cx="145169" cy="6089"/>
            </a:xfrm>
            <a:custGeom>
              <a:avLst/>
              <a:gdLst/>
              <a:ahLst/>
              <a:cxnLst/>
              <a:rect l="0" t="0" r="0" b="0"/>
              <a:pathLst>
                <a:path w="145169" h="6089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6121" y="0"/>
                  </a:lnTo>
                  <a:lnTo>
                    <a:pt x="51249" y="495"/>
                  </a:lnTo>
                  <a:lnTo>
                    <a:pt x="96017" y="4117"/>
                  </a:lnTo>
                  <a:lnTo>
                    <a:pt x="145168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593"/>
            <p:cNvSpPr/>
            <p:nvPr>
              <p:custDataLst>
                <p:tags r:id="rId35"/>
              </p:custDataLst>
            </p:nvPr>
          </p:nvSpPr>
          <p:spPr>
            <a:xfrm>
              <a:off x="7203591" y="4305300"/>
              <a:ext cx="124310" cy="5027"/>
            </a:xfrm>
            <a:custGeom>
              <a:avLst/>
              <a:gdLst/>
              <a:ahLst/>
              <a:cxnLst/>
              <a:rect l="0" t="0" r="0" b="0"/>
              <a:pathLst>
                <a:path w="124310" h="5027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1683" y="5026"/>
                  </a:lnTo>
                  <a:lnTo>
                    <a:pt x="81718" y="407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5594"/>
          <p:cNvSpPr/>
          <p:nvPr>
            <p:custDataLst>
              <p:tags r:id="rId6"/>
            </p:custDataLst>
          </p:nvPr>
        </p:nvSpPr>
        <p:spPr>
          <a:xfrm>
            <a:off x="7899908" y="4164152"/>
            <a:ext cx="171279" cy="480253"/>
          </a:xfrm>
          <a:custGeom>
            <a:avLst/>
            <a:gdLst/>
            <a:ahLst/>
            <a:cxnLst/>
            <a:rect l="0" t="0" r="0" b="0"/>
            <a:pathLst>
              <a:path w="171279" h="480253">
                <a:moveTo>
                  <a:pt x="12192" y="160198"/>
                </a:moveTo>
                <a:lnTo>
                  <a:pt x="12192" y="160198"/>
                </a:lnTo>
                <a:lnTo>
                  <a:pt x="8821" y="160198"/>
                </a:lnTo>
                <a:lnTo>
                  <a:pt x="7828" y="160903"/>
                </a:lnTo>
                <a:lnTo>
                  <a:pt x="7165" y="162079"/>
                </a:lnTo>
                <a:lnTo>
                  <a:pt x="933" y="197548"/>
                </a:lnTo>
                <a:lnTo>
                  <a:pt x="1800" y="241114"/>
                </a:lnTo>
                <a:lnTo>
                  <a:pt x="4751" y="281533"/>
                </a:lnTo>
                <a:lnTo>
                  <a:pt x="8414" y="325367"/>
                </a:lnTo>
                <a:lnTo>
                  <a:pt x="10513" y="366956"/>
                </a:lnTo>
                <a:lnTo>
                  <a:pt x="11446" y="405196"/>
                </a:lnTo>
                <a:lnTo>
                  <a:pt x="11971" y="450964"/>
                </a:lnTo>
                <a:lnTo>
                  <a:pt x="12172" y="480252"/>
                </a:lnTo>
                <a:lnTo>
                  <a:pt x="7121" y="439001"/>
                </a:lnTo>
                <a:lnTo>
                  <a:pt x="3353" y="399116"/>
                </a:lnTo>
                <a:lnTo>
                  <a:pt x="2065" y="375215"/>
                </a:lnTo>
                <a:lnTo>
                  <a:pt x="1207" y="349404"/>
                </a:lnTo>
                <a:lnTo>
                  <a:pt x="635" y="322318"/>
                </a:lnTo>
                <a:lnTo>
                  <a:pt x="0" y="275291"/>
                </a:lnTo>
                <a:lnTo>
                  <a:pt x="424" y="233928"/>
                </a:lnTo>
                <a:lnTo>
                  <a:pt x="2963" y="196729"/>
                </a:lnTo>
                <a:lnTo>
                  <a:pt x="6444" y="163264"/>
                </a:lnTo>
                <a:lnTo>
                  <a:pt x="12459" y="129810"/>
                </a:lnTo>
                <a:lnTo>
                  <a:pt x="24541" y="91424"/>
                </a:lnTo>
                <a:lnTo>
                  <a:pt x="39317" y="58370"/>
                </a:lnTo>
                <a:lnTo>
                  <a:pt x="65057" y="12770"/>
                </a:lnTo>
                <a:lnTo>
                  <a:pt x="72847" y="2952"/>
                </a:lnTo>
                <a:lnTo>
                  <a:pt x="75912" y="334"/>
                </a:lnTo>
                <a:lnTo>
                  <a:pt x="79366" y="0"/>
                </a:lnTo>
                <a:lnTo>
                  <a:pt x="86967" y="3391"/>
                </a:lnTo>
                <a:lnTo>
                  <a:pt x="118203" y="40492"/>
                </a:lnTo>
                <a:lnTo>
                  <a:pt x="146849" y="79809"/>
                </a:lnTo>
                <a:lnTo>
                  <a:pt x="163761" y="108242"/>
                </a:lnTo>
                <a:lnTo>
                  <a:pt x="171278" y="137341"/>
                </a:lnTo>
                <a:lnTo>
                  <a:pt x="169755" y="150605"/>
                </a:lnTo>
                <a:lnTo>
                  <a:pt x="158655" y="174749"/>
                </a:lnTo>
                <a:lnTo>
                  <a:pt x="140081" y="193476"/>
                </a:lnTo>
                <a:lnTo>
                  <a:pt x="117714" y="207444"/>
                </a:lnTo>
                <a:lnTo>
                  <a:pt x="93662" y="216004"/>
                </a:lnTo>
                <a:lnTo>
                  <a:pt x="47962" y="217814"/>
                </a:lnTo>
                <a:lnTo>
                  <a:pt x="31242" y="2173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1145"/>
          <p:cNvGrpSpPr/>
          <p:nvPr/>
        </p:nvGrpSpPr>
        <p:grpSpPr>
          <a:xfrm>
            <a:off x="1645202" y="5276850"/>
            <a:ext cx="1085299" cy="450851"/>
            <a:chOff x="1645202" y="5276850"/>
            <a:chExt cx="1085299" cy="450851"/>
          </a:xfrm>
        </p:grpSpPr>
        <p:sp>
          <p:nvSpPr>
            <p:cNvPr id="139" name="SMARTInkShape-5595"/>
            <p:cNvSpPr/>
            <p:nvPr>
              <p:custDataLst>
                <p:tags r:id="rId27"/>
              </p:custDataLst>
            </p:nvPr>
          </p:nvSpPr>
          <p:spPr>
            <a:xfrm>
              <a:off x="2108692" y="5365444"/>
              <a:ext cx="132859" cy="140007"/>
            </a:xfrm>
            <a:custGeom>
              <a:avLst/>
              <a:gdLst/>
              <a:ahLst/>
              <a:cxnLst/>
              <a:rect l="0" t="0" r="0" b="0"/>
              <a:pathLst>
                <a:path w="132859" h="140007">
                  <a:moveTo>
                    <a:pt x="24908" y="38406"/>
                  </a:moveTo>
                  <a:lnTo>
                    <a:pt x="24908" y="38406"/>
                  </a:lnTo>
                  <a:lnTo>
                    <a:pt x="28279" y="38406"/>
                  </a:lnTo>
                  <a:lnTo>
                    <a:pt x="48673" y="24101"/>
                  </a:lnTo>
                  <a:lnTo>
                    <a:pt x="51334" y="20402"/>
                  </a:lnTo>
                  <a:lnTo>
                    <a:pt x="54292" y="10649"/>
                  </a:lnTo>
                  <a:lnTo>
                    <a:pt x="53669" y="6496"/>
                  </a:lnTo>
                  <a:lnTo>
                    <a:pt x="51843" y="3021"/>
                  </a:lnTo>
                  <a:lnTo>
                    <a:pt x="49215" y="0"/>
                  </a:lnTo>
                  <a:lnTo>
                    <a:pt x="43229" y="102"/>
                  </a:lnTo>
                  <a:lnTo>
                    <a:pt x="25290" y="5860"/>
                  </a:lnTo>
                  <a:lnTo>
                    <a:pt x="10731" y="17355"/>
                  </a:lnTo>
                  <a:lnTo>
                    <a:pt x="4874" y="24372"/>
                  </a:lnTo>
                  <a:lnTo>
                    <a:pt x="246" y="41576"/>
                  </a:lnTo>
                  <a:lnTo>
                    <a:pt x="0" y="51103"/>
                  </a:lnTo>
                  <a:lnTo>
                    <a:pt x="7253" y="71095"/>
                  </a:lnTo>
                  <a:lnTo>
                    <a:pt x="29084" y="100303"/>
                  </a:lnTo>
                  <a:lnTo>
                    <a:pt x="48636" y="116010"/>
                  </a:lnTo>
                  <a:lnTo>
                    <a:pt x="95682" y="131843"/>
                  </a:lnTo>
                  <a:lnTo>
                    <a:pt x="132858" y="14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596"/>
            <p:cNvSpPr/>
            <p:nvPr>
              <p:custDataLst>
                <p:tags r:id="rId28"/>
              </p:custDataLst>
            </p:nvPr>
          </p:nvSpPr>
          <p:spPr>
            <a:xfrm>
              <a:off x="1727836" y="5409736"/>
              <a:ext cx="106908" cy="157230"/>
            </a:xfrm>
            <a:custGeom>
              <a:avLst/>
              <a:gdLst/>
              <a:ahLst/>
              <a:cxnLst/>
              <a:rect l="0" t="0" r="0" b="0"/>
              <a:pathLst>
                <a:path w="106908" h="157230">
                  <a:moveTo>
                    <a:pt x="81914" y="51264"/>
                  </a:moveTo>
                  <a:lnTo>
                    <a:pt x="81914" y="51264"/>
                  </a:lnTo>
                  <a:lnTo>
                    <a:pt x="81914" y="20605"/>
                  </a:lnTo>
                  <a:lnTo>
                    <a:pt x="68743" y="8945"/>
                  </a:lnTo>
                  <a:lnTo>
                    <a:pt x="58317" y="1885"/>
                  </a:lnTo>
                  <a:lnTo>
                    <a:pt x="47838" y="0"/>
                  </a:lnTo>
                  <a:lnTo>
                    <a:pt x="26788" y="5432"/>
                  </a:lnTo>
                  <a:lnTo>
                    <a:pt x="11317" y="15372"/>
                  </a:lnTo>
                  <a:lnTo>
                    <a:pt x="5216" y="20986"/>
                  </a:lnTo>
                  <a:lnTo>
                    <a:pt x="1854" y="26140"/>
                  </a:lnTo>
                  <a:lnTo>
                    <a:pt x="319" y="30987"/>
                  </a:lnTo>
                  <a:lnTo>
                    <a:pt x="0" y="35629"/>
                  </a:lnTo>
                  <a:lnTo>
                    <a:pt x="1905" y="40135"/>
                  </a:lnTo>
                  <a:lnTo>
                    <a:pt x="14698" y="53219"/>
                  </a:lnTo>
                  <a:lnTo>
                    <a:pt x="61016" y="84639"/>
                  </a:lnTo>
                  <a:lnTo>
                    <a:pt x="96679" y="109467"/>
                  </a:lnTo>
                  <a:lnTo>
                    <a:pt x="105645" y="121581"/>
                  </a:lnTo>
                  <a:lnTo>
                    <a:pt x="106907" y="127776"/>
                  </a:lnTo>
                  <a:lnTo>
                    <a:pt x="104546" y="140302"/>
                  </a:lnTo>
                  <a:lnTo>
                    <a:pt x="98793" y="149163"/>
                  </a:lnTo>
                  <a:lnTo>
                    <a:pt x="95283" y="152513"/>
                  </a:lnTo>
                  <a:lnTo>
                    <a:pt x="87621" y="156236"/>
                  </a:lnTo>
                  <a:lnTo>
                    <a:pt x="83602" y="157229"/>
                  </a:lnTo>
                  <a:lnTo>
                    <a:pt x="67832" y="155255"/>
                  </a:lnTo>
                  <a:lnTo>
                    <a:pt x="64060" y="153047"/>
                  </a:lnTo>
                  <a:lnTo>
                    <a:pt x="61544" y="150164"/>
                  </a:lnTo>
                  <a:lnTo>
                    <a:pt x="56514" y="140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597"/>
            <p:cNvSpPr/>
            <p:nvPr>
              <p:custDataLst>
                <p:tags r:id="rId29"/>
              </p:custDataLst>
            </p:nvPr>
          </p:nvSpPr>
          <p:spPr>
            <a:xfrm>
              <a:off x="1949450" y="53784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6139" y="18885"/>
                  </a:lnTo>
                  <a:lnTo>
                    <a:pt x="89401" y="107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598"/>
            <p:cNvSpPr/>
            <p:nvPr>
              <p:custDataLst>
                <p:tags r:id="rId30"/>
              </p:custDataLst>
            </p:nvPr>
          </p:nvSpPr>
          <p:spPr>
            <a:xfrm>
              <a:off x="1956061" y="5276850"/>
              <a:ext cx="107690" cy="240218"/>
            </a:xfrm>
            <a:custGeom>
              <a:avLst/>
              <a:gdLst/>
              <a:ahLst/>
              <a:cxnLst/>
              <a:rect l="0" t="0" r="0" b="0"/>
              <a:pathLst>
                <a:path w="107690" h="240218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8"/>
                  </a:lnTo>
                  <a:lnTo>
                    <a:pt x="0" y="25040"/>
                  </a:lnTo>
                  <a:lnTo>
                    <a:pt x="3187" y="64569"/>
                  </a:lnTo>
                  <a:lnTo>
                    <a:pt x="4799" y="100429"/>
                  </a:lnTo>
                  <a:lnTo>
                    <a:pt x="6927" y="137768"/>
                  </a:lnTo>
                  <a:lnTo>
                    <a:pt x="16058" y="184440"/>
                  </a:lnTo>
                  <a:lnTo>
                    <a:pt x="31786" y="222803"/>
                  </a:lnTo>
                  <a:lnTo>
                    <a:pt x="39382" y="233079"/>
                  </a:lnTo>
                  <a:lnTo>
                    <a:pt x="45110" y="237646"/>
                  </a:lnTo>
                  <a:lnTo>
                    <a:pt x="62414" y="240217"/>
                  </a:lnTo>
                  <a:lnTo>
                    <a:pt x="75573" y="235174"/>
                  </a:lnTo>
                  <a:lnTo>
                    <a:pt x="10768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599"/>
            <p:cNvSpPr/>
            <p:nvPr>
              <p:custDataLst>
                <p:tags r:id="rId31"/>
              </p:custDataLst>
            </p:nvPr>
          </p:nvSpPr>
          <p:spPr>
            <a:xfrm>
              <a:off x="1892300" y="5600700"/>
              <a:ext cx="838201" cy="127001"/>
            </a:xfrm>
            <a:custGeom>
              <a:avLst/>
              <a:gdLst/>
              <a:ahLst/>
              <a:cxnLst/>
              <a:rect l="0" t="0" r="0" b="0"/>
              <a:pathLst>
                <a:path w="838201" h="127001">
                  <a:moveTo>
                    <a:pt x="0" y="127000"/>
                  </a:moveTo>
                  <a:lnTo>
                    <a:pt x="0" y="127000"/>
                  </a:lnTo>
                  <a:lnTo>
                    <a:pt x="42151" y="123472"/>
                  </a:lnTo>
                  <a:lnTo>
                    <a:pt x="85956" y="117593"/>
                  </a:lnTo>
                  <a:lnTo>
                    <a:pt x="139854" y="110145"/>
                  </a:lnTo>
                  <a:lnTo>
                    <a:pt x="194130" y="102358"/>
                  </a:lnTo>
                  <a:lnTo>
                    <a:pt x="248659" y="94344"/>
                  </a:lnTo>
                  <a:lnTo>
                    <a:pt x="303356" y="86180"/>
                  </a:lnTo>
                  <a:lnTo>
                    <a:pt x="358871" y="77914"/>
                  </a:lnTo>
                  <a:lnTo>
                    <a:pt x="414930" y="69582"/>
                  </a:lnTo>
                  <a:lnTo>
                    <a:pt x="471354" y="61204"/>
                  </a:lnTo>
                  <a:lnTo>
                    <a:pt x="525197" y="52797"/>
                  </a:lnTo>
                  <a:lnTo>
                    <a:pt x="577320" y="44371"/>
                  </a:lnTo>
                  <a:lnTo>
                    <a:pt x="628297" y="35930"/>
                  </a:lnTo>
                  <a:lnTo>
                    <a:pt x="674276" y="28187"/>
                  </a:lnTo>
                  <a:lnTo>
                    <a:pt x="716923" y="20908"/>
                  </a:lnTo>
                  <a:lnTo>
                    <a:pt x="757349" y="13939"/>
                  </a:lnTo>
                  <a:lnTo>
                    <a:pt x="83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600"/>
            <p:cNvSpPr/>
            <p:nvPr>
              <p:custDataLst>
                <p:tags r:id="rId32"/>
              </p:custDataLst>
            </p:nvPr>
          </p:nvSpPr>
          <p:spPr>
            <a:xfrm>
              <a:off x="1645202" y="5594350"/>
              <a:ext cx="843999" cy="97887"/>
            </a:xfrm>
            <a:custGeom>
              <a:avLst/>
              <a:gdLst/>
              <a:ahLst/>
              <a:cxnLst/>
              <a:rect l="0" t="0" r="0" b="0"/>
              <a:pathLst>
                <a:path w="843999" h="97887">
                  <a:moveTo>
                    <a:pt x="18498" y="82550"/>
                  </a:moveTo>
                  <a:lnTo>
                    <a:pt x="18498" y="82550"/>
                  </a:lnTo>
                  <a:lnTo>
                    <a:pt x="5014" y="85921"/>
                  </a:lnTo>
                  <a:lnTo>
                    <a:pt x="1747" y="87619"/>
                  </a:lnTo>
                  <a:lnTo>
                    <a:pt x="275" y="89458"/>
                  </a:lnTo>
                  <a:lnTo>
                    <a:pt x="0" y="91388"/>
                  </a:lnTo>
                  <a:lnTo>
                    <a:pt x="29950" y="97477"/>
                  </a:lnTo>
                  <a:lnTo>
                    <a:pt x="74858" y="97886"/>
                  </a:lnTo>
                  <a:lnTo>
                    <a:pt x="102638" y="97007"/>
                  </a:lnTo>
                  <a:lnTo>
                    <a:pt x="138091" y="94304"/>
                  </a:lnTo>
                  <a:lnTo>
                    <a:pt x="178660" y="90386"/>
                  </a:lnTo>
                  <a:lnTo>
                    <a:pt x="222639" y="85657"/>
                  </a:lnTo>
                  <a:lnTo>
                    <a:pt x="272420" y="79683"/>
                  </a:lnTo>
                  <a:lnTo>
                    <a:pt x="326068" y="72877"/>
                  </a:lnTo>
                  <a:lnTo>
                    <a:pt x="382295" y="65518"/>
                  </a:lnTo>
                  <a:lnTo>
                    <a:pt x="438124" y="58496"/>
                  </a:lnTo>
                  <a:lnTo>
                    <a:pt x="493687" y="51696"/>
                  </a:lnTo>
                  <a:lnTo>
                    <a:pt x="549074" y="45048"/>
                  </a:lnTo>
                  <a:lnTo>
                    <a:pt x="600110" y="38498"/>
                  </a:lnTo>
                  <a:lnTo>
                    <a:pt x="648245" y="32016"/>
                  </a:lnTo>
                  <a:lnTo>
                    <a:pt x="694446" y="25577"/>
                  </a:lnTo>
                  <a:lnTo>
                    <a:pt x="731597" y="19874"/>
                  </a:lnTo>
                  <a:lnTo>
                    <a:pt x="762713" y="14660"/>
                  </a:lnTo>
                  <a:lnTo>
                    <a:pt x="807872" y="6515"/>
                  </a:lnTo>
                  <a:lnTo>
                    <a:pt x="843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601"/>
            <p:cNvSpPr/>
            <p:nvPr>
              <p:custDataLst>
                <p:tags r:id="rId33"/>
              </p:custDataLst>
            </p:nvPr>
          </p:nvSpPr>
          <p:spPr>
            <a:xfrm>
              <a:off x="2279650" y="5347468"/>
              <a:ext cx="96787" cy="318415"/>
            </a:xfrm>
            <a:custGeom>
              <a:avLst/>
              <a:gdLst/>
              <a:ahLst/>
              <a:cxnLst/>
              <a:rect l="0" t="0" r="0" b="0"/>
              <a:pathLst>
                <a:path w="96787" h="318415">
                  <a:moveTo>
                    <a:pt x="6350" y="100832"/>
                  </a:moveTo>
                  <a:lnTo>
                    <a:pt x="6350" y="100832"/>
                  </a:lnTo>
                  <a:lnTo>
                    <a:pt x="2979" y="107574"/>
                  </a:lnTo>
                  <a:lnTo>
                    <a:pt x="883" y="121880"/>
                  </a:lnTo>
                  <a:lnTo>
                    <a:pt x="5244" y="162296"/>
                  </a:lnTo>
                  <a:lnTo>
                    <a:pt x="10883" y="207787"/>
                  </a:lnTo>
                  <a:lnTo>
                    <a:pt x="14950" y="242912"/>
                  </a:lnTo>
                  <a:lnTo>
                    <a:pt x="19109" y="275926"/>
                  </a:lnTo>
                  <a:lnTo>
                    <a:pt x="21654" y="310991"/>
                  </a:lnTo>
                  <a:lnTo>
                    <a:pt x="20786" y="317138"/>
                  </a:lnTo>
                  <a:lnTo>
                    <a:pt x="19502" y="318414"/>
                  </a:lnTo>
                  <a:lnTo>
                    <a:pt x="17940" y="316442"/>
                  </a:lnTo>
                  <a:lnTo>
                    <a:pt x="14323" y="302492"/>
                  </a:lnTo>
                  <a:lnTo>
                    <a:pt x="10364" y="272774"/>
                  </a:lnTo>
                  <a:lnTo>
                    <a:pt x="8134" y="228521"/>
                  </a:lnTo>
                  <a:lnTo>
                    <a:pt x="7539" y="202891"/>
                  </a:lnTo>
                  <a:lnTo>
                    <a:pt x="7143" y="177338"/>
                  </a:lnTo>
                  <a:lnTo>
                    <a:pt x="6878" y="151836"/>
                  </a:lnTo>
                  <a:lnTo>
                    <a:pt x="7996" y="104451"/>
                  </a:lnTo>
                  <a:lnTo>
                    <a:pt x="13196" y="66927"/>
                  </a:lnTo>
                  <a:lnTo>
                    <a:pt x="27429" y="28148"/>
                  </a:lnTo>
                  <a:lnTo>
                    <a:pt x="41680" y="5527"/>
                  </a:lnTo>
                  <a:lnTo>
                    <a:pt x="47542" y="2017"/>
                  </a:lnTo>
                  <a:lnTo>
                    <a:pt x="61582" y="0"/>
                  </a:lnTo>
                  <a:lnTo>
                    <a:pt x="85353" y="6201"/>
                  </a:lnTo>
                  <a:lnTo>
                    <a:pt x="90768" y="10934"/>
                  </a:lnTo>
                  <a:lnTo>
                    <a:pt x="96786" y="23718"/>
                  </a:lnTo>
                  <a:lnTo>
                    <a:pt x="95697" y="40689"/>
                  </a:lnTo>
                  <a:lnTo>
                    <a:pt x="93432" y="50153"/>
                  </a:lnTo>
                  <a:lnTo>
                    <a:pt x="73388" y="80329"/>
                  </a:lnTo>
                  <a:lnTo>
                    <a:pt x="32057" y="111285"/>
                  </a:lnTo>
                  <a:lnTo>
                    <a:pt x="0" y="132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146"/>
          <p:cNvGrpSpPr/>
          <p:nvPr/>
        </p:nvGrpSpPr>
        <p:grpSpPr>
          <a:xfrm>
            <a:off x="2609850" y="5249795"/>
            <a:ext cx="422276" cy="281056"/>
            <a:chOff x="2609850" y="5249795"/>
            <a:chExt cx="422276" cy="281056"/>
          </a:xfrm>
        </p:grpSpPr>
        <p:sp>
          <p:nvSpPr>
            <p:cNvPr id="147" name="SMARTInkShape-5602"/>
            <p:cNvSpPr/>
            <p:nvPr>
              <p:custDataLst>
                <p:tags r:id="rId24"/>
              </p:custDataLst>
            </p:nvPr>
          </p:nvSpPr>
          <p:spPr>
            <a:xfrm>
              <a:off x="3022600" y="5530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603"/>
            <p:cNvSpPr/>
            <p:nvPr>
              <p:custDataLst>
                <p:tags r:id="rId25"/>
              </p:custDataLst>
            </p:nvPr>
          </p:nvSpPr>
          <p:spPr>
            <a:xfrm>
              <a:off x="3003550" y="5378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604"/>
            <p:cNvSpPr/>
            <p:nvPr>
              <p:custDataLst>
                <p:tags r:id="rId26"/>
              </p:custDataLst>
            </p:nvPr>
          </p:nvSpPr>
          <p:spPr>
            <a:xfrm>
              <a:off x="2609850" y="5249795"/>
              <a:ext cx="153197" cy="236606"/>
            </a:xfrm>
            <a:custGeom>
              <a:avLst/>
              <a:gdLst/>
              <a:ahLst/>
              <a:cxnLst/>
              <a:rect l="0" t="0" r="0" b="0"/>
              <a:pathLst>
                <a:path w="153197" h="236606">
                  <a:moveTo>
                    <a:pt x="57150" y="46105"/>
                  </a:moveTo>
                  <a:lnTo>
                    <a:pt x="57150" y="46105"/>
                  </a:lnTo>
                  <a:lnTo>
                    <a:pt x="57855" y="27238"/>
                  </a:lnTo>
                  <a:lnTo>
                    <a:pt x="60521" y="17494"/>
                  </a:lnTo>
                  <a:lnTo>
                    <a:pt x="65939" y="10341"/>
                  </a:lnTo>
                  <a:lnTo>
                    <a:pt x="69359" y="7446"/>
                  </a:lnTo>
                  <a:lnTo>
                    <a:pt x="87657" y="0"/>
                  </a:lnTo>
                  <a:lnTo>
                    <a:pt x="104810" y="1155"/>
                  </a:lnTo>
                  <a:lnTo>
                    <a:pt x="114323" y="3438"/>
                  </a:lnTo>
                  <a:lnTo>
                    <a:pt x="121371" y="7783"/>
                  </a:lnTo>
                  <a:lnTo>
                    <a:pt x="131083" y="20136"/>
                  </a:lnTo>
                  <a:lnTo>
                    <a:pt x="133989" y="35034"/>
                  </a:lnTo>
                  <a:lnTo>
                    <a:pt x="133776" y="42957"/>
                  </a:lnTo>
                  <a:lnTo>
                    <a:pt x="116447" y="87492"/>
                  </a:lnTo>
                  <a:lnTo>
                    <a:pt x="102009" y="115309"/>
                  </a:lnTo>
                  <a:lnTo>
                    <a:pt x="102578" y="115525"/>
                  </a:lnTo>
                  <a:lnTo>
                    <a:pt x="105092" y="115764"/>
                  </a:lnTo>
                  <a:lnTo>
                    <a:pt x="137585" y="136985"/>
                  </a:lnTo>
                  <a:lnTo>
                    <a:pt x="147697" y="150466"/>
                  </a:lnTo>
                  <a:lnTo>
                    <a:pt x="153132" y="165160"/>
                  </a:lnTo>
                  <a:lnTo>
                    <a:pt x="153196" y="178746"/>
                  </a:lnTo>
                  <a:lnTo>
                    <a:pt x="143346" y="193722"/>
                  </a:lnTo>
                  <a:lnTo>
                    <a:pt x="135781" y="201666"/>
                  </a:lnTo>
                  <a:lnTo>
                    <a:pt x="94794" y="219589"/>
                  </a:lnTo>
                  <a:lnTo>
                    <a:pt x="58594" y="227396"/>
                  </a:lnTo>
                  <a:lnTo>
                    <a:pt x="0" y="236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147"/>
          <p:cNvGrpSpPr/>
          <p:nvPr/>
        </p:nvGrpSpPr>
        <p:grpSpPr>
          <a:xfrm>
            <a:off x="3856215" y="5235440"/>
            <a:ext cx="290336" cy="491358"/>
            <a:chOff x="3856215" y="5235440"/>
            <a:chExt cx="290336" cy="491358"/>
          </a:xfrm>
        </p:grpSpPr>
        <p:sp>
          <p:nvSpPr>
            <p:cNvPr id="151" name="SMARTInkShape-5605"/>
            <p:cNvSpPr/>
            <p:nvPr>
              <p:custDataLst>
                <p:tags r:id="rId21"/>
              </p:custDataLst>
            </p:nvPr>
          </p:nvSpPr>
          <p:spPr>
            <a:xfrm>
              <a:off x="4023405" y="5596427"/>
              <a:ext cx="123146" cy="130371"/>
            </a:xfrm>
            <a:custGeom>
              <a:avLst/>
              <a:gdLst/>
              <a:ahLst/>
              <a:cxnLst/>
              <a:rect l="0" t="0" r="0" b="0"/>
              <a:pathLst>
                <a:path w="123146" h="130371">
                  <a:moveTo>
                    <a:pt x="8845" y="23323"/>
                  </a:moveTo>
                  <a:lnTo>
                    <a:pt x="8845" y="23323"/>
                  </a:lnTo>
                  <a:lnTo>
                    <a:pt x="8845" y="26694"/>
                  </a:lnTo>
                  <a:lnTo>
                    <a:pt x="3378" y="53830"/>
                  </a:lnTo>
                  <a:lnTo>
                    <a:pt x="4493" y="96712"/>
                  </a:lnTo>
                  <a:lnTo>
                    <a:pt x="8769" y="130370"/>
                  </a:lnTo>
                  <a:lnTo>
                    <a:pt x="0" y="97937"/>
                  </a:lnTo>
                  <a:lnTo>
                    <a:pt x="658" y="65422"/>
                  </a:lnTo>
                  <a:lnTo>
                    <a:pt x="8693" y="39089"/>
                  </a:lnTo>
                  <a:lnTo>
                    <a:pt x="20011" y="17881"/>
                  </a:lnTo>
                  <a:lnTo>
                    <a:pt x="31916" y="8439"/>
                  </a:lnTo>
                  <a:lnTo>
                    <a:pt x="45910" y="2598"/>
                  </a:lnTo>
                  <a:lnTo>
                    <a:pt x="59185" y="0"/>
                  </a:lnTo>
                  <a:lnTo>
                    <a:pt x="72140" y="2610"/>
                  </a:lnTo>
                  <a:lnTo>
                    <a:pt x="78559" y="5280"/>
                  </a:lnTo>
                  <a:lnTo>
                    <a:pt x="83543" y="10589"/>
                  </a:lnTo>
                  <a:lnTo>
                    <a:pt x="102477" y="54346"/>
                  </a:lnTo>
                  <a:lnTo>
                    <a:pt x="116303" y="99149"/>
                  </a:lnTo>
                  <a:lnTo>
                    <a:pt x="123145" y="124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606"/>
            <p:cNvSpPr/>
            <p:nvPr>
              <p:custDataLst>
                <p:tags r:id="rId22"/>
              </p:custDataLst>
            </p:nvPr>
          </p:nvSpPr>
          <p:spPr>
            <a:xfrm>
              <a:off x="3856215" y="5492750"/>
              <a:ext cx="207786" cy="25401"/>
            </a:xfrm>
            <a:custGeom>
              <a:avLst/>
              <a:gdLst/>
              <a:ahLst/>
              <a:cxnLst/>
              <a:rect l="0" t="0" r="0" b="0"/>
              <a:pathLst>
                <a:path w="2077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45131" y="22029"/>
                  </a:lnTo>
                  <a:lnTo>
                    <a:pt x="82107" y="16611"/>
                  </a:lnTo>
                  <a:lnTo>
                    <a:pt x="123706" y="10205"/>
                  </a:lnTo>
                  <a:lnTo>
                    <a:pt x="165713" y="5006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607"/>
            <p:cNvSpPr/>
            <p:nvPr>
              <p:custDataLst>
                <p:tags r:id="rId23"/>
              </p:custDataLst>
            </p:nvPr>
          </p:nvSpPr>
          <p:spPr>
            <a:xfrm>
              <a:off x="3943350" y="5235440"/>
              <a:ext cx="63501" cy="212861"/>
            </a:xfrm>
            <a:custGeom>
              <a:avLst/>
              <a:gdLst/>
              <a:ahLst/>
              <a:cxnLst/>
              <a:rect l="0" t="0" r="0" b="0"/>
              <a:pathLst>
                <a:path w="63501" h="212861">
                  <a:moveTo>
                    <a:pt x="0" y="16010"/>
                  </a:moveTo>
                  <a:lnTo>
                    <a:pt x="0" y="16010"/>
                  </a:lnTo>
                  <a:lnTo>
                    <a:pt x="0" y="0"/>
                  </a:lnTo>
                  <a:lnTo>
                    <a:pt x="0" y="1368"/>
                  </a:lnTo>
                  <a:lnTo>
                    <a:pt x="15580" y="43138"/>
                  </a:lnTo>
                  <a:lnTo>
                    <a:pt x="32603" y="86764"/>
                  </a:lnTo>
                  <a:lnTo>
                    <a:pt x="42947" y="120834"/>
                  </a:lnTo>
                  <a:lnTo>
                    <a:pt x="51543" y="155026"/>
                  </a:lnTo>
                  <a:lnTo>
                    <a:pt x="63500" y="2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148"/>
          <p:cNvGrpSpPr/>
          <p:nvPr/>
        </p:nvGrpSpPr>
        <p:grpSpPr>
          <a:xfrm>
            <a:off x="4422019" y="5258683"/>
            <a:ext cx="765932" cy="300787"/>
            <a:chOff x="4422019" y="5258683"/>
            <a:chExt cx="765932" cy="300787"/>
          </a:xfrm>
        </p:grpSpPr>
        <p:sp>
          <p:nvSpPr>
            <p:cNvPr id="155" name="SMARTInkShape-5608"/>
            <p:cNvSpPr/>
            <p:nvPr>
              <p:custDataLst>
                <p:tags r:id="rId16"/>
              </p:custDataLst>
            </p:nvPr>
          </p:nvSpPr>
          <p:spPr>
            <a:xfrm>
              <a:off x="4422019" y="5295977"/>
              <a:ext cx="245232" cy="263493"/>
            </a:xfrm>
            <a:custGeom>
              <a:avLst/>
              <a:gdLst/>
              <a:ahLst/>
              <a:cxnLst/>
              <a:rect l="0" t="0" r="0" b="0"/>
              <a:pathLst>
                <a:path w="245232" h="263493">
                  <a:moveTo>
                    <a:pt x="143631" y="6273"/>
                  </a:moveTo>
                  <a:lnTo>
                    <a:pt x="143631" y="6273"/>
                  </a:lnTo>
                  <a:lnTo>
                    <a:pt x="147002" y="2902"/>
                  </a:lnTo>
                  <a:lnTo>
                    <a:pt x="150538" y="1247"/>
                  </a:lnTo>
                  <a:lnTo>
                    <a:pt x="155992" y="0"/>
                  </a:lnTo>
                  <a:lnTo>
                    <a:pt x="111509" y="35899"/>
                  </a:lnTo>
                  <a:lnTo>
                    <a:pt x="67514" y="71731"/>
                  </a:lnTo>
                  <a:lnTo>
                    <a:pt x="21433" y="110665"/>
                  </a:lnTo>
                  <a:lnTo>
                    <a:pt x="3024" y="128781"/>
                  </a:lnTo>
                  <a:lnTo>
                    <a:pt x="0" y="134334"/>
                  </a:lnTo>
                  <a:lnTo>
                    <a:pt x="605" y="136802"/>
                  </a:lnTo>
                  <a:lnTo>
                    <a:pt x="5039" y="141426"/>
                  </a:lnTo>
                  <a:lnTo>
                    <a:pt x="40368" y="154508"/>
                  </a:lnTo>
                  <a:lnTo>
                    <a:pt x="78619" y="162300"/>
                  </a:lnTo>
                  <a:lnTo>
                    <a:pt x="121203" y="173409"/>
                  </a:lnTo>
                  <a:lnTo>
                    <a:pt x="123740" y="176259"/>
                  </a:lnTo>
                  <a:lnTo>
                    <a:pt x="124726" y="179569"/>
                  </a:lnTo>
                  <a:lnTo>
                    <a:pt x="124678" y="183187"/>
                  </a:lnTo>
                  <a:lnTo>
                    <a:pt x="121823" y="187010"/>
                  </a:lnTo>
                  <a:lnTo>
                    <a:pt x="75487" y="216731"/>
                  </a:lnTo>
                  <a:lnTo>
                    <a:pt x="32176" y="239520"/>
                  </a:lnTo>
                  <a:lnTo>
                    <a:pt x="12300" y="251537"/>
                  </a:lnTo>
                  <a:lnTo>
                    <a:pt x="5584" y="258547"/>
                  </a:lnTo>
                  <a:lnTo>
                    <a:pt x="7150" y="259123"/>
                  </a:lnTo>
                  <a:lnTo>
                    <a:pt x="44075" y="263492"/>
                  </a:lnTo>
                  <a:lnTo>
                    <a:pt x="75865" y="263350"/>
                  </a:lnTo>
                  <a:lnTo>
                    <a:pt x="113512" y="260229"/>
                  </a:lnTo>
                  <a:lnTo>
                    <a:pt x="153763" y="254139"/>
                  </a:lnTo>
                  <a:lnTo>
                    <a:pt x="191408" y="246728"/>
                  </a:lnTo>
                  <a:lnTo>
                    <a:pt x="245231" y="23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609"/>
            <p:cNvSpPr/>
            <p:nvPr>
              <p:custDataLst>
                <p:tags r:id="rId17"/>
              </p:custDataLst>
            </p:nvPr>
          </p:nvSpPr>
          <p:spPr>
            <a:xfrm>
              <a:off x="4807211" y="5271906"/>
              <a:ext cx="209290" cy="246245"/>
            </a:xfrm>
            <a:custGeom>
              <a:avLst/>
              <a:gdLst/>
              <a:ahLst/>
              <a:cxnLst/>
              <a:rect l="0" t="0" r="0" b="0"/>
              <a:pathLst>
                <a:path w="209290" h="24624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12046" y="11833"/>
                  </a:lnTo>
                  <a:lnTo>
                    <a:pt x="48084" y="53891"/>
                  </a:lnTo>
                  <a:lnTo>
                    <a:pt x="83443" y="95177"/>
                  </a:lnTo>
                  <a:lnTo>
                    <a:pt x="118849" y="138689"/>
                  </a:lnTo>
                  <a:lnTo>
                    <a:pt x="149801" y="179098"/>
                  </a:lnTo>
                  <a:lnTo>
                    <a:pt x="178802" y="220986"/>
                  </a:lnTo>
                  <a:lnTo>
                    <a:pt x="190800" y="233372"/>
                  </a:lnTo>
                  <a:lnTo>
                    <a:pt x="209289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610"/>
            <p:cNvSpPr/>
            <p:nvPr>
              <p:custDataLst>
                <p:tags r:id="rId18"/>
              </p:custDataLst>
            </p:nvPr>
          </p:nvSpPr>
          <p:spPr>
            <a:xfrm>
              <a:off x="5143500" y="5346700"/>
              <a:ext cx="42608" cy="58305"/>
            </a:xfrm>
            <a:custGeom>
              <a:avLst/>
              <a:gdLst/>
              <a:ahLst/>
              <a:cxnLst/>
              <a:rect l="0" t="0" r="0" b="0"/>
              <a:pathLst>
                <a:path w="42608" h="58305">
                  <a:moveTo>
                    <a:pt x="12700" y="19050"/>
                  </a:moveTo>
                  <a:lnTo>
                    <a:pt x="12700" y="19050"/>
                  </a:lnTo>
                  <a:lnTo>
                    <a:pt x="9329" y="15679"/>
                  </a:lnTo>
                  <a:lnTo>
                    <a:pt x="5793" y="14024"/>
                  </a:lnTo>
                  <a:lnTo>
                    <a:pt x="3861" y="13583"/>
                  </a:lnTo>
                  <a:lnTo>
                    <a:pt x="2574" y="14699"/>
                  </a:lnTo>
                  <a:lnTo>
                    <a:pt x="1144" y="19703"/>
                  </a:lnTo>
                  <a:lnTo>
                    <a:pt x="3710" y="33825"/>
                  </a:lnTo>
                  <a:lnTo>
                    <a:pt x="12310" y="48044"/>
                  </a:lnTo>
                  <a:lnTo>
                    <a:pt x="21699" y="54984"/>
                  </a:lnTo>
                  <a:lnTo>
                    <a:pt x="27166" y="57823"/>
                  </a:lnTo>
                  <a:lnTo>
                    <a:pt x="31516" y="58304"/>
                  </a:lnTo>
                  <a:lnTo>
                    <a:pt x="35122" y="57214"/>
                  </a:lnTo>
                  <a:lnTo>
                    <a:pt x="38231" y="55075"/>
                  </a:lnTo>
                  <a:lnTo>
                    <a:pt x="40305" y="51534"/>
                  </a:lnTo>
                  <a:lnTo>
                    <a:pt x="42607" y="41954"/>
                  </a:lnTo>
                  <a:lnTo>
                    <a:pt x="41105" y="36437"/>
                  </a:lnTo>
                  <a:lnTo>
                    <a:pt x="33791" y="24661"/>
                  </a:lnTo>
                  <a:lnTo>
                    <a:pt x="13260" y="63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611"/>
            <p:cNvSpPr/>
            <p:nvPr>
              <p:custDataLst>
                <p:tags r:id="rId19"/>
              </p:custDataLst>
            </p:nvPr>
          </p:nvSpPr>
          <p:spPr>
            <a:xfrm>
              <a:off x="5184579" y="54737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3814"/>
                  </a:lnTo>
                  <a:lnTo>
                    <a:pt x="1275" y="17676"/>
                  </a:lnTo>
                  <a:lnTo>
                    <a:pt x="2358" y="62744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612"/>
            <p:cNvSpPr/>
            <p:nvPr>
              <p:custDataLst>
                <p:tags r:id="rId20"/>
              </p:custDataLst>
            </p:nvPr>
          </p:nvSpPr>
          <p:spPr>
            <a:xfrm>
              <a:off x="4881304" y="5258683"/>
              <a:ext cx="103447" cy="291218"/>
            </a:xfrm>
            <a:custGeom>
              <a:avLst/>
              <a:gdLst/>
              <a:ahLst/>
              <a:cxnLst/>
              <a:rect l="0" t="0" r="0" b="0"/>
              <a:pathLst>
                <a:path w="103447" h="291218">
                  <a:moveTo>
                    <a:pt x="103446" y="5467"/>
                  </a:moveTo>
                  <a:lnTo>
                    <a:pt x="103446" y="5467"/>
                  </a:lnTo>
                  <a:lnTo>
                    <a:pt x="103446" y="2096"/>
                  </a:lnTo>
                  <a:lnTo>
                    <a:pt x="102741" y="1103"/>
                  </a:lnTo>
                  <a:lnTo>
                    <a:pt x="101564" y="441"/>
                  </a:lnTo>
                  <a:lnTo>
                    <a:pt x="100075" y="0"/>
                  </a:lnTo>
                  <a:lnTo>
                    <a:pt x="98377" y="1822"/>
                  </a:lnTo>
                  <a:lnTo>
                    <a:pt x="92614" y="15911"/>
                  </a:lnTo>
                  <a:lnTo>
                    <a:pt x="82465" y="57206"/>
                  </a:lnTo>
                  <a:lnTo>
                    <a:pt x="71124" y="102876"/>
                  </a:lnTo>
                  <a:lnTo>
                    <a:pt x="61563" y="136249"/>
                  </a:lnTo>
                  <a:lnTo>
                    <a:pt x="47907" y="172248"/>
                  </a:lnTo>
                  <a:lnTo>
                    <a:pt x="34312" y="205651"/>
                  </a:lnTo>
                  <a:lnTo>
                    <a:pt x="16640" y="246579"/>
                  </a:lnTo>
                  <a:lnTo>
                    <a:pt x="135" y="283038"/>
                  </a:lnTo>
                  <a:lnTo>
                    <a:pt x="0" y="285765"/>
                  </a:lnTo>
                  <a:lnTo>
                    <a:pt x="1846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149"/>
          <p:cNvGrpSpPr/>
          <p:nvPr/>
        </p:nvGrpSpPr>
        <p:grpSpPr>
          <a:xfrm>
            <a:off x="5652023" y="5378450"/>
            <a:ext cx="247128" cy="120651"/>
            <a:chOff x="5652023" y="5378450"/>
            <a:chExt cx="247128" cy="120651"/>
          </a:xfrm>
        </p:grpSpPr>
        <p:sp>
          <p:nvSpPr>
            <p:cNvPr id="161" name="SMARTInkShape-5613"/>
            <p:cNvSpPr/>
            <p:nvPr>
              <p:custDataLst>
                <p:tags r:id="rId14"/>
              </p:custDataLst>
            </p:nvPr>
          </p:nvSpPr>
          <p:spPr>
            <a:xfrm>
              <a:off x="5657850" y="5493633"/>
              <a:ext cx="241301" cy="5468"/>
            </a:xfrm>
            <a:custGeom>
              <a:avLst/>
              <a:gdLst/>
              <a:ahLst/>
              <a:cxnLst/>
              <a:rect l="0" t="0" r="0" b="0"/>
              <a:pathLst>
                <a:path w="241301" h="5468">
                  <a:moveTo>
                    <a:pt x="0" y="5467"/>
                  </a:moveTo>
                  <a:lnTo>
                    <a:pt x="0" y="5467"/>
                  </a:lnTo>
                  <a:lnTo>
                    <a:pt x="12552" y="3585"/>
                  </a:lnTo>
                  <a:lnTo>
                    <a:pt x="54926" y="0"/>
                  </a:lnTo>
                  <a:lnTo>
                    <a:pt x="87206" y="1390"/>
                  </a:lnTo>
                  <a:lnTo>
                    <a:pt x="122719" y="3655"/>
                  </a:lnTo>
                  <a:lnTo>
                    <a:pt x="159669" y="4662"/>
                  </a:lnTo>
                  <a:lnTo>
                    <a:pt x="193496" y="5109"/>
                  </a:lnTo>
                  <a:lnTo>
                    <a:pt x="2413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614"/>
            <p:cNvSpPr/>
            <p:nvPr>
              <p:custDataLst>
                <p:tags r:id="rId15"/>
              </p:custDataLst>
            </p:nvPr>
          </p:nvSpPr>
          <p:spPr>
            <a:xfrm>
              <a:off x="5652023" y="5378450"/>
              <a:ext cx="164578" cy="12701"/>
            </a:xfrm>
            <a:custGeom>
              <a:avLst/>
              <a:gdLst/>
              <a:ahLst/>
              <a:cxnLst/>
              <a:rect l="0" t="0" r="0" b="0"/>
              <a:pathLst>
                <a:path w="164578" h="12701">
                  <a:moveTo>
                    <a:pt x="12177" y="12700"/>
                  </a:moveTo>
                  <a:lnTo>
                    <a:pt x="12177" y="12700"/>
                  </a:lnTo>
                  <a:lnTo>
                    <a:pt x="0" y="6611"/>
                  </a:lnTo>
                  <a:lnTo>
                    <a:pt x="32820" y="2038"/>
                  </a:lnTo>
                  <a:lnTo>
                    <a:pt x="66037" y="906"/>
                  </a:lnTo>
                  <a:lnTo>
                    <a:pt x="104318" y="402"/>
                  </a:lnTo>
                  <a:lnTo>
                    <a:pt x="164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150"/>
          <p:cNvGrpSpPr/>
          <p:nvPr/>
        </p:nvGrpSpPr>
        <p:grpSpPr>
          <a:xfrm>
            <a:off x="6391456" y="5114012"/>
            <a:ext cx="168095" cy="642798"/>
            <a:chOff x="6391456" y="5114012"/>
            <a:chExt cx="168095" cy="642798"/>
          </a:xfrm>
        </p:grpSpPr>
        <p:sp>
          <p:nvSpPr>
            <p:cNvPr id="164" name="SMARTInkShape-5615"/>
            <p:cNvSpPr/>
            <p:nvPr>
              <p:custDataLst>
                <p:tags r:id="rId12"/>
              </p:custDataLst>
            </p:nvPr>
          </p:nvSpPr>
          <p:spPr>
            <a:xfrm>
              <a:off x="6464330" y="5114012"/>
              <a:ext cx="95221" cy="109171"/>
            </a:xfrm>
            <a:custGeom>
              <a:avLst/>
              <a:gdLst/>
              <a:ahLst/>
              <a:cxnLst/>
              <a:rect l="0" t="0" r="0" b="0"/>
              <a:pathLst>
                <a:path w="95221" h="109171">
                  <a:moveTo>
                    <a:pt x="19020" y="48538"/>
                  </a:moveTo>
                  <a:lnTo>
                    <a:pt x="19020" y="48538"/>
                  </a:lnTo>
                  <a:lnTo>
                    <a:pt x="13994" y="36605"/>
                  </a:lnTo>
                  <a:lnTo>
                    <a:pt x="12747" y="29904"/>
                  </a:lnTo>
                  <a:lnTo>
                    <a:pt x="5765" y="74075"/>
                  </a:lnTo>
                  <a:lnTo>
                    <a:pt x="195" y="109170"/>
                  </a:lnTo>
                  <a:lnTo>
                    <a:pt x="0" y="99543"/>
                  </a:lnTo>
                  <a:lnTo>
                    <a:pt x="6882" y="57432"/>
                  </a:lnTo>
                  <a:lnTo>
                    <a:pt x="13319" y="13856"/>
                  </a:lnTo>
                  <a:lnTo>
                    <a:pt x="19073" y="5372"/>
                  </a:lnTo>
                  <a:lnTo>
                    <a:pt x="30097" y="1131"/>
                  </a:lnTo>
                  <a:lnTo>
                    <a:pt x="36988" y="0"/>
                  </a:lnTo>
                  <a:lnTo>
                    <a:pt x="48407" y="2506"/>
                  </a:lnTo>
                  <a:lnTo>
                    <a:pt x="53428" y="5150"/>
                  </a:lnTo>
                  <a:lnTo>
                    <a:pt x="70608" y="25726"/>
                  </a:lnTo>
                  <a:lnTo>
                    <a:pt x="85732" y="64278"/>
                  </a:lnTo>
                  <a:lnTo>
                    <a:pt x="95220" y="9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616"/>
            <p:cNvSpPr/>
            <p:nvPr>
              <p:custDataLst>
                <p:tags r:id="rId13"/>
              </p:custDataLst>
            </p:nvPr>
          </p:nvSpPr>
          <p:spPr>
            <a:xfrm>
              <a:off x="6391456" y="5344020"/>
              <a:ext cx="152777" cy="412790"/>
            </a:xfrm>
            <a:custGeom>
              <a:avLst/>
              <a:gdLst/>
              <a:ahLst/>
              <a:cxnLst/>
              <a:rect l="0" t="0" r="0" b="0"/>
              <a:pathLst>
                <a:path w="152777" h="412790">
                  <a:moveTo>
                    <a:pt x="15694" y="104280"/>
                  </a:moveTo>
                  <a:lnTo>
                    <a:pt x="15694" y="104280"/>
                  </a:lnTo>
                  <a:lnTo>
                    <a:pt x="12323" y="104280"/>
                  </a:lnTo>
                  <a:lnTo>
                    <a:pt x="8787" y="106161"/>
                  </a:lnTo>
                  <a:lnTo>
                    <a:pt x="6855" y="107651"/>
                  </a:lnTo>
                  <a:lnTo>
                    <a:pt x="4710" y="114950"/>
                  </a:lnTo>
                  <a:lnTo>
                    <a:pt x="0" y="161661"/>
                  </a:lnTo>
                  <a:lnTo>
                    <a:pt x="3988" y="205243"/>
                  </a:lnTo>
                  <a:lnTo>
                    <a:pt x="7669" y="242286"/>
                  </a:lnTo>
                  <a:lnTo>
                    <a:pt x="11657" y="286972"/>
                  </a:lnTo>
                  <a:lnTo>
                    <a:pt x="13900" y="327528"/>
                  </a:lnTo>
                  <a:lnTo>
                    <a:pt x="15162" y="374568"/>
                  </a:lnTo>
                  <a:lnTo>
                    <a:pt x="15673" y="412789"/>
                  </a:lnTo>
                  <a:lnTo>
                    <a:pt x="14982" y="407671"/>
                  </a:lnTo>
                  <a:lnTo>
                    <a:pt x="8785" y="364796"/>
                  </a:lnTo>
                  <a:lnTo>
                    <a:pt x="5568" y="319547"/>
                  </a:lnTo>
                  <a:lnTo>
                    <a:pt x="4710" y="293653"/>
                  </a:lnTo>
                  <a:lnTo>
                    <a:pt x="4138" y="266512"/>
                  </a:lnTo>
                  <a:lnTo>
                    <a:pt x="3756" y="241363"/>
                  </a:lnTo>
                  <a:lnTo>
                    <a:pt x="3333" y="194604"/>
                  </a:lnTo>
                  <a:lnTo>
                    <a:pt x="6908" y="157829"/>
                  </a:lnTo>
                  <a:lnTo>
                    <a:pt x="18735" y="113326"/>
                  </a:lnTo>
                  <a:lnTo>
                    <a:pt x="35645" y="75210"/>
                  </a:lnTo>
                  <a:lnTo>
                    <a:pt x="60322" y="30726"/>
                  </a:lnTo>
                  <a:lnTo>
                    <a:pt x="79246" y="8716"/>
                  </a:lnTo>
                  <a:lnTo>
                    <a:pt x="91917" y="1834"/>
                  </a:lnTo>
                  <a:lnTo>
                    <a:pt x="98258" y="0"/>
                  </a:lnTo>
                  <a:lnTo>
                    <a:pt x="110950" y="1724"/>
                  </a:lnTo>
                  <a:lnTo>
                    <a:pt x="117298" y="4159"/>
                  </a:lnTo>
                  <a:lnTo>
                    <a:pt x="128114" y="18154"/>
                  </a:lnTo>
                  <a:lnTo>
                    <a:pt x="146557" y="65003"/>
                  </a:lnTo>
                  <a:lnTo>
                    <a:pt x="152776" y="103931"/>
                  </a:lnTo>
                  <a:lnTo>
                    <a:pt x="147876" y="138906"/>
                  </a:lnTo>
                  <a:lnTo>
                    <a:pt x="130745" y="168240"/>
                  </a:lnTo>
                  <a:lnTo>
                    <a:pt x="104425" y="191435"/>
                  </a:lnTo>
                  <a:lnTo>
                    <a:pt x="60973" y="211755"/>
                  </a:lnTo>
                  <a:lnTo>
                    <a:pt x="28394" y="21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5617"/>
          <p:cNvSpPr/>
          <p:nvPr>
            <p:custDataLst>
              <p:tags r:id="rId7"/>
            </p:custDataLst>
          </p:nvPr>
        </p:nvSpPr>
        <p:spPr>
          <a:xfrm>
            <a:off x="3307593" y="4835312"/>
            <a:ext cx="3920005" cy="1614216"/>
          </a:xfrm>
          <a:custGeom>
            <a:avLst/>
            <a:gdLst/>
            <a:ahLst/>
            <a:cxnLst/>
            <a:rect l="0" t="0" r="0" b="0"/>
            <a:pathLst>
              <a:path w="3920005" h="1614216">
                <a:moveTo>
                  <a:pt x="140457" y="308188"/>
                </a:moveTo>
                <a:lnTo>
                  <a:pt x="140457" y="308188"/>
                </a:lnTo>
                <a:lnTo>
                  <a:pt x="137086" y="298075"/>
                </a:lnTo>
                <a:lnTo>
                  <a:pt x="137504" y="294390"/>
                </a:lnTo>
                <a:lnTo>
                  <a:pt x="139194" y="291229"/>
                </a:lnTo>
                <a:lnTo>
                  <a:pt x="141731" y="288415"/>
                </a:lnTo>
                <a:lnTo>
                  <a:pt x="158787" y="281084"/>
                </a:lnTo>
                <a:lnTo>
                  <a:pt x="201940" y="274444"/>
                </a:lnTo>
                <a:lnTo>
                  <a:pt x="247040" y="266379"/>
                </a:lnTo>
                <a:lnTo>
                  <a:pt x="272896" y="261266"/>
                </a:lnTo>
                <a:lnTo>
                  <a:pt x="302127" y="255034"/>
                </a:lnTo>
                <a:lnTo>
                  <a:pt x="333609" y="248058"/>
                </a:lnTo>
                <a:lnTo>
                  <a:pt x="366592" y="240584"/>
                </a:lnTo>
                <a:lnTo>
                  <a:pt x="403397" y="232780"/>
                </a:lnTo>
                <a:lnTo>
                  <a:pt x="442750" y="224755"/>
                </a:lnTo>
                <a:lnTo>
                  <a:pt x="483802" y="216582"/>
                </a:lnTo>
                <a:lnTo>
                  <a:pt x="528809" y="207607"/>
                </a:lnTo>
                <a:lnTo>
                  <a:pt x="576452" y="198095"/>
                </a:lnTo>
                <a:lnTo>
                  <a:pt x="625854" y="188226"/>
                </a:lnTo>
                <a:lnTo>
                  <a:pt x="676427" y="178118"/>
                </a:lnTo>
                <a:lnTo>
                  <a:pt x="727782" y="167853"/>
                </a:lnTo>
                <a:lnTo>
                  <a:pt x="779657" y="157481"/>
                </a:lnTo>
                <a:lnTo>
                  <a:pt x="835407" y="147039"/>
                </a:lnTo>
                <a:lnTo>
                  <a:pt x="893740" y="136550"/>
                </a:lnTo>
                <a:lnTo>
                  <a:pt x="953796" y="126029"/>
                </a:lnTo>
                <a:lnTo>
                  <a:pt x="1016411" y="114782"/>
                </a:lnTo>
                <a:lnTo>
                  <a:pt x="1080732" y="103051"/>
                </a:lnTo>
                <a:lnTo>
                  <a:pt x="1146190" y="90997"/>
                </a:lnTo>
                <a:lnTo>
                  <a:pt x="1213112" y="79433"/>
                </a:lnTo>
                <a:lnTo>
                  <a:pt x="1281011" y="68196"/>
                </a:lnTo>
                <a:lnTo>
                  <a:pt x="1349559" y="57176"/>
                </a:lnTo>
                <a:lnTo>
                  <a:pt x="1418542" y="47008"/>
                </a:lnTo>
                <a:lnTo>
                  <a:pt x="1487813" y="37407"/>
                </a:lnTo>
                <a:lnTo>
                  <a:pt x="1557278" y="28184"/>
                </a:lnTo>
                <a:lnTo>
                  <a:pt x="1627577" y="20624"/>
                </a:lnTo>
                <a:lnTo>
                  <a:pt x="1698431" y="14173"/>
                </a:lnTo>
                <a:lnTo>
                  <a:pt x="1769656" y="8461"/>
                </a:lnTo>
                <a:lnTo>
                  <a:pt x="1841835" y="4654"/>
                </a:lnTo>
                <a:lnTo>
                  <a:pt x="1914648" y="2115"/>
                </a:lnTo>
                <a:lnTo>
                  <a:pt x="1987884" y="423"/>
                </a:lnTo>
                <a:lnTo>
                  <a:pt x="2061403" y="0"/>
                </a:lnTo>
                <a:lnTo>
                  <a:pt x="2135110" y="424"/>
                </a:lnTo>
                <a:lnTo>
                  <a:pt x="2208942" y="1412"/>
                </a:lnTo>
                <a:lnTo>
                  <a:pt x="2284269" y="4187"/>
                </a:lnTo>
                <a:lnTo>
                  <a:pt x="2360593" y="8154"/>
                </a:lnTo>
                <a:lnTo>
                  <a:pt x="2437581" y="12915"/>
                </a:lnTo>
                <a:lnTo>
                  <a:pt x="2512190" y="18206"/>
                </a:lnTo>
                <a:lnTo>
                  <a:pt x="2585212" y="23850"/>
                </a:lnTo>
                <a:lnTo>
                  <a:pt x="2657176" y="29729"/>
                </a:lnTo>
                <a:lnTo>
                  <a:pt x="2727025" y="36471"/>
                </a:lnTo>
                <a:lnTo>
                  <a:pt x="2795464" y="43788"/>
                </a:lnTo>
                <a:lnTo>
                  <a:pt x="2862962" y="51488"/>
                </a:lnTo>
                <a:lnTo>
                  <a:pt x="2929127" y="60149"/>
                </a:lnTo>
                <a:lnTo>
                  <a:pt x="2994404" y="69451"/>
                </a:lnTo>
                <a:lnTo>
                  <a:pt x="3059088" y="79180"/>
                </a:lnTo>
                <a:lnTo>
                  <a:pt x="3121261" y="89194"/>
                </a:lnTo>
                <a:lnTo>
                  <a:pt x="3181760" y="99398"/>
                </a:lnTo>
                <a:lnTo>
                  <a:pt x="3241142" y="109728"/>
                </a:lnTo>
                <a:lnTo>
                  <a:pt x="3296253" y="120143"/>
                </a:lnTo>
                <a:lnTo>
                  <a:pt x="3348515" y="130613"/>
                </a:lnTo>
                <a:lnTo>
                  <a:pt x="3398879" y="141121"/>
                </a:lnTo>
                <a:lnTo>
                  <a:pt x="3445155" y="152360"/>
                </a:lnTo>
                <a:lnTo>
                  <a:pt x="3488706" y="164086"/>
                </a:lnTo>
                <a:lnTo>
                  <a:pt x="3530438" y="176137"/>
                </a:lnTo>
                <a:lnTo>
                  <a:pt x="3570256" y="190521"/>
                </a:lnTo>
                <a:lnTo>
                  <a:pt x="3608795" y="206460"/>
                </a:lnTo>
                <a:lnTo>
                  <a:pt x="3646483" y="223435"/>
                </a:lnTo>
                <a:lnTo>
                  <a:pt x="3680779" y="243220"/>
                </a:lnTo>
                <a:lnTo>
                  <a:pt x="3712816" y="264876"/>
                </a:lnTo>
                <a:lnTo>
                  <a:pt x="3743346" y="287780"/>
                </a:lnTo>
                <a:lnTo>
                  <a:pt x="3770755" y="312221"/>
                </a:lnTo>
                <a:lnTo>
                  <a:pt x="3796083" y="337688"/>
                </a:lnTo>
                <a:lnTo>
                  <a:pt x="3820024" y="363838"/>
                </a:lnTo>
                <a:lnTo>
                  <a:pt x="3840218" y="392560"/>
                </a:lnTo>
                <a:lnTo>
                  <a:pt x="3857915" y="422997"/>
                </a:lnTo>
                <a:lnTo>
                  <a:pt x="3873945" y="454578"/>
                </a:lnTo>
                <a:lnTo>
                  <a:pt x="3886749" y="486920"/>
                </a:lnTo>
                <a:lnTo>
                  <a:pt x="3897402" y="519770"/>
                </a:lnTo>
                <a:lnTo>
                  <a:pt x="3906620" y="552959"/>
                </a:lnTo>
                <a:lnTo>
                  <a:pt x="3912766" y="585669"/>
                </a:lnTo>
                <a:lnTo>
                  <a:pt x="3916862" y="618059"/>
                </a:lnTo>
                <a:lnTo>
                  <a:pt x="3919594" y="650235"/>
                </a:lnTo>
                <a:lnTo>
                  <a:pt x="3920004" y="682269"/>
                </a:lnTo>
                <a:lnTo>
                  <a:pt x="3918866" y="714209"/>
                </a:lnTo>
                <a:lnTo>
                  <a:pt x="3916696" y="746085"/>
                </a:lnTo>
                <a:lnTo>
                  <a:pt x="3911722" y="777214"/>
                </a:lnTo>
                <a:lnTo>
                  <a:pt x="3904878" y="807844"/>
                </a:lnTo>
                <a:lnTo>
                  <a:pt x="3896788" y="838142"/>
                </a:lnTo>
                <a:lnTo>
                  <a:pt x="3887161" y="866102"/>
                </a:lnTo>
                <a:lnTo>
                  <a:pt x="3876510" y="892503"/>
                </a:lnTo>
                <a:lnTo>
                  <a:pt x="3865175" y="917865"/>
                </a:lnTo>
                <a:lnTo>
                  <a:pt x="3835648" y="964860"/>
                </a:lnTo>
                <a:lnTo>
                  <a:pt x="3799948" y="1009263"/>
                </a:lnTo>
                <a:lnTo>
                  <a:pt x="3758211" y="1052518"/>
                </a:lnTo>
                <a:lnTo>
                  <a:pt x="3733392" y="1072519"/>
                </a:lnTo>
                <a:lnTo>
                  <a:pt x="3706263" y="1091497"/>
                </a:lnTo>
                <a:lnTo>
                  <a:pt x="3677595" y="1109794"/>
                </a:lnTo>
                <a:lnTo>
                  <a:pt x="3646487" y="1127637"/>
                </a:lnTo>
                <a:lnTo>
                  <a:pt x="3613754" y="1145177"/>
                </a:lnTo>
                <a:lnTo>
                  <a:pt x="3579939" y="1162514"/>
                </a:lnTo>
                <a:lnTo>
                  <a:pt x="3542578" y="1179716"/>
                </a:lnTo>
                <a:lnTo>
                  <a:pt x="3502854" y="1196829"/>
                </a:lnTo>
                <a:lnTo>
                  <a:pt x="3461555" y="1213882"/>
                </a:lnTo>
                <a:lnTo>
                  <a:pt x="3418500" y="1230895"/>
                </a:lnTo>
                <a:lnTo>
                  <a:pt x="3374274" y="1247882"/>
                </a:lnTo>
                <a:lnTo>
                  <a:pt x="3329269" y="1264851"/>
                </a:lnTo>
                <a:lnTo>
                  <a:pt x="3281626" y="1281101"/>
                </a:lnTo>
                <a:lnTo>
                  <a:pt x="3232225" y="1296874"/>
                </a:lnTo>
                <a:lnTo>
                  <a:pt x="3181652" y="1312329"/>
                </a:lnTo>
                <a:lnTo>
                  <a:pt x="3127476" y="1327570"/>
                </a:lnTo>
                <a:lnTo>
                  <a:pt x="3070897" y="1342672"/>
                </a:lnTo>
                <a:lnTo>
                  <a:pt x="3012717" y="1357676"/>
                </a:lnTo>
                <a:lnTo>
                  <a:pt x="2952058" y="1371914"/>
                </a:lnTo>
                <a:lnTo>
                  <a:pt x="2889747" y="1385639"/>
                </a:lnTo>
                <a:lnTo>
                  <a:pt x="2826333" y="1399022"/>
                </a:lnTo>
                <a:lnTo>
                  <a:pt x="2762186" y="1412177"/>
                </a:lnTo>
                <a:lnTo>
                  <a:pt x="2697549" y="1425180"/>
                </a:lnTo>
                <a:lnTo>
                  <a:pt x="2632585" y="1438083"/>
                </a:lnTo>
                <a:lnTo>
                  <a:pt x="2565286" y="1450917"/>
                </a:lnTo>
                <a:lnTo>
                  <a:pt x="2496432" y="1463708"/>
                </a:lnTo>
                <a:lnTo>
                  <a:pt x="2426540" y="1476468"/>
                </a:lnTo>
                <a:lnTo>
                  <a:pt x="2355251" y="1489208"/>
                </a:lnTo>
                <a:lnTo>
                  <a:pt x="2283031" y="1501935"/>
                </a:lnTo>
                <a:lnTo>
                  <a:pt x="2210189" y="1514652"/>
                </a:lnTo>
                <a:lnTo>
                  <a:pt x="2136228" y="1526658"/>
                </a:lnTo>
                <a:lnTo>
                  <a:pt x="2061521" y="1538190"/>
                </a:lnTo>
                <a:lnTo>
                  <a:pt x="1986316" y="1549406"/>
                </a:lnTo>
                <a:lnTo>
                  <a:pt x="1910780" y="1559000"/>
                </a:lnTo>
                <a:lnTo>
                  <a:pt x="1835023" y="1567512"/>
                </a:lnTo>
                <a:lnTo>
                  <a:pt x="1759118" y="1575304"/>
                </a:lnTo>
                <a:lnTo>
                  <a:pt x="1683819" y="1582615"/>
                </a:lnTo>
                <a:lnTo>
                  <a:pt x="1608927" y="1589606"/>
                </a:lnTo>
                <a:lnTo>
                  <a:pt x="1534303" y="1596384"/>
                </a:lnTo>
                <a:lnTo>
                  <a:pt x="1461977" y="1601607"/>
                </a:lnTo>
                <a:lnTo>
                  <a:pt x="1391181" y="1605795"/>
                </a:lnTo>
                <a:lnTo>
                  <a:pt x="1321406" y="1609292"/>
                </a:lnTo>
                <a:lnTo>
                  <a:pt x="1252312" y="1611625"/>
                </a:lnTo>
                <a:lnTo>
                  <a:pt x="1183672" y="1613179"/>
                </a:lnTo>
                <a:lnTo>
                  <a:pt x="1115334" y="1614215"/>
                </a:lnTo>
                <a:lnTo>
                  <a:pt x="1050019" y="1614200"/>
                </a:lnTo>
                <a:lnTo>
                  <a:pt x="986720" y="1613486"/>
                </a:lnTo>
                <a:lnTo>
                  <a:pt x="924766" y="1612303"/>
                </a:lnTo>
                <a:lnTo>
                  <a:pt x="867941" y="1608692"/>
                </a:lnTo>
                <a:lnTo>
                  <a:pt x="814535" y="1603462"/>
                </a:lnTo>
                <a:lnTo>
                  <a:pt x="763409" y="1597155"/>
                </a:lnTo>
                <a:lnTo>
                  <a:pt x="715214" y="1588010"/>
                </a:lnTo>
                <a:lnTo>
                  <a:pt x="668972" y="1576975"/>
                </a:lnTo>
                <a:lnTo>
                  <a:pt x="624034" y="1564679"/>
                </a:lnTo>
                <a:lnTo>
                  <a:pt x="580669" y="1550132"/>
                </a:lnTo>
                <a:lnTo>
                  <a:pt x="538354" y="1534084"/>
                </a:lnTo>
                <a:lnTo>
                  <a:pt x="496738" y="1517036"/>
                </a:lnTo>
                <a:lnTo>
                  <a:pt x="457705" y="1498614"/>
                </a:lnTo>
                <a:lnTo>
                  <a:pt x="420395" y="1479277"/>
                </a:lnTo>
                <a:lnTo>
                  <a:pt x="384232" y="1459331"/>
                </a:lnTo>
                <a:lnTo>
                  <a:pt x="350246" y="1436861"/>
                </a:lnTo>
                <a:lnTo>
                  <a:pt x="317711" y="1412709"/>
                </a:lnTo>
                <a:lnTo>
                  <a:pt x="286143" y="1387435"/>
                </a:lnTo>
                <a:lnTo>
                  <a:pt x="256631" y="1360708"/>
                </a:lnTo>
                <a:lnTo>
                  <a:pt x="228490" y="1333011"/>
                </a:lnTo>
                <a:lnTo>
                  <a:pt x="201262" y="1304671"/>
                </a:lnTo>
                <a:lnTo>
                  <a:pt x="176761" y="1275193"/>
                </a:lnTo>
                <a:lnTo>
                  <a:pt x="154076" y="1244958"/>
                </a:lnTo>
                <a:lnTo>
                  <a:pt x="132603" y="1214218"/>
                </a:lnTo>
                <a:lnTo>
                  <a:pt x="114054" y="1183141"/>
                </a:lnTo>
                <a:lnTo>
                  <a:pt x="97455" y="1151840"/>
                </a:lnTo>
                <a:lnTo>
                  <a:pt x="82156" y="1120390"/>
                </a:lnTo>
                <a:lnTo>
                  <a:pt x="69133" y="1088839"/>
                </a:lnTo>
                <a:lnTo>
                  <a:pt x="57631" y="1057223"/>
                </a:lnTo>
                <a:lnTo>
                  <a:pt x="47139" y="1025561"/>
                </a:lnTo>
                <a:lnTo>
                  <a:pt x="37323" y="994576"/>
                </a:lnTo>
                <a:lnTo>
                  <a:pt x="27956" y="964041"/>
                </a:lnTo>
                <a:lnTo>
                  <a:pt x="18890" y="933807"/>
                </a:lnTo>
                <a:lnTo>
                  <a:pt x="12140" y="904478"/>
                </a:lnTo>
                <a:lnTo>
                  <a:pt x="6935" y="875753"/>
                </a:lnTo>
                <a:lnTo>
                  <a:pt x="2758" y="847432"/>
                </a:lnTo>
                <a:lnTo>
                  <a:pt x="680" y="818672"/>
                </a:lnTo>
                <a:lnTo>
                  <a:pt x="0" y="789621"/>
                </a:lnTo>
                <a:lnTo>
                  <a:pt x="253" y="760377"/>
                </a:lnTo>
                <a:lnTo>
                  <a:pt x="3243" y="731003"/>
                </a:lnTo>
                <a:lnTo>
                  <a:pt x="8059" y="701543"/>
                </a:lnTo>
                <a:lnTo>
                  <a:pt x="14091" y="672024"/>
                </a:lnTo>
                <a:lnTo>
                  <a:pt x="21641" y="643173"/>
                </a:lnTo>
                <a:lnTo>
                  <a:pt x="30202" y="614767"/>
                </a:lnTo>
                <a:lnTo>
                  <a:pt x="39437" y="586657"/>
                </a:lnTo>
                <a:lnTo>
                  <a:pt x="50532" y="558745"/>
                </a:lnTo>
                <a:lnTo>
                  <a:pt x="62868" y="530965"/>
                </a:lnTo>
                <a:lnTo>
                  <a:pt x="76031" y="503273"/>
                </a:lnTo>
                <a:lnTo>
                  <a:pt x="89745" y="477050"/>
                </a:lnTo>
                <a:lnTo>
                  <a:pt x="103827" y="451807"/>
                </a:lnTo>
                <a:lnTo>
                  <a:pt x="118153" y="427217"/>
                </a:lnTo>
                <a:lnTo>
                  <a:pt x="132644" y="403063"/>
                </a:lnTo>
                <a:lnTo>
                  <a:pt x="161914" y="355529"/>
                </a:lnTo>
                <a:lnTo>
                  <a:pt x="195149" y="308532"/>
                </a:lnTo>
                <a:lnTo>
                  <a:pt x="233204" y="262480"/>
                </a:lnTo>
                <a:lnTo>
                  <a:pt x="278339" y="218493"/>
                </a:lnTo>
                <a:lnTo>
                  <a:pt x="305050" y="197592"/>
                </a:lnTo>
                <a:lnTo>
                  <a:pt x="334147" y="177307"/>
                </a:lnTo>
                <a:lnTo>
                  <a:pt x="364834" y="157434"/>
                </a:lnTo>
                <a:lnTo>
                  <a:pt x="397286" y="139952"/>
                </a:lnTo>
                <a:lnTo>
                  <a:pt x="430915" y="124064"/>
                </a:lnTo>
                <a:lnTo>
                  <a:pt x="465329" y="109239"/>
                </a:lnTo>
                <a:lnTo>
                  <a:pt x="534157" y="795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1152"/>
          <p:cNvGrpSpPr/>
          <p:nvPr/>
        </p:nvGrpSpPr>
        <p:grpSpPr>
          <a:xfrm>
            <a:off x="6515237" y="5455610"/>
            <a:ext cx="641214" cy="316421"/>
            <a:chOff x="6515237" y="5455610"/>
            <a:chExt cx="641214" cy="316421"/>
          </a:xfrm>
        </p:grpSpPr>
        <p:sp>
          <p:nvSpPr>
            <p:cNvPr id="168" name="SMARTInkShape-5618"/>
            <p:cNvSpPr/>
            <p:nvPr>
              <p:custDataLst>
                <p:tags r:id="rId8"/>
              </p:custDataLst>
            </p:nvPr>
          </p:nvSpPr>
          <p:spPr>
            <a:xfrm>
              <a:off x="7054850" y="55181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11933" y="14024"/>
                  </a:lnTo>
                  <a:lnTo>
                    <a:pt x="57876" y="262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619"/>
            <p:cNvSpPr/>
            <p:nvPr>
              <p:custDataLst>
                <p:tags r:id="rId9"/>
              </p:custDataLst>
            </p:nvPr>
          </p:nvSpPr>
          <p:spPr>
            <a:xfrm>
              <a:off x="7032574" y="5455610"/>
              <a:ext cx="123877" cy="145077"/>
            </a:xfrm>
            <a:custGeom>
              <a:avLst/>
              <a:gdLst/>
              <a:ahLst/>
              <a:cxnLst/>
              <a:rect l="0" t="0" r="0" b="0"/>
              <a:pathLst>
                <a:path w="123877" h="145077">
                  <a:moveTo>
                    <a:pt x="54026" y="11740"/>
                  </a:moveTo>
                  <a:lnTo>
                    <a:pt x="54026" y="11740"/>
                  </a:lnTo>
                  <a:lnTo>
                    <a:pt x="50655" y="8369"/>
                  </a:lnTo>
                  <a:lnTo>
                    <a:pt x="47118" y="6714"/>
                  </a:lnTo>
                  <a:lnTo>
                    <a:pt x="45187" y="6273"/>
                  </a:lnTo>
                  <a:lnTo>
                    <a:pt x="36197" y="0"/>
                  </a:lnTo>
                  <a:lnTo>
                    <a:pt x="28595" y="2696"/>
                  </a:lnTo>
                  <a:lnTo>
                    <a:pt x="23202" y="7956"/>
                  </a:lnTo>
                  <a:lnTo>
                    <a:pt x="17749" y="14291"/>
                  </a:lnTo>
                  <a:lnTo>
                    <a:pt x="8156" y="21825"/>
                  </a:lnTo>
                  <a:lnTo>
                    <a:pt x="504" y="32841"/>
                  </a:lnTo>
                  <a:lnTo>
                    <a:pt x="0" y="35685"/>
                  </a:lnTo>
                  <a:lnTo>
                    <a:pt x="11897" y="79091"/>
                  </a:lnTo>
                  <a:lnTo>
                    <a:pt x="20795" y="125385"/>
                  </a:lnTo>
                  <a:lnTo>
                    <a:pt x="21984" y="139473"/>
                  </a:lnTo>
                  <a:lnTo>
                    <a:pt x="22786" y="141345"/>
                  </a:lnTo>
                  <a:lnTo>
                    <a:pt x="24028" y="142594"/>
                  </a:lnTo>
                  <a:lnTo>
                    <a:pt x="27288" y="143980"/>
                  </a:lnTo>
                  <a:lnTo>
                    <a:pt x="56544" y="145076"/>
                  </a:lnTo>
                  <a:lnTo>
                    <a:pt x="103679" y="138622"/>
                  </a:lnTo>
                  <a:lnTo>
                    <a:pt x="123876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620"/>
            <p:cNvSpPr/>
            <p:nvPr>
              <p:custDataLst>
                <p:tags r:id="rId10"/>
              </p:custDataLst>
            </p:nvPr>
          </p:nvSpPr>
          <p:spPr>
            <a:xfrm>
              <a:off x="6769100" y="5518654"/>
              <a:ext cx="171451" cy="170718"/>
            </a:xfrm>
            <a:custGeom>
              <a:avLst/>
              <a:gdLst/>
              <a:ahLst/>
              <a:cxnLst/>
              <a:rect l="0" t="0" r="0" b="0"/>
              <a:pathLst>
                <a:path w="171451" h="170718">
                  <a:moveTo>
                    <a:pt x="0" y="88396"/>
                  </a:moveTo>
                  <a:lnTo>
                    <a:pt x="0" y="88396"/>
                  </a:lnTo>
                  <a:lnTo>
                    <a:pt x="0" y="91767"/>
                  </a:lnTo>
                  <a:lnTo>
                    <a:pt x="17007" y="138833"/>
                  </a:lnTo>
                  <a:lnTo>
                    <a:pt x="27526" y="162153"/>
                  </a:lnTo>
                  <a:lnTo>
                    <a:pt x="31754" y="167038"/>
                  </a:lnTo>
                  <a:lnTo>
                    <a:pt x="36846" y="170174"/>
                  </a:lnTo>
                  <a:lnTo>
                    <a:pt x="36558" y="170431"/>
                  </a:lnTo>
                  <a:lnTo>
                    <a:pt x="34357" y="170717"/>
                  </a:lnTo>
                  <a:lnTo>
                    <a:pt x="31027" y="168963"/>
                  </a:lnTo>
                  <a:lnTo>
                    <a:pt x="23140" y="162087"/>
                  </a:lnTo>
                  <a:lnTo>
                    <a:pt x="14788" y="138021"/>
                  </a:lnTo>
                  <a:lnTo>
                    <a:pt x="6345" y="100028"/>
                  </a:lnTo>
                  <a:lnTo>
                    <a:pt x="557" y="55079"/>
                  </a:lnTo>
                  <a:lnTo>
                    <a:pt x="110" y="39403"/>
                  </a:lnTo>
                  <a:lnTo>
                    <a:pt x="1931" y="32990"/>
                  </a:lnTo>
                  <a:lnTo>
                    <a:pt x="3403" y="30292"/>
                  </a:lnTo>
                  <a:lnTo>
                    <a:pt x="5091" y="28493"/>
                  </a:lnTo>
                  <a:lnTo>
                    <a:pt x="8848" y="26495"/>
                  </a:lnTo>
                  <a:lnTo>
                    <a:pt x="18300" y="25370"/>
                  </a:lnTo>
                  <a:lnTo>
                    <a:pt x="21372" y="26623"/>
                  </a:lnTo>
                  <a:lnTo>
                    <a:pt x="26667" y="31778"/>
                  </a:lnTo>
                  <a:lnTo>
                    <a:pt x="53725" y="76978"/>
                  </a:lnTo>
                  <a:lnTo>
                    <a:pt x="55628" y="82851"/>
                  </a:lnTo>
                  <a:lnTo>
                    <a:pt x="56841" y="84699"/>
                  </a:lnTo>
                  <a:lnTo>
                    <a:pt x="58355" y="85932"/>
                  </a:lnTo>
                  <a:lnTo>
                    <a:pt x="60069" y="86753"/>
                  </a:lnTo>
                  <a:lnTo>
                    <a:pt x="61213" y="86595"/>
                  </a:lnTo>
                  <a:lnTo>
                    <a:pt x="61975" y="85784"/>
                  </a:lnTo>
                  <a:lnTo>
                    <a:pt x="63528" y="83002"/>
                  </a:lnTo>
                  <a:lnTo>
                    <a:pt x="83867" y="58346"/>
                  </a:lnTo>
                  <a:lnTo>
                    <a:pt x="87409" y="45939"/>
                  </a:lnTo>
                  <a:lnTo>
                    <a:pt x="92140" y="15184"/>
                  </a:lnTo>
                  <a:lnTo>
                    <a:pt x="97699" y="5242"/>
                  </a:lnTo>
                  <a:lnTo>
                    <a:pt x="100411" y="3326"/>
                  </a:lnTo>
                  <a:lnTo>
                    <a:pt x="110263" y="631"/>
                  </a:lnTo>
                  <a:lnTo>
                    <a:pt x="115563" y="0"/>
                  </a:lnTo>
                  <a:lnTo>
                    <a:pt x="117259" y="537"/>
                  </a:lnTo>
                  <a:lnTo>
                    <a:pt x="118389" y="1602"/>
                  </a:lnTo>
                  <a:lnTo>
                    <a:pt x="121861" y="6470"/>
                  </a:lnTo>
                  <a:lnTo>
                    <a:pt x="123574" y="8379"/>
                  </a:lnTo>
                  <a:lnTo>
                    <a:pt x="144757" y="52525"/>
                  </a:lnTo>
                  <a:lnTo>
                    <a:pt x="158637" y="94384"/>
                  </a:lnTo>
                  <a:lnTo>
                    <a:pt x="164954" y="115604"/>
                  </a:lnTo>
                  <a:lnTo>
                    <a:pt x="166414" y="117118"/>
                  </a:lnTo>
                  <a:lnTo>
                    <a:pt x="171450" y="120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621"/>
            <p:cNvSpPr/>
            <p:nvPr>
              <p:custDataLst>
                <p:tags r:id="rId11"/>
              </p:custDataLst>
            </p:nvPr>
          </p:nvSpPr>
          <p:spPr>
            <a:xfrm>
              <a:off x="6515237" y="5604301"/>
              <a:ext cx="203064" cy="167730"/>
            </a:xfrm>
            <a:custGeom>
              <a:avLst/>
              <a:gdLst/>
              <a:ahLst/>
              <a:cxnLst/>
              <a:rect l="0" t="0" r="0" b="0"/>
              <a:pathLst>
                <a:path w="203064" h="167730">
                  <a:moveTo>
                    <a:pt x="31613" y="91649"/>
                  </a:moveTo>
                  <a:lnTo>
                    <a:pt x="31613" y="91649"/>
                  </a:lnTo>
                  <a:lnTo>
                    <a:pt x="34983" y="95020"/>
                  </a:lnTo>
                  <a:lnTo>
                    <a:pt x="36639" y="98557"/>
                  </a:lnTo>
                  <a:lnTo>
                    <a:pt x="37953" y="142226"/>
                  </a:lnTo>
                  <a:lnTo>
                    <a:pt x="37962" y="163231"/>
                  </a:lnTo>
                  <a:lnTo>
                    <a:pt x="37257" y="164771"/>
                  </a:lnTo>
                  <a:lnTo>
                    <a:pt x="36082" y="165796"/>
                  </a:lnTo>
                  <a:lnTo>
                    <a:pt x="31875" y="167729"/>
                  </a:lnTo>
                  <a:lnTo>
                    <a:pt x="31690" y="164442"/>
                  </a:lnTo>
                  <a:lnTo>
                    <a:pt x="10660" y="119744"/>
                  </a:lnTo>
                  <a:lnTo>
                    <a:pt x="1424" y="80280"/>
                  </a:lnTo>
                  <a:lnTo>
                    <a:pt x="0" y="55271"/>
                  </a:lnTo>
                  <a:lnTo>
                    <a:pt x="1805" y="48905"/>
                  </a:lnTo>
                  <a:lnTo>
                    <a:pt x="5342" y="42440"/>
                  </a:lnTo>
                  <a:lnTo>
                    <a:pt x="5955" y="37949"/>
                  </a:lnTo>
                  <a:lnTo>
                    <a:pt x="6746" y="36799"/>
                  </a:lnTo>
                  <a:lnTo>
                    <a:pt x="7980" y="36033"/>
                  </a:lnTo>
                  <a:lnTo>
                    <a:pt x="11937" y="35181"/>
                  </a:lnTo>
                  <a:lnTo>
                    <a:pt x="34544" y="34507"/>
                  </a:lnTo>
                  <a:lnTo>
                    <a:pt x="38324" y="36384"/>
                  </a:lnTo>
                  <a:lnTo>
                    <a:pt x="52801" y="49426"/>
                  </a:lnTo>
                  <a:lnTo>
                    <a:pt x="55141" y="55480"/>
                  </a:lnTo>
                  <a:lnTo>
                    <a:pt x="56887" y="62168"/>
                  </a:lnTo>
                  <a:lnTo>
                    <a:pt x="67947" y="83860"/>
                  </a:lnTo>
                  <a:lnTo>
                    <a:pt x="68536" y="86456"/>
                  </a:lnTo>
                  <a:lnTo>
                    <a:pt x="69633" y="88188"/>
                  </a:lnTo>
                  <a:lnTo>
                    <a:pt x="71071" y="89341"/>
                  </a:lnTo>
                  <a:lnTo>
                    <a:pt x="75077" y="91193"/>
                  </a:lnTo>
                  <a:lnTo>
                    <a:pt x="81443" y="91609"/>
                  </a:lnTo>
                  <a:lnTo>
                    <a:pt x="103604" y="70450"/>
                  </a:lnTo>
                  <a:lnTo>
                    <a:pt x="132350" y="23883"/>
                  </a:lnTo>
                  <a:lnTo>
                    <a:pt x="148666" y="9652"/>
                  </a:lnTo>
                  <a:lnTo>
                    <a:pt x="154923" y="742"/>
                  </a:lnTo>
                  <a:lnTo>
                    <a:pt x="156153" y="0"/>
                  </a:lnTo>
                  <a:lnTo>
                    <a:pt x="156973" y="211"/>
                  </a:lnTo>
                  <a:lnTo>
                    <a:pt x="162760" y="8189"/>
                  </a:lnTo>
                  <a:lnTo>
                    <a:pt x="179865" y="54841"/>
                  </a:lnTo>
                  <a:lnTo>
                    <a:pt x="193895" y="98074"/>
                  </a:lnTo>
                  <a:lnTo>
                    <a:pt x="196680" y="128537"/>
                  </a:lnTo>
                  <a:lnTo>
                    <a:pt x="203063" y="11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1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10</cp:revision>
  <dcterms:created xsi:type="dcterms:W3CDTF">2019-02-25T20:56:46Z</dcterms:created>
  <dcterms:modified xsi:type="dcterms:W3CDTF">2019-03-11T21:20:43Z</dcterms:modified>
</cp:coreProperties>
</file>