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" name="Drawing"/>
          <p:cNvGrpSpPr/>
          <p:nvPr/>
        </p:nvGrpSpPr>
        <p:grpSpPr>
          <a:xfrm>
            <a:off x="3526366" y="1348015"/>
            <a:ext cx="9433984" cy="3905552"/>
            <a:chOff x="0" y="0"/>
            <a:chExt cx="9433983" cy="3905550"/>
          </a:xfrm>
        </p:grpSpPr>
        <p:sp>
          <p:nvSpPr>
            <p:cNvPr id="119" name="Line"/>
            <p:cNvSpPr/>
            <p:nvPr/>
          </p:nvSpPr>
          <p:spPr>
            <a:xfrm>
              <a:off x="316866" y="176924"/>
              <a:ext cx="200022" cy="36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39" fill="norm" stroke="1" extrusionOk="0">
                  <a:moveTo>
                    <a:pt x="19417" y="4065"/>
                  </a:moveTo>
                  <a:cubicBezTo>
                    <a:pt x="19642" y="3441"/>
                    <a:pt x="19867" y="2817"/>
                    <a:pt x="20317" y="2255"/>
                  </a:cubicBezTo>
                  <a:cubicBezTo>
                    <a:pt x="20767" y="1693"/>
                    <a:pt x="21442" y="1194"/>
                    <a:pt x="21217" y="819"/>
                  </a:cubicBezTo>
                  <a:cubicBezTo>
                    <a:pt x="20992" y="444"/>
                    <a:pt x="19867" y="195"/>
                    <a:pt x="18630" y="70"/>
                  </a:cubicBezTo>
                  <a:cubicBezTo>
                    <a:pt x="17392" y="-55"/>
                    <a:pt x="16042" y="-55"/>
                    <a:pt x="14467" y="444"/>
                  </a:cubicBezTo>
                  <a:cubicBezTo>
                    <a:pt x="12892" y="944"/>
                    <a:pt x="11092" y="1943"/>
                    <a:pt x="8954" y="3691"/>
                  </a:cubicBezTo>
                  <a:cubicBezTo>
                    <a:pt x="6817" y="5439"/>
                    <a:pt x="4342" y="7936"/>
                    <a:pt x="2767" y="10121"/>
                  </a:cubicBezTo>
                  <a:cubicBezTo>
                    <a:pt x="1192" y="12306"/>
                    <a:pt x="517" y="14179"/>
                    <a:pt x="180" y="15739"/>
                  </a:cubicBezTo>
                  <a:cubicBezTo>
                    <a:pt x="-158" y="17300"/>
                    <a:pt x="-158" y="18548"/>
                    <a:pt x="1417" y="19547"/>
                  </a:cubicBezTo>
                  <a:cubicBezTo>
                    <a:pt x="2992" y="20546"/>
                    <a:pt x="6142" y="21295"/>
                    <a:pt x="9630" y="21420"/>
                  </a:cubicBezTo>
                  <a:cubicBezTo>
                    <a:pt x="13117" y="21545"/>
                    <a:pt x="16942" y="21046"/>
                    <a:pt x="20767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620183" y="220434"/>
              <a:ext cx="152401" cy="30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0" y="13875"/>
                  </a:cubicBezTo>
                  <a:cubicBezTo>
                    <a:pt x="0" y="16950"/>
                    <a:pt x="0" y="17700"/>
                    <a:pt x="0" y="18825"/>
                  </a:cubicBezTo>
                  <a:cubicBezTo>
                    <a:pt x="0" y="19950"/>
                    <a:pt x="0" y="21450"/>
                    <a:pt x="300" y="21525"/>
                  </a:cubicBezTo>
                  <a:cubicBezTo>
                    <a:pt x="600" y="21600"/>
                    <a:pt x="1200" y="20250"/>
                    <a:pt x="2100" y="18825"/>
                  </a:cubicBezTo>
                  <a:cubicBezTo>
                    <a:pt x="3000" y="17400"/>
                    <a:pt x="4200" y="15900"/>
                    <a:pt x="5250" y="14775"/>
                  </a:cubicBezTo>
                  <a:cubicBezTo>
                    <a:pt x="6300" y="13650"/>
                    <a:pt x="7200" y="12900"/>
                    <a:pt x="8250" y="12225"/>
                  </a:cubicBezTo>
                  <a:cubicBezTo>
                    <a:pt x="9300" y="11550"/>
                    <a:pt x="10500" y="10950"/>
                    <a:pt x="11700" y="10950"/>
                  </a:cubicBezTo>
                  <a:cubicBezTo>
                    <a:pt x="12900" y="10950"/>
                    <a:pt x="14100" y="11550"/>
                    <a:pt x="15000" y="12600"/>
                  </a:cubicBezTo>
                  <a:cubicBezTo>
                    <a:pt x="15900" y="13650"/>
                    <a:pt x="16500" y="15150"/>
                    <a:pt x="16800" y="16275"/>
                  </a:cubicBezTo>
                  <a:cubicBezTo>
                    <a:pt x="17100" y="17400"/>
                    <a:pt x="17100" y="18150"/>
                    <a:pt x="17250" y="18900"/>
                  </a:cubicBezTo>
                  <a:cubicBezTo>
                    <a:pt x="17400" y="19650"/>
                    <a:pt x="17700" y="20400"/>
                    <a:pt x="18450" y="20550"/>
                  </a:cubicBezTo>
                  <a:cubicBezTo>
                    <a:pt x="19200" y="20700"/>
                    <a:pt x="20400" y="20250"/>
                    <a:pt x="21600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848783" y="379184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880533" y="31568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994833" y="372834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230779" y="256099"/>
              <a:ext cx="81555" cy="231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289" fill="norm" stroke="1" extrusionOk="0">
                  <a:moveTo>
                    <a:pt x="21339" y="1976"/>
                  </a:moveTo>
                  <a:cubicBezTo>
                    <a:pt x="19677" y="1197"/>
                    <a:pt x="18016" y="419"/>
                    <a:pt x="15801" y="127"/>
                  </a:cubicBezTo>
                  <a:cubicBezTo>
                    <a:pt x="13585" y="-165"/>
                    <a:pt x="10816" y="30"/>
                    <a:pt x="7493" y="905"/>
                  </a:cubicBezTo>
                  <a:cubicBezTo>
                    <a:pt x="4170" y="1781"/>
                    <a:pt x="293" y="3338"/>
                    <a:pt x="16" y="5284"/>
                  </a:cubicBezTo>
                  <a:cubicBezTo>
                    <a:pt x="-261" y="7230"/>
                    <a:pt x="3062" y="9565"/>
                    <a:pt x="6662" y="11511"/>
                  </a:cubicBezTo>
                  <a:cubicBezTo>
                    <a:pt x="10262" y="13457"/>
                    <a:pt x="14139" y="15013"/>
                    <a:pt x="16908" y="16473"/>
                  </a:cubicBezTo>
                  <a:cubicBezTo>
                    <a:pt x="19677" y="17932"/>
                    <a:pt x="21339" y="19294"/>
                    <a:pt x="20508" y="20170"/>
                  </a:cubicBezTo>
                  <a:cubicBezTo>
                    <a:pt x="19677" y="21046"/>
                    <a:pt x="16354" y="21435"/>
                    <a:pt x="13862" y="21240"/>
                  </a:cubicBezTo>
                  <a:cubicBezTo>
                    <a:pt x="11370" y="21046"/>
                    <a:pt x="9708" y="20267"/>
                    <a:pt x="9431" y="19392"/>
                  </a:cubicBezTo>
                  <a:cubicBezTo>
                    <a:pt x="9154" y="18516"/>
                    <a:pt x="10262" y="17543"/>
                    <a:pt x="11370" y="16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382993" y="282723"/>
              <a:ext cx="570691" cy="39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50" fill="norm" stroke="1" extrusionOk="0">
                  <a:moveTo>
                    <a:pt x="4513" y="3569"/>
                  </a:moveTo>
                  <a:cubicBezTo>
                    <a:pt x="4672" y="2519"/>
                    <a:pt x="4832" y="1468"/>
                    <a:pt x="4712" y="884"/>
                  </a:cubicBezTo>
                  <a:cubicBezTo>
                    <a:pt x="4593" y="300"/>
                    <a:pt x="4194" y="184"/>
                    <a:pt x="3596" y="242"/>
                  </a:cubicBezTo>
                  <a:cubicBezTo>
                    <a:pt x="2998" y="300"/>
                    <a:pt x="2201" y="534"/>
                    <a:pt x="1524" y="1468"/>
                  </a:cubicBezTo>
                  <a:cubicBezTo>
                    <a:pt x="846" y="2402"/>
                    <a:pt x="289" y="4036"/>
                    <a:pt x="89" y="5146"/>
                  </a:cubicBezTo>
                  <a:cubicBezTo>
                    <a:pt x="-110" y="6255"/>
                    <a:pt x="49" y="6839"/>
                    <a:pt x="328" y="7072"/>
                  </a:cubicBezTo>
                  <a:cubicBezTo>
                    <a:pt x="607" y="7306"/>
                    <a:pt x="1006" y="7189"/>
                    <a:pt x="1644" y="6664"/>
                  </a:cubicBezTo>
                  <a:cubicBezTo>
                    <a:pt x="2281" y="6138"/>
                    <a:pt x="3158" y="5204"/>
                    <a:pt x="3756" y="4562"/>
                  </a:cubicBezTo>
                  <a:cubicBezTo>
                    <a:pt x="4353" y="3920"/>
                    <a:pt x="4672" y="3569"/>
                    <a:pt x="4832" y="3686"/>
                  </a:cubicBezTo>
                  <a:cubicBezTo>
                    <a:pt x="4991" y="3803"/>
                    <a:pt x="4991" y="4387"/>
                    <a:pt x="4752" y="6021"/>
                  </a:cubicBezTo>
                  <a:cubicBezTo>
                    <a:pt x="4513" y="7656"/>
                    <a:pt x="4035" y="10341"/>
                    <a:pt x="3636" y="12910"/>
                  </a:cubicBezTo>
                  <a:cubicBezTo>
                    <a:pt x="3238" y="15479"/>
                    <a:pt x="2919" y="17931"/>
                    <a:pt x="2720" y="19448"/>
                  </a:cubicBezTo>
                  <a:cubicBezTo>
                    <a:pt x="2520" y="20966"/>
                    <a:pt x="2441" y="21550"/>
                    <a:pt x="2520" y="21550"/>
                  </a:cubicBezTo>
                  <a:cubicBezTo>
                    <a:pt x="2600" y="21550"/>
                    <a:pt x="2839" y="20966"/>
                    <a:pt x="3477" y="19507"/>
                  </a:cubicBezTo>
                  <a:cubicBezTo>
                    <a:pt x="4114" y="18047"/>
                    <a:pt x="5151" y="15712"/>
                    <a:pt x="6067" y="12735"/>
                  </a:cubicBezTo>
                  <a:cubicBezTo>
                    <a:pt x="6984" y="9758"/>
                    <a:pt x="7781" y="6138"/>
                    <a:pt x="8339" y="3803"/>
                  </a:cubicBezTo>
                  <a:cubicBezTo>
                    <a:pt x="8897" y="1468"/>
                    <a:pt x="9215" y="417"/>
                    <a:pt x="9255" y="300"/>
                  </a:cubicBezTo>
                  <a:cubicBezTo>
                    <a:pt x="9295" y="184"/>
                    <a:pt x="9056" y="1001"/>
                    <a:pt x="8857" y="2052"/>
                  </a:cubicBezTo>
                  <a:cubicBezTo>
                    <a:pt x="8658" y="3102"/>
                    <a:pt x="8498" y="4387"/>
                    <a:pt x="8418" y="5321"/>
                  </a:cubicBezTo>
                  <a:cubicBezTo>
                    <a:pt x="8339" y="6255"/>
                    <a:pt x="8339" y="6839"/>
                    <a:pt x="8458" y="7364"/>
                  </a:cubicBezTo>
                  <a:cubicBezTo>
                    <a:pt x="8578" y="7889"/>
                    <a:pt x="8817" y="8356"/>
                    <a:pt x="9295" y="8298"/>
                  </a:cubicBezTo>
                  <a:cubicBezTo>
                    <a:pt x="9773" y="8240"/>
                    <a:pt x="10491" y="7656"/>
                    <a:pt x="10969" y="7072"/>
                  </a:cubicBezTo>
                  <a:cubicBezTo>
                    <a:pt x="11447" y="6488"/>
                    <a:pt x="11686" y="5905"/>
                    <a:pt x="11925" y="5321"/>
                  </a:cubicBezTo>
                  <a:cubicBezTo>
                    <a:pt x="12165" y="4737"/>
                    <a:pt x="12404" y="4153"/>
                    <a:pt x="12444" y="4153"/>
                  </a:cubicBezTo>
                  <a:cubicBezTo>
                    <a:pt x="12483" y="4153"/>
                    <a:pt x="12324" y="4737"/>
                    <a:pt x="12244" y="5321"/>
                  </a:cubicBezTo>
                  <a:cubicBezTo>
                    <a:pt x="12165" y="5905"/>
                    <a:pt x="12165" y="6488"/>
                    <a:pt x="12324" y="7014"/>
                  </a:cubicBezTo>
                  <a:cubicBezTo>
                    <a:pt x="12483" y="7539"/>
                    <a:pt x="12802" y="8006"/>
                    <a:pt x="13559" y="8006"/>
                  </a:cubicBezTo>
                  <a:cubicBezTo>
                    <a:pt x="14317" y="8006"/>
                    <a:pt x="15512" y="7539"/>
                    <a:pt x="16469" y="6547"/>
                  </a:cubicBezTo>
                  <a:cubicBezTo>
                    <a:pt x="17425" y="5554"/>
                    <a:pt x="18142" y="4036"/>
                    <a:pt x="18581" y="2986"/>
                  </a:cubicBezTo>
                  <a:cubicBezTo>
                    <a:pt x="19019" y="1935"/>
                    <a:pt x="19179" y="1351"/>
                    <a:pt x="19099" y="884"/>
                  </a:cubicBezTo>
                  <a:cubicBezTo>
                    <a:pt x="19019" y="417"/>
                    <a:pt x="18700" y="67"/>
                    <a:pt x="18342" y="8"/>
                  </a:cubicBezTo>
                  <a:cubicBezTo>
                    <a:pt x="17983" y="-50"/>
                    <a:pt x="17584" y="184"/>
                    <a:pt x="17226" y="1118"/>
                  </a:cubicBezTo>
                  <a:cubicBezTo>
                    <a:pt x="16867" y="2052"/>
                    <a:pt x="16548" y="3686"/>
                    <a:pt x="16389" y="4854"/>
                  </a:cubicBezTo>
                  <a:cubicBezTo>
                    <a:pt x="16229" y="6021"/>
                    <a:pt x="16229" y="6722"/>
                    <a:pt x="16429" y="7131"/>
                  </a:cubicBezTo>
                  <a:cubicBezTo>
                    <a:pt x="16628" y="7539"/>
                    <a:pt x="17027" y="7656"/>
                    <a:pt x="17345" y="7481"/>
                  </a:cubicBezTo>
                  <a:cubicBezTo>
                    <a:pt x="17664" y="7306"/>
                    <a:pt x="17903" y="6839"/>
                    <a:pt x="18182" y="6255"/>
                  </a:cubicBezTo>
                  <a:cubicBezTo>
                    <a:pt x="18461" y="5671"/>
                    <a:pt x="18780" y="4971"/>
                    <a:pt x="18939" y="5029"/>
                  </a:cubicBezTo>
                  <a:cubicBezTo>
                    <a:pt x="19099" y="5087"/>
                    <a:pt x="19099" y="5905"/>
                    <a:pt x="19298" y="6547"/>
                  </a:cubicBezTo>
                  <a:cubicBezTo>
                    <a:pt x="19497" y="7189"/>
                    <a:pt x="19896" y="7656"/>
                    <a:pt x="20294" y="7714"/>
                  </a:cubicBezTo>
                  <a:cubicBezTo>
                    <a:pt x="20693" y="7773"/>
                    <a:pt x="21091" y="7422"/>
                    <a:pt x="21490" y="7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979083" y="288167"/>
              <a:ext cx="158751" cy="13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3224"/>
                  </a:moveTo>
                  <a:cubicBezTo>
                    <a:pt x="576" y="1612"/>
                    <a:pt x="1152" y="0"/>
                    <a:pt x="2016" y="0"/>
                  </a:cubicBezTo>
                  <a:cubicBezTo>
                    <a:pt x="2880" y="0"/>
                    <a:pt x="4032" y="1612"/>
                    <a:pt x="5760" y="4675"/>
                  </a:cubicBezTo>
                  <a:cubicBezTo>
                    <a:pt x="7488" y="7737"/>
                    <a:pt x="9792" y="12251"/>
                    <a:pt x="11088" y="15475"/>
                  </a:cubicBezTo>
                  <a:cubicBezTo>
                    <a:pt x="12384" y="18699"/>
                    <a:pt x="12672" y="20633"/>
                    <a:pt x="12240" y="21116"/>
                  </a:cubicBezTo>
                  <a:cubicBezTo>
                    <a:pt x="11808" y="21600"/>
                    <a:pt x="10656" y="20633"/>
                    <a:pt x="9936" y="18537"/>
                  </a:cubicBezTo>
                  <a:cubicBezTo>
                    <a:pt x="9216" y="16442"/>
                    <a:pt x="8928" y="13218"/>
                    <a:pt x="9504" y="10155"/>
                  </a:cubicBezTo>
                  <a:cubicBezTo>
                    <a:pt x="10080" y="7093"/>
                    <a:pt x="11520" y="4191"/>
                    <a:pt x="13680" y="2901"/>
                  </a:cubicBezTo>
                  <a:cubicBezTo>
                    <a:pt x="15840" y="1612"/>
                    <a:pt x="18720" y="1934"/>
                    <a:pt x="21600" y="2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144856" y="247935"/>
              <a:ext cx="164428" cy="177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117" fill="norm" stroke="1" extrusionOk="0">
                  <a:moveTo>
                    <a:pt x="1534" y="8793"/>
                  </a:moveTo>
                  <a:cubicBezTo>
                    <a:pt x="3694" y="7286"/>
                    <a:pt x="5854" y="5779"/>
                    <a:pt x="7474" y="4272"/>
                  </a:cubicBezTo>
                  <a:cubicBezTo>
                    <a:pt x="9094" y="2765"/>
                    <a:pt x="10174" y="1258"/>
                    <a:pt x="10039" y="504"/>
                  </a:cubicBezTo>
                  <a:cubicBezTo>
                    <a:pt x="9904" y="-249"/>
                    <a:pt x="8554" y="-249"/>
                    <a:pt x="6664" y="1132"/>
                  </a:cubicBezTo>
                  <a:cubicBezTo>
                    <a:pt x="4774" y="2514"/>
                    <a:pt x="2344" y="5277"/>
                    <a:pt x="994" y="8165"/>
                  </a:cubicBezTo>
                  <a:cubicBezTo>
                    <a:pt x="-356" y="11053"/>
                    <a:pt x="-626" y="14067"/>
                    <a:pt x="2074" y="16328"/>
                  </a:cubicBezTo>
                  <a:cubicBezTo>
                    <a:pt x="4774" y="18588"/>
                    <a:pt x="10444" y="20095"/>
                    <a:pt x="14089" y="20723"/>
                  </a:cubicBezTo>
                  <a:cubicBezTo>
                    <a:pt x="17734" y="21351"/>
                    <a:pt x="19354" y="21100"/>
                    <a:pt x="20974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767642" y="93434"/>
              <a:ext cx="68692" cy="35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93" fill="norm" stroke="1" extrusionOk="0">
                  <a:moveTo>
                    <a:pt x="9459" y="0"/>
                  </a:moveTo>
                  <a:cubicBezTo>
                    <a:pt x="8150" y="3663"/>
                    <a:pt x="6841" y="7326"/>
                    <a:pt x="5205" y="10484"/>
                  </a:cubicBezTo>
                  <a:cubicBezTo>
                    <a:pt x="3568" y="13642"/>
                    <a:pt x="1605" y="16295"/>
                    <a:pt x="623" y="18126"/>
                  </a:cubicBezTo>
                  <a:cubicBezTo>
                    <a:pt x="-359" y="19958"/>
                    <a:pt x="-359" y="20968"/>
                    <a:pt x="1932" y="21284"/>
                  </a:cubicBezTo>
                  <a:cubicBezTo>
                    <a:pt x="4223" y="21600"/>
                    <a:pt x="8805" y="21221"/>
                    <a:pt x="12405" y="20274"/>
                  </a:cubicBezTo>
                  <a:cubicBezTo>
                    <a:pt x="16005" y="19326"/>
                    <a:pt x="18623" y="17811"/>
                    <a:pt x="21241" y="16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753783" y="277584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4" y="14400"/>
                    <a:pt x="6968" y="7200"/>
                    <a:pt x="10568" y="3600"/>
                  </a:cubicBezTo>
                  <a:cubicBezTo>
                    <a:pt x="14168" y="0"/>
                    <a:pt x="1788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2876080" y="253324"/>
              <a:ext cx="195204" cy="184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725" fill="norm" stroke="1" extrusionOk="0">
                  <a:moveTo>
                    <a:pt x="8180" y="3433"/>
                  </a:moveTo>
                  <a:cubicBezTo>
                    <a:pt x="7251" y="4145"/>
                    <a:pt x="6322" y="4857"/>
                    <a:pt x="6438" y="4976"/>
                  </a:cubicBezTo>
                  <a:cubicBezTo>
                    <a:pt x="6554" y="5094"/>
                    <a:pt x="7716" y="4620"/>
                    <a:pt x="8645" y="3551"/>
                  </a:cubicBezTo>
                  <a:cubicBezTo>
                    <a:pt x="9574" y="2483"/>
                    <a:pt x="10271" y="822"/>
                    <a:pt x="10038" y="228"/>
                  </a:cubicBezTo>
                  <a:cubicBezTo>
                    <a:pt x="9806" y="-365"/>
                    <a:pt x="8645" y="110"/>
                    <a:pt x="6787" y="2721"/>
                  </a:cubicBezTo>
                  <a:cubicBezTo>
                    <a:pt x="4929" y="5332"/>
                    <a:pt x="2374" y="10079"/>
                    <a:pt x="1096" y="13283"/>
                  </a:cubicBezTo>
                  <a:cubicBezTo>
                    <a:pt x="-181" y="16488"/>
                    <a:pt x="-181" y="18149"/>
                    <a:pt x="284" y="19336"/>
                  </a:cubicBezTo>
                  <a:cubicBezTo>
                    <a:pt x="748" y="20523"/>
                    <a:pt x="1677" y="21235"/>
                    <a:pt x="5277" y="20286"/>
                  </a:cubicBezTo>
                  <a:cubicBezTo>
                    <a:pt x="8877" y="19336"/>
                    <a:pt x="15148" y="16725"/>
                    <a:pt x="21419" y="14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077231" y="254300"/>
              <a:ext cx="86917" cy="165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8" h="21368" fill="norm" stroke="1" extrusionOk="0">
                  <a:moveTo>
                    <a:pt x="19238" y="547"/>
                  </a:moveTo>
                  <a:cubicBezTo>
                    <a:pt x="16784" y="273"/>
                    <a:pt x="14329" y="0"/>
                    <a:pt x="11138" y="0"/>
                  </a:cubicBezTo>
                  <a:cubicBezTo>
                    <a:pt x="7947" y="0"/>
                    <a:pt x="4020" y="273"/>
                    <a:pt x="1811" y="1094"/>
                  </a:cubicBezTo>
                  <a:cubicBezTo>
                    <a:pt x="-398" y="1914"/>
                    <a:pt x="-889" y="3281"/>
                    <a:pt x="2056" y="5605"/>
                  </a:cubicBezTo>
                  <a:cubicBezTo>
                    <a:pt x="5002" y="7929"/>
                    <a:pt x="11384" y="11210"/>
                    <a:pt x="15311" y="13944"/>
                  </a:cubicBezTo>
                  <a:cubicBezTo>
                    <a:pt x="19238" y="16678"/>
                    <a:pt x="20711" y="18866"/>
                    <a:pt x="19975" y="20096"/>
                  </a:cubicBezTo>
                  <a:cubicBezTo>
                    <a:pt x="19238" y="21327"/>
                    <a:pt x="16293" y="21600"/>
                    <a:pt x="14084" y="21190"/>
                  </a:cubicBezTo>
                  <a:cubicBezTo>
                    <a:pt x="11875" y="20780"/>
                    <a:pt x="10402" y="19686"/>
                    <a:pt x="9911" y="18319"/>
                  </a:cubicBezTo>
                  <a:cubicBezTo>
                    <a:pt x="9420" y="16952"/>
                    <a:pt x="9911" y="15311"/>
                    <a:pt x="10402" y="13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261783" y="42634"/>
              <a:ext cx="101601" cy="372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10800" y="0"/>
                  </a:moveTo>
                  <a:cubicBezTo>
                    <a:pt x="8100" y="3539"/>
                    <a:pt x="5400" y="7078"/>
                    <a:pt x="3375" y="10129"/>
                  </a:cubicBezTo>
                  <a:cubicBezTo>
                    <a:pt x="1350" y="13180"/>
                    <a:pt x="0" y="15742"/>
                    <a:pt x="0" y="17573"/>
                  </a:cubicBezTo>
                  <a:cubicBezTo>
                    <a:pt x="0" y="19403"/>
                    <a:pt x="1350" y="20502"/>
                    <a:pt x="3600" y="21051"/>
                  </a:cubicBezTo>
                  <a:cubicBezTo>
                    <a:pt x="5850" y="21600"/>
                    <a:pt x="9000" y="21600"/>
                    <a:pt x="12150" y="21173"/>
                  </a:cubicBezTo>
                  <a:cubicBezTo>
                    <a:pt x="15300" y="20746"/>
                    <a:pt x="18450" y="19892"/>
                    <a:pt x="21600" y="19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3226768" y="226784"/>
              <a:ext cx="212816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1613" y="21600"/>
                  </a:moveTo>
                  <a:cubicBezTo>
                    <a:pt x="757" y="18900"/>
                    <a:pt x="-98" y="16200"/>
                    <a:pt x="9" y="13500"/>
                  </a:cubicBezTo>
                  <a:cubicBezTo>
                    <a:pt x="116" y="10800"/>
                    <a:pt x="1185" y="8100"/>
                    <a:pt x="4928" y="5850"/>
                  </a:cubicBezTo>
                  <a:cubicBezTo>
                    <a:pt x="8670" y="3600"/>
                    <a:pt x="15086" y="1800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4040389" y="-1"/>
              <a:ext cx="116745" cy="417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06" fill="norm" stroke="1" extrusionOk="0">
                  <a:moveTo>
                    <a:pt x="21274" y="3506"/>
                  </a:moveTo>
                  <a:cubicBezTo>
                    <a:pt x="21274" y="2851"/>
                    <a:pt x="21274" y="2197"/>
                    <a:pt x="20888" y="1597"/>
                  </a:cubicBezTo>
                  <a:cubicBezTo>
                    <a:pt x="20503" y="997"/>
                    <a:pt x="19731" y="451"/>
                    <a:pt x="18188" y="179"/>
                  </a:cubicBezTo>
                  <a:cubicBezTo>
                    <a:pt x="16645" y="-94"/>
                    <a:pt x="14331" y="-94"/>
                    <a:pt x="12017" y="451"/>
                  </a:cubicBezTo>
                  <a:cubicBezTo>
                    <a:pt x="9703" y="997"/>
                    <a:pt x="7388" y="2088"/>
                    <a:pt x="5267" y="4106"/>
                  </a:cubicBezTo>
                  <a:cubicBezTo>
                    <a:pt x="3145" y="6124"/>
                    <a:pt x="1217" y="9070"/>
                    <a:pt x="445" y="12124"/>
                  </a:cubicBezTo>
                  <a:cubicBezTo>
                    <a:pt x="-326" y="15179"/>
                    <a:pt x="60" y="18342"/>
                    <a:pt x="445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3966633" y="277584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4160070" y="271234"/>
              <a:ext cx="102683" cy="137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1308" fill="norm" stroke="1" extrusionOk="0">
                  <a:moveTo>
                    <a:pt x="19741" y="0"/>
                  </a:moveTo>
                  <a:cubicBezTo>
                    <a:pt x="15506" y="327"/>
                    <a:pt x="11271" y="655"/>
                    <a:pt x="7671" y="2455"/>
                  </a:cubicBezTo>
                  <a:cubicBezTo>
                    <a:pt x="4071" y="4255"/>
                    <a:pt x="1106" y="7527"/>
                    <a:pt x="259" y="10964"/>
                  </a:cubicBezTo>
                  <a:cubicBezTo>
                    <a:pt x="-588" y="14400"/>
                    <a:pt x="683" y="18000"/>
                    <a:pt x="3436" y="19800"/>
                  </a:cubicBezTo>
                  <a:cubicBezTo>
                    <a:pt x="6188" y="21600"/>
                    <a:pt x="10424" y="21600"/>
                    <a:pt x="13812" y="20782"/>
                  </a:cubicBezTo>
                  <a:cubicBezTo>
                    <a:pt x="17200" y="19964"/>
                    <a:pt x="19741" y="18327"/>
                    <a:pt x="20377" y="16036"/>
                  </a:cubicBezTo>
                  <a:cubicBezTo>
                    <a:pt x="21012" y="13745"/>
                    <a:pt x="19741" y="10800"/>
                    <a:pt x="18471" y="8509"/>
                  </a:cubicBezTo>
                  <a:cubicBezTo>
                    <a:pt x="17200" y="6218"/>
                    <a:pt x="15930" y="4582"/>
                    <a:pt x="14659" y="2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4290483" y="258534"/>
              <a:ext cx="158751" cy="146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9" fill="norm" stroke="1" extrusionOk="0">
                  <a:moveTo>
                    <a:pt x="0" y="913"/>
                  </a:moveTo>
                  <a:cubicBezTo>
                    <a:pt x="2304" y="608"/>
                    <a:pt x="4608" y="304"/>
                    <a:pt x="7200" y="1977"/>
                  </a:cubicBezTo>
                  <a:cubicBezTo>
                    <a:pt x="9792" y="3651"/>
                    <a:pt x="12672" y="7301"/>
                    <a:pt x="14256" y="10039"/>
                  </a:cubicBezTo>
                  <a:cubicBezTo>
                    <a:pt x="15840" y="12777"/>
                    <a:pt x="16128" y="14603"/>
                    <a:pt x="16128" y="16276"/>
                  </a:cubicBezTo>
                  <a:cubicBezTo>
                    <a:pt x="16128" y="17949"/>
                    <a:pt x="15840" y="19470"/>
                    <a:pt x="14976" y="20383"/>
                  </a:cubicBezTo>
                  <a:cubicBezTo>
                    <a:pt x="14112" y="21296"/>
                    <a:pt x="12672" y="21600"/>
                    <a:pt x="11520" y="19470"/>
                  </a:cubicBezTo>
                  <a:cubicBezTo>
                    <a:pt x="10368" y="17341"/>
                    <a:pt x="9504" y="12777"/>
                    <a:pt x="11232" y="9127"/>
                  </a:cubicBezTo>
                  <a:cubicBezTo>
                    <a:pt x="12960" y="5476"/>
                    <a:pt x="17280" y="27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4906433" y="290284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4912783" y="226784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4976283" y="239046"/>
              <a:ext cx="127001" cy="184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3240" y="1507"/>
                  </a:moveTo>
                  <a:cubicBezTo>
                    <a:pt x="2160" y="2477"/>
                    <a:pt x="1080" y="3448"/>
                    <a:pt x="540" y="6239"/>
                  </a:cubicBezTo>
                  <a:cubicBezTo>
                    <a:pt x="0" y="9030"/>
                    <a:pt x="0" y="13641"/>
                    <a:pt x="0" y="16554"/>
                  </a:cubicBezTo>
                  <a:cubicBezTo>
                    <a:pt x="0" y="19466"/>
                    <a:pt x="0" y="20680"/>
                    <a:pt x="0" y="20316"/>
                  </a:cubicBezTo>
                  <a:cubicBezTo>
                    <a:pt x="0" y="19952"/>
                    <a:pt x="0" y="18010"/>
                    <a:pt x="1080" y="14855"/>
                  </a:cubicBezTo>
                  <a:cubicBezTo>
                    <a:pt x="2160" y="11700"/>
                    <a:pt x="4320" y="7331"/>
                    <a:pt x="6120" y="4662"/>
                  </a:cubicBezTo>
                  <a:cubicBezTo>
                    <a:pt x="7920" y="1992"/>
                    <a:pt x="9360" y="1021"/>
                    <a:pt x="10980" y="414"/>
                  </a:cubicBezTo>
                  <a:cubicBezTo>
                    <a:pt x="12600" y="-192"/>
                    <a:pt x="14400" y="-435"/>
                    <a:pt x="16200" y="1871"/>
                  </a:cubicBezTo>
                  <a:cubicBezTo>
                    <a:pt x="18000" y="4176"/>
                    <a:pt x="19800" y="9030"/>
                    <a:pt x="20700" y="12671"/>
                  </a:cubicBezTo>
                  <a:cubicBezTo>
                    <a:pt x="21600" y="16311"/>
                    <a:pt x="21600" y="18738"/>
                    <a:pt x="21600" y="21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5187387" y="12620"/>
              <a:ext cx="166097" cy="410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356" fill="norm" stroke="1" extrusionOk="0">
                  <a:moveTo>
                    <a:pt x="16002" y="15118"/>
                  </a:moveTo>
                  <a:cubicBezTo>
                    <a:pt x="15192" y="14677"/>
                    <a:pt x="14382" y="14237"/>
                    <a:pt x="12627" y="14016"/>
                  </a:cubicBezTo>
                  <a:cubicBezTo>
                    <a:pt x="10872" y="13796"/>
                    <a:pt x="8172" y="13796"/>
                    <a:pt x="5877" y="14677"/>
                  </a:cubicBezTo>
                  <a:cubicBezTo>
                    <a:pt x="3582" y="15559"/>
                    <a:pt x="1692" y="17322"/>
                    <a:pt x="747" y="18534"/>
                  </a:cubicBezTo>
                  <a:cubicBezTo>
                    <a:pt x="-198" y="19747"/>
                    <a:pt x="-198" y="20408"/>
                    <a:pt x="477" y="20849"/>
                  </a:cubicBezTo>
                  <a:cubicBezTo>
                    <a:pt x="1152" y="21290"/>
                    <a:pt x="2502" y="21510"/>
                    <a:pt x="4392" y="21234"/>
                  </a:cubicBezTo>
                  <a:cubicBezTo>
                    <a:pt x="6282" y="20959"/>
                    <a:pt x="8712" y="20188"/>
                    <a:pt x="11142" y="18534"/>
                  </a:cubicBezTo>
                  <a:cubicBezTo>
                    <a:pt x="13572" y="16881"/>
                    <a:pt x="16002" y="14347"/>
                    <a:pt x="17757" y="11316"/>
                  </a:cubicBezTo>
                  <a:cubicBezTo>
                    <a:pt x="19512" y="8286"/>
                    <a:pt x="20592" y="4759"/>
                    <a:pt x="20997" y="2720"/>
                  </a:cubicBezTo>
                  <a:cubicBezTo>
                    <a:pt x="21402" y="681"/>
                    <a:pt x="21132" y="130"/>
                    <a:pt x="20457" y="20"/>
                  </a:cubicBezTo>
                  <a:cubicBezTo>
                    <a:pt x="19782" y="-90"/>
                    <a:pt x="18702" y="241"/>
                    <a:pt x="17622" y="1508"/>
                  </a:cubicBezTo>
                  <a:cubicBezTo>
                    <a:pt x="16542" y="2775"/>
                    <a:pt x="15462" y="4979"/>
                    <a:pt x="14652" y="7514"/>
                  </a:cubicBezTo>
                  <a:cubicBezTo>
                    <a:pt x="13842" y="10049"/>
                    <a:pt x="13302" y="12914"/>
                    <a:pt x="13572" y="15118"/>
                  </a:cubicBezTo>
                  <a:cubicBezTo>
                    <a:pt x="13842" y="17322"/>
                    <a:pt x="14922" y="18865"/>
                    <a:pt x="16137" y="19637"/>
                  </a:cubicBezTo>
                  <a:cubicBezTo>
                    <a:pt x="17352" y="20408"/>
                    <a:pt x="18702" y="20408"/>
                    <a:pt x="20052" y="20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5394664" y="233250"/>
              <a:ext cx="115020" cy="20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270" fill="norm" stroke="1" extrusionOk="0">
                  <a:moveTo>
                    <a:pt x="4760" y="7188"/>
                  </a:moveTo>
                  <a:cubicBezTo>
                    <a:pt x="6689" y="7406"/>
                    <a:pt x="8617" y="7625"/>
                    <a:pt x="10546" y="6861"/>
                  </a:cubicBezTo>
                  <a:cubicBezTo>
                    <a:pt x="12474" y="6097"/>
                    <a:pt x="14403" y="4352"/>
                    <a:pt x="15174" y="2934"/>
                  </a:cubicBezTo>
                  <a:cubicBezTo>
                    <a:pt x="15946" y="1515"/>
                    <a:pt x="15560" y="425"/>
                    <a:pt x="14403" y="97"/>
                  </a:cubicBezTo>
                  <a:cubicBezTo>
                    <a:pt x="13246" y="-230"/>
                    <a:pt x="11317" y="206"/>
                    <a:pt x="8617" y="2388"/>
                  </a:cubicBezTo>
                  <a:cubicBezTo>
                    <a:pt x="5917" y="4570"/>
                    <a:pt x="2446" y="8497"/>
                    <a:pt x="903" y="11552"/>
                  </a:cubicBezTo>
                  <a:cubicBezTo>
                    <a:pt x="-640" y="14606"/>
                    <a:pt x="-254" y="16788"/>
                    <a:pt x="2446" y="18425"/>
                  </a:cubicBezTo>
                  <a:cubicBezTo>
                    <a:pt x="5146" y="20061"/>
                    <a:pt x="10160" y="21152"/>
                    <a:pt x="13631" y="21261"/>
                  </a:cubicBezTo>
                  <a:cubicBezTo>
                    <a:pt x="17103" y="21370"/>
                    <a:pt x="19031" y="20497"/>
                    <a:pt x="20960" y="19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5522916" y="233191"/>
              <a:ext cx="120118" cy="413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36" fill="norm" stroke="1" extrusionOk="0">
                  <a:moveTo>
                    <a:pt x="11272" y="4931"/>
                  </a:moveTo>
                  <a:cubicBezTo>
                    <a:pt x="8620" y="7014"/>
                    <a:pt x="5967" y="9097"/>
                    <a:pt x="4262" y="11674"/>
                  </a:cubicBezTo>
                  <a:cubicBezTo>
                    <a:pt x="2557" y="14250"/>
                    <a:pt x="1799" y="17321"/>
                    <a:pt x="1230" y="19130"/>
                  </a:cubicBezTo>
                  <a:cubicBezTo>
                    <a:pt x="662" y="20939"/>
                    <a:pt x="283" y="21487"/>
                    <a:pt x="93" y="21432"/>
                  </a:cubicBezTo>
                  <a:cubicBezTo>
                    <a:pt x="-96" y="21377"/>
                    <a:pt x="-96" y="20719"/>
                    <a:pt x="1041" y="18472"/>
                  </a:cubicBezTo>
                  <a:cubicBezTo>
                    <a:pt x="2178" y="16224"/>
                    <a:pt x="4451" y="12386"/>
                    <a:pt x="6346" y="9262"/>
                  </a:cubicBezTo>
                  <a:cubicBezTo>
                    <a:pt x="8241" y="6137"/>
                    <a:pt x="9757" y="3725"/>
                    <a:pt x="10893" y="2244"/>
                  </a:cubicBezTo>
                  <a:cubicBezTo>
                    <a:pt x="12030" y="764"/>
                    <a:pt x="12788" y="216"/>
                    <a:pt x="14115" y="51"/>
                  </a:cubicBezTo>
                  <a:cubicBezTo>
                    <a:pt x="15441" y="-113"/>
                    <a:pt x="17336" y="106"/>
                    <a:pt x="18851" y="819"/>
                  </a:cubicBezTo>
                  <a:cubicBezTo>
                    <a:pt x="20367" y="1532"/>
                    <a:pt x="21504" y="2738"/>
                    <a:pt x="21504" y="4218"/>
                  </a:cubicBezTo>
                  <a:cubicBezTo>
                    <a:pt x="21504" y="5698"/>
                    <a:pt x="20367" y="7452"/>
                    <a:pt x="19041" y="8549"/>
                  </a:cubicBezTo>
                  <a:cubicBezTo>
                    <a:pt x="17715" y="9645"/>
                    <a:pt x="16199" y="10084"/>
                    <a:pt x="14115" y="10358"/>
                  </a:cubicBezTo>
                  <a:cubicBezTo>
                    <a:pt x="12030" y="10632"/>
                    <a:pt x="9378" y="10742"/>
                    <a:pt x="8051" y="10577"/>
                  </a:cubicBezTo>
                  <a:cubicBezTo>
                    <a:pt x="6725" y="10413"/>
                    <a:pt x="6725" y="9974"/>
                    <a:pt x="6725" y="9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5713828" y="264941"/>
              <a:ext cx="75256" cy="158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08" fill="norm" stroke="1" extrusionOk="0">
                  <a:moveTo>
                    <a:pt x="1532" y="7666"/>
                  </a:moveTo>
                  <a:cubicBezTo>
                    <a:pt x="2732" y="9087"/>
                    <a:pt x="3932" y="10508"/>
                    <a:pt x="6032" y="11219"/>
                  </a:cubicBezTo>
                  <a:cubicBezTo>
                    <a:pt x="8132" y="11929"/>
                    <a:pt x="11132" y="11929"/>
                    <a:pt x="13832" y="11219"/>
                  </a:cubicBezTo>
                  <a:cubicBezTo>
                    <a:pt x="16532" y="10508"/>
                    <a:pt x="18932" y="9087"/>
                    <a:pt x="20132" y="7666"/>
                  </a:cubicBezTo>
                  <a:cubicBezTo>
                    <a:pt x="21332" y="6245"/>
                    <a:pt x="21332" y="4824"/>
                    <a:pt x="21032" y="3403"/>
                  </a:cubicBezTo>
                  <a:cubicBezTo>
                    <a:pt x="20732" y="1982"/>
                    <a:pt x="20132" y="561"/>
                    <a:pt x="17432" y="134"/>
                  </a:cubicBezTo>
                  <a:cubicBezTo>
                    <a:pt x="14732" y="-292"/>
                    <a:pt x="9932" y="276"/>
                    <a:pt x="6332" y="2124"/>
                  </a:cubicBezTo>
                  <a:cubicBezTo>
                    <a:pt x="2732" y="3971"/>
                    <a:pt x="332" y="7097"/>
                    <a:pt x="32" y="10366"/>
                  </a:cubicBezTo>
                  <a:cubicBezTo>
                    <a:pt x="-268" y="13634"/>
                    <a:pt x="1532" y="17045"/>
                    <a:pt x="5432" y="18892"/>
                  </a:cubicBezTo>
                  <a:cubicBezTo>
                    <a:pt x="9332" y="20740"/>
                    <a:pt x="15332" y="21024"/>
                    <a:pt x="21332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5873749" y="199076"/>
              <a:ext cx="143935" cy="196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4447" y="8433"/>
                  </a:moveTo>
                  <a:cubicBezTo>
                    <a:pt x="3176" y="10707"/>
                    <a:pt x="1906" y="12980"/>
                    <a:pt x="1271" y="14686"/>
                  </a:cubicBezTo>
                  <a:cubicBezTo>
                    <a:pt x="635" y="16391"/>
                    <a:pt x="635" y="17528"/>
                    <a:pt x="476" y="18778"/>
                  </a:cubicBezTo>
                  <a:cubicBezTo>
                    <a:pt x="318" y="20029"/>
                    <a:pt x="0" y="21393"/>
                    <a:pt x="0" y="21052"/>
                  </a:cubicBezTo>
                  <a:cubicBezTo>
                    <a:pt x="0" y="20711"/>
                    <a:pt x="318" y="18665"/>
                    <a:pt x="1906" y="15254"/>
                  </a:cubicBezTo>
                  <a:cubicBezTo>
                    <a:pt x="3494" y="11844"/>
                    <a:pt x="6353" y="7069"/>
                    <a:pt x="8418" y="4340"/>
                  </a:cubicBezTo>
                  <a:cubicBezTo>
                    <a:pt x="10482" y="1612"/>
                    <a:pt x="11753" y="930"/>
                    <a:pt x="13341" y="475"/>
                  </a:cubicBezTo>
                  <a:cubicBezTo>
                    <a:pt x="14929" y="20"/>
                    <a:pt x="16835" y="-207"/>
                    <a:pt x="18106" y="248"/>
                  </a:cubicBezTo>
                  <a:cubicBezTo>
                    <a:pt x="19376" y="702"/>
                    <a:pt x="20012" y="1839"/>
                    <a:pt x="19535" y="4454"/>
                  </a:cubicBezTo>
                  <a:cubicBezTo>
                    <a:pt x="19059" y="7069"/>
                    <a:pt x="17471" y="11161"/>
                    <a:pt x="16676" y="14117"/>
                  </a:cubicBezTo>
                  <a:cubicBezTo>
                    <a:pt x="15882" y="17073"/>
                    <a:pt x="15882" y="18892"/>
                    <a:pt x="16835" y="19801"/>
                  </a:cubicBezTo>
                  <a:cubicBezTo>
                    <a:pt x="17788" y="20711"/>
                    <a:pt x="19694" y="20711"/>
                    <a:pt x="21600" y="20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6075627" y="34828"/>
              <a:ext cx="360686" cy="380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47" fill="norm" stroke="1" extrusionOk="0">
                  <a:moveTo>
                    <a:pt x="3742" y="15391"/>
                  </a:moveTo>
                  <a:cubicBezTo>
                    <a:pt x="4121" y="14917"/>
                    <a:pt x="4500" y="14442"/>
                    <a:pt x="4753" y="13848"/>
                  </a:cubicBezTo>
                  <a:cubicBezTo>
                    <a:pt x="5006" y="13255"/>
                    <a:pt x="5132" y="12543"/>
                    <a:pt x="4879" y="12187"/>
                  </a:cubicBezTo>
                  <a:cubicBezTo>
                    <a:pt x="4627" y="11831"/>
                    <a:pt x="3995" y="11831"/>
                    <a:pt x="3237" y="12365"/>
                  </a:cubicBezTo>
                  <a:cubicBezTo>
                    <a:pt x="2479" y="12899"/>
                    <a:pt x="1595" y="13967"/>
                    <a:pt x="1027" y="14917"/>
                  </a:cubicBezTo>
                  <a:cubicBezTo>
                    <a:pt x="458" y="15866"/>
                    <a:pt x="206" y="16697"/>
                    <a:pt x="79" y="17587"/>
                  </a:cubicBezTo>
                  <a:cubicBezTo>
                    <a:pt x="-47" y="18477"/>
                    <a:pt x="-47" y="19426"/>
                    <a:pt x="269" y="19782"/>
                  </a:cubicBezTo>
                  <a:cubicBezTo>
                    <a:pt x="585" y="20139"/>
                    <a:pt x="1216" y="19901"/>
                    <a:pt x="2479" y="18240"/>
                  </a:cubicBezTo>
                  <a:cubicBezTo>
                    <a:pt x="3742" y="16578"/>
                    <a:pt x="5637" y="13492"/>
                    <a:pt x="7027" y="10585"/>
                  </a:cubicBezTo>
                  <a:cubicBezTo>
                    <a:pt x="8416" y="7677"/>
                    <a:pt x="9300" y="4947"/>
                    <a:pt x="9806" y="3167"/>
                  </a:cubicBezTo>
                  <a:cubicBezTo>
                    <a:pt x="10311" y="1387"/>
                    <a:pt x="10437" y="556"/>
                    <a:pt x="10185" y="200"/>
                  </a:cubicBezTo>
                  <a:cubicBezTo>
                    <a:pt x="9932" y="-156"/>
                    <a:pt x="9300" y="-37"/>
                    <a:pt x="8606" y="556"/>
                  </a:cubicBezTo>
                  <a:cubicBezTo>
                    <a:pt x="7911" y="1149"/>
                    <a:pt x="7153" y="2218"/>
                    <a:pt x="6269" y="4117"/>
                  </a:cubicBezTo>
                  <a:cubicBezTo>
                    <a:pt x="5385" y="6015"/>
                    <a:pt x="4374" y="8745"/>
                    <a:pt x="3869" y="10822"/>
                  </a:cubicBezTo>
                  <a:cubicBezTo>
                    <a:pt x="3364" y="12899"/>
                    <a:pt x="3364" y="14323"/>
                    <a:pt x="3427" y="15391"/>
                  </a:cubicBezTo>
                  <a:cubicBezTo>
                    <a:pt x="3490" y="16459"/>
                    <a:pt x="3616" y="17171"/>
                    <a:pt x="3995" y="17646"/>
                  </a:cubicBezTo>
                  <a:cubicBezTo>
                    <a:pt x="4374" y="18121"/>
                    <a:pt x="5006" y="18358"/>
                    <a:pt x="5637" y="18477"/>
                  </a:cubicBezTo>
                  <a:cubicBezTo>
                    <a:pt x="6269" y="18596"/>
                    <a:pt x="6900" y="18596"/>
                    <a:pt x="7721" y="18121"/>
                  </a:cubicBezTo>
                  <a:cubicBezTo>
                    <a:pt x="8542" y="17646"/>
                    <a:pt x="9553" y="16697"/>
                    <a:pt x="10185" y="15925"/>
                  </a:cubicBezTo>
                  <a:cubicBezTo>
                    <a:pt x="10816" y="15154"/>
                    <a:pt x="11069" y="14560"/>
                    <a:pt x="11195" y="13789"/>
                  </a:cubicBezTo>
                  <a:cubicBezTo>
                    <a:pt x="11321" y="13018"/>
                    <a:pt x="11321" y="12068"/>
                    <a:pt x="11006" y="11831"/>
                  </a:cubicBezTo>
                  <a:cubicBezTo>
                    <a:pt x="10690" y="11593"/>
                    <a:pt x="10058" y="12068"/>
                    <a:pt x="9364" y="13196"/>
                  </a:cubicBezTo>
                  <a:cubicBezTo>
                    <a:pt x="8669" y="14323"/>
                    <a:pt x="7911" y="16103"/>
                    <a:pt x="7532" y="17290"/>
                  </a:cubicBezTo>
                  <a:cubicBezTo>
                    <a:pt x="7153" y="18477"/>
                    <a:pt x="7153" y="19070"/>
                    <a:pt x="7279" y="19664"/>
                  </a:cubicBezTo>
                  <a:cubicBezTo>
                    <a:pt x="7406" y="20257"/>
                    <a:pt x="7658" y="20851"/>
                    <a:pt x="8290" y="21147"/>
                  </a:cubicBezTo>
                  <a:cubicBezTo>
                    <a:pt x="8921" y="21444"/>
                    <a:pt x="9932" y="21444"/>
                    <a:pt x="11195" y="20910"/>
                  </a:cubicBezTo>
                  <a:cubicBezTo>
                    <a:pt x="12458" y="20376"/>
                    <a:pt x="13974" y="19308"/>
                    <a:pt x="15048" y="18240"/>
                  </a:cubicBezTo>
                  <a:cubicBezTo>
                    <a:pt x="16121" y="17171"/>
                    <a:pt x="16753" y="16103"/>
                    <a:pt x="16816" y="15866"/>
                  </a:cubicBezTo>
                  <a:cubicBezTo>
                    <a:pt x="16879" y="15629"/>
                    <a:pt x="16374" y="16222"/>
                    <a:pt x="16058" y="16815"/>
                  </a:cubicBezTo>
                  <a:cubicBezTo>
                    <a:pt x="15742" y="17409"/>
                    <a:pt x="15616" y="18002"/>
                    <a:pt x="15490" y="18655"/>
                  </a:cubicBezTo>
                  <a:cubicBezTo>
                    <a:pt x="15364" y="19308"/>
                    <a:pt x="15237" y="20020"/>
                    <a:pt x="15300" y="20020"/>
                  </a:cubicBezTo>
                  <a:cubicBezTo>
                    <a:pt x="15364" y="20020"/>
                    <a:pt x="15616" y="19308"/>
                    <a:pt x="16121" y="18002"/>
                  </a:cubicBezTo>
                  <a:cubicBezTo>
                    <a:pt x="16627" y="16697"/>
                    <a:pt x="17385" y="14798"/>
                    <a:pt x="18079" y="13552"/>
                  </a:cubicBezTo>
                  <a:cubicBezTo>
                    <a:pt x="18774" y="12306"/>
                    <a:pt x="19406" y="11712"/>
                    <a:pt x="19974" y="11593"/>
                  </a:cubicBezTo>
                  <a:cubicBezTo>
                    <a:pt x="20542" y="11475"/>
                    <a:pt x="21048" y="11831"/>
                    <a:pt x="21300" y="12662"/>
                  </a:cubicBezTo>
                  <a:cubicBezTo>
                    <a:pt x="21553" y="13492"/>
                    <a:pt x="21553" y="14798"/>
                    <a:pt x="21490" y="16044"/>
                  </a:cubicBezTo>
                  <a:cubicBezTo>
                    <a:pt x="21427" y="17290"/>
                    <a:pt x="21300" y="18477"/>
                    <a:pt x="21174" y="19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6476699" y="241600"/>
              <a:ext cx="366485" cy="175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6225" y="2082"/>
                  </a:moveTo>
                  <a:cubicBezTo>
                    <a:pt x="5853" y="1041"/>
                    <a:pt x="5480" y="0"/>
                    <a:pt x="5046" y="0"/>
                  </a:cubicBezTo>
                  <a:cubicBezTo>
                    <a:pt x="4611" y="0"/>
                    <a:pt x="4115" y="1041"/>
                    <a:pt x="3246" y="3773"/>
                  </a:cubicBezTo>
                  <a:cubicBezTo>
                    <a:pt x="2377" y="6506"/>
                    <a:pt x="1135" y="10930"/>
                    <a:pt x="515" y="13793"/>
                  </a:cubicBezTo>
                  <a:cubicBezTo>
                    <a:pt x="-106" y="16655"/>
                    <a:pt x="-106" y="17957"/>
                    <a:pt x="204" y="18867"/>
                  </a:cubicBezTo>
                  <a:cubicBezTo>
                    <a:pt x="515" y="19778"/>
                    <a:pt x="1135" y="20299"/>
                    <a:pt x="2563" y="20169"/>
                  </a:cubicBezTo>
                  <a:cubicBezTo>
                    <a:pt x="3991" y="20039"/>
                    <a:pt x="6225" y="19258"/>
                    <a:pt x="8460" y="17046"/>
                  </a:cubicBezTo>
                  <a:cubicBezTo>
                    <a:pt x="10694" y="14834"/>
                    <a:pt x="12928" y="11190"/>
                    <a:pt x="14170" y="8718"/>
                  </a:cubicBezTo>
                  <a:cubicBezTo>
                    <a:pt x="15411" y="6246"/>
                    <a:pt x="15660" y="4945"/>
                    <a:pt x="15846" y="3643"/>
                  </a:cubicBezTo>
                  <a:cubicBezTo>
                    <a:pt x="16032" y="2342"/>
                    <a:pt x="16156" y="1041"/>
                    <a:pt x="15908" y="651"/>
                  </a:cubicBezTo>
                  <a:cubicBezTo>
                    <a:pt x="15660" y="260"/>
                    <a:pt x="15039" y="781"/>
                    <a:pt x="14232" y="2342"/>
                  </a:cubicBezTo>
                  <a:cubicBezTo>
                    <a:pt x="13425" y="3904"/>
                    <a:pt x="12432" y="6506"/>
                    <a:pt x="11811" y="8848"/>
                  </a:cubicBezTo>
                  <a:cubicBezTo>
                    <a:pt x="11191" y="11190"/>
                    <a:pt x="10942" y="13272"/>
                    <a:pt x="10880" y="14964"/>
                  </a:cubicBezTo>
                  <a:cubicBezTo>
                    <a:pt x="10818" y="16655"/>
                    <a:pt x="10942" y="17957"/>
                    <a:pt x="11377" y="18737"/>
                  </a:cubicBezTo>
                  <a:cubicBezTo>
                    <a:pt x="11811" y="19518"/>
                    <a:pt x="12556" y="19778"/>
                    <a:pt x="14294" y="20169"/>
                  </a:cubicBezTo>
                  <a:cubicBezTo>
                    <a:pt x="16032" y="20559"/>
                    <a:pt x="18763" y="21080"/>
                    <a:pt x="214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175683" y="614134"/>
              <a:ext cx="36639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" y="20348"/>
                    <a:pt x="399" y="19096"/>
                    <a:pt x="686" y="18000"/>
                  </a:cubicBezTo>
                  <a:cubicBezTo>
                    <a:pt x="973" y="16904"/>
                    <a:pt x="1348" y="15965"/>
                    <a:pt x="1747" y="15183"/>
                  </a:cubicBezTo>
                  <a:cubicBezTo>
                    <a:pt x="2146" y="14400"/>
                    <a:pt x="2571" y="13774"/>
                    <a:pt x="3014" y="13304"/>
                  </a:cubicBezTo>
                  <a:cubicBezTo>
                    <a:pt x="3456" y="12835"/>
                    <a:pt x="3918" y="12522"/>
                    <a:pt x="4392" y="12365"/>
                  </a:cubicBezTo>
                  <a:cubicBezTo>
                    <a:pt x="4867" y="12209"/>
                    <a:pt x="5353" y="12209"/>
                    <a:pt x="5827" y="12052"/>
                  </a:cubicBezTo>
                  <a:cubicBezTo>
                    <a:pt x="6302" y="11896"/>
                    <a:pt x="6763" y="11583"/>
                    <a:pt x="7244" y="11270"/>
                  </a:cubicBezTo>
                  <a:cubicBezTo>
                    <a:pt x="7724" y="10957"/>
                    <a:pt x="8223" y="10643"/>
                    <a:pt x="8691" y="10330"/>
                  </a:cubicBezTo>
                  <a:cubicBezTo>
                    <a:pt x="9159" y="10017"/>
                    <a:pt x="9596" y="9704"/>
                    <a:pt x="10058" y="9391"/>
                  </a:cubicBezTo>
                  <a:cubicBezTo>
                    <a:pt x="10519" y="9078"/>
                    <a:pt x="11006" y="8765"/>
                    <a:pt x="11511" y="8452"/>
                  </a:cubicBezTo>
                  <a:cubicBezTo>
                    <a:pt x="12017" y="8139"/>
                    <a:pt x="12541" y="7826"/>
                    <a:pt x="13015" y="7357"/>
                  </a:cubicBezTo>
                  <a:cubicBezTo>
                    <a:pt x="13489" y="6887"/>
                    <a:pt x="13913" y="6261"/>
                    <a:pt x="14344" y="5791"/>
                  </a:cubicBezTo>
                  <a:cubicBezTo>
                    <a:pt x="14774" y="5322"/>
                    <a:pt x="15211" y="5009"/>
                    <a:pt x="15642" y="4852"/>
                  </a:cubicBezTo>
                  <a:cubicBezTo>
                    <a:pt x="16072" y="4696"/>
                    <a:pt x="16496" y="4696"/>
                    <a:pt x="17002" y="4539"/>
                  </a:cubicBezTo>
                  <a:cubicBezTo>
                    <a:pt x="17507" y="4383"/>
                    <a:pt x="18094" y="4070"/>
                    <a:pt x="18699" y="3600"/>
                  </a:cubicBezTo>
                  <a:cubicBezTo>
                    <a:pt x="19304" y="3130"/>
                    <a:pt x="19928" y="2504"/>
                    <a:pt x="20415" y="1878"/>
                  </a:cubicBezTo>
                  <a:cubicBezTo>
                    <a:pt x="20901" y="1252"/>
                    <a:pt x="21251" y="6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5452533" y="550634"/>
              <a:ext cx="552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76" y="20160"/>
                    <a:pt x="6952" y="18720"/>
                    <a:pt x="10055" y="16560"/>
                  </a:cubicBezTo>
                  <a:cubicBezTo>
                    <a:pt x="13159" y="14400"/>
                    <a:pt x="15890" y="11520"/>
                    <a:pt x="17752" y="8640"/>
                  </a:cubicBezTo>
                  <a:cubicBezTo>
                    <a:pt x="19614" y="5760"/>
                    <a:pt x="2060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296333" y="658584"/>
              <a:ext cx="63055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" y="21086"/>
                    <a:pt x="522" y="20571"/>
                    <a:pt x="787" y="19714"/>
                  </a:cubicBezTo>
                  <a:cubicBezTo>
                    <a:pt x="1051" y="18857"/>
                    <a:pt x="1320" y="17657"/>
                    <a:pt x="1606" y="16543"/>
                  </a:cubicBezTo>
                  <a:cubicBezTo>
                    <a:pt x="1892" y="15429"/>
                    <a:pt x="2197" y="14400"/>
                    <a:pt x="2491" y="13629"/>
                  </a:cubicBezTo>
                  <a:cubicBezTo>
                    <a:pt x="2784" y="12857"/>
                    <a:pt x="3067" y="12343"/>
                    <a:pt x="3332" y="11829"/>
                  </a:cubicBezTo>
                  <a:cubicBezTo>
                    <a:pt x="3596" y="11314"/>
                    <a:pt x="3843" y="10800"/>
                    <a:pt x="4089" y="10371"/>
                  </a:cubicBezTo>
                  <a:cubicBezTo>
                    <a:pt x="4336" y="9943"/>
                    <a:pt x="4582" y="9600"/>
                    <a:pt x="4851" y="9257"/>
                  </a:cubicBezTo>
                  <a:cubicBezTo>
                    <a:pt x="5119" y="8914"/>
                    <a:pt x="5409" y="8571"/>
                    <a:pt x="5710" y="8143"/>
                  </a:cubicBezTo>
                  <a:cubicBezTo>
                    <a:pt x="6011" y="7714"/>
                    <a:pt x="6323" y="7200"/>
                    <a:pt x="6645" y="6771"/>
                  </a:cubicBezTo>
                  <a:cubicBezTo>
                    <a:pt x="6968" y="6343"/>
                    <a:pt x="7302" y="6000"/>
                    <a:pt x="7592" y="5657"/>
                  </a:cubicBezTo>
                  <a:cubicBezTo>
                    <a:pt x="7882" y="5314"/>
                    <a:pt x="8128" y="4971"/>
                    <a:pt x="8367" y="4714"/>
                  </a:cubicBezTo>
                  <a:cubicBezTo>
                    <a:pt x="8607" y="4457"/>
                    <a:pt x="8839" y="4286"/>
                    <a:pt x="9067" y="4114"/>
                  </a:cubicBezTo>
                  <a:cubicBezTo>
                    <a:pt x="9295" y="3943"/>
                    <a:pt x="9520" y="3771"/>
                    <a:pt x="9749" y="3600"/>
                  </a:cubicBezTo>
                  <a:cubicBezTo>
                    <a:pt x="9977" y="3429"/>
                    <a:pt x="10209" y="3257"/>
                    <a:pt x="10499" y="3086"/>
                  </a:cubicBezTo>
                  <a:cubicBezTo>
                    <a:pt x="10789" y="2914"/>
                    <a:pt x="11137" y="2743"/>
                    <a:pt x="11431" y="2571"/>
                  </a:cubicBezTo>
                  <a:cubicBezTo>
                    <a:pt x="11724" y="2400"/>
                    <a:pt x="11964" y="2229"/>
                    <a:pt x="12199" y="2057"/>
                  </a:cubicBezTo>
                  <a:cubicBezTo>
                    <a:pt x="12435" y="1886"/>
                    <a:pt x="12667" y="1714"/>
                    <a:pt x="12903" y="1629"/>
                  </a:cubicBezTo>
                  <a:cubicBezTo>
                    <a:pt x="13138" y="1543"/>
                    <a:pt x="13378" y="1543"/>
                    <a:pt x="13668" y="1457"/>
                  </a:cubicBezTo>
                  <a:cubicBezTo>
                    <a:pt x="13958" y="1371"/>
                    <a:pt x="14298" y="1200"/>
                    <a:pt x="14585" y="1114"/>
                  </a:cubicBezTo>
                  <a:cubicBezTo>
                    <a:pt x="14871" y="1029"/>
                    <a:pt x="15103" y="1029"/>
                    <a:pt x="15328" y="943"/>
                  </a:cubicBezTo>
                  <a:cubicBezTo>
                    <a:pt x="15553" y="857"/>
                    <a:pt x="15770" y="686"/>
                    <a:pt x="16046" y="600"/>
                  </a:cubicBezTo>
                  <a:cubicBezTo>
                    <a:pt x="16321" y="514"/>
                    <a:pt x="16655" y="514"/>
                    <a:pt x="16931" y="429"/>
                  </a:cubicBezTo>
                  <a:cubicBezTo>
                    <a:pt x="17206" y="343"/>
                    <a:pt x="17424" y="171"/>
                    <a:pt x="17688" y="86"/>
                  </a:cubicBezTo>
                  <a:cubicBezTo>
                    <a:pt x="17953" y="0"/>
                    <a:pt x="18265" y="0"/>
                    <a:pt x="18566" y="0"/>
                  </a:cubicBezTo>
                  <a:cubicBezTo>
                    <a:pt x="18866" y="0"/>
                    <a:pt x="19156" y="0"/>
                    <a:pt x="19479" y="86"/>
                  </a:cubicBezTo>
                  <a:cubicBezTo>
                    <a:pt x="19802" y="171"/>
                    <a:pt x="20157" y="343"/>
                    <a:pt x="20516" y="771"/>
                  </a:cubicBezTo>
                  <a:cubicBezTo>
                    <a:pt x="20875" y="1200"/>
                    <a:pt x="21237" y="1886"/>
                    <a:pt x="21600" y="2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3776133" y="556984"/>
              <a:ext cx="1752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200"/>
                  </a:moveTo>
                  <a:cubicBezTo>
                    <a:pt x="417" y="20000"/>
                    <a:pt x="835" y="20800"/>
                    <a:pt x="1591" y="21200"/>
                  </a:cubicBezTo>
                  <a:cubicBezTo>
                    <a:pt x="2348" y="21600"/>
                    <a:pt x="3443" y="21600"/>
                    <a:pt x="4539" y="21600"/>
                  </a:cubicBezTo>
                  <a:cubicBezTo>
                    <a:pt x="5635" y="21600"/>
                    <a:pt x="6730" y="21600"/>
                    <a:pt x="7813" y="21600"/>
                  </a:cubicBezTo>
                  <a:cubicBezTo>
                    <a:pt x="8896" y="21600"/>
                    <a:pt x="9965" y="21600"/>
                    <a:pt x="10943" y="20800"/>
                  </a:cubicBezTo>
                  <a:cubicBezTo>
                    <a:pt x="11922" y="20000"/>
                    <a:pt x="12809" y="18400"/>
                    <a:pt x="13761" y="16800"/>
                  </a:cubicBezTo>
                  <a:cubicBezTo>
                    <a:pt x="14713" y="15200"/>
                    <a:pt x="15730" y="13600"/>
                    <a:pt x="16722" y="12000"/>
                  </a:cubicBezTo>
                  <a:cubicBezTo>
                    <a:pt x="17713" y="10400"/>
                    <a:pt x="18678" y="8800"/>
                    <a:pt x="19487" y="6800"/>
                  </a:cubicBezTo>
                  <a:cubicBezTo>
                    <a:pt x="20296" y="4800"/>
                    <a:pt x="2094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0" y="1171899"/>
              <a:ext cx="169334" cy="345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6210" y="7918"/>
                  </a:moveTo>
                  <a:cubicBezTo>
                    <a:pt x="4860" y="10798"/>
                    <a:pt x="3510" y="13678"/>
                    <a:pt x="2565" y="15642"/>
                  </a:cubicBezTo>
                  <a:cubicBezTo>
                    <a:pt x="1620" y="17606"/>
                    <a:pt x="1080" y="18653"/>
                    <a:pt x="675" y="19569"/>
                  </a:cubicBezTo>
                  <a:cubicBezTo>
                    <a:pt x="270" y="20486"/>
                    <a:pt x="0" y="21271"/>
                    <a:pt x="0" y="21337"/>
                  </a:cubicBezTo>
                  <a:cubicBezTo>
                    <a:pt x="0" y="21402"/>
                    <a:pt x="270" y="20747"/>
                    <a:pt x="1755" y="18587"/>
                  </a:cubicBezTo>
                  <a:cubicBezTo>
                    <a:pt x="3240" y="16427"/>
                    <a:pt x="5940" y="12762"/>
                    <a:pt x="8100" y="9555"/>
                  </a:cubicBezTo>
                  <a:cubicBezTo>
                    <a:pt x="10260" y="6347"/>
                    <a:pt x="11880" y="3598"/>
                    <a:pt x="13230" y="1962"/>
                  </a:cubicBezTo>
                  <a:cubicBezTo>
                    <a:pt x="14580" y="326"/>
                    <a:pt x="15660" y="-198"/>
                    <a:pt x="16200" y="64"/>
                  </a:cubicBezTo>
                  <a:cubicBezTo>
                    <a:pt x="16740" y="326"/>
                    <a:pt x="16740" y="1373"/>
                    <a:pt x="16740" y="4449"/>
                  </a:cubicBezTo>
                  <a:cubicBezTo>
                    <a:pt x="16740" y="7526"/>
                    <a:pt x="16740" y="12631"/>
                    <a:pt x="16740" y="15577"/>
                  </a:cubicBezTo>
                  <a:cubicBezTo>
                    <a:pt x="16740" y="18522"/>
                    <a:pt x="16740" y="19307"/>
                    <a:pt x="17280" y="19962"/>
                  </a:cubicBezTo>
                  <a:cubicBezTo>
                    <a:pt x="17820" y="20617"/>
                    <a:pt x="18900" y="21140"/>
                    <a:pt x="19710" y="20944"/>
                  </a:cubicBezTo>
                  <a:cubicBezTo>
                    <a:pt x="20520" y="20747"/>
                    <a:pt x="21060" y="19831"/>
                    <a:pt x="21600" y="18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67733" y="1376134"/>
              <a:ext cx="158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378883" y="1566634"/>
              <a:ext cx="63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855133" y="1214084"/>
              <a:ext cx="110395" cy="34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15" fill="norm" stroke="1" extrusionOk="0">
                  <a:moveTo>
                    <a:pt x="19562" y="4131"/>
                  </a:moveTo>
                  <a:cubicBezTo>
                    <a:pt x="19970" y="3476"/>
                    <a:pt x="20377" y="2822"/>
                    <a:pt x="20785" y="2036"/>
                  </a:cubicBezTo>
                  <a:cubicBezTo>
                    <a:pt x="21192" y="1251"/>
                    <a:pt x="21600" y="335"/>
                    <a:pt x="20785" y="73"/>
                  </a:cubicBezTo>
                  <a:cubicBezTo>
                    <a:pt x="19970" y="-189"/>
                    <a:pt x="17932" y="204"/>
                    <a:pt x="14672" y="2036"/>
                  </a:cubicBezTo>
                  <a:cubicBezTo>
                    <a:pt x="11411" y="3869"/>
                    <a:pt x="6928" y="7142"/>
                    <a:pt x="4279" y="10284"/>
                  </a:cubicBezTo>
                  <a:cubicBezTo>
                    <a:pt x="1630" y="13426"/>
                    <a:pt x="815" y="16436"/>
                    <a:pt x="815" y="18269"/>
                  </a:cubicBezTo>
                  <a:cubicBezTo>
                    <a:pt x="815" y="20102"/>
                    <a:pt x="1630" y="20756"/>
                    <a:pt x="3057" y="21084"/>
                  </a:cubicBezTo>
                  <a:cubicBezTo>
                    <a:pt x="4483" y="21411"/>
                    <a:pt x="6521" y="21411"/>
                    <a:pt x="8151" y="20953"/>
                  </a:cubicBezTo>
                  <a:cubicBezTo>
                    <a:pt x="9781" y="20495"/>
                    <a:pt x="11004" y="19578"/>
                    <a:pt x="11615" y="18793"/>
                  </a:cubicBezTo>
                  <a:cubicBezTo>
                    <a:pt x="12226" y="18007"/>
                    <a:pt x="12226" y="17353"/>
                    <a:pt x="10189" y="16698"/>
                  </a:cubicBezTo>
                  <a:cubicBezTo>
                    <a:pt x="8151" y="16044"/>
                    <a:pt x="4075" y="15389"/>
                    <a:pt x="0" y="14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1033877" y="1286036"/>
              <a:ext cx="137814" cy="211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198" fill="norm" stroke="1" extrusionOk="0">
                  <a:moveTo>
                    <a:pt x="12618" y="6472"/>
                  </a:moveTo>
                  <a:cubicBezTo>
                    <a:pt x="12945" y="5414"/>
                    <a:pt x="13272" y="4355"/>
                    <a:pt x="13436" y="3296"/>
                  </a:cubicBezTo>
                  <a:cubicBezTo>
                    <a:pt x="13599" y="2237"/>
                    <a:pt x="13599" y="1178"/>
                    <a:pt x="12781" y="543"/>
                  </a:cubicBezTo>
                  <a:cubicBezTo>
                    <a:pt x="11963" y="-92"/>
                    <a:pt x="10327" y="-304"/>
                    <a:pt x="8363" y="649"/>
                  </a:cubicBezTo>
                  <a:cubicBezTo>
                    <a:pt x="6399" y="1602"/>
                    <a:pt x="4109" y="3720"/>
                    <a:pt x="2472" y="6896"/>
                  </a:cubicBezTo>
                  <a:cubicBezTo>
                    <a:pt x="836" y="10072"/>
                    <a:pt x="-146" y="14308"/>
                    <a:pt x="18" y="17061"/>
                  </a:cubicBezTo>
                  <a:cubicBezTo>
                    <a:pt x="181" y="19814"/>
                    <a:pt x="1490" y="21084"/>
                    <a:pt x="4763" y="21190"/>
                  </a:cubicBezTo>
                  <a:cubicBezTo>
                    <a:pt x="8036" y="21296"/>
                    <a:pt x="13272" y="20237"/>
                    <a:pt x="16545" y="17908"/>
                  </a:cubicBezTo>
                  <a:cubicBezTo>
                    <a:pt x="19818" y="15578"/>
                    <a:pt x="21127" y="11978"/>
                    <a:pt x="21290" y="9543"/>
                  </a:cubicBezTo>
                  <a:cubicBezTo>
                    <a:pt x="21454" y="7108"/>
                    <a:pt x="20472" y="5837"/>
                    <a:pt x="19163" y="5202"/>
                  </a:cubicBezTo>
                  <a:cubicBezTo>
                    <a:pt x="17854" y="4567"/>
                    <a:pt x="16218" y="4567"/>
                    <a:pt x="14581" y="4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1336510" y="1299934"/>
              <a:ext cx="1392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314"/>
                    <a:pt x="-1303" y="10629"/>
                    <a:pt x="240" y="14229"/>
                  </a:cubicBezTo>
                  <a:cubicBezTo>
                    <a:pt x="1783" y="17829"/>
                    <a:pt x="11040" y="19714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1356783" y="1242511"/>
              <a:ext cx="190501" cy="63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3" fill="norm" stroke="1" extrusionOk="0">
                  <a:moveTo>
                    <a:pt x="0" y="20993"/>
                  </a:moveTo>
                  <a:cubicBezTo>
                    <a:pt x="240" y="17509"/>
                    <a:pt x="480" y="14025"/>
                    <a:pt x="3480" y="9845"/>
                  </a:cubicBezTo>
                  <a:cubicBezTo>
                    <a:pt x="6480" y="5664"/>
                    <a:pt x="12240" y="787"/>
                    <a:pt x="15720" y="90"/>
                  </a:cubicBezTo>
                  <a:cubicBezTo>
                    <a:pt x="19200" y="-607"/>
                    <a:pt x="20400" y="2877"/>
                    <a:pt x="21600" y="6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1356783" y="1382484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429"/>
                    <a:pt x="7200" y="9257"/>
                    <a:pt x="10800" y="5657"/>
                  </a:cubicBezTo>
                  <a:cubicBezTo>
                    <a:pt x="14400" y="2057"/>
                    <a:pt x="180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1803967" y="1272465"/>
              <a:ext cx="219567" cy="243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227" fill="norm" stroke="1" extrusionOk="0">
                  <a:moveTo>
                    <a:pt x="15168" y="10704"/>
                  </a:moveTo>
                  <a:cubicBezTo>
                    <a:pt x="14962" y="8858"/>
                    <a:pt x="14756" y="7012"/>
                    <a:pt x="14242" y="5812"/>
                  </a:cubicBezTo>
                  <a:cubicBezTo>
                    <a:pt x="13728" y="4612"/>
                    <a:pt x="12905" y="4058"/>
                    <a:pt x="12082" y="4058"/>
                  </a:cubicBezTo>
                  <a:cubicBezTo>
                    <a:pt x="11259" y="4058"/>
                    <a:pt x="10436" y="4612"/>
                    <a:pt x="9099" y="6365"/>
                  </a:cubicBezTo>
                  <a:cubicBezTo>
                    <a:pt x="7762" y="8119"/>
                    <a:pt x="5910" y="11073"/>
                    <a:pt x="4882" y="13012"/>
                  </a:cubicBezTo>
                  <a:cubicBezTo>
                    <a:pt x="3853" y="14950"/>
                    <a:pt x="3648" y="15873"/>
                    <a:pt x="3853" y="16796"/>
                  </a:cubicBezTo>
                  <a:cubicBezTo>
                    <a:pt x="4059" y="17719"/>
                    <a:pt x="4676" y="18642"/>
                    <a:pt x="6013" y="18550"/>
                  </a:cubicBezTo>
                  <a:cubicBezTo>
                    <a:pt x="7350" y="18458"/>
                    <a:pt x="9408" y="17350"/>
                    <a:pt x="11053" y="15965"/>
                  </a:cubicBezTo>
                  <a:cubicBezTo>
                    <a:pt x="12699" y="14581"/>
                    <a:pt x="13933" y="12919"/>
                    <a:pt x="14653" y="11627"/>
                  </a:cubicBezTo>
                  <a:cubicBezTo>
                    <a:pt x="15373" y="10335"/>
                    <a:pt x="15579" y="9412"/>
                    <a:pt x="15579" y="9504"/>
                  </a:cubicBezTo>
                  <a:cubicBezTo>
                    <a:pt x="15579" y="9596"/>
                    <a:pt x="15373" y="10704"/>
                    <a:pt x="15682" y="11535"/>
                  </a:cubicBezTo>
                  <a:cubicBezTo>
                    <a:pt x="15990" y="12365"/>
                    <a:pt x="16813" y="12919"/>
                    <a:pt x="17636" y="12919"/>
                  </a:cubicBezTo>
                  <a:cubicBezTo>
                    <a:pt x="18459" y="12919"/>
                    <a:pt x="19282" y="12365"/>
                    <a:pt x="20002" y="11165"/>
                  </a:cubicBezTo>
                  <a:cubicBezTo>
                    <a:pt x="20722" y="9965"/>
                    <a:pt x="21339" y="8119"/>
                    <a:pt x="21339" y="6089"/>
                  </a:cubicBezTo>
                  <a:cubicBezTo>
                    <a:pt x="21339" y="4058"/>
                    <a:pt x="20722" y="1842"/>
                    <a:pt x="18665" y="735"/>
                  </a:cubicBezTo>
                  <a:cubicBezTo>
                    <a:pt x="16608" y="-373"/>
                    <a:pt x="13110" y="-373"/>
                    <a:pt x="9716" y="1750"/>
                  </a:cubicBezTo>
                  <a:cubicBezTo>
                    <a:pt x="6322" y="3873"/>
                    <a:pt x="3030" y="8119"/>
                    <a:pt x="1385" y="11165"/>
                  </a:cubicBezTo>
                  <a:cubicBezTo>
                    <a:pt x="-261" y="14212"/>
                    <a:pt x="-261" y="16058"/>
                    <a:pt x="459" y="17812"/>
                  </a:cubicBezTo>
                  <a:cubicBezTo>
                    <a:pt x="1179" y="19565"/>
                    <a:pt x="2619" y="21227"/>
                    <a:pt x="5602" y="21227"/>
                  </a:cubicBezTo>
                  <a:cubicBezTo>
                    <a:pt x="8585" y="21227"/>
                    <a:pt x="13110" y="19565"/>
                    <a:pt x="17636" y="17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2274076" y="1261834"/>
              <a:ext cx="980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929"/>
                    <a:pt x="2735" y="11859"/>
                    <a:pt x="575" y="15459"/>
                  </a:cubicBezTo>
                  <a:cubicBezTo>
                    <a:pt x="-1585" y="19059"/>
                    <a:pt x="2735" y="2032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2188633" y="1183315"/>
              <a:ext cx="282311" cy="342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19" fill="norm" stroke="1" extrusionOk="0">
                  <a:moveTo>
                    <a:pt x="6240" y="5711"/>
                  </a:moveTo>
                  <a:cubicBezTo>
                    <a:pt x="6080" y="4651"/>
                    <a:pt x="5920" y="3590"/>
                    <a:pt x="7440" y="2464"/>
                  </a:cubicBezTo>
                  <a:cubicBezTo>
                    <a:pt x="8960" y="1338"/>
                    <a:pt x="12160" y="145"/>
                    <a:pt x="14800" y="13"/>
                  </a:cubicBezTo>
                  <a:cubicBezTo>
                    <a:pt x="17440" y="-120"/>
                    <a:pt x="19520" y="808"/>
                    <a:pt x="20560" y="1934"/>
                  </a:cubicBezTo>
                  <a:cubicBezTo>
                    <a:pt x="21600" y="3060"/>
                    <a:pt x="21600" y="4386"/>
                    <a:pt x="20560" y="5843"/>
                  </a:cubicBezTo>
                  <a:cubicBezTo>
                    <a:pt x="19520" y="7301"/>
                    <a:pt x="17440" y="8891"/>
                    <a:pt x="16160" y="10017"/>
                  </a:cubicBezTo>
                  <a:cubicBezTo>
                    <a:pt x="14880" y="11144"/>
                    <a:pt x="14400" y="11806"/>
                    <a:pt x="14640" y="12403"/>
                  </a:cubicBezTo>
                  <a:cubicBezTo>
                    <a:pt x="14880" y="12999"/>
                    <a:pt x="15840" y="13529"/>
                    <a:pt x="16640" y="14059"/>
                  </a:cubicBezTo>
                  <a:cubicBezTo>
                    <a:pt x="17440" y="14589"/>
                    <a:pt x="18080" y="15119"/>
                    <a:pt x="18480" y="15848"/>
                  </a:cubicBezTo>
                  <a:cubicBezTo>
                    <a:pt x="18880" y="16577"/>
                    <a:pt x="19040" y="17505"/>
                    <a:pt x="18720" y="18233"/>
                  </a:cubicBezTo>
                  <a:cubicBezTo>
                    <a:pt x="18400" y="18962"/>
                    <a:pt x="17600" y="19492"/>
                    <a:pt x="15360" y="20089"/>
                  </a:cubicBezTo>
                  <a:cubicBezTo>
                    <a:pt x="13120" y="20685"/>
                    <a:pt x="9440" y="21347"/>
                    <a:pt x="6640" y="21414"/>
                  </a:cubicBezTo>
                  <a:cubicBezTo>
                    <a:pt x="3840" y="21480"/>
                    <a:pt x="1920" y="20950"/>
                    <a:pt x="0" y="20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937683" y="1903184"/>
              <a:ext cx="254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7200" y="4871"/>
                    <a:pt x="3600" y="9741"/>
                    <a:pt x="1800" y="12706"/>
                  </a:cubicBezTo>
                  <a:cubicBezTo>
                    <a:pt x="0" y="15671"/>
                    <a:pt x="0" y="16729"/>
                    <a:pt x="0" y="17788"/>
                  </a:cubicBezTo>
                  <a:cubicBezTo>
                    <a:pt x="0" y="18847"/>
                    <a:pt x="0" y="19906"/>
                    <a:pt x="3600" y="20541"/>
                  </a:cubicBezTo>
                  <a:cubicBezTo>
                    <a:pt x="7200" y="21176"/>
                    <a:pt x="14400" y="213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1100105" y="1899164"/>
              <a:ext cx="21729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015" fill="norm" stroke="1" extrusionOk="0">
                  <a:moveTo>
                    <a:pt x="20157" y="7055"/>
                  </a:moveTo>
                  <a:cubicBezTo>
                    <a:pt x="12302" y="2735"/>
                    <a:pt x="4448" y="-1585"/>
                    <a:pt x="1502" y="575"/>
                  </a:cubicBezTo>
                  <a:cubicBezTo>
                    <a:pt x="-1443" y="2735"/>
                    <a:pt x="521" y="11375"/>
                    <a:pt x="2484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886883" y="1911650"/>
              <a:ext cx="211667" cy="294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1234"/>
                  </a:moveTo>
                  <a:cubicBezTo>
                    <a:pt x="6480" y="926"/>
                    <a:pt x="12960" y="617"/>
                    <a:pt x="16740" y="386"/>
                  </a:cubicBezTo>
                  <a:cubicBezTo>
                    <a:pt x="20520" y="154"/>
                    <a:pt x="21600" y="0"/>
                    <a:pt x="21600" y="0"/>
                  </a:cubicBezTo>
                  <a:cubicBezTo>
                    <a:pt x="21600" y="0"/>
                    <a:pt x="20520" y="154"/>
                    <a:pt x="17604" y="463"/>
                  </a:cubicBezTo>
                  <a:cubicBezTo>
                    <a:pt x="14688" y="771"/>
                    <a:pt x="9936" y="1234"/>
                    <a:pt x="6912" y="1620"/>
                  </a:cubicBezTo>
                  <a:cubicBezTo>
                    <a:pt x="3888" y="2006"/>
                    <a:pt x="2592" y="2314"/>
                    <a:pt x="1944" y="2931"/>
                  </a:cubicBezTo>
                  <a:cubicBezTo>
                    <a:pt x="1296" y="3549"/>
                    <a:pt x="1296" y="4474"/>
                    <a:pt x="1512" y="5786"/>
                  </a:cubicBezTo>
                  <a:cubicBezTo>
                    <a:pt x="1728" y="7097"/>
                    <a:pt x="2160" y="8794"/>
                    <a:pt x="2376" y="10029"/>
                  </a:cubicBezTo>
                  <a:cubicBezTo>
                    <a:pt x="2592" y="11263"/>
                    <a:pt x="2592" y="12034"/>
                    <a:pt x="3240" y="12111"/>
                  </a:cubicBezTo>
                  <a:cubicBezTo>
                    <a:pt x="3888" y="12189"/>
                    <a:pt x="5184" y="11571"/>
                    <a:pt x="6372" y="11186"/>
                  </a:cubicBezTo>
                  <a:cubicBezTo>
                    <a:pt x="7560" y="10800"/>
                    <a:pt x="8640" y="10646"/>
                    <a:pt x="9612" y="10877"/>
                  </a:cubicBezTo>
                  <a:cubicBezTo>
                    <a:pt x="10584" y="11109"/>
                    <a:pt x="11448" y="11726"/>
                    <a:pt x="12204" y="12343"/>
                  </a:cubicBezTo>
                  <a:cubicBezTo>
                    <a:pt x="12960" y="12960"/>
                    <a:pt x="13608" y="13577"/>
                    <a:pt x="14040" y="14271"/>
                  </a:cubicBezTo>
                  <a:cubicBezTo>
                    <a:pt x="14472" y="14966"/>
                    <a:pt x="14688" y="15737"/>
                    <a:pt x="13608" y="16971"/>
                  </a:cubicBezTo>
                  <a:cubicBezTo>
                    <a:pt x="12528" y="18206"/>
                    <a:pt x="10152" y="19903"/>
                    <a:pt x="7884" y="20751"/>
                  </a:cubicBezTo>
                  <a:cubicBezTo>
                    <a:pt x="5616" y="21600"/>
                    <a:pt x="3456" y="21600"/>
                    <a:pt x="2052" y="21291"/>
                  </a:cubicBezTo>
                  <a:cubicBezTo>
                    <a:pt x="648" y="20983"/>
                    <a:pt x="0" y="20366"/>
                    <a:pt x="216" y="19903"/>
                  </a:cubicBezTo>
                  <a:cubicBezTo>
                    <a:pt x="432" y="19440"/>
                    <a:pt x="1512" y="19131"/>
                    <a:pt x="2592" y="18823"/>
                  </a:cubicBezTo>
                  <a:cubicBezTo>
                    <a:pt x="3672" y="18514"/>
                    <a:pt x="4752" y="18206"/>
                    <a:pt x="5832" y="17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1134004" y="1972948"/>
              <a:ext cx="128521" cy="162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0934" fill="norm" stroke="1" extrusionOk="0">
                  <a:moveTo>
                    <a:pt x="15271" y="5753"/>
                  </a:moveTo>
                  <a:cubicBezTo>
                    <a:pt x="14934" y="4386"/>
                    <a:pt x="14597" y="3018"/>
                    <a:pt x="13246" y="1788"/>
                  </a:cubicBezTo>
                  <a:cubicBezTo>
                    <a:pt x="11896" y="558"/>
                    <a:pt x="9534" y="-536"/>
                    <a:pt x="7172" y="284"/>
                  </a:cubicBezTo>
                  <a:cubicBezTo>
                    <a:pt x="4809" y="1105"/>
                    <a:pt x="2447" y="3839"/>
                    <a:pt x="1097" y="6983"/>
                  </a:cubicBezTo>
                  <a:cubicBezTo>
                    <a:pt x="-254" y="10127"/>
                    <a:pt x="-591" y="13682"/>
                    <a:pt x="1434" y="16416"/>
                  </a:cubicBezTo>
                  <a:cubicBezTo>
                    <a:pt x="3459" y="19150"/>
                    <a:pt x="7846" y="21064"/>
                    <a:pt x="11559" y="20927"/>
                  </a:cubicBezTo>
                  <a:cubicBezTo>
                    <a:pt x="15271" y="20791"/>
                    <a:pt x="18309" y="18603"/>
                    <a:pt x="19659" y="16142"/>
                  </a:cubicBezTo>
                  <a:cubicBezTo>
                    <a:pt x="21009" y="13682"/>
                    <a:pt x="20671" y="10948"/>
                    <a:pt x="18984" y="8487"/>
                  </a:cubicBezTo>
                  <a:cubicBezTo>
                    <a:pt x="17297" y="6026"/>
                    <a:pt x="14259" y="3839"/>
                    <a:pt x="11896" y="2882"/>
                  </a:cubicBezTo>
                  <a:cubicBezTo>
                    <a:pt x="9534" y="1925"/>
                    <a:pt x="7846" y="2198"/>
                    <a:pt x="7509" y="3018"/>
                  </a:cubicBezTo>
                  <a:cubicBezTo>
                    <a:pt x="7172" y="3839"/>
                    <a:pt x="8184" y="5206"/>
                    <a:pt x="9196" y="6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1432983" y="1928584"/>
              <a:ext cx="2159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6962"/>
                  </a:moveTo>
                  <a:cubicBezTo>
                    <a:pt x="0" y="10711"/>
                    <a:pt x="0" y="14460"/>
                    <a:pt x="106" y="17048"/>
                  </a:cubicBezTo>
                  <a:cubicBezTo>
                    <a:pt x="212" y="19636"/>
                    <a:pt x="424" y="21064"/>
                    <a:pt x="741" y="21332"/>
                  </a:cubicBezTo>
                  <a:cubicBezTo>
                    <a:pt x="1059" y="21600"/>
                    <a:pt x="1482" y="20707"/>
                    <a:pt x="2012" y="17762"/>
                  </a:cubicBezTo>
                  <a:cubicBezTo>
                    <a:pt x="2541" y="14817"/>
                    <a:pt x="3176" y="9818"/>
                    <a:pt x="3600" y="6873"/>
                  </a:cubicBezTo>
                  <a:cubicBezTo>
                    <a:pt x="4024" y="3927"/>
                    <a:pt x="4235" y="3035"/>
                    <a:pt x="4659" y="2053"/>
                  </a:cubicBezTo>
                  <a:cubicBezTo>
                    <a:pt x="5082" y="1071"/>
                    <a:pt x="5718" y="0"/>
                    <a:pt x="6035" y="0"/>
                  </a:cubicBezTo>
                  <a:cubicBezTo>
                    <a:pt x="6353" y="0"/>
                    <a:pt x="6353" y="1071"/>
                    <a:pt x="6671" y="2499"/>
                  </a:cubicBezTo>
                  <a:cubicBezTo>
                    <a:pt x="6988" y="3927"/>
                    <a:pt x="7624" y="5712"/>
                    <a:pt x="8471" y="6783"/>
                  </a:cubicBezTo>
                  <a:cubicBezTo>
                    <a:pt x="9318" y="7855"/>
                    <a:pt x="10376" y="8212"/>
                    <a:pt x="11965" y="7855"/>
                  </a:cubicBezTo>
                  <a:cubicBezTo>
                    <a:pt x="13553" y="7498"/>
                    <a:pt x="15671" y="6426"/>
                    <a:pt x="17259" y="5177"/>
                  </a:cubicBezTo>
                  <a:cubicBezTo>
                    <a:pt x="18847" y="3927"/>
                    <a:pt x="19906" y="2499"/>
                    <a:pt x="20435" y="2231"/>
                  </a:cubicBezTo>
                  <a:cubicBezTo>
                    <a:pt x="20965" y="1964"/>
                    <a:pt x="20965" y="2856"/>
                    <a:pt x="21071" y="6248"/>
                  </a:cubicBezTo>
                  <a:cubicBezTo>
                    <a:pt x="21176" y="9640"/>
                    <a:pt x="21388" y="15531"/>
                    <a:pt x="2160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1855718" y="1882652"/>
              <a:ext cx="307789" cy="297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199" fill="norm" stroke="1" extrusionOk="0">
                  <a:moveTo>
                    <a:pt x="16499" y="11435"/>
                  </a:moveTo>
                  <a:cubicBezTo>
                    <a:pt x="16499" y="10377"/>
                    <a:pt x="16499" y="9320"/>
                    <a:pt x="16279" y="8489"/>
                  </a:cubicBezTo>
                  <a:cubicBezTo>
                    <a:pt x="16058" y="7659"/>
                    <a:pt x="15617" y="7054"/>
                    <a:pt x="14368" y="7432"/>
                  </a:cubicBezTo>
                  <a:cubicBezTo>
                    <a:pt x="13119" y="7810"/>
                    <a:pt x="11062" y="9169"/>
                    <a:pt x="9813" y="10302"/>
                  </a:cubicBezTo>
                  <a:cubicBezTo>
                    <a:pt x="8564" y="11435"/>
                    <a:pt x="8124" y="12341"/>
                    <a:pt x="7830" y="13247"/>
                  </a:cubicBezTo>
                  <a:cubicBezTo>
                    <a:pt x="7536" y="14154"/>
                    <a:pt x="7389" y="15060"/>
                    <a:pt x="7683" y="15664"/>
                  </a:cubicBezTo>
                  <a:cubicBezTo>
                    <a:pt x="7977" y="16268"/>
                    <a:pt x="8711" y="16570"/>
                    <a:pt x="9813" y="16344"/>
                  </a:cubicBezTo>
                  <a:cubicBezTo>
                    <a:pt x="10915" y="16117"/>
                    <a:pt x="12385" y="15362"/>
                    <a:pt x="13487" y="14531"/>
                  </a:cubicBezTo>
                  <a:cubicBezTo>
                    <a:pt x="14589" y="13701"/>
                    <a:pt x="15324" y="12794"/>
                    <a:pt x="15691" y="12719"/>
                  </a:cubicBezTo>
                  <a:cubicBezTo>
                    <a:pt x="16058" y="12643"/>
                    <a:pt x="16058" y="13398"/>
                    <a:pt x="16426" y="13852"/>
                  </a:cubicBezTo>
                  <a:cubicBezTo>
                    <a:pt x="16793" y="14305"/>
                    <a:pt x="17528" y="14456"/>
                    <a:pt x="18189" y="14229"/>
                  </a:cubicBezTo>
                  <a:cubicBezTo>
                    <a:pt x="18850" y="14003"/>
                    <a:pt x="19438" y="13398"/>
                    <a:pt x="20099" y="11510"/>
                  </a:cubicBezTo>
                  <a:cubicBezTo>
                    <a:pt x="20760" y="9622"/>
                    <a:pt x="21495" y="6450"/>
                    <a:pt x="21348" y="4109"/>
                  </a:cubicBezTo>
                  <a:cubicBezTo>
                    <a:pt x="21201" y="1768"/>
                    <a:pt x="20173" y="257"/>
                    <a:pt x="17968" y="31"/>
                  </a:cubicBezTo>
                  <a:cubicBezTo>
                    <a:pt x="15764" y="-196"/>
                    <a:pt x="12385" y="861"/>
                    <a:pt x="9373" y="2901"/>
                  </a:cubicBezTo>
                  <a:cubicBezTo>
                    <a:pt x="6360" y="4940"/>
                    <a:pt x="3715" y="7961"/>
                    <a:pt x="2173" y="10377"/>
                  </a:cubicBezTo>
                  <a:cubicBezTo>
                    <a:pt x="630" y="12794"/>
                    <a:pt x="189" y="14607"/>
                    <a:pt x="42" y="15891"/>
                  </a:cubicBezTo>
                  <a:cubicBezTo>
                    <a:pt x="-105" y="17175"/>
                    <a:pt x="42" y="17930"/>
                    <a:pt x="2099" y="18836"/>
                  </a:cubicBezTo>
                  <a:cubicBezTo>
                    <a:pt x="4156" y="19742"/>
                    <a:pt x="8124" y="20800"/>
                    <a:pt x="10842" y="21102"/>
                  </a:cubicBezTo>
                  <a:cubicBezTo>
                    <a:pt x="13560" y="21404"/>
                    <a:pt x="15030" y="20951"/>
                    <a:pt x="16499" y="20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2417233" y="1934934"/>
              <a:ext cx="1" cy="1968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2366433" y="1829955"/>
              <a:ext cx="192090" cy="358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423" fill="norm" stroke="1" extrusionOk="0">
                  <a:moveTo>
                    <a:pt x="4877" y="5886"/>
                  </a:moveTo>
                  <a:cubicBezTo>
                    <a:pt x="5806" y="4118"/>
                    <a:pt x="6735" y="2349"/>
                    <a:pt x="7665" y="1276"/>
                  </a:cubicBezTo>
                  <a:cubicBezTo>
                    <a:pt x="8594" y="202"/>
                    <a:pt x="9523" y="-177"/>
                    <a:pt x="11613" y="76"/>
                  </a:cubicBezTo>
                  <a:cubicBezTo>
                    <a:pt x="13703" y="328"/>
                    <a:pt x="16955" y="1212"/>
                    <a:pt x="18929" y="2223"/>
                  </a:cubicBezTo>
                  <a:cubicBezTo>
                    <a:pt x="20903" y="3234"/>
                    <a:pt x="21600" y="4370"/>
                    <a:pt x="20671" y="5570"/>
                  </a:cubicBezTo>
                  <a:cubicBezTo>
                    <a:pt x="19742" y="6770"/>
                    <a:pt x="17187" y="8034"/>
                    <a:pt x="15329" y="8855"/>
                  </a:cubicBezTo>
                  <a:cubicBezTo>
                    <a:pt x="13471" y="9676"/>
                    <a:pt x="12310" y="10055"/>
                    <a:pt x="11613" y="10560"/>
                  </a:cubicBezTo>
                  <a:cubicBezTo>
                    <a:pt x="10916" y="11065"/>
                    <a:pt x="10684" y="11697"/>
                    <a:pt x="11032" y="12202"/>
                  </a:cubicBezTo>
                  <a:cubicBezTo>
                    <a:pt x="11381" y="12707"/>
                    <a:pt x="12310" y="13086"/>
                    <a:pt x="13703" y="13844"/>
                  </a:cubicBezTo>
                  <a:cubicBezTo>
                    <a:pt x="15097" y="14602"/>
                    <a:pt x="16955" y="15739"/>
                    <a:pt x="17884" y="16623"/>
                  </a:cubicBezTo>
                  <a:cubicBezTo>
                    <a:pt x="18813" y="17507"/>
                    <a:pt x="18813" y="18139"/>
                    <a:pt x="15677" y="18897"/>
                  </a:cubicBezTo>
                  <a:cubicBezTo>
                    <a:pt x="12542" y="19655"/>
                    <a:pt x="6271" y="20539"/>
                    <a:pt x="0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4769050" y="1094617"/>
              <a:ext cx="200884" cy="409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48" fill="norm" stroke="1" extrusionOk="0">
                  <a:moveTo>
                    <a:pt x="1779" y="1113"/>
                  </a:moveTo>
                  <a:cubicBezTo>
                    <a:pt x="1779" y="557"/>
                    <a:pt x="1779" y="0"/>
                    <a:pt x="1667" y="0"/>
                  </a:cubicBezTo>
                  <a:cubicBezTo>
                    <a:pt x="1554" y="0"/>
                    <a:pt x="1329" y="557"/>
                    <a:pt x="1329" y="2338"/>
                  </a:cubicBezTo>
                  <a:cubicBezTo>
                    <a:pt x="1329" y="4120"/>
                    <a:pt x="1554" y="7126"/>
                    <a:pt x="1779" y="10355"/>
                  </a:cubicBezTo>
                  <a:cubicBezTo>
                    <a:pt x="2004" y="13584"/>
                    <a:pt x="2229" y="17035"/>
                    <a:pt x="2342" y="19039"/>
                  </a:cubicBezTo>
                  <a:cubicBezTo>
                    <a:pt x="2454" y="21043"/>
                    <a:pt x="2454" y="21600"/>
                    <a:pt x="2342" y="21544"/>
                  </a:cubicBezTo>
                  <a:cubicBezTo>
                    <a:pt x="2229" y="21489"/>
                    <a:pt x="2004" y="20821"/>
                    <a:pt x="1779" y="20153"/>
                  </a:cubicBezTo>
                  <a:cubicBezTo>
                    <a:pt x="1554" y="19485"/>
                    <a:pt x="1329" y="18816"/>
                    <a:pt x="879" y="17981"/>
                  </a:cubicBezTo>
                  <a:cubicBezTo>
                    <a:pt x="429" y="17146"/>
                    <a:pt x="-246" y="16144"/>
                    <a:pt x="92" y="15532"/>
                  </a:cubicBezTo>
                  <a:cubicBezTo>
                    <a:pt x="429" y="14920"/>
                    <a:pt x="1779" y="14697"/>
                    <a:pt x="3917" y="13918"/>
                  </a:cubicBezTo>
                  <a:cubicBezTo>
                    <a:pt x="6054" y="13138"/>
                    <a:pt x="8979" y="11802"/>
                    <a:pt x="11342" y="10076"/>
                  </a:cubicBezTo>
                  <a:cubicBezTo>
                    <a:pt x="13704" y="8351"/>
                    <a:pt x="15504" y="6235"/>
                    <a:pt x="16629" y="4843"/>
                  </a:cubicBezTo>
                  <a:cubicBezTo>
                    <a:pt x="17754" y="3452"/>
                    <a:pt x="18204" y="2784"/>
                    <a:pt x="18429" y="2784"/>
                  </a:cubicBezTo>
                  <a:cubicBezTo>
                    <a:pt x="18654" y="2784"/>
                    <a:pt x="18654" y="3452"/>
                    <a:pt x="18429" y="5790"/>
                  </a:cubicBezTo>
                  <a:cubicBezTo>
                    <a:pt x="18204" y="8128"/>
                    <a:pt x="17754" y="12136"/>
                    <a:pt x="17529" y="14474"/>
                  </a:cubicBezTo>
                  <a:cubicBezTo>
                    <a:pt x="17304" y="16812"/>
                    <a:pt x="17304" y="17480"/>
                    <a:pt x="17417" y="18148"/>
                  </a:cubicBezTo>
                  <a:cubicBezTo>
                    <a:pt x="17529" y="18816"/>
                    <a:pt x="17754" y="19485"/>
                    <a:pt x="18429" y="19485"/>
                  </a:cubicBezTo>
                  <a:cubicBezTo>
                    <a:pt x="19104" y="19485"/>
                    <a:pt x="20229" y="18816"/>
                    <a:pt x="21354" y="18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4993452" y="1363434"/>
              <a:ext cx="51738" cy="116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7" h="21207" fill="norm" stroke="1" extrusionOk="0">
                  <a:moveTo>
                    <a:pt x="13200" y="2314"/>
                  </a:moveTo>
                  <a:cubicBezTo>
                    <a:pt x="8215" y="5400"/>
                    <a:pt x="3231" y="8486"/>
                    <a:pt x="1154" y="11571"/>
                  </a:cubicBezTo>
                  <a:cubicBezTo>
                    <a:pt x="-923" y="14657"/>
                    <a:pt x="-92" y="17743"/>
                    <a:pt x="2815" y="19479"/>
                  </a:cubicBezTo>
                  <a:cubicBezTo>
                    <a:pt x="5723" y="21214"/>
                    <a:pt x="10708" y="21600"/>
                    <a:pt x="14446" y="20829"/>
                  </a:cubicBezTo>
                  <a:cubicBezTo>
                    <a:pt x="18185" y="20057"/>
                    <a:pt x="20677" y="18129"/>
                    <a:pt x="20262" y="14464"/>
                  </a:cubicBezTo>
                  <a:cubicBezTo>
                    <a:pt x="19846" y="10800"/>
                    <a:pt x="16523" y="5400"/>
                    <a:pt x="132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5166783" y="1198334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5173133" y="1376134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5490633" y="1255211"/>
              <a:ext cx="120651" cy="18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2267"/>
                  </a:moveTo>
                  <a:cubicBezTo>
                    <a:pt x="379" y="1025"/>
                    <a:pt x="758" y="-216"/>
                    <a:pt x="1516" y="32"/>
                  </a:cubicBezTo>
                  <a:cubicBezTo>
                    <a:pt x="2274" y="281"/>
                    <a:pt x="3411" y="2018"/>
                    <a:pt x="4547" y="5246"/>
                  </a:cubicBezTo>
                  <a:cubicBezTo>
                    <a:pt x="5684" y="8474"/>
                    <a:pt x="6821" y="13191"/>
                    <a:pt x="7768" y="16294"/>
                  </a:cubicBezTo>
                  <a:cubicBezTo>
                    <a:pt x="8716" y="19398"/>
                    <a:pt x="9474" y="20887"/>
                    <a:pt x="10611" y="21136"/>
                  </a:cubicBezTo>
                  <a:cubicBezTo>
                    <a:pt x="11747" y="21384"/>
                    <a:pt x="13263" y="20391"/>
                    <a:pt x="14589" y="17287"/>
                  </a:cubicBezTo>
                  <a:cubicBezTo>
                    <a:pt x="15916" y="14184"/>
                    <a:pt x="17053" y="8970"/>
                    <a:pt x="18189" y="5743"/>
                  </a:cubicBezTo>
                  <a:cubicBezTo>
                    <a:pt x="19326" y="2515"/>
                    <a:pt x="20463" y="1274"/>
                    <a:pt x="21600" y="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5679914" y="1273403"/>
              <a:ext cx="77420" cy="149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50" fill="norm" stroke="1" extrusionOk="0">
                  <a:moveTo>
                    <a:pt x="19601" y="3760"/>
                  </a:moveTo>
                  <a:cubicBezTo>
                    <a:pt x="16098" y="1960"/>
                    <a:pt x="12595" y="160"/>
                    <a:pt x="9968" y="10"/>
                  </a:cubicBezTo>
                  <a:cubicBezTo>
                    <a:pt x="7341" y="-140"/>
                    <a:pt x="5590" y="1360"/>
                    <a:pt x="3838" y="4510"/>
                  </a:cubicBezTo>
                  <a:cubicBezTo>
                    <a:pt x="2087" y="7660"/>
                    <a:pt x="336" y="12460"/>
                    <a:pt x="44" y="15610"/>
                  </a:cubicBezTo>
                  <a:cubicBezTo>
                    <a:pt x="-248" y="18760"/>
                    <a:pt x="920" y="20260"/>
                    <a:pt x="2963" y="20860"/>
                  </a:cubicBezTo>
                  <a:cubicBezTo>
                    <a:pt x="5006" y="21460"/>
                    <a:pt x="7925" y="21160"/>
                    <a:pt x="11136" y="19660"/>
                  </a:cubicBezTo>
                  <a:cubicBezTo>
                    <a:pt x="14347" y="18160"/>
                    <a:pt x="17849" y="15460"/>
                    <a:pt x="19601" y="13360"/>
                  </a:cubicBezTo>
                  <a:cubicBezTo>
                    <a:pt x="21352" y="11260"/>
                    <a:pt x="21352" y="9760"/>
                    <a:pt x="21352" y="8110"/>
                  </a:cubicBezTo>
                  <a:cubicBezTo>
                    <a:pt x="21352" y="6460"/>
                    <a:pt x="21352" y="4660"/>
                    <a:pt x="19893" y="3460"/>
                  </a:cubicBezTo>
                  <a:cubicBezTo>
                    <a:pt x="18433" y="2260"/>
                    <a:pt x="15514" y="1660"/>
                    <a:pt x="12595" y="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5858933" y="1115784"/>
              <a:ext cx="57151" cy="30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0"/>
                  </a:moveTo>
                  <a:cubicBezTo>
                    <a:pt x="800" y="3426"/>
                    <a:pt x="1600" y="6852"/>
                    <a:pt x="1600" y="10204"/>
                  </a:cubicBezTo>
                  <a:cubicBezTo>
                    <a:pt x="1600" y="13556"/>
                    <a:pt x="800" y="16833"/>
                    <a:pt x="1600" y="18770"/>
                  </a:cubicBezTo>
                  <a:cubicBezTo>
                    <a:pt x="2400" y="20706"/>
                    <a:pt x="4800" y="21302"/>
                    <a:pt x="8000" y="21451"/>
                  </a:cubicBezTo>
                  <a:cubicBezTo>
                    <a:pt x="11200" y="21600"/>
                    <a:pt x="15200" y="21302"/>
                    <a:pt x="17600" y="20781"/>
                  </a:cubicBezTo>
                  <a:cubicBezTo>
                    <a:pt x="20000" y="20259"/>
                    <a:pt x="20800" y="19514"/>
                    <a:pt x="21600" y="18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5819703" y="1268184"/>
              <a:ext cx="15353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3709" y="21600"/>
                  </a:moveTo>
                  <a:cubicBezTo>
                    <a:pt x="1933" y="18000"/>
                    <a:pt x="158" y="14400"/>
                    <a:pt x="10" y="11250"/>
                  </a:cubicBezTo>
                  <a:cubicBezTo>
                    <a:pt x="-138" y="8100"/>
                    <a:pt x="1341" y="5400"/>
                    <a:pt x="5188" y="3600"/>
                  </a:cubicBezTo>
                  <a:cubicBezTo>
                    <a:pt x="9035" y="1800"/>
                    <a:pt x="15248" y="900"/>
                    <a:pt x="214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5995955" y="1293584"/>
              <a:ext cx="21729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400"/>
                    <a:pt x="-1443" y="10800"/>
                    <a:pt x="1502" y="14400"/>
                  </a:cubicBezTo>
                  <a:cubicBezTo>
                    <a:pt x="4448" y="18000"/>
                    <a:pt x="12302" y="1980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6004983" y="1230084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6056360" y="1249378"/>
              <a:ext cx="126424" cy="128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875" fill="norm" stroke="1" extrusionOk="0">
                  <a:moveTo>
                    <a:pt x="982" y="989"/>
                  </a:moveTo>
                  <a:cubicBezTo>
                    <a:pt x="982" y="6475"/>
                    <a:pt x="982" y="11961"/>
                    <a:pt x="802" y="15561"/>
                  </a:cubicBezTo>
                  <a:cubicBezTo>
                    <a:pt x="622" y="19161"/>
                    <a:pt x="262" y="20875"/>
                    <a:pt x="82" y="20875"/>
                  </a:cubicBezTo>
                  <a:cubicBezTo>
                    <a:pt x="-98" y="20875"/>
                    <a:pt x="-98" y="19161"/>
                    <a:pt x="1342" y="15389"/>
                  </a:cubicBezTo>
                  <a:cubicBezTo>
                    <a:pt x="2782" y="11618"/>
                    <a:pt x="5662" y="5789"/>
                    <a:pt x="8002" y="2704"/>
                  </a:cubicBezTo>
                  <a:cubicBezTo>
                    <a:pt x="10342" y="-382"/>
                    <a:pt x="12142" y="-725"/>
                    <a:pt x="14302" y="1161"/>
                  </a:cubicBezTo>
                  <a:cubicBezTo>
                    <a:pt x="16462" y="3046"/>
                    <a:pt x="18982" y="7161"/>
                    <a:pt x="21502" y="1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6157383" y="1242775"/>
              <a:ext cx="139436" cy="368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259" fill="norm" stroke="1" extrusionOk="0">
                  <a:moveTo>
                    <a:pt x="17673" y="4027"/>
                  </a:moveTo>
                  <a:cubicBezTo>
                    <a:pt x="18000" y="3417"/>
                    <a:pt x="18327" y="2807"/>
                    <a:pt x="18327" y="2197"/>
                  </a:cubicBezTo>
                  <a:cubicBezTo>
                    <a:pt x="18327" y="1586"/>
                    <a:pt x="18000" y="976"/>
                    <a:pt x="17018" y="549"/>
                  </a:cubicBezTo>
                  <a:cubicBezTo>
                    <a:pt x="16036" y="122"/>
                    <a:pt x="14400" y="-122"/>
                    <a:pt x="12927" y="61"/>
                  </a:cubicBezTo>
                  <a:cubicBezTo>
                    <a:pt x="11455" y="244"/>
                    <a:pt x="10145" y="854"/>
                    <a:pt x="9818" y="1709"/>
                  </a:cubicBezTo>
                  <a:cubicBezTo>
                    <a:pt x="9491" y="2563"/>
                    <a:pt x="10145" y="3661"/>
                    <a:pt x="11291" y="4210"/>
                  </a:cubicBezTo>
                  <a:cubicBezTo>
                    <a:pt x="12436" y="4759"/>
                    <a:pt x="14073" y="4759"/>
                    <a:pt x="15873" y="4393"/>
                  </a:cubicBezTo>
                  <a:cubicBezTo>
                    <a:pt x="17673" y="4027"/>
                    <a:pt x="19636" y="3295"/>
                    <a:pt x="20455" y="3295"/>
                  </a:cubicBezTo>
                  <a:cubicBezTo>
                    <a:pt x="21273" y="3295"/>
                    <a:pt x="20945" y="4027"/>
                    <a:pt x="20945" y="6346"/>
                  </a:cubicBezTo>
                  <a:cubicBezTo>
                    <a:pt x="20945" y="8664"/>
                    <a:pt x="21273" y="12570"/>
                    <a:pt x="21436" y="15010"/>
                  </a:cubicBezTo>
                  <a:cubicBezTo>
                    <a:pt x="21600" y="17451"/>
                    <a:pt x="21600" y="18427"/>
                    <a:pt x="21436" y="19220"/>
                  </a:cubicBezTo>
                  <a:cubicBezTo>
                    <a:pt x="21273" y="20014"/>
                    <a:pt x="20945" y="20624"/>
                    <a:pt x="19964" y="20990"/>
                  </a:cubicBezTo>
                  <a:cubicBezTo>
                    <a:pt x="18982" y="21356"/>
                    <a:pt x="17345" y="21478"/>
                    <a:pt x="13909" y="20502"/>
                  </a:cubicBezTo>
                  <a:cubicBezTo>
                    <a:pt x="10473" y="19525"/>
                    <a:pt x="5236" y="17451"/>
                    <a:pt x="0" y="15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6890526" y="1153884"/>
              <a:ext cx="980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684"/>
                    <a:pt x="2735" y="7367"/>
                    <a:pt x="575" y="10967"/>
                  </a:cubicBezTo>
                  <a:cubicBezTo>
                    <a:pt x="-1585" y="14567"/>
                    <a:pt x="2735" y="1808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6735233" y="1445984"/>
              <a:ext cx="311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2" y="18720"/>
                    <a:pt x="9404" y="15840"/>
                    <a:pt x="13004" y="12240"/>
                  </a:cubicBezTo>
                  <a:cubicBezTo>
                    <a:pt x="16604" y="8640"/>
                    <a:pt x="19102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7396854" y="1243900"/>
              <a:ext cx="119430" cy="416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259" fill="norm" stroke="1" extrusionOk="0">
                  <a:moveTo>
                    <a:pt x="20244" y="2211"/>
                  </a:moveTo>
                  <a:cubicBezTo>
                    <a:pt x="19486" y="1671"/>
                    <a:pt x="18728" y="1131"/>
                    <a:pt x="16834" y="645"/>
                  </a:cubicBezTo>
                  <a:cubicBezTo>
                    <a:pt x="14939" y="159"/>
                    <a:pt x="11907" y="-273"/>
                    <a:pt x="8876" y="213"/>
                  </a:cubicBezTo>
                  <a:cubicBezTo>
                    <a:pt x="5844" y="699"/>
                    <a:pt x="2813" y="2103"/>
                    <a:pt x="1297" y="3075"/>
                  </a:cubicBezTo>
                  <a:cubicBezTo>
                    <a:pt x="-219" y="4047"/>
                    <a:pt x="-219" y="4587"/>
                    <a:pt x="349" y="5073"/>
                  </a:cubicBezTo>
                  <a:cubicBezTo>
                    <a:pt x="918" y="5559"/>
                    <a:pt x="2055" y="5991"/>
                    <a:pt x="3570" y="6153"/>
                  </a:cubicBezTo>
                  <a:cubicBezTo>
                    <a:pt x="5086" y="6315"/>
                    <a:pt x="6981" y="6207"/>
                    <a:pt x="9634" y="5721"/>
                  </a:cubicBezTo>
                  <a:cubicBezTo>
                    <a:pt x="12286" y="5235"/>
                    <a:pt x="15697" y="4371"/>
                    <a:pt x="17402" y="4317"/>
                  </a:cubicBezTo>
                  <a:cubicBezTo>
                    <a:pt x="19107" y="4263"/>
                    <a:pt x="19107" y="5019"/>
                    <a:pt x="19486" y="6963"/>
                  </a:cubicBezTo>
                  <a:cubicBezTo>
                    <a:pt x="19865" y="8907"/>
                    <a:pt x="20623" y="12039"/>
                    <a:pt x="21002" y="14199"/>
                  </a:cubicBezTo>
                  <a:cubicBezTo>
                    <a:pt x="21381" y="16359"/>
                    <a:pt x="21381" y="17547"/>
                    <a:pt x="21381" y="18411"/>
                  </a:cubicBezTo>
                  <a:cubicBezTo>
                    <a:pt x="21381" y="19275"/>
                    <a:pt x="21381" y="19815"/>
                    <a:pt x="20434" y="20247"/>
                  </a:cubicBezTo>
                  <a:cubicBezTo>
                    <a:pt x="19486" y="20679"/>
                    <a:pt x="17592" y="21003"/>
                    <a:pt x="15697" y="21165"/>
                  </a:cubicBezTo>
                  <a:cubicBezTo>
                    <a:pt x="13802" y="21327"/>
                    <a:pt x="11907" y="21327"/>
                    <a:pt x="9444" y="20787"/>
                  </a:cubicBezTo>
                  <a:cubicBezTo>
                    <a:pt x="6981" y="20247"/>
                    <a:pt x="3949" y="19167"/>
                    <a:pt x="3949" y="17763"/>
                  </a:cubicBezTo>
                  <a:cubicBezTo>
                    <a:pt x="3949" y="16359"/>
                    <a:pt x="6981" y="14631"/>
                    <a:pt x="10013" y="12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7607299" y="1258394"/>
              <a:ext cx="118535" cy="149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54" fill="norm" stroke="1" extrusionOk="0">
                  <a:moveTo>
                    <a:pt x="1929" y="16020"/>
                  </a:moveTo>
                  <a:cubicBezTo>
                    <a:pt x="5014" y="13716"/>
                    <a:pt x="8100" y="11412"/>
                    <a:pt x="9836" y="9540"/>
                  </a:cubicBezTo>
                  <a:cubicBezTo>
                    <a:pt x="11571" y="7668"/>
                    <a:pt x="11957" y="6228"/>
                    <a:pt x="12150" y="4788"/>
                  </a:cubicBezTo>
                  <a:cubicBezTo>
                    <a:pt x="12343" y="3348"/>
                    <a:pt x="12343" y="1908"/>
                    <a:pt x="11186" y="900"/>
                  </a:cubicBezTo>
                  <a:cubicBezTo>
                    <a:pt x="10029" y="-108"/>
                    <a:pt x="7714" y="-684"/>
                    <a:pt x="5207" y="1476"/>
                  </a:cubicBezTo>
                  <a:cubicBezTo>
                    <a:pt x="2700" y="3636"/>
                    <a:pt x="0" y="8532"/>
                    <a:pt x="0" y="12420"/>
                  </a:cubicBezTo>
                  <a:cubicBezTo>
                    <a:pt x="0" y="16308"/>
                    <a:pt x="2700" y="19188"/>
                    <a:pt x="6750" y="20052"/>
                  </a:cubicBezTo>
                  <a:cubicBezTo>
                    <a:pt x="10800" y="20916"/>
                    <a:pt x="16200" y="19764"/>
                    <a:pt x="21600" y="18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7758160" y="1038061"/>
              <a:ext cx="367724" cy="37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387" fill="norm" stroke="1" extrusionOk="0">
                  <a:moveTo>
                    <a:pt x="4063" y="12536"/>
                  </a:moveTo>
                  <a:cubicBezTo>
                    <a:pt x="3442" y="12658"/>
                    <a:pt x="2821" y="12780"/>
                    <a:pt x="2263" y="13695"/>
                  </a:cubicBezTo>
                  <a:cubicBezTo>
                    <a:pt x="1704" y="14610"/>
                    <a:pt x="1207" y="16319"/>
                    <a:pt x="897" y="17478"/>
                  </a:cubicBezTo>
                  <a:cubicBezTo>
                    <a:pt x="587" y="18637"/>
                    <a:pt x="463" y="19247"/>
                    <a:pt x="338" y="19919"/>
                  </a:cubicBezTo>
                  <a:cubicBezTo>
                    <a:pt x="214" y="20590"/>
                    <a:pt x="90" y="21322"/>
                    <a:pt x="28" y="21383"/>
                  </a:cubicBezTo>
                  <a:cubicBezTo>
                    <a:pt x="-34" y="21444"/>
                    <a:pt x="-34" y="20834"/>
                    <a:pt x="463" y="19308"/>
                  </a:cubicBezTo>
                  <a:cubicBezTo>
                    <a:pt x="959" y="17783"/>
                    <a:pt x="1952" y="15342"/>
                    <a:pt x="2697" y="13756"/>
                  </a:cubicBezTo>
                  <a:cubicBezTo>
                    <a:pt x="3442" y="12169"/>
                    <a:pt x="3938" y="11437"/>
                    <a:pt x="4497" y="11132"/>
                  </a:cubicBezTo>
                  <a:cubicBezTo>
                    <a:pt x="5056" y="10827"/>
                    <a:pt x="5676" y="10949"/>
                    <a:pt x="6173" y="11925"/>
                  </a:cubicBezTo>
                  <a:cubicBezTo>
                    <a:pt x="6669" y="12902"/>
                    <a:pt x="7042" y="14732"/>
                    <a:pt x="7290" y="15952"/>
                  </a:cubicBezTo>
                  <a:cubicBezTo>
                    <a:pt x="7538" y="17173"/>
                    <a:pt x="7663" y="17783"/>
                    <a:pt x="8035" y="18088"/>
                  </a:cubicBezTo>
                  <a:cubicBezTo>
                    <a:pt x="8407" y="18393"/>
                    <a:pt x="9028" y="18393"/>
                    <a:pt x="10083" y="17966"/>
                  </a:cubicBezTo>
                  <a:cubicBezTo>
                    <a:pt x="11138" y="17539"/>
                    <a:pt x="12628" y="16685"/>
                    <a:pt x="13559" y="15891"/>
                  </a:cubicBezTo>
                  <a:cubicBezTo>
                    <a:pt x="14490" y="15098"/>
                    <a:pt x="14863" y="14366"/>
                    <a:pt x="15111" y="13634"/>
                  </a:cubicBezTo>
                  <a:cubicBezTo>
                    <a:pt x="15359" y="12902"/>
                    <a:pt x="15483" y="12169"/>
                    <a:pt x="14987" y="11742"/>
                  </a:cubicBezTo>
                  <a:cubicBezTo>
                    <a:pt x="14490" y="11315"/>
                    <a:pt x="13373" y="11193"/>
                    <a:pt x="12504" y="11803"/>
                  </a:cubicBezTo>
                  <a:cubicBezTo>
                    <a:pt x="11635" y="12413"/>
                    <a:pt x="11014" y="13756"/>
                    <a:pt x="10704" y="14732"/>
                  </a:cubicBezTo>
                  <a:cubicBezTo>
                    <a:pt x="10394" y="15708"/>
                    <a:pt x="10394" y="16319"/>
                    <a:pt x="10642" y="16807"/>
                  </a:cubicBezTo>
                  <a:cubicBezTo>
                    <a:pt x="10890" y="17295"/>
                    <a:pt x="11387" y="17661"/>
                    <a:pt x="12069" y="17722"/>
                  </a:cubicBezTo>
                  <a:cubicBezTo>
                    <a:pt x="12752" y="17783"/>
                    <a:pt x="13621" y="17539"/>
                    <a:pt x="14738" y="16258"/>
                  </a:cubicBezTo>
                  <a:cubicBezTo>
                    <a:pt x="15856" y="14976"/>
                    <a:pt x="17221" y="12658"/>
                    <a:pt x="18214" y="10095"/>
                  </a:cubicBezTo>
                  <a:cubicBezTo>
                    <a:pt x="19207" y="7532"/>
                    <a:pt x="19828" y="4725"/>
                    <a:pt x="20138" y="3017"/>
                  </a:cubicBezTo>
                  <a:cubicBezTo>
                    <a:pt x="20449" y="1308"/>
                    <a:pt x="20449" y="698"/>
                    <a:pt x="20138" y="332"/>
                  </a:cubicBezTo>
                  <a:cubicBezTo>
                    <a:pt x="19828" y="-34"/>
                    <a:pt x="19207" y="-156"/>
                    <a:pt x="18649" y="271"/>
                  </a:cubicBezTo>
                  <a:cubicBezTo>
                    <a:pt x="18090" y="698"/>
                    <a:pt x="17594" y="1675"/>
                    <a:pt x="17221" y="3749"/>
                  </a:cubicBezTo>
                  <a:cubicBezTo>
                    <a:pt x="16849" y="5824"/>
                    <a:pt x="16600" y="8997"/>
                    <a:pt x="16600" y="10949"/>
                  </a:cubicBezTo>
                  <a:cubicBezTo>
                    <a:pt x="16600" y="12902"/>
                    <a:pt x="16849" y="13634"/>
                    <a:pt x="17718" y="14122"/>
                  </a:cubicBezTo>
                  <a:cubicBezTo>
                    <a:pt x="18587" y="14610"/>
                    <a:pt x="20076" y="14854"/>
                    <a:pt x="21566" y="15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8121121" y="1203594"/>
              <a:ext cx="125413" cy="123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396" fill="norm" stroke="1" extrusionOk="0">
                  <a:moveTo>
                    <a:pt x="8370" y="6451"/>
                  </a:moveTo>
                  <a:cubicBezTo>
                    <a:pt x="8370" y="3664"/>
                    <a:pt x="8370" y="877"/>
                    <a:pt x="7650" y="180"/>
                  </a:cubicBezTo>
                  <a:cubicBezTo>
                    <a:pt x="6930" y="-517"/>
                    <a:pt x="5490" y="877"/>
                    <a:pt x="4050" y="3315"/>
                  </a:cubicBezTo>
                  <a:cubicBezTo>
                    <a:pt x="2610" y="5754"/>
                    <a:pt x="1170" y="9238"/>
                    <a:pt x="450" y="12025"/>
                  </a:cubicBezTo>
                  <a:cubicBezTo>
                    <a:pt x="-270" y="14812"/>
                    <a:pt x="-270" y="16902"/>
                    <a:pt x="1530" y="18470"/>
                  </a:cubicBezTo>
                  <a:cubicBezTo>
                    <a:pt x="3330" y="20038"/>
                    <a:pt x="6930" y="21083"/>
                    <a:pt x="10530" y="19864"/>
                  </a:cubicBezTo>
                  <a:cubicBezTo>
                    <a:pt x="14130" y="18644"/>
                    <a:pt x="17730" y="15160"/>
                    <a:pt x="21330" y="11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8259233" y="1147534"/>
              <a:ext cx="190501" cy="215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8179"/>
                  </a:moveTo>
                  <a:cubicBezTo>
                    <a:pt x="240" y="6501"/>
                    <a:pt x="480" y="4823"/>
                    <a:pt x="1200" y="4404"/>
                  </a:cubicBezTo>
                  <a:cubicBezTo>
                    <a:pt x="1920" y="3984"/>
                    <a:pt x="3120" y="4823"/>
                    <a:pt x="4560" y="6396"/>
                  </a:cubicBezTo>
                  <a:cubicBezTo>
                    <a:pt x="6000" y="7969"/>
                    <a:pt x="7680" y="10276"/>
                    <a:pt x="8400" y="12792"/>
                  </a:cubicBezTo>
                  <a:cubicBezTo>
                    <a:pt x="9120" y="15309"/>
                    <a:pt x="8880" y="18035"/>
                    <a:pt x="8160" y="19608"/>
                  </a:cubicBezTo>
                  <a:cubicBezTo>
                    <a:pt x="7440" y="21181"/>
                    <a:pt x="6240" y="21600"/>
                    <a:pt x="5520" y="21181"/>
                  </a:cubicBezTo>
                  <a:cubicBezTo>
                    <a:pt x="4800" y="20761"/>
                    <a:pt x="4560" y="19503"/>
                    <a:pt x="5880" y="16357"/>
                  </a:cubicBezTo>
                  <a:cubicBezTo>
                    <a:pt x="7200" y="13212"/>
                    <a:pt x="10080" y="8179"/>
                    <a:pt x="12960" y="5138"/>
                  </a:cubicBezTo>
                  <a:cubicBezTo>
                    <a:pt x="15840" y="2097"/>
                    <a:pt x="18720" y="10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4881538" y="1858734"/>
              <a:ext cx="17030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1536" y="0"/>
                  </a:moveTo>
                  <a:cubicBezTo>
                    <a:pt x="2069" y="5600"/>
                    <a:pt x="2603" y="11200"/>
                    <a:pt x="2869" y="14560"/>
                  </a:cubicBezTo>
                  <a:cubicBezTo>
                    <a:pt x="3136" y="17920"/>
                    <a:pt x="3136" y="19040"/>
                    <a:pt x="2736" y="19200"/>
                  </a:cubicBezTo>
                  <a:cubicBezTo>
                    <a:pt x="2336" y="19360"/>
                    <a:pt x="1536" y="18560"/>
                    <a:pt x="1003" y="17760"/>
                  </a:cubicBezTo>
                  <a:cubicBezTo>
                    <a:pt x="469" y="16960"/>
                    <a:pt x="203" y="16160"/>
                    <a:pt x="69" y="15360"/>
                  </a:cubicBezTo>
                  <a:cubicBezTo>
                    <a:pt x="-64" y="14560"/>
                    <a:pt x="-64" y="13760"/>
                    <a:pt x="603" y="13120"/>
                  </a:cubicBezTo>
                  <a:cubicBezTo>
                    <a:pt x="1269" y="12480"/>
                    <a:pt x="2603" y="12000"/>
                    <a:pt x="5669" y="10560"/>
                  </a:cubicBezTo>
                  <a:cubicBezTo>
                    <a:pt x="8736" y="9120"/>
                    <a:pt x="13536" y="6720"/>
                    <a:pt x="16203" y="5120"/>
                  </a:cubicBezTo>
                  <a:cubicBezTo>
                    <a:pt x="18869" y="3520"/>
                    <a:pt x="19403" y="2720"/>
                    <a:pt x="19936" y="1840"/>
                  </a:cubicBezTo>
                  <a:cubicBezTo>
                    <a:pt x="20469" y="960"/>
                    <a:pt x="21003" y="0"/>
                    <a:pt x="21269" y="240"/>
                  </a:cubicBezTo>
                  <a:cubicBezTo>
                    <a:pt x="21536" y="480"/>
                    <a:pt x="21536" y="1920"/>
                    <a:pt x="21136" y="4560"/>
                  </a:cubicBezTo>
                  <a:cubicBezTo>
                    <a:pt x="20736" y="7200"/>
                    <a:pt x="19936" y="11040"/>
                    <a:pt x="19803" y="14080"/>
                  </a:cubicBezTo>
                  <a:cubicBezTo>
                    <a:pt x="19669" y="17120"/>
                    <a:pt x="20203" y="19360"/>
                    <a:pt x="207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5109633" y="2055584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5204883" y="1953984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5217583" y="208098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5617633" y="1955685"/>
              <a:ext cx="127001" cy="203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489"/>
                  </a:moveTo>
                  <a:cubicBezTo>
                    <a:pt x="1440" y="4720"/>
                    <a:pt x="2880" y="8951"/>
                    <a:pt x="4140" y="12068"/>
                  </a:cubicBezTo>
                  <a:cubicBezTo>
                    <a:pt x="5400" y="15186"/>
                    <a:pt x="6480" y="17190"/>
                    <a:pt x="7740" y="18749"/>
                  </a:cubicBezTo>
                  <a:cubicBezTo>
                    <a:pt x="9000" y="20308"/>
                    <a:pt x="10440" y="21421"/>
                    <a:pt x="11520" y="21421"/>
                  </a:cubicBezTo>
                  <a:cubicBezTo>
                    <a:pt x="12600" y="21421"/>
                    <a:pt x="13320" y="20308"/>
                    <a:pt x="13680" y="16967"/>
                  </a:cubicBezTo>
                  <a:cubicBezTo>
                    <a:pt x="14040" y="13627"/>
                    <a:pt x="14040" y="8060"/>
                    <a:pt x="14220" y="4720"/>
                  </a:cubicBezTo>
                  <a:cubicBezTo>
                    <a:pt x="14400" y="1380"/>
                    <a:pt x="14760" y="266"/>
                    <a:pt x="16020" y="44"/>
                  </a:cubicBezTo>
                  <a:cubicBezTo>
                    <a:pt x="17280" y="-179"/>
                    <a:pt x="19440" y="489"/>
                    <a:pt x="21600" y="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5784439" y="1966684"/>
              <a:ext cx="87195" cy="181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064" fill="norm" stroke="1" extrusionOk="0">
                  <a:moveTo>
                    <a:pt x="21185" y="5155"/>
                  </a:moveTo>
                  <a:cubicBezTo>
                    <a:pt x="19642" y="3927"/>
                    <a:pt x="18099" y="2700"/>
                    <a:pt x="15528" y="1964"/>
                  </a:cubicBezTo>
                  <a:cubicBezTo>
                    <a:pt x="12956" y="1227"/>
                    <a:pt x="9356" y="982"/>
                    <a:pt x="6271" y="3682"/>
                  </a:cubicBezTo>
                  <a:cubicBezTo>
                    <a:pt x="3185" y="6382"/>
                    <a:pt x="614" y="12027"/>
                    <a:pt x="99" y="15341"/>
                  </a:cubicBezTo>
                  <a:cubicBezTo>
                    <a:pt x="-415" y="18655"/>
                    <a:pt x="1128" y="19636"/>
                    <a:pt x="3185" y="20373"/>
                  </a:cubicBezTo>
                  <a:cubicBezTo>
                    <a:pt x="5242" y="21109"/>
                    <a:pt x="7814" y="21600"/>
                    <a:pt x="10642" y="20005"/>
                  </a:cubicBezTo>
                  <a:cubicBezTo>
                    <a:pt x="13471" y="18409"/>
                    <a:pt x="16556" y="14727"/>
                    <a:pt x="17585" y="11536"/>
                  </a:cubicBezTo>
                  <a:cubicBezTo>
                    <a:pt x="18614" y="8345"/>
                    <a:pt x="17585" y="5645"/>
                    <a:pt x="17842" y="3805"/>
                  </a:cubicBezTo>
                  <a:cubicBezTo>
                    <a:pt x="18099" y="1964"/>
                    <a:pt x="19642" y="982"/>
                    <a:pt x="211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5985933" y="1789369"/>
              <a:ext cx="57151" cy="406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14400" y="976"/>
                  </a:moveTo>
                  <a:cubicBezTo>
                    <a:pt x="15200" y="420"/>
                    <a:pt x="16000" y="-137"/>
                    <a:pt x="16000" y="30"/>
                  </a:cubicBezTo>
                  <a:cubicBezTo>
                    <a:pt x="16000" y="197"/>
                    <a:pt x="15200" y="1088"/>
                    <a:pt x="12400" y="3370"/>
                  </a:cubicBezTo>
                  <a:cubicBezTo>
                    <a:pt x="9600" y="5653"/>
                    <a:pt x="4800" y="9327"/>
                    <a:pt x="2400" y="12110"/>
                  </a:cubicBezTo>
                  <a:cubicBezTo>
                    <a:pt x="0" y="14894"/>
                    <a:pt x="0" y="16787"/>
                    <a:pt x="0" y="18123"/>
                  </a:cubicBezTo>
                  <a:cubicBezTo>
                    <a:pt x="0" y="19459"/>
                    <a:pt x="0" y="20238"/>
                    <a:pt x="2000" y="20739"/>
                  </a:cubicBezTo>
                  <a:cubicBezTo>
                    <a:pt x="4000" y="21240"/>
                    <a:pt x="8000" y="21463"/>
                    <a:pt x="11200" y="21352"/>
                  </a:cubicBezTo>
                  <a:cubicBezTo>
                    <a:pt x="14400" y="21240"/>
                    <a:pt x="16800" y="20795"/>
                    <a:pt x="18400" y="19459"/>
                  </a:cubicBezTo>
                  <a:cubicBezTo>
                    <a:pt x="20000" y="18123"/>
                    <a:pt x="20800" y="15896"/>
                    <a:pt x="21600" y="13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5979583" y="1928584"/>
              <a:ext cx="146051" cy="156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6" fill="norm" stroke="1" extrusionOk="0">
                  <a:moveTo>
                    <a:pt x="0" y="11084"/>
                  </a:moveTo>
                  <a:cubicBezTo>
                    <a:pt x="3130" y="9947"/>
                    <a:pt x="6261" y="8811"/>
                    <a:pt x="8609" y="8100"/>
                  </a:cubicBezTo>
                  <a:cubicBezTo>
                    <a:pt x="10957" y="7389"/>
                    <a:pt x="12522" y="7105"/>
                    <a:pt x="14400" y="8242"/>
                  </a:cubicBezTo>
                  <a:cubicBezTo>
                    <a:pt x="16278" y="9379"/>
                    <a:pt x="18470" y="11937"/>
                    <a:pt x="19565" y="14637"/>
                  </a:cubicBezTo>
                  <a:cubicBezTo>
                    <a:pt x="20661" y="17337"/>
                    <a:pt x="20661" y="20179"/>
                    <a:pt x="20817" y="20889"/>
                  </a:cubicBezTo>
                  <a:cubicBezTo>
                    <a:pt x="20974" y="21600"/>
                    <a:pt x="21287" y="20179"/>
                    <a:pt x="21443" y="16342"/>
                  </a:cubicBezTo>
                  <a:cubicBezTo>
                    <a:pt x="21600" y="12505"/>
                    <a:pt x="21600" y="62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6201833" y="1941284"/>
              <a:ext cx="218017" cy="432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0"/>
                  </a:moveTo>
                  <a:cubicBezTo>
                    <a:pt x="0" y="1783"/>
                    <a:pt x="0" y="3565"/>
                    <a:pt x="629" y="3722"/>
                  </a:cubicBezTo>
                  <a:cubicBezTo>
                    <a:pt x="1258" y="3880"/>
                    <a:pt x="2517" y="2412"/>
                    <a:pt x="3670" y="1625"/>
                  </a:cubicBezTo>
                  <a:cubicBezTo>
                    <a:pt x="4823" y="839"/>
                    <a:pt x="5872" y="734"/>
                    <a:pt x="6606" y="1101"/>
                  </a:cubicBezTo>
                  <a:cubicBezTo>
                    <a:pt x="7340" y="1468"/>
                    <a:pt x="7759" y="2307"/>
                    <a:pt x="7969" y="3250"/>
                  </a:cubicBezTo>
                  <a:cubicBezTo>
                    <a:pt x="8179" y="4194"/>
                    <a:pt x="8179" y="5243"/>
                    <a:pt x="8493" y="5977"/>
                  </a:cubicBezTo>
                  <a:cubicBezTo>
                    <a:pt x="8808" y="6711"/>
                    <a:pt x="9437" y="7130"/>
                    <a:pt x="10171" y="7183"/>
                  </a:cubicBezTo>
                  <a:cubicBezTo>
                    <a:pt x="10905" y="7235"/>
                    <a:pt x="11744" y="6920"/>
                    <a:pt x="13002" y="6029"/>
                  </a:cubicBezTo>
                  <a:cubicBezTo>
                    <a:pt x="14260" y="5138"/>
                    <a:pt x="15938" y="3670"/>
                    <a:pt x="16882" y="2674"/>
                  </a:cubicBezTo>
                  <a:cubicBezTo>
                    <a:pt x="17825" y="1678"/>
                    <a:pt x="18035" y="1153"/>
                    <a:pt x="17616" y="944"/>
                  </a:cubicBezTo>
                  <a:cubicBezTo>
                    <a:pt x="17196" y="734"/>
                    <a:pt x="16148" y="839"/>
                    <a:pt x="15204" y="1416"/>
                  </a:cubicBezTo>
                  <a:cubicBezTo>
                    <a:pt x="14260" y="1992"/>
                    <a:pt x="13421" y="3041"/>
                    <a:pt x="12897" y="3827"/>
                  </a:cubicBezTo>
                  <a:cubicBezTo>
                    <a:pt x="12373" y="4614"/>
                    <a:pt x="12163" y="5138"/>
                    <a:pt x="12373" y="5610"/>
                  </a:cubicBezTo>
                  <a:cubicBezTo>
                    <a:pt x="12583" y="6082"/>
                    <a:pt x="13212" y="6501"/>
                    <a:pt x="14050" y="6553"/>
                  </a:cubicBezTo>
                  <a:cubicBezTo>
                    <a:pt x="14889" y="6606"/>
                    <a:pt x="15938" y="6291"/>
                    <a:pt x="16882" y="5715"/>
                  </a:cubicBezTo>
                  <a:cubicBezTo>
                    <a:pt x="17825" y="5138"/>
                    <a:pt x="18664" y="4299"/>
                    <a:pt x="19083" y="4194"/>
                  </a:cubicBezTo>
                  <a:cubicBezTo>
                    <a:pt x="19503" y="4089"/>
                    <a:pt x="19503" y="4718"/>
                    <a:pt x="19713" y="6553"/>
                  </a:cubicBezTo>
                  <a:cubicBezTo>
                    <a:pt x="19922" y="8388"/>
                    <a:pt x="20342" y="11429"/>
                    <a:pt x="20761" y="13788"/>
                  </a:cubicBezTo>
                  <a:cubicBezTo>
                    <a:pt x="21181" y="16148"/>
                    <a:pt x="21600" y="17825"/>
                    <a:pt x="21600" y="18979"/>
                  </a:cubicBezTo>
                  <a:cubicBezTo>
                    <a:pt x="21600" y="20132"/>
                    <a:pt x="21181" y="20761"/>
                    <a:pt x="20447" y="21128"/>
                  </a:cubicBezTo>
                  <a:cubicBezTo>
                    <a:pt x="19713" y="21495"/>
                    <a:pt x="18664" y="21600"/>
                    <a:pt x="16567" y="21076"/>
                  </a:cubicBezTo>
                  <a:cubicBezTo>
                    <a:pt x="14470" y="20551"/>
                    <a:pt x="11324" y="19398"/>
                    <a:pt x="8179" y="18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7103533" y="1877784"/>
              <a:ext cx="508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2133"/>
                    <a:pt x="12600" y="4267"/>
                    <a:pt x="9900" y="7133"/>
                  </a:cubicBezTo>
                  <a:cubicBezTo>
                    <a:pt x="7200" y="10000"/>
                    <a:pt x="6300" y="13600"/>
                    <a:pt x="4950" y="16133"/>
                  </a:cubicBezTo>
                  <a:cubicBezTo>
                    <a:pt x="3600" y="18667"/>
                    <a:pt x="1800" y="20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6963833" y="2201634"/>
              <a:ext cx="336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4" y="14400"/>
                    <a:pt x="7608" y="7200"/>
                    <a:pt x="11208" y="3600"/>
                  </a:cubicBezTo>
                  <a:cubicBezTo>
                    <a:pt x="14808" y="0"/>
                    <a:pt x="1820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7033683" y="1890484"/>
              <a:ext cx="29845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62" y="1440"/>
                    <a:pt x="17923" y="2880"/>
                    <a:pt x="15626" y="4992"/>
                  </a:cubicBezTo>
                  <a:cubicBezTo>
                    <a:pt x="13328" y="7104"/>
                    <a:pt x="10570" y="9888"/>
                    <a:pt x="7889" y="12768"/>
                  </a:cubicBezTo>
                  <a:cubicBezTo>
                    <a:pt x="5209" y="15648"/>
                    <a:pt x="2604" y="186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7656777" y="1976233"/>
              <a:ext cx="119857" cy="514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52" fill="norm" stroke="1" extrusionOk="0">
                  <a:moveTo>
                    <a:pt x="21458" y="3803"/>
                  </a:moveTo>
                  <a:cubicBezTo>
                    <a:pt x="21458" y="2578"/>
                    <a:pt x="21458" y="1354"/>
                    <a:pt x="20132" y="654"/>
                  </a:cubicBezTo>
                  <a:cubicBezTo>
                    <a:pt x="18805" y="-45"/>
                    <a:pt x="16153" y="-220"/>
                    <a:pt x="12932" y="305"/>
                  </a:cubicBezTo>
                  <a:cubicBezTo>
                    <a:pt x="9711" y="829"/>
                    <a:pt x="5921" y="2054"/>
                    <a:pt x="3647" y="2928"/>
                  </a:cubicBezTo>
                  <a:cubicBezTo>
                    <a:pt x="1374" y="3803"/>
                    <a:pt x="616" y="4327"/>
                    <a:pt x="237" y="4808"/>
                  </a:cubicBezTo>
                  <a:cubicBezTo>
                    <a:pt x="-142" y="5289"/>
                    <a:pt x="-142" y="5727"/>
                    <a:pt x="805" y="5989"/>
                  </a:cubicBezTo>
                  <a:cubicBezTo>
                    <a:pt x="1753" y="6251"/>
                    <a:pt x="3647" y="6339"/>
                    <a:pt x="6111" y="6076"/>
                  </a:cubicBezTo>
                  <a:cubicBezTo>
                    <a:pt x="8574" y="5814"/>
                    <a:pt x="11605" y="5202"/>
                    <a:pt x="14069" y="4546"/>
                  </a:cubicBezTo>
                  <a:cubicBezTo>
                    <a:pt x="16532" y="3890"/>
                    <a:pt x="18426" y="3191"/>
                    <a:pt x="19184" y="3365"/>
                  </a:cubicBezTo>
                  <a:cubicBezTo>
                    <a:pt x="19942" y="3540"/>
                    <a:pt x="19563" y="4590"/>
                    <a:pt x="19184" y="6557"/>
                  </a:cubicBezTo>
                  <a:cubicBezTo>
                    <a:pt x="18805" y="8525"/>
                    <a:pt x="18426" y="11411"/>
                    <a:pt x="17858" y="13597"/>
                  </a:cubicBezTo>
                  <a:cubicBezTo>
                    <a:pt x="17290" y="15783"/>
                    <a:pt x="16532" y="17270"/>
                    <a:pt x="15584" y="18450"/>
                  </a:cubicBezTo>
                  <a:cubicBezTo>
                    <a:pt x="14637" y="19631"/>
                    <a:pt x="13500" y="20506"/>
                    <a:pt x="11795" y="20943"/>
                  </a:cubicBezTo>
                  <a:cubicBezTo>
                    <a:pt x="10090" y="21380"/>
                    <a:pt x="7816" y="21380"/>
                    <a:pt x="5542" y="20768"/>
                  </a:cubicBezTo>
                  <a:cubicBezTo>
                    <a:pt x="3269" y="20156"/>
                    <a:pt x="995" y="18931"/>
                    <a:pt x="1184" y="17314"/>
                  </a:cubicBezTo>
                  <a:cubicBezTo>
                    <a:pt x="1374" y="15696"/>
                    <a:pt x="4026" y="13684"/>
                    <a:pt x="6679" y="11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7844742" y="1979384"/>
              <a:ext cx="293842" cy="21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73" fill="norm" stroke="1" extrusionOk="0">
                  <a:moveTo>
                    <a:pt x="1052" y="15247"/>
                  </a:moveTo>
                  <a:cubicBezTo>
                    <a:pt x="435" y="14400"/>
                    <a:pt x="-182" y="13553"/>
                    <a:pt x="49" y="12706"/>
                  </a:cubicBezTo>
                  <a:cubicBezTo>
                    <a:pt x="281" y="11859"/>
                    <a:pt x="1361" y="11012"/>
                    <a:pt x="2595" y="9741"/>
                  </a:cubicBezTo>
                  <a:cubicBezTo>
                    <a:pt x="3829" y="8471"/>
                    <a:pt x="5218" y="6776"/>
                    <a:pt x="5989" y="5294"/>
                  </a:cubicBezTo>
                  <a:cubicBezTo>
                    <a:pt x="6761" y="3812"/>
                    <a:pt x="6915" y="2541"/>
                    <a:pt x="6684" y="1588"/>
                  </a:cubicBezTo>
                  <a:cubicBezTo>
                    <a:pt x="6452" y="635"/>
                    <a:pt x="5835" y="0"/>
                    <a:pt x="5218" y="0"/>
                  </a:cubicBezTo>
                  <a:cubicBezTo>
                    <a:pt x="4601" y="0"/>
                    <a:pt x="3984" y="635"/>
                    <a:pt x="3058" y="3176"/>
                  </a:cubicBezTo>
                  <a:cubicBezTo>
                    <a:pt x="2132" y="5718"/>
                    <a:pt x="898" y="10165"/>
                    <a:pt x="512" y="13553"/>
                  </a:cubicBezTo>
                  <a:cubicBezTo>
                    <a:pt x="127" y="16941"/>
                    <a:pt x="589" y="19271"/>
                    <a:pt x="1669" y="20435"/>
                  </a:cubicBezTo>
                  <a:cubicBezTo>
                    <a:pt x="2749" y="21600"/>
                    <a:pt x="4447" y="21600"/>
                    <a:pt x="6144" y="20118"/>
                  </a:cubicBezTo>
                  <a:cubicBezTo>
                    <a:pt x="7841" y="18635"/>
                    <a:pt x="9538" y="15671"/>
                    <a:pt x="10695" y="13235"/>
                  </a:cubicBezTo>
                  <a:cubicBezTo>
                    <a:pt x="11852" y="10800"/>
                    <a:pt x="12469" y="8894"/>
                    <a:pt x="12778" y="7412"/>
                  </a:cubicBezTo>
                  <a:cubicBezTo>
                    <a:pt x="13087" y="5929"/>
                    <a:pt x="13087" y="4871"/>
                    <a:pt x="12701" y="5082"/>
                  </a:cubicBezTo>
                  <a:cubicBezTo>
                    <a:pt x="12315" y="5294"/>
                    <a:pt x="11544" y="6776"/>
                    <a:pt x="11004" y="8788"/>
                  </a:cubicBezTo>
                  <a:cubicBezTo>
                    <a:pt x="10464" y="10800"/>
                    <a:pt x="10155" y="13341"/>
                    <a:pt x="9924" y="15459"/>
                  </a:cubicBezTo>
                  <a:cubicBezTo>
                    <a:pt x="9692" y="17576"/>
                    <a:pt x="9538" y="19271"/>
                    <a:pt x="9615" y="19376"/>
                  </a:cubicBezTo>
                  <a:cubicBezTo>
                    <a:pt x="9692" y="19482"/>
                    <a:pt x="10001" y="18000"/>
                    <a:pt x="11158" y="15035"/>
                  </a:cubicBezTo>
                  <a:cubicBezTo>
                    <a:pt x="12315" y="12071"/>
                    <a:pt x="14321" y="7624"/>
                    <a:pt x="15709" y="5082"/>
                  </a:cubicBezTo>
                  <a:cubicBezTo>
                    <a:pt x="17098" y="2541"/>
                    <a:pt x="17869" y="1906"/>
                    <a:pt x="18641" y="1906"/>
                  </a:cubicBezTo>
                  <a:cubicBezTo>
                    <a:pt x="19412" y="1906"/>
                    <a:pt x="20184" y="2541"/>
                    <a:pt x="20647" y="5188"/>
                  </a:cubicBezTo>
                  <a:cubicBezTo>
                    <a:pt x="21109" y="7835"/>
                    <a:pt x="21264" y="12494"/>
                    <a:pt x="21418" y="1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8161633" y="1747520"/>
              <a:ext cx="210811" cy="411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17" fill="norm" stroke="1" extrusionOk="0">
                  <a:moveTo>
                    <a:pt x="13711" y="14717"/>
                  </a:moveTo>
                  <a:cubicBezTo>
                    <a:pt x="14139" y="14056"/>
                    <a:pt x="14566" y="13395"/>
                    <a:pt x="14246" y="13009"/>
                  </a:cubicBezTo>
                  <a:cubicBezTo>
                    <a:pt x="13925" y="12623"/>
                    <a:pt x="12856" y="12513"/>
                    <a:pt x="10717" y="13064"/>
                  </a:cubicBezTo>
                  <a:cubicBezTo>
                    <a:pt x="8578" y="13615"/>
                    <a:pt x="5370" y="14828"/>
                    <a:pt x="3339" y="16040"/>
                  </a:cubicBezTo>
                  <a:cubicBezTo>
                    <a:pt x="1307" y="17252"/>
                    <a:pt x="452" y="18464"/>
                    <a:pt x="131" y="19456"/>
                  </a:cubicBezTo>
                  <a:cubicBezTo>
                    <a:pt x="-190" y="20448"/>
                    <a:pt x="24" y="21219"/>
                    <a:pt x="1414" y="21385"/>
                  </a:cubicBezTo>
                  <a:cubicBezTo>
                    <a:pt x="2804" y="21550"/>
                    <a:pt x="5370" y="21109"/>
                    <a:pt x="8258" y="19401"/>
                  </a:cubicBezTo>
                  <a:cubicBezTo>
                    <a:pt x="11145" y="17693"/>
                    <a:pt x="14353" y="14717"/>
                    <a:pt x="16598" y="11907"/>
                  </a:cubicBezTo>
                  <a:cubicBezTo>
                    <a:pt x="18844" y="9097"/>
                    <a:pt x="20127" y="6452"/>
                    <a:pt x="20768" y="4634"/>
                  </a:cubicBezTo>
                  <a:cubicBezTo>
                    <a:pt x="21410" y="2815"/>
                    <a:pt x="21410" y="1823"/>
                    <a:pt x="21089" y="1107"/>
                  </a:cubicBezTo>
                  <a:cubicBezTo>
                    <a:pt x="20768" y="391"/>
                    <a:pt x="20127" y="-50"/>
                    <a:pt x="19485" y="5"/>
                  </a:cubicBezTo>
                  <a:cubicBezTo>
                    <a:pt x="18844" y="60"/>
                    <a:pt x="18202" y="611"/>
                    <a:pt x="17026" y="2485"/>
                  </a:cubicBezTo>
                  <a:cubicBezTo>
                    <a:pt x="15850" y="4358"/>
                    <a:pt x="14139" y="7554"/>
                    <a:pt x="12962" y="10474"/>
                  </a:cubicBezTo>
                  <a:cubicBezTo>
                    <a:pt x="11786" y="13395"/>
                    <a:pt x="11145" y="16040"/>
                    <a:pt x="11038" y="17638"/>
                  </a:cubicBezTo>
                  <a:cubicBezTo>
                    <a:pt x="10931" y="19236"/>
                    <a:pt x="11359" y="19787"/>
                    <a:pt x="12962" y="19842"/>
                  </a:cubicBezTo>
                  <a:cubicBezTo>
                    <a:pt x="14566" y="19897"/>
                    <a:pt x="17347" y="19456"/>
                    <a:pt x="20127" y="19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8364312" y="1871434"/>
              <a:ext cx="441022" cy="294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69" fill="norm" stroke="1" extrusionOk="0">
                  <a:moveTo>
                    <a:pt x="1374" y="12960"/>
                  </a:moveTo>
                  <a:cubicBezTo>
                    <a:pt x="2505" y="11263"/>
                    <a:pt x="3637" y="9566"/>
                    <a:pt x="4202" y="8331"/>
                  </a:cubicBezTo>
                  <a:cubicBezTo>
                    <a:pt x="4768" y="7097"/>
                    <a:pt x="4768" y="6326"/>
                    <a:pt x="4511" y="6094"/>
                  </a:cubicBezTo>
                  <a:cubicBezTo>
                    <a:pt x="4254" y="5863"/>
                    <a:pt x="3740" y="6171"/>
                    <a:pt x="2917" y="7714"/>
                  </a:cubicBezTo>
                  <a:cubicBezTo>
                    <a:pt x="2094" y="9257"/>
                    <a:pt x="962" y="12034"/>
                    <a:pt x="397" y="13963"/>
                  </a:cubicBezTo>
                  <a:cubicBezTo>
                    <a:pt x="-169" y="15891"/>
                    <a:pt x="-169" y="16971"/>
                    <a:pt x="654" y="17897"/>
                  </a:cubicBezTo>
                  <a:cubicBezTo>
                    <a:pt x="1477" y="18823"/>
                    <a:pt x="3122" y="19594"/>
                    <a:pt x="4717" y="18746"/>
                  </a:cubicBezTo>
                  <a:cubicBezTo>
                    <a:pt x="6311" y="17897"/>
                    <a:pt x="7854" y="15429"/>
                    <a:pt x="8677" y="13346"/>
                  </a:cubicBezTo>
                  <a:cubicBezTo>
                    <a:pt x="9500" y="11263"/>
                    <a:pt x="9602" y="9566"/>
                    <a:pt x="9911" y="9411"/>
                  </a:cubicBezTo>
                  <a:cubicBezTo>
                    <a:pt x="10220" y="9257"/>
                    <a:pt x="10734" y="10646"/>
                    <a:pt x="11197" y="12034"/>
                  </a:cubicBezTo>
                  <a:cubicBezTo>
                    <a:pt x="11660" y="13423"/>
                    <a:pt x="12071" y="14811"/>
                    <a:pt x="12277" y="16200"/>
                  </a:cubicBezTo>
                  <a:cubicBezTo>
                    <a:pt x="12482" y="17589"/>
                    <a:pt x="12482" y="18977"/>
                    <a:pt x="12071" y="19980"/>
                  </a:cubicBezTo>
                  <a:cubicBezTo>
                    <a:pt x="11660" y="20983"/>
                    <a:pt x="10837" y="21600"/>
                    <a:pt x="10425" y="21446"/>
                  </a:cubicBezTo>
                  <a:cubicBezTo>
                    <a:pt x="10014" y="21291"/>
                    <a:pt x="10014" y="20366"/>
                    <a:pt x="10785" y="18206"/>
                  </a:cubicBezTo>
                  <a:cubicBezTo>
                    <a:pt x="11557" y="16046"/>
                    <a:pt x="13100" y="12651"/>
                    <a:pt x="15002" y="9411"/>
                  </a:cubicBezTo>
                  <a:cubicBezTo>
                    <a:pt x="16905" y="6171"/>
                    <a:pt x="19168" y="3086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6509526" y="2919184"/>
              <a:ext cx="980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569"/>
                    <a:pt x="-1585" y="9138"/>
                    <a:pt x="575" y="12738"/>
                  </a:cubicBezTo>
                  <a:cubicBezTo>
                    <a:pt x="2735" y="16338"/>
                    <a:pt x="11375" y="1896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6496263" y="2894578"/>
              <a:ext cx="351154" cy="323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47" fill="norm" stroke="1" extrusionOk="0">
                  <a:moveTo>
                    <a:pt x="634" y="6300"/>
                  </a:moveTo>
                  <a:cubicBezTo>
                    <a:pt x="246" y="5594"/>
                    <a:pt x="-142" y="4888"/>
                    <a:pt x="52" y="4535"/>
                  </a:cubicBezTo>
                  <a:cubicBezTo>
                    <a:pt x="246" y="4182"/>
                    <a:pt x="1022" y="4182"/>
                    <a:pt x="2962" y="3618"/>
                  </a:cubicBezTo>
                  <a:cubicBezTo>
                    <a:pt x="4902" y="3053"/>
                    <a:pt x="8007" y="1923"/>
                    <a:pt x="10658" y="1218"/>
                  </a:cubicBezTo>
                  <a:cubicBezTo>
                    <a:pt x="13309" y="512"/>
                    <a:pt x="15508" y="229"/>
                    <a:pt x="16931" y="88"/>
                  </a:cubicBezTo>
                  <a:cubicBezTo>
                    <a:pt x="18354" y="-53"/>
                    <a:pt x="19001" y="-53"/>
                    <a:pt x="19389" y="300"/>
                  </a:cubicBezTo>
                  <a:cubicBezTo>
                    <a:pt x="19777" y="653"/>
                    <a:pt x="19906" y="1359"/>
                    <a:pt x="20165" y="3194"/>
                  </a:cubicBezTo>
                  <a:cubicBezTo>
                    <a:pt x="20423" y="5029"/>
                    <a:pt x="20811" y="7994"/>
                    <a:pt x="21070" y="9829"/>
                  </a:cubicBezTo>
                  <a:cubicBezTo>
                    <a:pt x="21329" y="11665"/>
                    <a:pt x="21458" y="12371"/>
                    <a:pt x="21458" y="13218"/>
                  </a:cubicBezTo>
                  <a:cubicBezTo>
                    <a:pt x="21458" y="14065"/>
                    <a:pt x="21329" y="15053"/>
                    <a:pt x="20294" y="15829"/>
                  </a:cubicBezTo>
                  <a:cubicBezTo>
                    <a:pt x="19259" y="16606"/>
                    <a:pt x="17319" y="17171"/>
                    <a:pt x="14474" y="17947"/>
                  </a:cubicBezTo>
                  <a:cubicBezTo>
                    <a:pt x="11628" y="18723"/>
                    <a:pt x="7877" y="19712"/>
                    <a:pt x="5678" y="20347"/>
                  </a:cubicBezTo>
                  <a:cubicBezTo>
                    <a:pt x="3480" y="20982"/>
                    <a:pt x="2833" y="21265"/>
                    <a:pt x="2186" y="215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6511090" y="2976334"/>
              <a:ext cx="8444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600" fill="norm" stroke="1" extrusionOk="0">
                  <a:moveTo>
                    <a:pt x="21018" y="0"/>
                  </a:moveTo>
                  <a:cubicBezTo>
                    <a:pt x="18384" y="554"/>
                    <a:pt x="15750" y="1108"/>
                    <a:pt x="12062" y="4015"/>
                  </a:cubicBezTo>
                  <a:cubicBezTo>
                    <a:pt x="8374" y="6923"/>
                    <a:pt x="3633" y="12185"/>
                    <a:pt x="1525" y="15508"/>
                  </a:cubicBezTo>
                  <a:cubicBezTo>
                    <a:pt x="-582" y="18831"/>
                    <a:pt x="-55" y="20215"/>
                    <a:pt x="47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6527799" y="2957284"/>
              <a:ext cx="9948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02" y="480"/>
                    <a:pt x="17004" y="960"/>
                    <a:pt x="13557" y="3840"/>
                  </a:cubicBezTo>
                  <a:cubicBezTo>
                    <a:pt x="10111" y="6720"/>
                    <a:pt x="5515" y="12000"/>
                    <a:pt x="2987" y="15240"/>
                  </a:cubicBezTo>
                  <a:cubicBezTo>
                    <a:pt x="460" y="18480"/>
                    <a:pt x="0" y="19680"/>
                    <a:pt x="0" y="20400"/>
                  </a:cubicBezTo>
                  <a:cubicBezTo>
                    <a:pt x="0" y="21120"/>
                    <a:pt x="460" y="21360"/>
                    <a:pt x="91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6555230" y="2963634"/>
              <a:ext cx="116504" cy="21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502" fill="norm" stroke="1" extrusionOk="0">
                  <a:moveTo>
                    <a:pt x="21230" y="0"/>
                  </a:moveTo>
                  <a:cubicBezTo>
                    <a:pt x="16216" y="4919"/>
                    <a:pt x="11201" y="9838"/>
                    <a:pt x="7730" y="13046"/>
                  </a:cubicBezTo>
                  <a:cubicBezTo>
                    <a:pt x="4259" y="16253"/>
                    <a:pt x="2330" y="17750"/>
                    <a:pt x="1173" y="19034"/>
                  </a:cubicBezTo>
                  <a:cubicBezTo>
                    <a:pt x="16" y="20317"/>
                    <a:pt x="-370" y="21386"/>
                    <a:pt x="401" y="21493"/>
                  </a:cubicBezTo>
                  <a:cubicBezTo>
                    <a:pt x="1173" y="21600"/>
                    <a:pt x="3101" y="20745"/>
                    <a:pt x="5030" y="198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6574366" y="2982684"/>
              <a:ext cx="12276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86" y="4447"/>
                    <a:pt x="11172" y="8894"/>
                    <a:pt x="7821" y="11859"/>
                  </a:cubicBezTo>
                  <a:cubicBezTo>
                    <a:pt x="4469" y="14824"/>
                    <a:pt x="2979" y="16306"/>
                    <a:pt x="1862" y="17576"/>
                  </a:cubicBezTo>
                  <a:cubicBezTo>
                    <a:pt x="745" y="18847"/>
                    <a:pt x="0" y="19906"/>
                    <a:pt x="0" y="20541"/>
                  </a:cubicBezTo>
                  <a:cubicBezTo>
                    <a:pt x="0" y="21176"/>
                    <a:pt x="745" y="21388"/>
                    <a:pt x="149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6627886" y="2989034"/>
              <a:ext cx="100998" cy="185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244" fill="norm" stroke="1" extrusionOk="0">
                  <a:moveTo>
                    <a:pt x="21034" y="0"/>
                  </a:moveTo>
                  <a:cubicBezTo>
                    <a:pt x="14422" y="5582"/>
                    <a:pt x="7810" y="11164"/>
                    <a:pt x="4063" y="14926"/>
                  </a:cubicBezTo>
                  <a:cubicBezTo>
                    <a:pt x="316" y="18688"/>
                    <a:pt x="-566" y="20629"/>
                    <a:pt x="316" y="21115"/>
                  </a:cubicBezTo>
                  <a:cubicBezTo>
                    <a:pt x="1197" y="21600"/>
                    <a:pt x="3842" y="20629"/>
                    <a:pt x="6487" y="196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6684509" y="3014434"/>
              <a:ext cx="88825" cy="137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337" fill="norm" stroke="1" extrusionOk="0">
                  <a:moveTo>
                    <a:pt x="21080" y="0"/>
                  </a:moveTo>
                  <a:cubicBezTo>
                    <a:pt x="14550" y="5891"/>
                    <a:pt x="8020" y="11782"/>
                    <a:pt x="4252" y="15545"/>
                  </a:cubicBezTo>
                  <a:cubicBezTo>
                    <a:pt x="485" y="19309"/>
                    <a:pt x="-520" y="20945"/>
                    <a:pt x="233" y="21273"/>
                  </a:cubicBezTo>
                  <a:cubicBezTo>
                    <a:pt x="987" y="21600"/>
                    <a:pt x="3499" y="20618"/>
                    <a:pt x="6010" y="19473"/>
                  </a:cubicBezTo>
                  <a:cubicBezTo>
                    <a:pt x="8522" y="18327"/>
                    <a:pt x="11033" y="17018"/>
                    <a:pt x="13545" y="157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6722533" y="3033484"/>
              <a:ext cx="952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1680"/>
                    <a:pt x="14880" y="3360"/>
                    <a:pt x="12720" y="5160"/>
                  </a:cubicBezTo>
                  <a:cubicBezTo>
                    <a:pt x="10560" y="6960"/>
                    <a:pt x="9600" y="8880"/>
                    <a:pt x="9360" y="10920"/>
                  </a:cubicBezTo>
                  <a:cubicBezTo>
                    <a:pt x="9120" y="12960"/>
                    <a:pt x="9600" y="15120"/>
                    <a:pt x="8160" y="16920"/>
                  </a:cubicBezTo>
                  <a:cubicBezTo>
                    <a:pt x="6720" y="18720"/>
                    <a:pt x="336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7179219" y="2882033"/>
              <a:ext cx="143036" cy="259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053" fill="norm" stroke="1" extrusionOk="0">
                  <a:moveTo>
                    <a:pt x="16738" y="4037"/>
                  </a:moveTo>
                  <a:cubicBezTo>
                    <a:pt x="16738" y="3180"/>
                    <a:pt x="16738" y="2323"/>
                    <a:pt x="16275" y="1552"/>
                  </a:cubicBezTo>
                  <a:cubicBezTo>
                    <a:pt x="15812" y="780"/>
                    <a:pt x="14887" y="94"/>
                    <a:pt x="13652" y="9"/>
                  </a:cubicBezTo>
                  <a:cubicBezTo>
                    <a:pt x="12418" y="-77"/>
                    <a:pt x="10875" y="437"/>
                    <a:pt x="8407" y="2666"/>
                  </a:cubicBezTo>
                  <a:cubicBezTo>
                    <a:pt x="5938" y="4894"/>
                    <a:pt x="2544" y="8837"/>
                    <a:pt x="1001" y="12094"/>
                  </a:cubicBezTo>
                  <a:cubicBezTo>
                    <a:pt x="-542" y="15352"/>
                    <a:pt x="-233" y="17923"/>
                    <a:pt x="1464" y="19466"/>
                  </a:cubicBezTo>
                  <a:cubicBezTo>
                    <a:pt x="3161" y="21009"/>
                    <a:pt x="6247" y="21523"/>
                    <a:pt x="9641" y="20580"/>
                  </a:cubicBezTo>
                  <a:cubicBezTo>
                    <a:pt x="13035" y="19637"/>
                    <a:pt x="16738" y="17237"/>
                    <a:pt x="18744" y="14152"/>
                  </a:cubicBezTo>
                  <a:cubicBezTo>
                    <a:pt x="20749" y="11066"/>
                    <a:pt x="21058" y="7294"/>
                    <a:pt x="20749" y="5066"/>
                  </a:cubicBezTo>
                  <a:cubicBezTo>
                    <a:pt x="20441" y="2837"/>
                    <a:pt x="19515" y="2152"/>
                    <a:pt x="18127" y="1723"/>
                  </a:cubicBezTo>
                  <a:cubicBezTo>
                    <a:pt x="16738" y="1294"/>
                    <a:pt x="14887" y="1123"/>
                    <a:pt x="13807" y="1637"/>
                  </a:cubicBezTo>
                  <a:cubicBezTo>
                    <a:pt x="12727" y="2152"/>
                    <a:pt x="12418" y="3352"/>
                    <a:pt x="12881" y="4380"/>
                  </a:cubicBezTo>
                  <a:cubicBezTo>
                    <a:pt x="13344" y="5409"/>
                    <a:pt x="14578" y="6266"/>
                    <a:pt x="15812" y="71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7408974" y="2855412"/>
              <a:ext cx="99072" cy="290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326" fill="norm" stroke="1" extrusionOk="0">
                  <a:moveTo>
                    <a:pt x="2564" y="4216"/>
                  </a:moveTo>
                  <a:cubicBezTo>
                    <a:pt x="3464" y="3284"/>
                    <a:pt x="4364" y="2351"/>
                    <a:pt x="4814" y="1497"/>
                  </a:cubicBezTo>
                  <a:cubicBezTo>
                    <a:pt x="5264" y="642"/>
                    <a:pt x="5264" y="-135"/>
                    <a:pt x="5264" y="20"/>
                  </a:cubicBezTo>
                  <a:cubicBezTo>
                    <a:pt x="5264" y="176"/>
                    <a:pt x="5264" y="1264"/>
                    <a:pt x="4814" y="4294"/>
                  </a:cubicBezTo>
                  <a:cubicBezTo>
                    <a:pt x="4364" y="7324"/>
                    <a:pt x="3464" y="12297"/>
                    <a:pt x="3014" y="15171"/>
                  </a:cubicBezTo>
                  <a:cubicBezTo>
                    <a:pt x="2564" y="18046"/>
                    <a:pt x="2564" y="18823"/>
                    <a:pt x="2114" y="19678"/>
                  </a:cubicBezTo>
                  <a:cubicBezTo>
                    <a:pt x="1664" y="20533"/>
                    <a:pt x="764" y="21465"/>
                    <a:pt x="314" y="21310"/>
                  </a:cubicBezTo>
                  <a:cubicBezTo>
                    <a:pt x="-136" y="21154"/>
                    <a:pt x="-136" y="19911"/>
                    <a:pt x="539" y="18357"/>
                  </a:cubicBezTo>
                  <a:cubicBezTo>
                    <a:pt x="1214" y="16803"/>
                    <a:pt x="2564" y="14938"/>
                    <a:pt x="3914" y="13618"/>
                  </a:cubicBezTo>
                  <a:cubicBezTo>
                    <a:pt x="5264" y="12297"/>
                    <a:pt x="6614" y="11520"/>
                    <a:pt x="8414" y="11053"/>
                  </a:cubicBezTo>
                  <a:cubicBezTo>
                    <a:pt x="10214" y="10587"/>
                    <a:pt x="12464" y="10432"/>
                    <a:pt x="14714" y="11209"/>
                  </a:cubicBezTo>
                  <a:cubicBezTo>
                    <a:pt x="16964" y="11986"/>
                    <a:pt x="19214" y="13695"/>
                    <a:pt x="20339" y="15016"/>
                  </a:cubicBezTo>
                  <a:cubicBezTo>
                    <a:pt x="21464" y="16337"/>
                    <a:pt x="21464" y="17269"/>
                    <a:pt x="18989" y="18202"/>
                  </a:cubicBezTo>
                  <a:cubicBezTo>
                    <a:pt x="16514" y="19134"/>
                    <a:pt x="11564" y="20066"/>
                    <a:pt x="7964" y="20377"/>
                  </a:cubicBezTo>
                  <a:cubicBezTo>
                    <a:pt x="4364" y="20688"/>
                    <a:pt x="2114" y="20377"/>
                    <a:pt x="2339" y="19989"/>
                  </a:cubicBezTo>
                  <a:cubicBezTo>
                    <a:pt x="2564" y="19600"/>
                    <a:pt x="5264" y="19134"/>
                    <a:pt x="7964" y="186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7564503" y="2975117"/>
              <a:ext cx="85139" cy="177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5" h="21353" fill="norm" stroke="1" extrusionOk="0">
                  <a:moveTo>
                    <a:pt x="14175" y="5483"/>
                  </a:moveTo>
                  <a:cubicBezTo>
                    <a:pt x="14677" y="4212"/>
                    <a:pt x="15179" y="2941"/>
                    <a:pt x="14426" y="1925"/>
                  </a:cubicBezTo>
                  <a:cubicBezTo>
                    <a:pt x="13672" y="908"/>
                    <a:pt x="11663" y="146"/>
                    <a:pt x="9403" y="19"/>
                  </a:cubicBezTo>
                  <a:cubicBezTo>
                    <a:pt x="7142" y="-108"/>
                    <a:pt x="4631" y="400"/>
                    <a:pt x="2621" y="1544"/>
                  </a:cubicBezTo>
                  <a:cubicBezTo>
                    <a:pt x="612" y="2687"/>
                    <a:pt x="-895" y="4466"/>
                    <a:pt x="612" y="6245"/>
                  </a:cubicBezTo>
                  <a:cubicBezTo>
                    <a:pt x="2119" y="8024"/>
                    <a:pt x="6640" y="9803"/>
                    <a:pt x="10156" y="11073"/>
                  </a:cubicBezTo>
                  <a:cubicBezTo>
                    <a:pt x="13672" y="12344"/>
                    <a:pt x="16184" y="13106"/>
                    <a:pt x="17942" y="14377"/>
                  </a:cubicBezTo>
                  <a:cubicBezTo>
                    <a:pt x="19700" y="15647"/>
                    <a:pt x="20705" y="17426"/>
                    <a:pt x="19952" y="18697"/>
                  </a:cubicBezTo>
                  <a:cubicBezTo>
                    <a:pt x="19198" y="19967"/>
                    <a:pt x="16686" y="20730"/>
                    <a:pt x="13924" y="21111"/>
                  </a:cubicBezTo>
                  <a:cubicBezTo>
                    <a:pt x="11161" y="21492"/>
                    <a:pt x="8147" y="21492"/>
                    <a:pt x="6640" y="20603"/>
                  </a:cubicBezTo>
                  <a:cubicBezTo>
                    <a:pt x="5133" y="19713"/>
                    <a:pt x="5133" y="17934"/>
                    <a:pt x="5133" y="161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7670247" y="2990588"/>
              <a:ext cx="112737" cy="129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0963" fill="norm" stroke="1" extrusionOk="0">
                  <a:moveTo>
                    <a:pt x="4422" y="10034"/>
                  </a:moveTo>
                  <a:cubicBezTo>
                    <a:pt x="7957" y="8319"/>
                    <a:pt x="11492" y="6605"/>
                    <a:pt x="13652" y="4891"/>
                  </a:cubicBezTo>
                  <a:cubicBezTo>
                    <a:pt x="15812" y="3177"/>
                    <a:pt x="16597" y="1462"/>
                    <a:pt x="15812" y="605"/>
                  </a:cubicBezTo>
                  <a:cubicBezTo>
                    <a:pt x="15026" y="-252"/>
                    <a:pt x="12670" y="-252"/>
                    <a:pt x="9921" y="948"/>
                  </a:cubicBezTo>
                  <a:cubicBezTo>
                    <a:pt x="7172" y="2148"/>
                    <a:pt x="4030" y="4548"/>
                    <a:pt x="2066" y="7805"/>
                  </a:cubicBezTo>
                  <a:cubicBezTo>
                    <a:pt x="102" y="11062"/>
                    <a:pt x="-683" y="15177"/>
                    <a:pt x="692" y="17748"/>
                  </a:cubicBezTo>
                  <a:cubicBezTo>
                    <a:pt x="2066" y="20319"/>
                    <a:pt x="5601" y="21348"/>
                    <a:pt x="9332" y="20834"/>
                  </a:cubicBezTo>
                  <a:cubicBezTo>
                    <a:pt x="13062" y="20319"/>
                    <a:pt x="16990" y="18262"/>
                    <a:pt x="20917" y="162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7797384" y="2976334"/>
              <a:ext cx="125300" cy="158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12" fill="norm" stroke="1" extrusionOk="0">
                  <a:moveTo>
                    <a:pt x="1871" y="6821"/>
                  </a:moveTo>
                  <a:cubicBezTo>
                    <a:pt x="791" y="5684"/>
                    <a:pt x="-289" y="4547"/>
                    <a:pt x="71" y="4263"/>
                  </a:cubicBezTo>
                  <a:cubicBezTo>
                    <a:pt x="431" y="3979"/>
                    <a:pt x="2231" y="4547"/>
                    <a:pt x="4571" y="6253"/>
                  </a:cubicBezTo>
                  <a:cubicBezTo>
                    <a:pt x="6911" y="7958"/>
                    <a:pt x="9791" y="10800"/>
                    <a:pt x="11411" y="12932"/>
                  </a:cubicBezTo>
                  <a:cubicBezTo>
                    <a:pt x="13031" y="15063"/>
                    <a:pt x="13391" y="16484"/>
                    <a:pt x="13391" y="17905"/>
                  </a:cubicBezTo>
                  <a:cubicBezTo>
                    <a:pt x="13391" y="19326"/>
                    <a:pt x="13031" y="20747"/>
                    <a:pt x="11951" y="21174"/>
                  </a:cubicBezTo>
                  <a:cubicBezTo>
                    <a:pt x="10871" y="21600"/>
                    <a:pt x="9071" y="21032"/>
                    <a:pt x="7991" y="19611"/>
                  </a:cubicBezTo>
                  <a:cubicBezTo>
                    <a:pt x="6911" y="18189"/>
                    <a:pt x="6551" y="15916"/>
                    <a:pt x="8891" y="12505"/>
                  </a:cubicBezTo>
                  <a:cubicBezTo>
                    <a:pt x="11231" y="9095"/>
                    <a:pt x="16271" y="4547"/>
                    <a:pt x="2131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7929033" y="2982684"/>
              <a:ext cx="114301" cy="13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0"/>
                  </a:moveTo>
                  <a:cubicBezTo>
                    <a:pt x="400" y="4985"/>
                    <a:pt x="800" y="9969"/>
                    <a:pt x="1400" y="13791"/>
                  </a:cubicBezTo>
                  <a:cubicBezTo>
                    <a:pt x="2000" y="17612"/>
                    <a:pt x="2800" y="20271"/>
                    <a:pt x="4200" y="20935"/>
                  </a:cubicBezTo>
                  <a:cubicBezTo>
                    <a:pt x="5600" y="21600"/>
                    <a:pt x="7600" y="20271"/>
                    <a:pt x="9800" y="17114"/>
                  </a:cubicBezTo>
                  <a:cubicBezTo>
                    <a:pt x="12000" y="13957"/>
                    <a:pt x="14400" y="8972"/>
                    <a:pt x="16400" y="5982"/>
                  </a:cubicBezTo>
                  <a:cubicBezTo>
                    <a:pt x="18400" y="2991"/>
                    <a:pt x="20000" y="1994"/>
                    <a:pt x="21600" y="9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8056033" y="2739226"/>
              <a:ext cx="319945" cy="36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54" fill="norm" stroke="1" extrusionOk="0">
                  <a:moveTo>
                    <a:pt x="0" y="16983"/>
                  </a:moveTo>
                  <a:cubicBezTo>
                    <a:pt x="1421" y="16359"/>
                    <a:pt x="2842" y="15735"/>
                    <a:pt x="3766" y="15173"/>
                  </a:cubicBezTo>
                  <a:cubicBezTo>
                    <a:pt x="4689" y="14611"/>
                    <a:pt x="5116" y="14112"/>
                    <a:pt x="4974" y="13924"/>
                  </a:cubicBezTo>
                  <a:cubicBezTo>
                    <a:pt x="4832" y="13737"/>
                    <a:pt x="4121" y="13862"/>
                    <a:pt x="3268" y="14486"/>
                  </a:cubicBezTo>
                  <a:cubicBezTo>
                    <a:pt x="2416" y="15110"/>
                    <a:pt x="1421" y="16234"/>
                    <a:pt x="853" y="17108"/>
                  </a:cubicBezTo>
                  <a:cubicBezTo>
                    <a:pt x="284" y="17982"/>
                    <a:pt x="142" y="18606"/>
                    <a:pt x="142" y="19293"/>
                  </a:cubicBezTo>
                  <a:cubicBezTo>
                    <a:pt x="142" y="19980"/>
                    <a:pt x="284" y="20729"/>
                    <a:pt x="1137" y="21103"/>
                  </a:cubicBezTo>
                  <a:cubicBezTo>
                    <a:pt x="1989" y="21478"/>
                    <a:pt x="3553" y="21478"/>
                    <a:pt x="5471" y="20791"/>
                  </a:cubicBezTo>
                  <a:cubicBezTo>
                    <a:pt x="7389" y="20105"/>
                    <a:pt x="9663" y="18731"/>
                    <a:pt x="11084" y="17795"/>
                  </a:cubicBezTo>
                  <a:cubicBezTo>
                    <a:pt x="12505" y="16858"/>
                    <a:pt x="13074" y="16359"/>
                    <a:pt x="13500" y="15797"/>
                  </a:cubicBezTo>
                  <a:cubicBezTo>
                    <a:pt x="13926" y="15235"/>
                    <a:pt x="14211" y="14611"/>
                    <a:pt x="13997" y="14299"/>
                  </a:cubicBezTo>
                  <a:cubicBezTo>
                    <a:pt x="13784" y="13987"/>
                    <a:pt x="13074" y="13987"/>
                    <a:pt x="11937" y="14611"/>
                  </a:cubicBezTo>
                  <a:cubicBezTo>
                    <a:pt x="10800" y="15235"/>
                    <a:pt x="9237" y="16484"/>
                    <a:pt x="8455" y="17545"/>
                  </a:cubicBezTo>
                  <a:cubicBezTo>
                    <a:pt x="7674" y="18606"/>
                    <a:pt x="7674" y="19480"/>
                    <a:pt x="7958" y="20105"/>
                  </a:cubicBezTo>
                  <a:cubicBezTo>
                    <a:pt x="8242" y="20729"/>
                    <a:pt x="8811" y="21103"/>
                    <a:pt x="9450" y="21228"/>
                  </a:cubicBezTo>
                  <a:cubicBezTo>
                    <a:pt x="10089" y="21353"/>
                    <a:pt x="10800" y="21228"/>
                    <a:pt x="12221" y="19792"/>
                  </a:cubicBezTo>
                  <a:cubicBezTo>
                    <a:pt x="13642" y="18357"/>
                    <a:pt x="15774" y="15610"/>
                    <a:pt x="17337" y="12925"/>
                  </a:cubicBezTo>
                  <a:cubicBezTo>
                    <a:pt x="18900" y="10241"/>
                    <a:pt x="19895" y="7619"/>
                    <a:pt x="20463" y="5871"/>
                  </a:cubicBezTo>
                  <a:cubicBezTo>
                    <a:pt x="21032" y="4123"/>
                    <a:pt x="21174" y="3249"/>
                    <a:pt x="21316" y="2438"/>
                  </a:cubicBezTo>
                  <a:cubicBezTo>
                    <a:pt x="21458" y="1626"/>
                    <a:pt x="21600" y="877"/>
                    <a:pt x="21316" y="440"/>
                  </a:cubicBezTo>
                  <a:cubicBezTo>
                    <a:pt x="21032" y="3"/>
                    <a:pt x="20321" y="-122"/>
                    <a:pt x="19753" y="128"/>
                  </a:cubicBezTo>
                  <a:cubicBezTo>
                    <a:pt x="19184" y="377"/>
                    <a:pt x="18758" y="1002"/>
                    <a:pt x="18047" y="3374"/>
                  </a:cubicBezTo>
                  <a:cubicBezTo>
                    <a:pt x="17337" y="5746"/>
                    <a:pt x="16342" y="9866"/>
                    <a:pt x="15916" y="12988"/>
                  </a:cubicBezTo>
                  <a:cubicBezTo>
                    <a:pt x="15489" y="16109"/>
                    <a:pt x="15632" y="18232"/>
                    <a:pt x="15774" y="203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6468533" y="3490684"/>
              <a:ext cx="38101" cy="344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0"/>
                  </a:moveTo>
                  <a:cubicBezTo>
                    <a:pt x="0" y="5168"/>
                    <a:pt x="0" y="10336"/>
                    <a:pt x="600" y="13715"/>
                  </a:cubicBezTo>
                  <a:cubicBezTo>
                    <a:pt x="1200" y="17094"/>
                    <a:pt x="2400" y="18685"/>
                    <a:pt x="4200" y="19811"/>
                  </a:cubicBezTo>
                  <a:cubicBezTo>
                    <a:pt x="6000" y="20937"/>
                    <a:pt x="8400" y="21600"/>
                    <a:pt x="11400" y="21534"/>
                  </a:cubicBezTo>
                  <a:cubicBezTo>
                    <a:pt x="14400" y="21467"/>
                    <a:pt x="18000" y="20672"/>
                    <a:pt x="21600" y="198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6453716" y="3466078"/>
              <a:ext cx="334399" cy="335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49" fill="norm" stroke="1" extrusionOk="0">
                  <a:moveTo>
                    <a:pt x="1358" y="7285"/>
                  </a:moveTo>
                  <a:cubicBezTo>
                    <a:pt x="679" y="7013"/>
                    <a:pt x="0" y="6741"/>
                    <a:pt x="0" y="6402"/>
                  </a:cubicBezTo>
                  <a:cubicBezTo>
                    <a:pt x="0" y="6062"/>
                    <a:pt x="679" y="5655"/>
                    <a:pt x="3260" y="4704"/>
                  </a:cubicBezTo>
                  <a:cubicBezTo>
                    <a:pt x="5842" y="3753"/>
                    <a:pt x="10325" y="2258"/>
                    <a:pt x="13313" y="1375"/>
                  </a:cubicBezTo>
                  <a:cubicBezTo>
                    <a:pt x="16302" y="492"/>
                    <a:pt x="17796" y="221"/>
                    <a:pt x="18951" y="85"/>
                  </a:cubicBezTo>
                  <a:cubicBezTo>
                    <a:pt x="20106" y="-51"/>
                    <a:pt x="20921" y="-51"/>
                    <a:pt x="21260" y="289"/>
                  </a:cubicBezTo>
                  <a:cubicBezTo>
                    <a:pt x="21600" y="628"/>
                    <a:pt x="21464" y="1307"/>
                    <a:pt x="21192" y="3345"/>
                  </a:cubicBezTo>
                  <a:cubicBezTo>
                    <a:pt x="20921" y="5383"/>
                    <a:pt x="20513" y="8779"/>
                    <a:pt x="20377" y="11360"/>
                  </a:cubicBezTo>
                  <a:cubicBezTo>
                    <a:pt x="20242" y="13941"/>
                    <a:pt x="20377" y="15707"/>
                    <a:pt x="20649" y="17066"/>
                  </a:cubicBezTo>
                  <a:cubicBezTo>
                    <a:pt x="20921" y="18424"/>
                    <a:pt x="21328" y="19375"/>
                    <a:pt x="21192" y="19783"/>
                  </a:cubicBezTo>
                  <a:cubicBezTo>
                    <a:pt x="21057" y="20191"/>
                    <a:pt x="20377" y="20055"/>
                    <a:pt x="18883" y="20258"/>
                  </a:cubicBezTo>
                  <a:cubicBezTo>
                    <a:pt x="17389" y="20462"/>
                    <a:pt x="15079" y="21006"/>
                    <a:pt x="12023" y="21277"/>
                  </a:cubicBezTo>
                  <a:cubicBezTo>
                    <a:pt x="8966" y="21549"/>
                    <a:pt x="5162" y="21549"/>
                    <a:pt x="1358" y="215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6428125" y="3541484"/>
              <a:ext cx="10390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600" fill="norm" stroke="1" extrusionOk="0">
                  <a:moveTo>
                    <a:pt x="21207" y="0"/>
                  </a:moveTo>
                  <a:cubicBezTo>
                    <a:pt x="15591" y="3927"/>
                    <a:pt x="9975" y="7855"/>
                    <a:pt x="6519" y="10473"/>
                  </a:cubicBezTo>
                  <a:cubicBezTo>
                    <a:pt x="3063" y="13091"/>
                    <a:pt x="1767" y="14400"/>
                    <a:pt x="903" y="15818"/>
                  </a:cubicBezTo>
                  <a:cubicBezTo>
                    <a:pt x="39" y="17236"/>
                    <a:pt x="-393" y="18764"/>
                    <a:pt x="471" y="19745"/>
                  </a:cubicBezTo>
                  <a:cubicBezTo>
                    <a:pt x="1335" y="20727"/>
                    <a:pt x="3495" y="21164"/>
                    <a:pt x="565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6525683" y="3535134"/>
              <a:ext cx="952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812"/>
                    <a:pt x="10080" y="7624"/>
                    <a:pt x="6480" y="11224"/>
                  </a:cubicBezTo>
                  <a:cubicBezTo>
                    <a:pt x="2880" y="14824"/>
                    <a:pt x="1440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6525683" y="3522434"/>
              <a:ext cx="1270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431"/>
                    <a:pt x="10080" y="8862"/>
                    <a:pt x="6480" y="12462"/>
                  </a:cubicBezTo>
                  <a:cubicBezTo>
                    <a:pt x="2880" y="16062"/>
                    <a:pt x="1440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6570133" y="3579584"/>
              <a:ext cx="825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4871"/>
                    <a:pt x="12738" y="9741"/>
                    <a:pt x="9138" y="13341"/>
                  </a:cubicBezTo>
                  <a:cubicBezTo>
                    <a:pt x="5538" y="16941"/>
                    <a:pt x="2769" y="192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6620933" y="3585934"/>
              <a:ext cx="952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645"/>
                    <a:pt x="10080" y="9290"/>
                    <a:pt x="6480" y="12890"/>
                  </a:cubicBezTo>
                  <a:cubicBezTo>
                    <a:pt x="2880" y="16490"/>
                    <a:pt x="1440" y="190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6650730" y="3662134"/>
              <a:ext cx="7815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600" fill="norm" stroke="1" extrusionOk="0">
                  <a:moveTo>
                    <a:pt x="20988" y="0"/>
                  </a:moveTo>
                  <a:cubicBezTo>
                    <a:pt x="14167" y="5143"/>
                    <a:pt x="7346" y="10286"/>
                    <a:pt x="3651" y="13886"/>
                  </a:cubicBezTo>
                  <a:cubicBezTo>
                    <a:pt x="-44" y="17486"/>
                    <a:pt x="-612" y="19543"/>
                    <a:pt x="525" y="20571"/>
                  </a:cubicBezTo>
                  <a:cubicBezTo>
                    <a:pt x="1662" y="21600"/>
                    <a:pt x="4504" y="21600"/>
                    <a:pt x="734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6665383" y="3751034"/>
              <a:ext cx="76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6997700" y="3509227"/>
              <a:ext cx="154291" cy="248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61" fill="norm" stroke="1" extrusionOk="0">
                  <a:moveTo>
                    <a:pt x="11968" y="1142"/>
                  </a:moveTo>
                  <a:cubicBezTo>
                    <a:pt x="13135" y="1692"/>
                    <a:pt x="14303" y="2241"/>
                    <a:pt x="15616" y="2332"/>
                  </a:cubicBezTo>
                  <a:cubicBezTo>
                    <a:pt x="16930" y="2424"/>
                    <a:pt x="18389" y="2058"/>
                    <a:pt x="19557" y="1508"/>
                  </a:cubicBezTo>
                  <a:cubicBezTo>
                    <a:pt x="20724" y="959"/>
                    <a:pt x="21600" y="227"/>
                    <a:pt x="21162" y="44"/>
                  </a:cubicBezTo>
                  <a:cubicBezTo>
                    <a:pt x="20724" y="-139"/>
                    <a:pt x="18973" y="227"/>
                    <a:pt x="16492" y="1600"/>
                  </a:cubicBezTo>
                  <a:cubicBezTo>
                    <a:pt x="14011" y="2973"/>
                    <a:pt x="10800" y="5353"/>
                    <a:pt x="8903" y="7000"/>
                  </a:cubicBezTo>
                  <a:cubicBezTo>
                    <a:pt x="7005" y="8647"/>
                    <a:pt x="6422" y="9563"/>
                    <a:pt x="6859" y="10112"/>
                  </a:cubicBezTo>
                  <a:cubicBezTo>
                    <a:pt x="7297" y="10661"/>
                    <a:pt x="8757" y="10844"/>
                    <a:pt x="10070" y="11210"/>
                  </a:cubicBezTo>
                  <a:cubicBezTo>
                    <a:pt x="11384" y="11576"/>
                    <a:pt x="12551" y="12125"/>
                    <a:pt x="12697" y="13041"/>
                  </a:cubicBezTo>
                  <a:cubicBezTo>
                    <a:pt x="12843" y="13956"/>
                    <a:pt x="11968" y="15237"/>
                    <a:pt x="10800" y="16061"/>
                  </a:cubicBezTo>
                  <a:cubicBezTo>
                    <a:pt x="9632" y="16885"/>
                    <a:pt x="8173" y="17251"/>
                    <a:pt x="6714" y="17617"/>
                  </a:cubicBezTo>
                  <a:cubicBezTo>
                    <a:pt x="5254" y="17983"/>
                    <a:pt x="3795" y="18349"/>
                    <a:pt x="2481" y="18807"/>
                  </a:cubicBezTo>
                  <a:cubicBezTo>
                    <a:pt x="1168" y="19264"/>
                    <a:pt x="0" y="19814"/>
                    <a:pt x="0" y="20363"/>
                  </a:cubicBezTo>
                  <a:cubicBezTo>
                    <a:pt x="0" y="20912"/>
                    <a:pt x="1168" y="21461"/>
                    <a:pt x="3211" y="21461"/>
                  </a:cubicBezTo>
                  <a:cubicBezTo>
                    <a:pt x="5254" y="21461"/>
                    <a:pt x="8173" y="20912"/>
                    <a:pt x="11092" y="20363"/>
                  </a:cubicBezTo>
                  <a:cubicBezTo>
                    <a:pt x="14011" y="19814"/>
                    <a:pt x="16930" y="19264"/>
                    <a:pt x="19849" y="187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7192433" y="3617200"/>
              <a:ext cx="177801" cy="136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0" fill="norm" stroke="1" extrusionOk="0">
                  <a:moveTo>
                    <a:pt x="0" y="1041"/>
                  </a:moveTo>
                  <a:cubicBezTo>
                    <a:pt x="1286" y="396"/>
                    <a:pt x="2571" y="-249"/>
                    <a:pt x="4371" y="396"/>
                  </a:cubicBezTo>
                  <a:cubicBezTo>
                    <a:pt x="6171" y="1041"/>
                    <a:pt x="8486" y="2975"/>
                    <a:pt x="9643" y="5716"/>
                  </a:cubicBezTo>
                  <a:cubicBezTo>
                    <a:pt x="10800" y="8456"/>
                    <a:pt x="10800" y="12002"/>
                    <a:pt x="10029" y="14581"/>
                  </a:cubicBezTo>
                  <a:cubicBezTo>
                    <a:pt x="9257" y="17160"/>
                    <a:pt x="7714" y="18772"/>
                    <a:pt x="6300" y="19739"/>
                  </a:cubicBezTo>
                  <a:cubicBezTo>
                    <a:pt x="4886" y="20707"/>
                    <a:pt x="3600" y="21029"/>
                    <a:pt x="2829" y="20384"/>
                  </a:cubicBezTo>
                  <a:cubicBezTo>
                    <a:pt x="2057" y="19739"/>
                    <a:pt x="1800" y="18128"/>
                    <a:pt x="3214" y="14904"/>
                  </a:cubicBezTo>
                  <a:cubicBezTo>
                    <a:pt x="4629" y="11680"/>
                    <a:pt x="7714" y="6844"/>
                    <a:pt x="9771" y="3781"/>
                  </a:cubicBezTo>
                  <a:cubicBezTo>
                    <a:pt x="11829" y="719"/>
                    <a:pt x="12857" y="-571"/>
                    <a:pt x="12986" y="235"/>
                  </a:cubicBezTo>
                  <a:cubicBezTo>
                    <a:pt x="13114" y="1041"/>
                    <a:pt x="12343" y="3942"/>
                    <a:pt x="11957" y="6199"/>
                  </a:cubicBezTo>
                  <a:cubicBezTo>
                    <a:pt x="11571" y="8456"/>
                    <a:pt x="11571" y="10068"/>
                    <a:pt x="11957" y="11519"/>
                  </a:cubicBezTo>
                  <a:cubicBezTo>
                    <a:pt x="12343" y="12969"/>
                    <a:pt x="13114" y="14259"/>
                    <a:pt x="14786" y="14742"/>
                  </a:cubicBezTo>
                  <a:cubicBezTo>
                    <a:pt x="16457" y="15226"/>
                    <a:pt x="19029" y="14904"/>
                    <a:pt x="21600" y="145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7385826" y="3602867"/>
              <a:ext cx="122928" cy="30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7188" y="4229"/>
                  </a:moveTo>
                  <a:cubicBezTo>
                    <a:pt x="5724" y="7703"/>
                    <a:pt x="4259" y="11178"/>
                    <a:pt x="3344" y="13821"/>
                  </a:cubicBezTo>
                  <a:cubicBezTo>
                    <a:pt x="2429" y="16464"/>
                    <a:pt x="2063" y="18277"/>
                    <a:pt x="1697" y="19561"/>
                  </a:cubicBezTo>
                  <a:cubicBezTo>
                    <a:pt x="1330" y="20845"/>
                    <a:pt x="964" y="21600"/>
                    <a:pt x="598" y="21600"/>
                  </a:cubicBezTo>
                  <a:cubicBezTo>
                    <a:pt x="232" y="21600"/>
                    <a:pt x="-134" y="20845"/>
                    <a:pt x="49" y="17975"/>
                  </a:cubicBezTo>
                  <a:cubicBezTo>
                    <a:pt x="232" y="15105"/>
                    <a:pt x="964" y="10120"/>
                    <a:pt x="2063" y="6873"/>
                  </a:cubicBezTo>
                  <a:cubicBezTo>
                    <a:pt x="3161" y="3625"/>
                    <a:pt x="4625" y="2115"/>
                    <a:pt x="6273" y="1208"/>
                  </a:cubicBezTo>
                  <a:cubicBezTo>
                    <a:pt x="7920" y="302"/>
                    <a:pt x="9751" y="0"/>
                    <a:pt x="11581" y="0"/>
                  </a:cubicBezTo>
                  <a:cubicBezTo>
                    <a:pt x="13412" y="0"/>
                    <a:pt x="15242" y="302"/>
                    <a:pt x="16890" y="831"/>
                  </a:cubicBezTo>
                  <a:cubicBezTo>
                    <a:pt x="18537" y="1359"/>
                    <a:pt x="20002" y="2115"/>
                    <a:pt x="20734" y="3097"/>
                  </a:cubicBezTo>
                  <a:cubicBezTo>
                    <a:pt x="21466" y="4078"/>
                    <a:pt x="21466" y="5287"/>
                    <a:pt x="20551" y="6193"/>
                  </a:cubicBezTo>
                  <a:cubicBezTo>
                    <a:pt x="19635" y="7099"/>
                    <a:pt x="17805" y="7703"/>
                    <a:pt x="15974" y="8157"/>
                  </a:cubicBezTo>
                  <a:cubicBezTo>
                    <a:pt x="14144" y="8610"/>
                    <a:pt x="12313" y="8912"/>
                    <a:pt x="11398" y="8912"/>
                  </a:cubicBezTo>
                  <a:cubicBezTo>
                    <a:pt x="10483" y="8912"/>
                    <a:pt x="10483" y="8610"/>
                    <a:pt x="10483" y="83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7517456" y="3594300"/>
              <a:ext cx="132178" cy="126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902" fill="norm" stroke="1" extrusionOk="0">
                  <a:moveTo>
                    <a:pt x="1867" y="9074"/>
                  </a:moveTo>
                  <a:cubicBezTo>
                    <a:pt x="3581" y="9074"/>
                    <a:pt x="5296" y="9074"/>
                    <a:pt x="6839" y="8552"/>
                  </a:cubicBezTo>
                  <a:cubicBezTo>
                    <a:pt x="8381" y="8029"/>
                    <a:pt x="9753" y="6984"/>
                    <a:pt x="10781" y="5416"/>
                  </a:cubicBezTo>
                  <a:cubicBezTo>
                    <a:pt x="11810" y="3849"/>
                    <a:pt x="12496" y="1758"/>
                    <a:pt x="11981" y="713"/>
                  </a:cubicBezTo>
                  <a:cubicBezTo>
                    <a:pt x="11467" y="-332"/>
                    <a:pt x="9753" y="-332"/>
                    <a:pt x="7867" y="1410"/>
                  </a:cubicBezTo>
                  <a:cubicBezTo>
                    <a:pt x="5981" y="3152"/>
                    <a:pt x="3924" y="6636"/>
                    <a:pt x="2553" y="9249"/>
                  </a:cubicBezTo>
                  <a:cubicBezTo>
                    <a:pt x="1181" y="11862"/>
                    <a:pt x="496" y="13603"/>
                    <a:pt x="153" y="15520"/>
                  </a:cubicBezTo>
                  <a:cubicBezTo>
                    <a:pt x="-190" y="17436"/>
                    <a:pt x="-190" y="19526"/>
                    <a:pt x="2724" y="20397"/>
                  </a:cubicBezTo>
                  <a:cubicBezTo>
                    <a:pt x="5639" y="21268"/>
                    <a:pt x="11467" y="20920"/>
                    <a:pt x="15067" y="20049"/>
                  </a:cubicBezTo>
                  <a:cubicBezTo>
                    <a:pt x="18667" y="19178"/>
                    <a:pt x="20039" y="17784"/>
                    <a:pt x="21410" y="163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7633517" y="3594107"/>
              <a:ext cx="124067" cy="145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902" fill="norm" stroke="1" extrusionOk="0">
                  <a:moveTo>
                    <a:pt x="17066" y="5214"/>
                  </a:moveTo>
                  <a:cubicBezTo>
                    <a:pt x="16334" y="3389"/>
                    <a:pt x="15601" y="1563"/>
                    <a:pt x="14320" y="651"/>
                  </a:cubicBezTo>
                  <a:cubicBezTo>
                    <a:pt x="13039" y="-262"/>
                    <a:pt x="11208" y="-262"/>
                    <a:pt x="9012" y="955"/>
                  </a:cubicBezTo>
                  <a:cubicBezTo>
                    <a:pt x="6815" y="2172"/>
                    <a:pt x="4252" y="4606"/>
                    <a:pt x="2605" y="7344"/>
                  </a:cubicBezTo>
                  <a:cubicBezTo>
                    <a:pt x="957" y="10082"/>
                    <a:pt x="225" y="13124"/>
                    <a:pt x="42" y="15406"/>
                  </a:cubicBezTo>
                  <a:cubicBezTo>
                    <a:pt x="-141" y="17687"/>
                    <a:pt x="225" y="19208"/>
                    <a:pt x="2239" y="20121"/>
                  </a:cubicBezTo>
                  <a:cubicBezTo>
                    <a:pt x="4252" y="21034"/>
                    <a:pt x="7913" y="21338"/>
                    <a:pt x="11391" y="19969"/>
                  </a:cubicBezTo>
                  <a:cubicBezTo>
                    <a:pt x="14869" y="18600"/>
                    <a:pt x="18164" y="15558"/>
                    <a:pt x="21459" y="125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7777427" y="3460095"/>
              <a:ext cx="56357" cy="23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108" fill="norm" stroke="1" extrusionOk="0">
                  <a:moveTo>
                    <a:pt x="21300" y="1602"/>
                  </a:moveTo>
                  <a:cubicBezTo>
                    <a:pt x="20500" y="654"/>
                    <a:pt x="19700" y="-293"/>
                    <a:pt x="18100" y="86"/>
                  </a:cubicBezTo>
                  <a:cubicBezTo>
                    <a:pt x="16500" y="465"/>
                    <a:pt x="14100" y="2170"/>
                    <a:pt x="10900" y="4918"/>
                  </a:cubicBezTo>
                  <a:cubicBezTo>
                    <a:pt x="7700" y="7665"/>
                    <a:pt x="3700" y="11454"/>
                    <a:pt x="1700" y="13918"/>
                  </a:cubicBezTo>
                  <a:cubicBezTo>
                    <a:pt x="-300" y="16381"/>
                    <a:pt x="-300" y="17518"/>
                    <a:pt x="500" y="18560"/>
                  </a:cubicBezTo>
                  <a:cubicBezTo>
                    <a:pt x="1300" y="19602"/>
                    <a:pt x="2900" y="20549"/>
                    <a:pt x="6100" y="20928"/>
                  </a:cubicBezTo>
                  <a:cubicBezTo>
                    <a:pt x="9300" y="21307"/>
                    <a:pt x="14100" y="21118"/>
                    <a:pt x="15700" y="20075"/>
                  </a:cubicBezTo>
                  <a:cubicBezTo>
                    <a:pt x="17300" y="19033"/>
                    <a:pt x="15700" y="17139"/>
                    <a:pt x="14100" y="152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7742766" y="3509734"/>
              <a:ext cx="160868" cy="18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42" y="12518"/>
                  </a:moveTo>
                  <a:cubicBezTo>
                    <a:pt x="1421" y="12518"/>
                    <a:pt x="0" y="12518"/>
                    <a:pt x="0" y="12273"/>
                  </a:cubicBezTo>
                  <a:cubicBezTo>
                    <a:pt x="0" y="12027"/>
                    <a:pt x="1421" y="11536"/>
                    <a:pt x="3979" y="10923"/>
                  </a:cubicBezTo>
                  <a:cubicBezTo>
                    <a:pt x="6537" y="10309"/>
                    <a:pt x="10232" y="9573"/>
                    <a:pt x="12647" y="9573"/>
                  </a:cubicBezTo>
                  <a:cubicBezTo>
                    <a:pt x="15063" y="9573"/>
                    <a:pt x="16200" y="10309"/>
                    <a:pt x="16911" y="12027"/>
                  </a:cubicBezTo>
                  <a:cubicBezTo>
                    <a:pt x="17621" y="13745"/>
                    <a:pt x="17905" y="16445"/>
                    <a:pt x="17905" y="18409"/>
                  </a:cubicBezTo>
                  <a:cubicBezTo>
                    <a:pt x="17905" y="20373"/>
                    <a:pt x="17621" y="21600"/>
                    <a:pt x="17479" y="21600"/>
                  </a:cubicBezTo>
                  <a:cubicBezTo>
                    <a:pt x="17337" y="21600"/>
                    <a:pt x="17337" y="20373"/>
                    <a:pt x="17621" y="17059"/>
                  </a:cubicBezTo>
                  <a:cubicBezTo>
                    <a:pt x="17905" y="13745"/>
                    <a:pt x="18474" y="8345"/>
                    <a:pt x="19184" y="5155"/>
                  </a:cubicBezTo>
                  <a:cubicBezTo>
                    <a:pt x="19895" y="1964"/>
                    <a:pt x="20747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7945639" y="3582669"/>
              <a:ext cx="27845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702" fill="norm" stroke="1" extrusionOk="0">
                  <a:moveTo>
                    <a:pt x="20296" y="14811"/>
                  </a:moveTo>
                  <a:cubicBezTo>
                    <a:pt x="12582" y="6957"/>
                    <a:pt x="4867" y="-898"/>
                    <a:pt x="1782" y="84"/>
                  </a:cubicBezTo>
                  <a:cubicBezTo>
                    <a:pt x="-1304" y="1066"/>
                    <a:pt x="239" y="10884"/>
                    <a:pt x="1782" y="207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7865533" y="3559989"/>
              <a:ext cx="152401" cy="158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6894"/>
                  </a:moveTo>
                  <a:cubicBezTo>
                    <a:pt x="900" y="8031"/>
                    <a:pt x="1800" y="9168"/>
                    <a:pt x="3000" y="9736"/>
                  </a:cubicBezTo>
                  <a:cubicBezTo>
                    <a:pt x="4200" y="10305"/>
                    <a:pt x="5700" y="10305"/>
                    <a:pt x="7350" y="9452"/>
                  </a:cubicBezTo>
                  <a:cubicBezTo>
                    <a:pt x="9000" y="8600"/>
                    <a:pt x="10800" y="6894"/>
                    <a:pt x="11700" y="5331"/>
                  </a:cubicBezTo>
                  <a:cubicBezTo>
                    <a:pt x="12600" y="3768"/>
                    <a:pt x="12600" y="2347"/>
                    <a:pt x="11700" y="1352"/>
                  </a:cubicBezTo>
                  <a:cubicBezTo>
                    <a:pt x="10800" y="357"/>
                    <a:pt x="9000" y="-211"/>
                    <a:pt x="7650" y="73"/>
                  </a:cubicBezTo>
                  <a:cubicBezTo>
                    <a:pt x="6300" y="357"/>
                    <a:pt x="5400" y="1494"/>
                    <a:pt x="4200" y="4621"/>
                  </a:cubicBezTo>
                  <a:cubicBezTo>
                    <a:pt x="3000" y="7747"/>
                    <a:pt x="1500" y="12863"/>
                    <a:pt x="1200" y="15989"/>
                  </a:cubicBezTo>
                  <a:cubicBezTo>
                    <a:pt x="900" y="19115"/>
                    <a:pt x="1800" y="20252"/>
                    <a:pt x="3750" y="20821"/>
                  </a:cubicBezTo>
                  <a:cubicBezTo>
                    <a:pt x="5700" y="21389"/>
                    <a:pt x="8700" y="21389"/>
                    <a:pt x="11850" y="20536"/>
                  </a:cubicBezTo>
                  <a:cubicBezTo>
                    <a:pt x="15000" y="19684"/>
                    <a:pt x="18300" y="17978"/>
                    <a:pt x="21600" y="162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7999734" y="3373102"/>
              <a:ext cx="145750" cy="328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215" fill="norm" stroke="1" extrusionOk="0">
                  <a:moveTo>
                    <a:pt x="12836" y="12926"/>
                  </a:moveTo>
                  <a:cubicBezTo>
                    <a:pt x="11293" y="12926"/>
                    <a:pt x="9750" y="12926"/>
                    <a:pt x="7899" y="13473"/>
                  </a:cubicBezTo>
                  <a:cubicBezTo>
                    <a:pt x="6047" y="14020"/>
                    <a:pt x="3887" y="15113"/>
                    <a:pt x="2499" y="16139"/>
                  </a:cubicBezTo>
                  <a:cubicBezTo>
                    <a:pt x="1110" y="17164"/>
                    <a:pt x="493" y="18121"/>
                    <a:pt x="185" y="19010"/>
                  </a:cubicBezTo>
                  <a:cubicBezTo>
                    <a:pt x="-124" y="19898"/>
                    <a:pt x="-124" y="20718"/>
                    <a:pt x="802" y="21060"/>
                  </a:cubicBezTo>
                  <a:cubicBezTo>
                    <a:pt x="1727" y="21402"/>
                    <a:pt x="3579" y="21265"/>
                    <a:pt x="6665" y="19761"/>
                  </a:cubicBezTo>
                  <a:cubicBezTo>
                    <a:pt x="9750" y="18258"/>
                    <a:pt x="14070" y="15387"/>
                    <a:pt x="16847" y="12243"/>
                  </a:cubicBezTo>
                  <a:cubicBezTo>
                    <a:pt x="19625" y="9098"/>
                    <a:pt x="20859" y="5680"/>
                    <a:pt x="21167" y="3493"/>
                  </a:cubicBezTo>
                  <a:cubicBezTo>
                    <a:pt x="21476" y="1306"/>
                    <a:pt x="20859" y="349"/>
                    <a:pt x="19933" y="75"/>
                  </a:cubicBezTo>
                  <a:cubicBezTo>
                    <a:pt x="19007" y="-198"/>
                    <a:pt x="17773" y="212"/>
                    <a:pt x="16076" y="2331"/>
                  </a:cubicBezTo>
                  <a:cubicBezTo>
                    <a:pt x="14379" y="4450"/>
                    <a:pt x="12219" y="8278"/>
                    <a:pt x="11139" y="11012"/>
                  </a:cubicBezTo>
                  <a:cubicBezTo>
                    <a:pt x="10059" y="13746"/>
                    <a:pt x="10059" y="15387"/>
                    <a:pt x="10367" y="16549"/>
                  </a:cubicBezTo>
                  <a:cubicBezTo>
                    <a:pt x="10676" y="17711"/>
                    <a:pt x="11293" y="18394"/>
                    <a:pt x="12373" y="18805"/>
                  </a:cubicBezTo>
                  <a:cubicBezTo>
                    <a:pt x="13453" y="19215"/>
                    <a:pt x="14996" y="19351"/>
                    <a:pt x="16539" y="194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8379883" y="3604984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8405283" y="3489558"/>
              <a:ext cx="63501" cy="3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0" y="11375"/>
                    <a:pt x="0" y="2735"/>
                    <a:pt x="3600" y="575"/>
                  </a:cubicBezTo>
                  <a:cubicBezTo>
                    <a:pt x="7200" y="-1585"/>
                    <a:pt x="14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8487833" y="3384057"/>
              <a:ext cx="107951" cy="347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21600" y="3845"/>
                  </a:moveTo>
                  <a:cubicBezTo>
                    <a:pt x="21600" y="3191"/>
                    <a:pt x="21600" y="2536"/>
                    <a:pt x="20753" y="1882"/>
                  </a:cubicBezTo>
                  <a:cubicBezTo>
                    <a:pt x="19906" y="1227"/>
                    <a:pt x="18212" y="573"/>
                    <a:pt x="16306" y="245"/>
                  </a:cubicBezTo>
                  <a:cubicBezTo>
                    <a:pt x="14400" y="-82"/>
                    <a:pt x="12282" y="-82"/>
                    <a:pt x="10376" y="245"/>
                  </a:cubicBezTo>
                  <a:cubicBezTo>
                    <a:pt x="8471" y="573"/>
                    <a:pt x="6776" y="1227"/>
                    <a:pt x="5082" y="3453"/>
                  </a:cubicBezTo>
                  <a:cubicBezTo>
                    <a:pt x="3388" y="5678"/>
                    <a:pt x="1694" y="9474"/>
                    <a:pt x="847" y="12747"/>
                  </a:cubicBezTo>
                  <a:cubicBezTo>
                    <a:pt x="0" y="16020"/>
                    <a:pt x="0" y="18769"/>
                    <a:pt x="0" y="215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8444088" y="3566884"/>
              <a:ext cx="208846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576" y="21600"/>
                  </a:moveTo>
                  <a:cubicBezTo>
                    <a:pt x="144" y="18720"/>
                    <a:pt x="-288" y="15840"/>
                    <a:pt x="252" y="13440"/>
                  </a:cubicBezTo>
                  <a:cubicBezTo>
                    <a:pt x="792" y="11040"/>
                    <a:pt x="2304" y="9120"/>
                    <a:pt x="5976" y="6960"/>
                  </a:cubicBezTo>
                  <a:cubicBezTo>
                    <a:pt x="9648" y="4800"/>
                    <a:pt x="15480" y="2400"/>
                    <a:pt x="2131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8735483" y="3465284"/>
              <a:ext cx="317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806"/>
                    <a:pt x="12960" y="11613"/>
                    <a:pt x="9360" y="15213"/>
                  </a:cubicBezTo>
                  <a:cubicBezTo>
                    <a:pt x="5760" y="18813"/>
                    <a:pt x="2880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8716433" y="3484067"/>
              <a:ext cx="121221" cy="171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70" fill="norm" stroke="1" extrusionOk="0">
                  <a:moveTo>
                    <a:pt x="0" y="16629"/>
                  </a:moveTo>
                  <a:cubicBezTo>
                    <a:pt x="372" y="15311"/>
                    <a:pt x="745" y="13994"/>
                    <a:pt x="3724" y="11624"/>
                  </a:cubicBezTo>
                  <a:cubicBezTo>
                    <a:pt x="6703" y="9253"/>
                    <a:pt x="12290" y="5829"/>
                    <a:pt x="15828" y="3458"/>
                  </a:cubicBezTo>
                  <a:cubicBezTo>
                    <a:pt x="19366" y="1087"/>
                    <a:pt x="20855" y="-230"/>
                    <a:pt x="21228" y="33"/>
                  </a:cubicBezTo>
                  <a:cubicBezTo>
                    <a:pt x="21600" y="297"/>
                    <a:pt x="20855" y="2141"/>
                    <a:pt x="20297" y="5960"/>
                  </a:cubicBezTo>
                  <a:cubicBezTo>
                    <a:pt x="19738" y="9780"/>
                    <a:pt x="19366" y="15575"/>
                    <a:pt x="18993" y="213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8847776" y="3604984"/>
              <a:ext cx="72403" cy="82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1460" fill="norm" stroke="1" extrusionOk="0">
                  <a:moveTo>
                    <a:pt x="16769" y="3323"/>
                  </a:moveTo>
                  <a:cubicBezTo>
                    <a:pt x="13769" y="3877"/>
                    <a:pt x="10769" y="4431"/>
                    <a:pt x="8069" y="5538"/>
                  </a:cubicBezTo>
                  <a:cubicBezTo>
                    <a:pt x="5369" y="6646"/>
                    <a:pt x="2969" y="8308"/>
                    <a:pt x="1469" y="10800"/>
                  </a:cubicBezTo>
                  <a:cubicBezTo>
                    <a:pt x="-31" y="13292"/>
                    <a:pt x="-631" y="16615"/>
                    <a:pt x="869" y="18554"/>
                  </a:cubicBezTo>
                  <a:cubicBezTo>
                    <a:pt x="2369" y="20492"/>
                    <a:pt x="5969" y="21046"/>
                    <a:pt x="9269" y="21323"/>
                  </a:cubicBezTo>
                  <a:cubicBezTo>
                    <a:pt x="12569" y="21600"/>
                    <a:pt x="15569" y="21600"/>
                    <a:pt x="17669" y="19938"/>
                  </a:cubicBezTo>
                  <a:cubicBezTo>
                    <a:pt x="19769" y="18277"/>
                    <a:pt x="20969" y="14954"/>
                    <a:pt x="20369" y="11354"/>
                  </a:cubicBezTo>
                  <a:cubicBezTo>
                    <a:pt x="19769" y="7754"/>
                    <a:pt x="17369" y="3877"/>
                    <a:pt x="1496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9054684" y="3401784"/>
              <a:ext cx="872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21187" y="0"/>
                  </a:moveTo>
                  <a:cubicBezTo>
                    <a:pt x="16044" y="2571"/>
                    <a:pt x="10901" y="5143"/>
                    <a:pt x="7301" y="7971"/>
                  </a:cubicBezTo>
                  <a:cubicBezTo>
                    <a:pt x="3701" y="10800"/>
                    <a:pt x="1644" y="13886"/>
                    <a:pt x="616" y="16114"/>
                  </a:cubicBezTo>
                  <a:cubicBezTo>
                    <a:pt x="-413" y="18343"/>
                    <a:pt x="-413" y="19714"/>
                    <a:pt x="2673" y="20486"/>
                  </a:cubicBezTo>
                  <a:cubicBezTo>
                    <a:pt x="5758" y="21257"/>
                    <a:pt x="11930" y="21429"/>
                    <a:pt x="1810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9008533" y="3530885"/>
              <a:ext cx="425451" cy="124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6123"/>
                  </a:moveTo>
                  <a:cubicBezTo>
                    <a:pt x="860" y="3963"/>
                    <a:pt x="1719" y="1803"/>
                    <a:pt x="2740" y="723"/>
                  </a:cubicBezTo>
                  <a:cubicBezTo>
                    <a:pt x="3761" y="-357"/>
                    <a:pt x="4943" y="-357"/>
                    <a:pt x="5857" y="1623"/>
                  </a:cubicBezTo>
                  <a:cubicBezTo>
                    <a:pt x="6770" y="3603"/>
                    <a:pt x="7415" y="7563"/>
                    <a:pt x="7737" y="10443"/>
                  </a:cubicBezTo>
                  <a:cubicBezTo>
                    <a:pt x="8060" y="13323"/>
                    <a:pt x="8060" y="15123"/>
                    <a:pt x="7899" y="16743"/>
                  </a:cubicBezTo>
                  <a:cubicBezTo>
                    <a:pt x="7737" y="18363"/>
                    <a:pt x="7415" y="19803"/>
                    <a:pt x="7039" y="19803"/>
                  </a:cubicBezTo>
                  <a:cubicBezTo>
                    <a:pt x="6663" y="19803"/>
                    <a:pt x="6233" y="18363"/>
                    <a:pt x="6233" y="16203"/>
                  </a:cubicBezTo>
                  <a:cubicBezTo>
                    <a:pt x="6233" y="14043"/>
                    <a:pt x="6663" y="11163"/>
                    <a:pt x="7146" y="9183"/>
                  </a:cubicBezTo>
                  <a:cubicBezTo>
                    <a:pt x="7630" y="7203"/>
                    <a:pt x="8167" y="6123"/>
                    <a:pt x="8704" y="5403"/>
                  </a:cubicBezTo>
                  <a:cubicBezTo>
                    <a:pt x="9242" y="4683"/>
                    <a:pt x="9779" y="4323"/>
                    <a:pt x="10101" y="5043"/>
                  </a:cubicBezTo>
                  <a:cubicBezTo>
                    <a:pt x="10424" y="5763"/>
                    <a:pt x="10531" y="7563"/>
                    <a:pt x="10531" y="9363"/>
                  </a:cubicBezTo>
                  <a:cubicBezTo>
                    <a:pt x="10531" y="11163"/>
                    <a:pt x="10424" y="12963"/>
                    <a:pt x="10585" y="13323"/>
                  </a:cubicBezTo>
                  <a:cubicBezTo>
                    <a:pt x="10746" y="13683"/>
                    <a:pt x="11176" y="12603"/>
                    <a:pt x="11552" y="11163"/>
                  </a:cubicBezTo>
                  <a:cubicBezTo>
                    <a:pt x="11928" y="9723"/>
                    <a:pt x="12251" y="7923"/>
                    <a:pt x="12519" y="8103"/>
                  </a:cubicBezTo>
                  <a:cubicBezTo>
                    <a:pt x="12788" y="8283"/>
                    <a:pt x="13003" y="10443"/>
                    <a:pt x="13325" y="12063"/>
                  </a:cubicBezTo>
                  <a:cubicBezTo>
                    <a:pt x="13648" y="13683"/>
                    <a:pt x="14078" y="14763"/>
                    <a:pt x="14561" y="14943"/>
                  </a:cubicBezTo>
                  <a:cubicBezTo>
                    <a:pt x="15045" y="15123"/>
                    <a:pt x="15582" y="14403"/>
                    <a:pt x="16012" y="13143"/>
                  </a:cubicBezTo>
                  <a:cubicBezTo>
                    <a:pt x="16442" y="11883"/>
                    <a:pt x="16764" y="10083"/>
                    <a:pt x="16549" y="9903"/>
                  </a:cubicBezTo>
                  <a:cubicBezTo>
                    <a:pt x="16334" y="9723"/>
                    <a:pt x="15582" y="11163"/>
                    <a:pt x="15206" y="12963"/>
                  </a:cubicBezTo>
                  <a:cubicBezTo>
                    <a:pt x="14830" y="14763"/>
                    <a:pt x="14830" y="16923"/>
                    <a:pt x="15099" y="18363"/>
                  </a:cubicBezTo>
                  <a:cubicBezTo>
                    <a:pt x="15367" y="19803"/>
                    <a:pt x="15904" y="20523"/>
                    <a:pt x="17033" y="20883"/>
                  </a:cubicBezTo>
                  <a:cubicBezTo>
                    <a:pt x="18161" y="21243"/>
                    <a:pt x="19881" y="21243"/>
                    <a:pt x="21600" y="212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42" name="Drawing"/>
          <p:cNvGrpSpPr/>
          <p:nvPr/>
        </p:nvGrpSpPr>
        <p:grpSpPr>
          <a:xfrm>
            <a:off x="566862" y="2612283"/>
            <a:ext cx="11923588" cy="6779368"/>
            <a:chOff x="0" y="0"/>
            <a:chExt cx="11923587" cy="6779366"/>
          </a:xfrm>
        </p:grpSpPr>
        <p:sp>
          <p:nvSpPr>
            <p:cNvPr id="251" name="Line"/>
            <p:cNvSpPr/>
            <p:nvPr/>
          </p:nvSpPr>
          <p:spPr>
            <a:xfrm>
              <a:off x="0" y="58677"/>
              <a:ext cx="180043" cy="302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05" fill="norm" stroke="1" extrusionOk="0">
                  <a:moveTo>
                    <a:pt x="5758" y="1062"/>
                  </a:moveTo>
                  <a:cubicBezTo>
                    <a:pt x="6751" y="1658"/>
                    <a:pt x="7744" y="2253"/>
                    <a:pt x="10102" y="2328"/>
                  </a:cubicBezTo>
                  <a:cubicBezTo>
                    <a:pt x="12461" y="2402"/>
                    <a:pt x="16185" y="1956"/>
                    <a:pt x="18420" y="1434"/>
                  </a:cubicBezTo>
                  <a:cubicBezTo>
                    <a:pt x="20654" y="913"/>
                    <a:pt x="21399" y="317"/>
                    <a:pt x="21027" y="93"/>
                  </a:cubicBezTo>
                  <a:cubicBezTo>
                    <a:pt x="20654" y="-130"/>
                    <a:pt x="19165" y="19"/>
                    <a:pt x="16433" y="838"/>
                  </a:cubicBezTo>
                  <a:cubicBezTo>
                    <a:pt x="13702" y="1658"/>
                    <a:pt x="9730" y="3147"/>
                    <a:pt x="7123" y="4711"/>
                  </a:cubicBezTo>
                  <a:cubicBezTo>
                    <a:pt x="4516" y="6276"/>
                    <a:pt x="3275" y="7914"/>
                    <a:pt x="3399" y="8957"/>
                  </a:cubicBezTo>
                  <a:cubicBezTo>
                    <a:pt x="3523" y="10000"/>
                    <a:pt x="5013" y="10447"/>
                    <a:pt x="5882" y="11042"/>
                  </a:cubicBezTo>
                  <a:cubicBezTo>
                    <a:pt x="6751" y="11638"/>
                    <a:pt x="6999" y="12383"/>
                    <a:pt x="6751" y="13053"/>
                  </a:cubicBezTo>
                  <a:cubicBezTo>
                    <a:pt x="6502" y="13724"/>
                    <a:pt x="5758" y="14320"/>
                    <a:pt x="4516" y="15213"/>
                  </a:cubicBezTo>
                  <a:cubicBezTo>
                    <a:pt x="3275" y="16107"/>
                    <a:pt x="1537" y="17299"/>
                    <a:pt x="668" y="18342"/>
                  </a:cubicBezTo>
                  <a:cubicBezTo>
                    <a:pt x="-201" y="19384"/>
                    <a:pt x="-201" y="20278"/>
                    <a:pt x="544" y="20800"/>
                  </a:cubicBezTo>
                  <a:cubicBezTo>
                    <a:pt x="1289" y="21321"/>
                    <a:pt x="2778" y="21470"/>
                    <a:pt x="6006" y="21098"/>
                  </a:cubicBezTo>
                  <a:cubicBezTo>
                    <a:pt x="9233" y="20725"/>
                    <a:pt x="14199" y="19831"/>
                    <a:pt x="19165" y="18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195137" y="158433"/>
              <a:ext cx="273051" cy="173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5205"/>
                  </a:moveTo>
                  <a:cubicBezTo>
                    <a:pt x="167" y="3904"/>
                    <a:pt x="335" y="2602"/>
                    <a:pt x="837" y="1692"/>
                  </a:cubicBezTo>
                  <a:cubicBezTo>
                    <a:pt x="1340" y="781"/>
                    <a:pt x="2177" y="260"/>
                    <a:pt x="3516" y="390"/>
                  </a:cubicBezTo>
                  <a:cubicBezTo>
                    <a:pt x="4856" y="520"/>
                    <a:pt x="6698" y="1301"/>
                    <a:pt x="7619" y="3253"/>
                  </a:cubicBezTo>
                  <a:cubicBezTo>
                    <a:pt x="8540" y="5205"/>
                    <a:pt x="8540" y="8328"/>
                    <a:pt x="7870" y="11320"/>
                  </a:cubicBezTo>
                  <a:cubicBezTo>
                    <a:pt x="7200" y="14313"/>
                    <a:pt x="5860" y="17176"/>
                    <a:pt x="4688" y="18998"/>
                  </a:cubicBezTo>
                  <a:cubicBezTo>
                    <a:pt x="3516" y="20819"/>
                    <a:pt x="2512" y="21600"/>
                    <a:pt x="2093" y="21340"/>
                  </a:cubicBezTo>
                  <a:cubicBezTo>
                    <a:pt x="1674" y="21080"/>
                    <a:pt x="1842" y="19778"/>
                    <a:pt x="3600" y="16395"/>
                  </a:cubicBezTo>
                  <a:cubicBezTo>
                    <a:pt x="5358" y="13012"/>
                    <a:pt x="8707" y="7547"/>
                    <a:pt x="10633" y="4294"/>
                  </a:cubicBezTo>
                  <a:cubicBezTo>
                    <a:pt x="12558" y="1041"/>
                    <a:pt x="13060" y="0"/>
                    <a:pt x="12977" y="0"/>
                  </a:cubicBezTo>
                  <a:cubicBezTo>
                    <a:pt x="12893" y="0"/>
                    <a:pt x="12223" y="1041"/>
                    <a:pt x="11219" y="3253"/>
                  </a:cubicBezTo>
                  <a:cubicBezTo>
                    <a:pt x="10214" y="5465"/>
                    <a:pt x="8874" y="8848"/>
                    <a:pt x="8456" y="11060"/>
                  </a:cubicBezTo>
                  <a:cubicBezTo>
                    <a:pt x="8037" y="13272"/>
                    <a:pt x="8540" y="14313"/>
                    <a:pt x="10884" y="14704"/>
                  </a:cubicBezTo>
                  <a:cubicBezTo>
                    <a:pt x="13228" y="15094"/>
                    <a:pt x="17414" y="14834"/>
                    <a:pt x="21600" y="14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74487" y="353166"/>
              <a:ext cx="254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16457"/>
                    <a:pt x="9720" y="11314"/>
                    <a:pt x="13320" y="7714"/>
                  </a:cubicBezTo>
                  <a:cubicBezTo>
                    <a:pt x="16920" y="4114"/>
                    <a:pt x="1926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226887" y="346816"/>
              <a:ext cx="171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550737" y="124566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557087" y="238866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1358513" y="48366"/>
              <a:ext cx="132025" cy="199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08" fill="norm" stroke="1" extrusionOk="0">
                  <a:moveTo>
                    <a:pt x="12128" y="0"/>
                  </a:moveTo>
                  <a:cubicBezTo>
                    <a:pt x="9042" y="5002"/>
                    <a:pt x="5956" y="10004"/>
                    <a:pt x="3899" y="13074"/>
                  </a:cubicBezTo>
                  <a:cubicBezTo>
                    <a:pt x="1842" y="16143"/>
                    <a:pt x="814" y="17280"/>
                    <a:pt x="299" y="18531"/>
                  </a:cubicBezTo>
                  <a:cubicBezTo>
                    <a:pt x="-215" y="19781"/>
                    <a:pt x="-215" y="21145"/>
                    <a:pt x="1499" y="21373"/>
                  </a:cubicBezTo>
                  <a:cubicBezTo>
                    <a:pt x="3214" y="21600"/>
                    <a:pt x="6642" y="20691"/>
                    <a:pt x="10242" y="20008"/>
                  </a:cubicBezTo>
                  <a:cubicBezTo>
                    <a:pt x="13842" y="19326"/>
                    <a:pt x="17614" y="18872"/>
                    <a:pt x="21385" y="18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1479954" y="162666"/>
              <a:ext cx="423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67"/>
                    <a:pt x="0" y="11733"/>
                    <a:pt x="0" y="15333"/>
                  </a:cubicBezTo>
                  <a:cubicBezTo>
                    <a:pt x="0" y="18933"/>
                    <a:pt x="10800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1600504" y="77688"/>
              <a:ext cx="119717" cy="199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0792" fill="norm" stroke="1" extrusionOk="0">
                  <a:moveTo>
                    <a:pt x="12831" y="2898"/>
                  </a:moveTo>
                  <a:cubicBezTo>
                    <a:pt x="12098" y="1575"/>
                    <a:pt x="11366" y="253"/>
                    <a:pt x="10268" y="32"/>
                  </a:cubicBezTo>
                  <a:cubicBezTo>
                    <a:pt x="9170" y="-188"/>
                    <a:pt x="7705" y="694"/>
                    <a:pt x="5875" y="3339"/>
                  </a:cubicBezTo>
                  <a:cubicBezTo>
                    <a:pt x="4044" y="5983"/>
                    <a:pt x="1848" y="10392"/>
                    <a:pt x="749" y="13477"/>
                  </a:cubicBezTo>
                  <a:cubicBezTo>
                    <a:pt x="-349" y="16563"/>
                    <a:pt x="-349" y="18326"/>
                    <a:pt x="1482" y="19539"/>
                  </a:cubicBezTo>
                  <a:cubicBezTo>
                    <a:pt x="3312" y="20751"/>
                    <a:pt x="6973" y="21412"/>
                    <a:pt x="10634" y="19979"/>
                  </a:cubicBezTo>
                  <a:cubicBezTo>
                    <a:pt x="14295" y="18547"/>
                    <a:pt x="17956" y="15020"/>
                    <a:pt x="19604" y="12045"/>
                  </a:cubicBezTo>
                  <a:cubicBezTo>
                    <a:pt x="21251" y="9069"/>
                    <a:pt x="20885" y="6645"/>
                    <a:pt x="19604" y="5212"/>
                  </a:cubicBezTo>
                  <a:cubicBezTo>
                    <a:pt x="18322" y="3779"/>
                    <a:pt x="16126" y="3339"/>
                    <a:pt x="13929" y="3339"/>
                  </a:cubicBezTo>
                  <a:cubicBezTo>
                    <a:pt x="11732" y="3339"/>
                    <a:pt x="9536" y="3779"/>
                    <a:pt x="8804" y="4551"/>
                  </a:cubicBezTo>
                  <a:cubicBezTo>
                    <a:pt x="8071" y="5322"/>
                    <a:pt x="8804" y="6424"/>
                    <a:pt x="9536" y="7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1858837" y="73766"/>
              <a:ext cx="63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71"/>
                    <a:pt x="7200" y="11941"/>
                    <a:pt x="3600" y="15541"/>
                  </a:cubicBezTo>
                  <a:cubicBezTo>
                    <a:pt x="0" y="19141"/>
                    <a:pt x="0" y="203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1871537" y="48366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14" y="14400"/>
                    <a:pt x="10428" y="7200"/>
                    <a:pt x="14028" y="3600"/>
                  </a:cubicBezTo>
                  <a:cubicBezTo>
                    <a:pt x="17628" y="0"/>
                    <a:pt x="196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1852487" y="181716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2371500" y="0"/>
              <a:ext cx="237173" cy="24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0803" fill="norm" stroke="1" extrusionOk="0">
                  <a:moveTo>
                    <a:pt x="14237" y="12421"/>
                  </a:moveTo>
                  <a:cubicBezTo>
                    <a:pt x="14612" y="11505"/>
                    <a:pt x="14988" y="10590"/>
                    <a:pt x="14894" y="9675"/>
                  </a:cubicBezTo>
                  <a:cubicBezTo>
                    <a:pt x="14800" y="8760"/>
                    <a:pt x="14237" y="7844"/>
                    <a:pt x="12828" y="7295"/>
                  </a:cubicBezTo>
                  <a:cubicBezTo>
                    <a:pt x="11419" y="6746"/>
                    <a:pt x="9165" y="6563"/>
                    <a:pt x="7193" y="7844"/>
                  </a:cubicBezTo>
                  <a:cubicBezTo>
                    <a:pt x="5221" y="9126"/>
                    <a:pt x="3531" y="11871"/>
                    <a:pt x="2685" y="13793"/>
                  </a:cubicBezTo>
                  <a:cubicBezTo>
                    <a:pt x="1840" y="15715"/>
                    <a:pt x="1840" y="16814"/>
                    <a:pt x="2310" y="17638"/>
                  </a:cubicBezTo>
                  <a:cubicBezTo>
                    <a:pt x="2779" y="18461"/>
                    <a:pt x="3718" y="19010"/>
                    <a:pt x="5127" y="18919"/>
                  </a:cubicBezTo>
                  <a:cubicBezTo>
                    <a:pt x="6536" y="18827"/>
                    <a:pt x="8414" y="18095"/>
                    <a:pt x="9635" y="17363"/>
                  </a:cubicBezTo>
                  <a:cubicBezTo>
                    <a:pt x="10856" y="16631"/>
                    <a:pt x="11419" y="15899"/>
                    <a:pt x="11795" y="14983"/>
                  </a:cubicBezTo>
                  <a:cubicBezTo>
                    <a:pt x="12171" y="14068"/>
                    <a:pt x="12358" y="12970"/>
                    <a:pt x="12734" y="12878"/>
                  </a:cubicBezTo>
                  <a:cubicBezTo>
                    <a:pt x="13110" y="12787"/>
                    <a:pt x="13673" y="13702"/>
                    <a:pt x="14424" y="14343"/>
                  </a:cubicBezTo>
                  <a:cubicBezTo>
                    <a:pt x="15176" y="14983"/>
                    <a:pt x="16115" y="15349"/>
                    <a:pt x="17430" y="14892"/>
                  </a:cubicBezTo>
                  <a:cubicBezTo>
                    <a:pt x="18744" y="14434"/>
                    <a:pt x="20435" y="13153"/>
                    <a:pt x="20904" y="10773"/>
                  </a:cubicBezTo>
                  <a:cubicBezTo>
                    <a:pt x="21374" y="8393"/>
                    <a:pt x="20623" y="4915"/>
                    <a:pt x="19402" y="2719"/>
                  </a:cubicBezTo>
                  <a:cubicBezTo>
                    <a:pt x="18181" y="522"/>
                    <a:pt x="16491" y="-393"/>
                    <a:pt x="13673" y="156"/>
                  </a:cubicBezTo>
                  <a:cubicBezTo>
                    <a:pt x="10856" y="705"/>
                    <a:pt x="6911" y="2719"/>
                    <a:pt x="4282" y="5465"/>
                  </a:cubicBezTo>
                  <a:cubicBezTo>
                    <a:pt x="1652" y="8210"/>
                    <a:pt x="337" y="11688"/>
                    <a:pt x="56" y="14526"/>
                  </a:cubicBezTo>
                  <a:cubicBezTo>
                    <a:pt x="-226" y="17363"/>
                    <a:pt x="525" y="19560"/>
                    <a:pt x="3061" y="20383"/>
                  </a:cubicBezTo>
                  <a:cubicBezTo>
                    <a:pt x="5597" y="21207"/>
                    <a:pt x="9917" y="20658"/>
                    <a:pt x="12452" y="20109"/>
                  </a:cubicBezTo>
                  <a:cubicBezTo>
                    <a:pt x="14988" y="19560"/>
                    <a:pt x="15739" y="19010"/>
                    <a:pt x="16491" y="18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1332151" y="708766"/>
              <a:ext cx="3138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286"/>
                    <a:pt x="-1582" y="8571"/>
                    <a:pt x="1118" y="12171"/>
                  </a:cubicBezTo>
                  <a:cubicBezTo>
                    <a:pt x="3818" y="15771"/>
                    <a:pt x="11918" y="18686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1443177" y="791266"/>
              <a:ext cx="128971" cy="137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0584" fill="norm" stroke="1" extrusionOk="0">
                  <a:moveTo>
                    <a:pt x="5705" y="2866"/>
                  </a:moveTo>
                  <a:cubicBezTo>
                    <a:pt x="3963" y="3184"/>
                    <a:pt x="2221" y="3502"/>
                    <a:pt x="1176" y="4455"/>
                  </a:cubicBezTo>
                  <a:cubicBezTo>
                    <a:pt x="130" y="5408"/>
                    <a:pt x="-218" y="6996"/>
                    <a:pt x="130" y="9696"/>
                  </a:cubicBezTo>
                  <a:cubicBezTo>
                    <a:pt x="479" y="12396"/>
                    <a:pt x="1524" y="16208"/>
                    <a:pt x="3788" y="18431"/>
                  </a:cubicBezTo>
                  <a:cubicBezTo>
                    <a:pt x="6053" y="20655"/>
                    <a:pt x="9537" y="21290"/>
                    <a:pt x="12672" y="19702"/>
                  </a:cubicBezTo>
                  <a:cubicBezTo>
                    <a:pt x="15808" y="18114"/>
                    <a:pt x="18595" y="14302"/>
                    <a:pt x="19988" y="11284"/>
                  </a:cubicBezTo>
                  <a:cubicBezTo>
                    <a:pt x="21382" y="8266"/>
                    <a:pt x="21382" y="6043"/>
                    <a:pt x="21034" y="4137"/>
                  </a:cubicBezTo>
                  <a:cubicBezTo>
                    <a:pt x="20685" y="2231"/>
                    <a:pt x="19988" y="643"/>
                    <a:pt x="18769" y="166"/>
                  </a:cubicBezTo>
                  <a:cubicBezTo>
                    <a:pt x="17550" y="-310"/>
                    <a:pt x="15808" y="325"/>
                    <a:pt x="14066" y="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1685037" y="748568"/>
              <a:ext cx="133075" cy="155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0935" fill="norm" stroke="1" extrusionOk="0">
                  <a:moveTo>
                    <a:pt x="11335" y="1477"/>
                  </a:moveTo>
                  <a:cubicBezTo>
                    <a:pt x="10006" y="625"/>
                    <a:pt x="8676" y="-228"/>
                    <a:pt x="7347" y="56"/>
                  </a:cubicBezTo>
                  <a:cubicBezTo>
                    <a:pt x="6018" y="340"/>
                    <a:pt x="4689" y="1761"/>
                    <a:pt x="3359" y="4604"/>
                  </a:cubicBezTo>
                  <a:cubicBezTo>
                    <a:pt x="2030" y="7446"/>
                    <a:pt x="701" y="11709"/>
                    <a:pt x="202" y="14551"/>
                  </a:cubicBezTo>
                  <a:cubicBezTo>
                    <a:pt x="-296" y="17393"/>
                    <a:pt x="36" y="18814"/>
                    <a:pt x="2196" y="19809"/>
                  </a:cubicBezTo>
                  <a:cubicBezTo>
                    <a:pt x="4356" y="20804"/>
                    <a:pt x="8344" y="21372"/>
                    <a:pt x="11833" y="20519"/>
                  </a:cubicBezTo>
                  <a:cubicBezTo>
                    <a:pt x="15322" y="19667"/>
                    <a:pt x="18313" y="17393"/>
                    <a:pt x="19809" y="14551"/>
                  </a:cubicBezTo>
                  <a:cubicBezTo>
                    <a:pt x="21304" y="11709"/>
                    <a:pt x="21304" y="8298"/>
                    <a:pt x="19476" y="6025"/>
                  </a:cubicBezTo>
                  <a:cubicBezTo>
                    <a:pt x="17649" y="3751"/>
                    <a:pt x="13993" y="2614"/>
                    <a:pt x="11501" y="2472"/>
                  </a:cubicBezTo>
                  <a:cubicBezTo>
                    <a:pt x="9009" y="2330"/>
                    <a:pt x="7679" y="3183"/>
                    <a:pt x="6350" y="4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2011237" y="664842"/>
              <a:ext cx="203201" cy="245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7" fill="norm" stroke="1" extrusionOk="0">
                  <a:moveTo>
                    <a:pt x="0" y="7034"/>
                  </a:moveTo>
                  <a:cubicBezTo>
                    <a:pt x="0" y="11208"/>
                    <a:pt x="0" y="15383"/>
                    <a:pt x="0" y="17924"/>
                  </a:cubicBezTo>
                  <a:cubicBezTo>
                    <a:pt x="0" y="20465"/>
                    <a:pt x="0" y="21373"/>
                    <a:pt x="113" y="21010"/>
                  </a:cubicBezTo>
                  <a:cubicBezTo>
                    <a:pt x="225" y="20647"/>
                    <a:pt x="450" y="19013"/>
                    <a:pt x="675" y="16291"/>
                  </a:cubicBezTo>
                  <a:cubicBezTo>
                    <a:pt x="900" y="13568"/>
                    <a:pt x="1125" y="9756"/>
                    <a:pt x="1350" y="7124"/>
                  </a:cubicBezTo>
                  <a:cubicBezTo>
                    <a:pt x="1575" y="4492"/>
                    <a:pt x="1800" y="3040"/>
                    <a:pt x="2250" y="2949"/>
                  </a:cubicBezTo>
                  <a:cubicBezTo>
                    <a:pt x="2700" y="2859"/>
                    <a:pt x="3375" y="4129"/>
                    <a:pt x="4162" y="5037"/>
                  </a:cubicBezTo>
                  <a:cubicBezTo>
                    <a:pt x="4950" y="5944"/>
                    <a:pt x="5850" y="6489"/>
                    <a:pt x="7762" y="6126"/>
                  </a:cubicBezTo>
                  <a:cubicBezTo>
                    <a:pt x="9675" y="5763"/>
                    <a:pt x="12600" y="4492"/>
                    <a:pt x="14625" y="3131"/>
                  </a:cubicBezTo>
                  <a:cubicBezTo>
                    <a:pt x="16650" y="1770"/>
                    <a:pt x="17775" y="318"/>
                    <a:pt x="18337" y="45"/>
                  </a:cubicBezTo>
                  <a:cubicBezTo>
                    <a:pt x="18900" y="-227"/>
                    <a:pt x="18900" y="681"/>
                    <a:pt x="18900" y="3766"/>
                  </a:cubicBezTo>
                  <a:cubicBezTo>
                    <a:pt x="18900" y="6852"/>
                    <a:pt x="18900" y="12116"/>
                    <a:pt x="19350" y="15292"/>
                  </a:cubicBezTo>
                  <a:cubicBezTo>
                    <a:pt x="19800" y="18469"/>
                    <a:pt x="20700" y="19558"/>
                    <a:pt x="21600" y="20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2495579" y="644692"/>
              <a:ext cx="267539" cy="286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021" fill="norm" stroke="1" extrusionOk="0">
                  <a:moveTo>
                    <a:pt x="17946" y="12630"/>
                  </a:moveTo>
                  <a:cubicBezTo>
                    <a:pt x="16941" y="10765"/>
                    <a:pt x="15936" y="8900"/>
                    <a:pt x="14932" y="7968"/>
                  </a:cubicBezTo>
                  <a:cubicBezTo>
                    <a:pt x="13927" y="7035"/>
                    <a:pt x="12922" y="7035"/>
                    <a:pt x="11667" y="8123"/>
                  </a:cubicBezTo>
                  <a:cubicBezTo>
                    <a:pt x="10411" y="9211"/>
                    <a:pt x="8904" y="11386"/>
                    <a:pt x="7983" y="12863"/>
                  </a:cubicBezTo>
                  <a:cubicBezTo>
                    <a:pt x="7062" y="14339"/>
                    <a:pt x="6727" y="15116"/>
                    <a:pt x="6643" y="15893"/>
                  </a:cubicBezTo>
                  <a:cubicBezTo>
                    <a:pt x="6560" y="16670"/>
                    <a:pt x="6727" y="17447"/>
                    <a:pt x="8067" y="17292"/>
                  </a:cubicBezTo>
                  <a:cubicBezTo>
                    <a:pt x="9406" y="17136"/>
                    <a:pt x="11918" y="16048"/>
                    <a:pt x="13509" y="14805"/>
                  </a:cubicBezTo>
                  <a:cubicBezTo>
                    <a:pt x="15099" y="13562"/>
                    <a:pt x="15769" y="12163"/>
                    <a:pt x="16355" y="11853"/>
                  </a:cubicBezTo>
                  <a:cubicBezTo>
                    <a:pt x="16941" y="11542"/>
                    <a:pt x="17443" y="12319"/>
                    <a:pt x="18113" y="12707"/>
                  </a:cubicBezTo>
                  <a:cubicBezTo>
                    <a:pt x="18783" y="13096"/>
                    <a:pt x="19620" y="13096"/>
                    <a:pt x="20290" y="12552"/>
                  </a:cubicBezTo>
                  <a:cubicBezTo>
                    <a:pt x="20960" y="12008"/>
                    <a:pt x="21462" y="10920"/>
                    <a:pt x="20960" y="8745"/>
                  </a:cubicBezTo>
                  <a:cubicBezTo>
                    <a:pt x="20457" y="6569"/>
                    <a:pt x="18950" y="3306"/>
                    <a:pt x="17360" y="1519"/>
                  </a:cubicBezTo>
                  <a:cubicBezTo>
                    <a:pt x="15769" y="-268"/>
                    <a:pt x="14095" y="-579"/>
                    <a:pt x="11332" y="1130"/>
                  </a:cubicBezTo>
                  <a:cubicBezTo>
                    <a:pt x="8569" y="2840"/>
                    <a:pt x="4718" y="6569"/>
                    <a:pt x="2541" y="9522"/>
                  </a:cubicBezTo>
                  <a:cubicBezTo>
                    <a:pt x="364" y="12474"/>
                    <a:pt x="-138" y="14650"/>
                    <a:pt x="29" y="16359"/>
                  </a:cubicBezTo>
                  <a:cubicBezTo>
                    <a:pt x="197" y="18068"/>
                    <a:pt x="1034" y="19312"/>
                    <a:pt x="3629" y="20011"/>
                  </a:cubicBezTo>
                  <a:cubicBezTo>
                    <a:pt x="6225" y="20710"/>
                    <a:pt x="10578" y="20866"/>
                    <a:pt x="14932" y="21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2944687" y="594466"/>
              <a:ext cx="1778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337"/>
                    <a:pt x="0" y="19074"/>
                    <a:pt x="1543" y="16674"/>
                  </a:cubicBezTo>
                  <a:cubicBezTo>
                    <a:pt x="3086" y="14274"/>
                    <a:pt x="6171" y="10737"/>
                    <a:pt x="8486" y="8021"/>
                  </a:cubicBezTo>
                  <a:cubicBezTo>
                    <a:pt x="10800" y="5305"/>
                    <a:pt x="12343" y="3411"/>
                    <a:pt x="13629" y="2084"/>
                  </a:cubicBezTo>
                  <a:cubicBezTo>
                    <a:pt x="14914" y="758"/>
                    <a:pt x="15943" y="0"/>
                    <a:pt x="16586" y="0"/>
                  </a:cubicBezTo>
                  <a:cubicBezTo>
                    <a:pt x="17229" y="0"/>
                    <a:pt x="17486" y="758"/>
                    <a:pt x="17614" y="3032"/>
                  </a:cubicBezTo>
                  <a:cubicBezTo>
                    <a:pt x="17743" y="5305"/>
                    <a:pt x="17743" y="9095"/>
                    <a:pt x="18386" y="11621"/>
                  </a:cubicBezTo>
                  <a:cubicBezTo>
                    <a:pt x="19029" y="14147"/>
                    <a:pt x="20314" y="15411"/>
                    <a:pt x="21600" y="16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3014537" y="797666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3268537" y="873866"/>
              <a:ext cx="44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1814387" y="2194666"/>
              <a:ext cx="54229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" y="21600"/>
                    <a:pt x="708" y="21600"/>
                    <a:pt x="1045" y="21240"/>
                  </a:cubicBezTo>
                  <a:cubicBezTo>
                    <a:pt x="1383" y="20880"/>
                    <a:pt x="1703" y="20160"/>
                    <a:pt x="2028" y="19080"/>
                  </a:cubicBezTo>
                  <a:cubicBezTo>
                    <a:pt x="2352" y="18000"/>
                    <a:pt x="2681" y="16560"/>
                    <a:pt x="3014" y="15120"/>
                  </a:cubicBezTo>
                  <a:cubicBezTo>
                    <a:pt x="3347" y="13680"/>
                    <a:pt x="3684" y="12240"/>
                    <a:pt x="3988" y="11160"/>
                  </a:cubicBezTo>
                  <a:cubicBezTo>
                    <a:pt x="4291" y="10080"/>
                    <a:pt x="4561" y="9360"/>
                    <a:pt x="4848" y="8640"/>
                  </a:cubicBezTo>
                  <a:cubicBezTo>
                    <a:pt x="5134" y="7920"/>
                    <a:pt x="5438" y="7200"/>
                    <a:pt x="5746" y="6480"/>
                  </a:cubicBezTo>
                  <a:cubicBezTo>
                    <a:pt x="6053" y="5760"/>
                    <a:pt x="6365" y="5040"/>
                    <a:pt x="6690" y="4320"/>
                  </a:cubicBezTo>
                  <a:cubicBezTo>
                    <a:pt x="7015" y="3600"/>
                    <a:pt x="7352" y="2880"/>
                    <a:pt x="7697" y="2160"/>
                  </a:cubicBezTo>
                  <a:cubicBezTo>
                    <a:pt x="8043" y="1440"/>
                    <a:pt x="8397" y="720"/>
                    <a:pt x="8696" y="360"/>
                  </a:cubicBezTo>
                  <a:cubicBezTo>
                    <a:pt x="8996" y="0"/>
                    <a:pt x="9240" y="0"/>
                    <a:pt x="9493" y="0"/>
                  </a:cubicBezTo>
                  <a:cubicBezTo>
                    <a:pt x="9746" y="0"/>
                    <a:pt x="10007" y="0"/>
                    <a:pt x="10277" y="0"/>
                  </a:cubicBezTo>
                  <a:cubicBezTo>
                    <a:pt x="10547" y="0"/>
                    <a:pt x="10825" y="0"/>
                    <a:pt x="11095" y="0"/>
                  </a:cubicBezTo>
                  <a:cubicBezTo>
                    <a:pt x="11365" y="0"/>
                    <a:pt x="11626" y="0"/>
                    <a:pt x="11888" y="0"/>
                  </a:cubicBezTo>
                  <a:cubicBezTo>
                    <a:pt x="12149" y="0"/>
                    <a:pt x="12410" y="0"/>
                    <a:pt x="12676" y="0"/>
                  </a:cubicBezTo>
                  <a:cubicBezTo>
                    <a:pt x="12941" y="0"/>
                    <a:pt x="13211" y="0"/>
                    <a:pt x="13553" y="720"/>
                  </a:cubicBezTo>
                  <a:cubicBezTo>
                    <a:pt x="13894" y="1440"/>
                    <a:pt x="14307" y="2880"/>
                    <a:pt x="14636" y="3960"/>
                  </a:cubicBezTo>
                  <a:cubicBezTo>
                    <a:pt x="14965" y="5040"/>
                    <a:pt x="15209" y="5760"/>
                    <a:pt x="15513" y="6480"/>
                  </a:cubicBezTo>
                  <a:cubicBezTo>
                    <a:pt x="15816" y="7200"/>
                    <a:pt x="16179" y="7920"/>
                    <a:pt x="16533" y="9000"/>
                  </a:cubicBezTo>
                  <a:cubicBezTo>
                    <a:pt x="16887" y="10080"/>
                    <a:pt x="17233" y="11520"/>
                    <a:pt x="17562" y="12600"/>
                  </a:cubicBezTo>
                  <a:cubicBezTo>
                    <a:pt x="17890" y="13680"/>
                    <a:pt x="18202" y="14400"/>
                    <a:pt x="18514" y="14760"/>
                  </a:cubicBezTo>
                  <a:cubicBezTo>
                    <a:pt x="18826" y="15120"/>
                    <a:pt x="19138" y="15120"/>
                    <a:pt x="19505" y="15120"/>
                  </a:cubicBezTo>
                  <a:cubicBezTo>
                    <a:pt x="19872" y="15120"/>
                    <a:pt x="20293" y="15120"/>
                    <a:pt x="20652" y="15480"/>
                  </a:cubicBezTo>
                  <a:cubicBezTo>
                    <a:pt x="21010" y="15840"/>
                    <a:pt x="21305" y="16560"/>
                    <a:pt x="2160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2354137" y="1604116"/>
              <a:ext cx="133351" cy="340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3" y="147"/>
                    <a:pt x="686" y="295"/>
                    <a:pt x="1371" y="590"/>
                  </a:cubicBezTo>
                  <a:cubicBezTo>
                    <a:pt x="2057" y="885"/>
                    <a:pt x="3086" y="1327"/>
                    <a:pt x="3600" y="1837"/>
                  </a:cubicBezTo>
                  <a:cubicBezTo>
                    <a:pt x="4114" y="2346"/>
                    <a:pt x="4114" y="2923"/>
                    <a:pt x="3943" y="3453"/>
                  </a:cubicBezTo>
                  <a:cubicBezTo>
                    <a:pt x="3771" y="3982"/>
                    <a:pt x="3429" y="4465"/>
                    <a:pt x="3257" y="4968"/>
                  </a:cubicBezTo>
                  <a:cubicBezTo>
                    <a:pt x="3086" y="5470"/>
                    <a:pt x="3086" y="5993"/>
                    <a:pt x="3257" y="6530"/>
                  </a:cubicBezTo>
                  <a:cubicBezTo>
                    <a:pt x="3429" y="7066"/>
                    <a:pt x="3771" y="7616"/>
                    <a:pt x="4286" y="8139"/>
                  </a:cubicBezTo>
                  <a:cubicBezTo>
                    <a:pt x="4800" y="8661"/>
                    <a:pt x="5486" y="9158"/>
                    <a:pt x="6171" y="9660"/>
                  </a:cubicBezTo>
                  <a:cubicBezTo>
                    <a:pt x="6857" y="10163"/>
                    <a:pt x="7543" y="10673"/>
                    <a:pt x="8057" y="11189"/>
                  </a:cubicBezTo>
                  <a:cubicBezTo>
                    <a:pt x="8571" y="11705"/>
                    <a:pt x="8914" y="12228"/>
                    <a:pt x="9429" y="12737"/>
                  </a:cubicBezTo>
                  <a:cubicBezTo>
                    <a:pt x="9943" y="13247"/>
                    <a:pt x="10629" y="13743"/>
                    <a:pt x="11314" y="14232"/>
                  </a:cubicBezTo>
                  <a:cubicBezTo>
                    <a:pt x="12000" y="14722"/>
                    <a:pt x="12686" y="15204"/>
                    <a:pt x="13543" y="15680"/>
                  </a:cubicBezTo>
                  <a:cubicBezTo>
                    <a:pt x="14400" y="16156"/>
                    <a:pt x="15429" y="16626"/>
                    <a:pt x="16114" y="17122"/>
                  </a:cubicBezTo>
                  <a:cubicBezTo>
                    <a:pt x="16800" y="17618"/>
                    <a:pt x="17143" y="18141"/>
                    <a:pt x="17486" y="18664"/>
                  </a:cubicBezTo>
                  <a:cubicBezTo>
                    <a:pt x="17829" y="19187"/>
                    <a:pt x="18171" y="19709"/>
                    <a:pt x="18857" y="20199"/>
                  </a:cubicBezTo>
                  <a:cubicBezTo>
                    <a:pt x="19543" y="20688"/>
                    <a:pt x="20571" y="211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2958328" y="1765955"/>
              <a:ext cx="164160" cy="38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46" fill="norm" stroke="1" extrusionOk="0">
                  <a:moveTo>
                    <a:pt x="7354" y="10509"/>
                  </a:moveTo>
                  <a:cubicBezTo>
                    <a:pt x="6523" y="11695"/>
                    <a:pt x="5692" y="12882"/>
                    <a:pt x="4723" y="14306"/>
                  </a:cubicBezTo>
                  <a:cubicBezTo>
                    <a:pt x="3754" y="15731"/>
                    <a:pt x="2646" y="17392"/>
                    <a:pt x="1815" y="18579"/>
                  </a:cubicBezTo>
                  <a:cubicBezTo>
                    <a:pt x="985" y="19766"/>
                    <a:pt x="431" y="20478"/>
                    <a:pt x="154" y="20478"/>
                  </a:cubicBezTo>
                  <a:cubicBezTo>
                    <a:pt x="-123" y="20478"/>
                    <a:pt x="-123" y="19766"/>
                    <a:pt x="985" y="17689"/>
                  </a:cubicBezTo>
                  <a:cubicBezTo>
                    <a:pt x="2092" y="15612"/>
                    <a:pt x="4308" y="12170"/>
                    <a:pt x="6662" y="9144"/>
                  </a:cubicBezTo>
                  <a:cubicBezTo>
                    <a:pt x="9015" y="6117"/>
                    <a:pt x="11508" y="3506"/>
                    <a:pt x="13308" y="1964"/>
                  </a:cubicBezTo>
                  <a:cubicBezTo>
                    <a:pt x="15108" y="421"/>
                    <a:pt x="16215" y="-54"/>
                    <a:pt x="16908" y="5"/>
                  </a:cubicBezTo>
                  <a:cubicBezTo>
                    <a:pt x="17600" y="65"/>
                    <a:pt x="17877" y="658"/>
                    <a:pt x="18015" y="3328"/>
                  </a:cubicBezTo>
                  <a:cubicBezTo>
                    <a:pt x="18154" y="5999"/>
                    <a:pt x="18154" y="10746"/>
                    <a:pt x="18708" y="14128"/>
                  </a:cubicBezTo>
                  <a:cubicBezTo>
                    <a:pt x="19262" y="17511"/>
                    <a:pt x="20369" y="19528"/>
                    <a:pt x="21477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3014537" y="1934316"/>
              <a:ext cx="2286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5943"/>
                    <a:pt x="11600" y="10286"/>
                    <a:pt x="15200" y="6686"/>
                  </a:cubicBezTo>
                  <a:cubicBezTo>
                    <a:pt x="18800" y="3086"/>
                    <a:pt x="20200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4490631" y="1559666"/>
              <a:ext cx="54257" cy="3587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8833" y="0"/>
                  </a:moveTo>
                  <a:cubicBezTo>
                    <a:pt x="8003" y="497"/>
                    <a:pt x="7172" y="994"/>
                    <a:pt x="6341" y="1446"/>
                  </a:cubicBezTo>
                  <a:cubicBezTo>
                    <a:pt x="5510" y="1899"/>
                    <a:pt x="4680" y="2307"/>
                    <a:pt x="4264" y="2784"/>
                  </a:cubicBezTo>
                  <a:cubicBezTo>
                    <a:pt x="3849" y="3262"/>
                    <a:pt x="3849" y="3810"/>
                    <a:pt x="5095" y="4301"/>
                  </a:cubicBezTo>
                  <a:cubicBezTo>
                    <a:pt x="6341" y="4792"/>
                    <a:pt x="8833" y="5225"/>
                    <a:pt x="11326" y="5671"/>
                  </a:cubicBezTo>
                  <a:cubicBezTo>
                    <a:pt x="13818" y="6117"/>
                    <a:pt x="16310" y="6576"/>
                    <a:pt x="17972" y="7066"/>
                  </a:cubicBezTo>
                  <a:cubicBezTo>
                    <a:pt x="19633" y="7557"/>
                    <a:pt x="20464" y="8079"/>
                    <a:pt x="20880" y="8621"/>
                  </a:cubicBezTo>
                  <a:cubicBezTo>
                    <a:pt x="21295" y="9162"/>
                    <a:pt x="21295" y="9723"/>
                    <a:pt x="21295" y="10252"/>
                  </a:cubicBezTo>
                  <a:cubicBezTo>
                    <a:pt x="21295" y="10781"/>
                    <a:pt x="21295" y="11278"/>
                    <a:pt x="20880" y="11781"/>
                  </a:cubicBezTo>
                  <a:cubicBezTo>
                    <a:pt x="20464" y="12285"/>
                    <a:pt x="19633" y="12794"/>
                    <a:pt x="19218" y="13285"/>
                  </a:cubicBezTo>
                  <a:cubicBezTo>
                    <a:pt x="18803" y="13776"/>
                    <a:pt x="18803" y="14247"/>
                    <a:pt x="17972" y="14738"/>
                  </a:cubicBezTo>
                  <a:cubicBezTo>
                    <a:pt x="17141" y="15228"/>
                    <a:pt x="15480" y="15738"/>
                    <a:pt x="13818" y="16235"/>
                  </a:cubicBezTo>
                  <a:cubicBezTo>
                    <a:pt x="12157" y="16732"/>
                    <a:pt x="10495" y="17216"/>
                    <a:pt x="9664" y="17681"/>
                  </a:cubicBezTo>
                  <a:cubicBezTo>
                    <a:pt x="8833" y="18147"/>
                    <a:pt x="8833" y="18593"/>
                    <a:pt x="8003" y="19019"/>
                  </a:cubicBezTo>
                  <a:cubicBezTo>
                    <a:pt x="7172" y="19446"/>
                    <a:pt x="5510" y="19854"/>
                    <a:pt x="3849" y="20236"/>
                  </a:cubicBezTo>
                  <a:cubicBezTo>
                    <a:pt x="2187" y="20619"/>
                    <a:pt x="526" y="20976"/>
                    <a:pt x="110" y="21199"/>
                  </a:cubicBezTo>
                  <a:cubicBezTo>
                    <a:pt x="-305" y="21422"/>
                    <a:pt x="526" y="21511"/>
                    <a:pt x="13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5268787" y="1712066"/>
              <a:ext cx="63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50"/>
                    <a:pt x="0" y="11700"/>
                    <a:pt x="3600" y="15300"/>
                  </a:cubicBezTo>
                  <a:cubicBezTo>
                    <a:pt x="7200" y="18900"/>
                    <a:pt x="14400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5260175" y="1689676"/>
              <a:ext cx="195223" cy="332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356" fill="norm" stroke="1" extrusionOk="0">
                  <a:moveTo>
                    <a:pt x="246" y="6328"/>
                  </a:moveTo>
                  <a:cubicBezTo>
                    <a:pt x="16" y="4969"/>
                    <a:pt x="-214" y="3611"/>
                    <a:pt x="360" y="2456"/>
                  </a:cubicBezTo>
                  <a:cubicBezTo>
                    <a:pt x="935" y="1301"/>
                    <a:pt x="2314" y="350"/>
                    <a:pt x="5071" y="79"/>
                  </a:cubicBezTo>
                  <a:cubicBezTo>
                    <a:pt x="7829" y="-193"/>
                    <a:pt x="11965" y="215"/>
                    <a:pt x="15067" y="1709"/>
                  </a:cubicBezTo>
                  <a:cubicBezTo>
                    <a:pt x="18169" y="3203"/>
                    <a:pt x="20237" y="5784"/>
                    <a:pt x="20122" y="8094"/>
                  </a:cubicBezTo>
                  <a:cubicBezTo>
                    <a:pt x="20007" y="10403"/>
                    <a:pt x="17709" y="12441"/>
                    <a:pt x="15986" y="13596"/>
                  </a:cubicBezTo>
                  <a:cubicBezTo>
                    <a:pt x="14263" y="14750"/>
                    <a:pt x="13114" y="15022"/>
                    <a:pt x="13229" y="15158"/>
                  </a:cubicBezTo>
                  <a:cubicBezTo>
                    <a:pt x="13343" y="15294"/>
                    <a:pt x="14722" y="15294"/>
                    <a:pt x="16216" y="15565"/>
                  </a:cubicBezTo>
                  <a:cubicBezTo>
                    <a:pt x="17709" y="15837"/>
                    <a:pt x="19318" y="16381"/>
                    <a:pt x="20237" y="17196"/>
                  </a:cubicBezTo>
                  <a:cubicBezTo>
                    <a:pt x="21156" y="18011"/>
                    <a:pt x="21386" y="19098"/>
                    <a:pt x="21041" y="19845"/>
                  </a:cubicBezTo>
                  <a:cubicBezTo>
                    <a:pt x="20697" y="20592"/>
                    <a:pt x="19777" y="20999"/>
                    <a:pt x="17020" y="21203"/>
                  </a:cubicBezTo>
                  <a:cubicBezTo>
                    <a:pt x="14263" y="21407"/>
                    <a:pt x="9667" y="21407"/>
                    <a:pt x="6909" y="21203"/>
                  </a:cubicBezTo>
                  <a:cubicBezTo>
                    <a:pt x="4152" y="20999"/>
                    <a:pt x="3233" y="20592"/>
                    <a:pt x="2314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6012101" y="1559666"/>
              <a:ext cx="377281" cy="3524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fill="norm" stroke="1" extrusionOk="0">
                  <a:moveTo>
                    <a:pt x="21338" y="0"/>
                  </a:moveTo>
                  <a:cubicBezTo>
                    <a:pt x="21458" y="376"/>
                    <a:pt x="21579" y="752"/>
                    <a:pt x="21458" y="1200"/>
                  </a:cubicBezTo>
                  <a:cubicBezTo>
                    <a:pt x="21338" y="1648"/>
                    <a:pt x="20976" y="2166"/>
                    <a:pt x="20312" y="2653"/>
                  </a:cubicBezTo>
                  <a:cubicBezTo>
                    <a:pt x="19648" y="3139"/>
                    <a:pt x="18683" y="3594"/>
                    <a:pt x="17657" y="4028"/>
                  </a:cubicBezTo>
                  <a:cubicBezTo>
                    <a:pt x="16632" y="4463"/>
                    <a:pt x="15545" y="4878"/>
                    <a:pt x="14580" y="5319"/>
                  </a:cubicBezTo>
                  <a:cubicBezTo>
                    <a:pt x="13615" y="5760"/>
                    <a:pt x="12770" y="6227"/>
                    <a:pt x="12046" y="6701"/>
                  </a:cubicBezTo>
                  <a:cubicBezTo>
                    <a:pt x="11322" y="7174"/>
                    <a:pt x="10719" y="7654"/>
                    <a:pt x="10176" y="8108"/>
                  </a:cubicBezTo>
                  <a:cubicBezTo>
                    <a:pt x="9633" y="8562"/>
                    <a:pt x="9150" y="8990"/>
                    <a:pt x="8667" y="9470"/>
                  </a:cubicBezTo>
                  <a:cubicBezTo>
                    <a:pt x="8185" y="9950"/>
                    <a:pt x="7702" y="10482"/>
                    <a:pt x="7159" y="10988"/>
                  </a:cubicBezTo>
                  <a:cubicBezTo>
                    <a:pt x="6616" y="11494"/>
                    <a:pt x="6013" y="11974"/>
                    <a:pt x="5470" y="12448"/>
                  </a:cubicBezTo>
                  <a:cubicBezTo>
                    <a:pt x="4926" y="12921"/>
                    <a:pt x="4444" y="13388"/>
                    <a:pt x="4021" y="13842"/>
                  </a:cubicBezTo>
                  <a:cubicBezTo>
                    <a:pt x="3599" y="14296"/>
                    <a:pt x="3237" y="14737"/>
                    <a:pt x="2875" y="15178"/>
                  </a:cubicBezTo>
                  <a:cubicBezTo>
                    <a:pt x="2513" y="15619"/>
                    <a:pt x="2151" y="16061"/>
                    <a:pt x="1789" y="16534"/>
                  </a:cubicBezTo>
                  <a:cubicBezTo>
                    <a:pt x="1427" y="17008"/>
                    <a:pt x="1065" y="17514"/>
                    <a:pt x="763" y="17987"/>
                  </a:cubicBezTo>
                  <a:cubicBezTo>
                    <a:pt x="462" y="18461"/>
                    <a:pt x="220" y="18902"/>
                    <a:pt x="100" y="19369"/>
                  </a:cubicBezTo>
                  <a:cubicBezTo>
                    <a:pt x="-21" y="19836"/>
                    <a:pt x="-21" y="20329"/>
                    <a:pt x="39" y="20692"/>
                  </a:cubicBezTo>
                  <a:cubicBezTo>
                    <a:pt x="100" y="21055"/>
                    <a:pt x="220" y="21289"/>
                    <a:pt x="401" y="21418"/>
                  </a:cubicBezTo>
                  <a:cubicBezTo>
                    <a:pt x="582" y="21548"/>
                    <a:pt x="824" y="21574"/>
                    <a:pt x="10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6888037" y="1701483"/>
              <a:ext cx="18626" cy="32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0" y="1989"/>
                  </a:moveTo>
                  <a:cubicBezTo>
                    <a:pt x="4800" y="995"/>
                    <a:pt x="9600" y="0"/>
                    <a:pt x="13200" y="0"/>
                  </a:cubicBezTo>
                  <a:cubicBezTo>
                    <a:pt x="16800" y="0"/>
                    <a:pt x="19200" y="995"/>
                    <a:pt x="20400" y="4121"/>
                  </a:cubicBezTo>
                  <a:cubicBezTo>
                    <a:pt x="21600" y="7247"/>
                    <a:pt x="21600" y="12505"/>
                    <a:pt x="18000" y="15774"/>
                  </a:cubicBezTo>
                  <a:cubicBezTo>
                    <a:pt x="14400" y="19042"/>
                    <a:pt x="7200" y="203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6767387" y="1707364"/>
              <a:ext cx="285751" cy="68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0" y="21091"/>
                  </a:moveTo>
                  <a:cubicBezTo>
                    <a:pt x="4640" y="13891"/>
                    <a:pt x="9280" y="6691"/>
                    <a:pt x="12640" y="3091"/>
                  </a:cubicBezTo>
                  <a:cubicBezTo>
                    <a:pt x="16000" y="-509"/>
                    <a:pt x="18080" y="-509"/>
                    <a:pt x="19360" y="800"/>
                  </a:cubicBezTo>
                  <a:cubicBezTo>
                    <a:pt x="20640" y="2109"/>
                    <a:pt x="21120" y="4727"/>
                    <a:pt x="21600" y="7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6984065" y="1889303"/>
              <a:ext cx="92590" cy="125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0" h="20957" fill="norm" stroke="1" extrusionOk="0">
                  <a:moveTo>
                    <a:pt x="13915" y="1156"/>
                  </a:moveTo>
                  <a:cubicBezTo>
                    <a:pt x="11567" y="448"/>
                    <a:pt x="9219" y="-260"/>
                    <a:pt x="7106" y="94"/>
                  </a:cubicBezTo>
                  <a:cubicBezTo>
                    <a:pt x="4993" y="448"/>
                    <a:pt x="3115" y="1865"/>
                    <a:pt x="1706" y="4343"/>
                  </a:cubicBezTo>
                  <a:cubicBezTo>
                    <a:pt x="297" y="6822"/>
                    <a:pt x="-642" y="10363"/>
                    <a:pt x="532" y="13373"/>
                  </a:cubicBezTo>
                  <a:cubicBezTo>
                    <a:pt x="1706" y="16383"/>
                    <a:pt x="4993" y="18861"/>
                    <a:pt x="7810" y="20101"/>
                  </a:cubicBezTo>
                  <a:cubicBezTo>
                    <a:pt x="10628" y="21340"/>
                    <a:pt x="12975" y="21340"/>
                    <a:pt x="15558" y="19392"/>
                  </a:cubicBezTo>
                  <a:cubicBezTo>
                    <a:pt x="18141" y="17445"/>
                    <a:pt x="20958" y="13550"/>
                    <a:pt x="20488" y="10186"/>
                  </a:cubicBezTo>
                  <a:cubicBezTo>
                    <a:pt x="20019" y="6822"/>
                    <a:pt x="16262" y="3989"/>
                    <a:pt x="12506" y="1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7151071" y="1661266"/>
              <a:ext cx="352939" cy="334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49" fill="norm" stroke="1" extrusionOk="0">
                  <a:moveTo>
                    <a:pt x="4056" y="0"/>
                  </a:moveTo>
                  <a:cubicBezTo>
                    <a:pt x="3545" y="4483"/>
                    <a:pt x="3033" y="8966"/>
                    <a:pt x="2842" y="12226"/>
                  </a:cubicBezTo>
                  <a:cubicBezTo>
                    <a:pt x="2650" y="15487"/>
                    <a:pt x="2778" y="17525"/>
                    <a:pt x="2969" y="18951"/>
                  </a:cubicBezTo>
                  <a:cubicBezTo>
                    <a:pt x="3161" y="20377"/>
                    <a:pt x="3417" y="21192"/>
                    <a:pt x="3800" y="21396"/>
                  </a:cubicBezTo>
                  <a:cubicBezTo>
                    <a:pt x="4184" y="21600"/>
                    <a:pt x="4695" y="21192"/>
                    <a:pt x="4823" y="20581"/>
                  </a:cubicBezTo>
                  <a:cubicBezTo>
                    <a:pt x="4950" y="19970"/>
                    <a:pt x="4695" y="19155"/>
                    <a:pt x="4056" y="18068"/>
                  </a:cubicBezTo>
                  <a:cubicBezTo>
                    <a:pt x="3417" y="16981"/>
                    <a:pt x="2394" y="15623"/>
                    <a:pt x="1500" y="14808"/>
                  </a:cubicBezTo>
                  <a:cubicBezTo>
                    <a:pt x="605" y="13992"/>
                    <a:pt x="-162" y="13721"/>
                    <a:pt x="30" y="13721"/>
                  </a:cubicBezTo>
                  <a:cubicBezTo>
                    <a:pt x="221" y="13721"/>
                    <a:pt x="1372" y="13992"/>
                    <a:pt x="3033" y="14060"/>
                  </a:cubicBezTo>
                  <a:cubicBezTo>
                    <a:pt x="4695" y="14128"/>
                    <a:pt x="6868" y="13992"/>
                    <a:pt x="8274" y="13789"/>
                  </a:cubicBezTo>
                  <a:cubicBezTo>
                    <a:pt x="9679" y="13585"/>
                    <a:pt x="10318" y="13313"/>
                    <a:pt x="10318" y="13585"/>
                  </a:cubicBezTo>
                  <a:cubicBezTo>
                    <a:pt x="10318" y="13857"/>
                    <a:pt x="9679" y="14672"/>
                    <a:pt x="9232" y="15487"/>
                  </a:cubicBezTo>
                  <a:cubicBezTo>
                    <a:pt x="8785" y="16302"/>
                    <a:pt x="8529" y="17117"/>
                    <a:pt x="8657" y="17321"/>
                  </a:cubicBezTo>
                  <a:cubicBezTo>
                    <a:pt x="8785" y="17525"/>
                    <a:pt x="9296" y="17117"/>
                    <a:pt x="9743" y="16642"/>
                  </a:cubicBezTo>
                  <a:cubicBezTo>
                    <a:pt x="10191" y="16166"/>
                    <a:pt x="10574" y="15623"/>
                    <a:pt x="10958" y="15623"/>
                  </a:cubicBezTo>
                  <a:cubicBezTo>
                    <a:pt x="11341" y="15623"/>
                    <a:pt x="11724" y="16166"/>
                    <a:pt x="12236" y="16777"/>
                  </a:cubicBezTo>
                  <a:cubicBezTo>
                    <a:pt x="12747" y="17389"/>
                    <a:pt x="13386" y="18068"/>
                    <a:pt x="14217" y="18408"/>
                  </a:cubicBezTo>
                  <a:cubicBezTo>
                    <a:pt x="15047" y="18747"/>
                    <a:pt x="16070" y="18747"/>
                    <a:pt x="17029" y="18136"/>
                  </a:cubicBezTo>
                  <a:cubicBezTo>
                    <a:pt x="17987" y="17525"/>
                    <a:pt x="18882" y="16302"/>
                    <a:pt x="19649" y="13653"/>
                  </a:cubicBezTo>
                  <a:cubicBezTo>
                    <a:pt x="20416" y="11004"/>
                    <a:pt x="21055" y="6928"/>
                    <a:pt x="21246" y="4551"/>
                  </a:cubicBezTo>
                  <a:cubicBezTo>
                    <a:pt x="21438" y="2174"/>
                    <a:pt x="21182" y="1494"/>
                    <a:pt x="20799" y="1494"/>
                  </a:cubicBezTo>
                  <a:cubicBezTo>
                    <a:pt x="20416" y="1494"/>
                    <a:pt x="19904" y="2174"/>
                    <a:pt x="19457" y="3532"/>
                  </a:cubicBezTo>
                  <a:cubicBezTo>
                    <a:pt x="19010" y="4891"/>
                    <a:pt x="18626" y="6928"/>
                    <a:pt x="18307" y="9238"/>
                  </a:cubicBezTo>
                  <a:cubicBezTo>
                    <a:pt x="17987" y="11547"/>
                    <a:pt x="17731" y="14128"/>
                    <a:pt x="17987" y="15962"/>
                  </a:cubicBezTo>
                  <a:cubicBezTo>
                    <a:pt x="18243" y="17796"/>
                    <a:pt x="19010" y="18883"/>
                    <a:pt x="19776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7719887" y="1693016"/>
              <a:ext cx="508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877"/>
                    <a:pt x="12600" y="7754"/>
                    <a:pt x="9000" y="11354"/>
                  </a:cubicBezTo>
                  <a:cubicBezTo>
                    <a:pt x="5400" y="14954"/>
                    <a:pt x="2700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7675437" y="1966066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7707187" y="1966066"/>
              <a:ext cx="1143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1725487" y="2747116"/>
              <a:ext cx="1961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663"/>
                    <a:pt x="17280" y="7326"/>
                    <a:pt x="19440" y="10926"/>
                  </a:cubicBezTo>
                  <a:cubicBezTo>
                    <a:pt x="21600" y="14526"/>
                    <a:pt x="17280" y="18063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706437" y="2702666"/>
              <a:ext cx="266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6200"/>
                    <a:pt x="8229" y="10800"/>
                    <a:pt x="11829" y="7200"/>
                  </a:cubicBezTo>
                  <a:cubicBezTo>
                    <a:pt x="15429" y="3600"/>
                    <a:pt x="1851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719137" y="2893166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1395287" y="3458316"/>
              <a:ext cx="635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788"/>
                  </a:moveTo>
                  <a:cubicBezTo>
                    <a:pt x="288" y="16518"/>
                    <a:pt x="575" y="15247"/>
                    <a:pt x="849" y="14824"/>
                  </a:cubicBezTo>
                  <a:cubicBezTo>
                    <a:pt x="1122" y="14400"/>
                    <a:pt x="1381" y="14824"/>
                    <a:pt x="1665" y="15035"/>
                  </a:cubicBezTo>
                  <a:cubicBezTo>
                    <a:pt x="1949" y="15247"/>
                    <a:pt x="2259" y="15247"/>
                    <a:pt x="2564" y="14824"/>
                  </a:cubicBezTo>
                  <a:cubicBezTo>
                    <a:pt x="2870" y="14400"/>
                    <a:pt x="3172" y="13553"/>
                    <a:pt x="3463" y="12494"/>
                  </a:cubicBezTo>
                  <a:cubicBezTo>
                    <a:pt x="3755" y="11435"/>
                    <a:pt x="4035" y="10165"/>
                    <a:pt x="4330" y="8894"/>
                  </a:cubicBezTo>
                  <a:cubicBezTo>
                    <a:pt x="4625" y="7624"/>
                    <a:pt x="4934" y="6353"/>
                    <a:pt x="5200" y="5506"/>
                  </a:cubicBezTo>
                  <a:cubicBezTo>
                    <a:pt x="5467" y="4659"/>
                    <a:pt x="5690" y="4235"/>
                    <a:pt x="5916" y="3812"/>
                  </a:cubicBezTo>
                  <a:cubicBezTo>
                    <a:pt x="6143" y="3388"/>
                    <a:pt x="6373" y="2965"/>
                    <a:pt x="6625" y="2541"/>
                  </a:cubicBezTo>
                  <a:cubicBezTo>
                    <a:pt x="6876" y="2118"/>
                    <a:pt x="7150" y="1694"/>
                    <a:pt x="7416" y="1271"/>
                  </a:cubicBezTo>
                  <a:cubicBezTo>
                    <a:pt x="7682" y="847"/>
                    <a:pt x="7941" y="424"/>
                    <a:pt x="8211" y="212"/>
                  </a:cubicBezTo>
                  <a:cubicBezTo>
                    <a:pt x="8480" y="0"/>
                    <a:pt x="8761" y="0"/>
                    <a:pt x="9041" y="0"/>
                  </a:cubicBezTo>
                  <a:cubicBezTo>
                    <a:pt x="9322" y="0"/>
                    <a:pt x="9602" y="0"/>
                    <a:pt x="9894" y="0"/>
                  </a:cubicBezTo>
                  <a:cubicBezTo>
                    <a:pt x="10185" y="0"/>
                    <a:pt x="10487" y="0"/>
                    <a:pt x="10789" y="0"/>
                  </a:cubicBezTo>
                  <a:cubicBezTo>
                    <a:pt x="11091" y="0"/>
                    <a:pt x="11393" y="0"/>
                    <a:pt x="11703" y="212"/>
                  </a:cubicBezTo>
                  <a:cubicBezTo>
                    <a:pt x="12012" y="424"/>
                    <a:pt x="12328" y="847"/>
                    <a:pt x="12638" y="1271"/>
                  </a:cubicBezTo>
                  <a:cubicBezTo>
                    <a:pt x="12947" y="1694"/>
                    <a:pt x="13249" y="2118"/>
                    <a:pt x="13562" y="2753"/>
                  </a:cubicBezTo>
                  <a:cubicBezTo>
                    <a:pt x="13875" y="3388"/>
                    <a:pt x="14199" y="4235"/>
                    <a:pt x="14522" y="4871"/>
                  </a:cubicBezTo>
                  <a:cubicBezTo>
                    <a:pt x="14846" y="5506"/>
                    <a:pt x="15170" y="5929"/>
                    <a:pt x="15479" y="6565"/>
                  </a:cubicBezTo>
                  <a:cubicBezTo>
                    <a:pt x="15788" y="7200"/>
                    <a:pt x="16083" y="8047"/>
                    <a:pt x="16378" y="8682"/>
                  </a:cubicBezTo>
                  <a:cubicBezTo>
                    <a:pt x="16673" y="9318"/>
                    <a:pt x="16968" y="9741"/>
                    <a:pt x="17259" y="10376"/>
                  </a:cubicBezTo>
                  <a:cubicBezTo>
                    <a:pt x="17550" y="11012"/>
                    <a:pt x="17838" y="11859"/>
                    <a:pt x="18104" y="12494"/>
                  </a:cubicBezTo>
                  <a:cubicBezTo>
                    <a:pt x="18370" y="13129"/>
                    <a:pt x="18615" y="13553"/>
                    <a:pt x="18917" y="14188"/>
                  </a:cubicBezTo>
                  <a:cubicBezTo>
                    <a:pt x="19219" y="14824"/>
                    <a:pt x="19579" y="15671"/>
                    <a:pt x="19938" y="16518"/>
                  </a:cubicBezTo>
                  <a:cubicBezTo>
                    <a:pt x="20298" y="17365"/>
                    <a:pt x="20658" y="18212"/>
                    <a:pt x="20935" y="19059"/>
                  </a:cubicBezTo>
                  <a:cubicBezTo>
                    <a:pt x="21212" y="19906"/>
                    <a:pt x="21406" y="20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1776287" y="3809288"/>
              <a:ext cx="298451" cy="347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8534"/>
                  </a:moveTo>
                  <a:cubicBezTo>
                    <a:pt x="153" y="12199"/>
                    <a:pt x="306" y="15865"/>
                    <a:pt x="383" y="15865"/>
                  </a:cubicBezTo>
                  <a:cubicBezTo>
                    <a:pt x="460" y="15865"/>
                    <a:pt x="460" y="12199"/>
                    <a:pt x="689" y="9189"/>
                  </a:cubicBezTo>
                  <a:cubicBezTo>
                    <a:pt x="919" y="6178"/>
                    <a:pt x="1379" y="3821"/>
                    <a:pt x="1838" y="2316"/>
                  </a:cubicBezTo>
                  <a:cubicBezTo>
                    <a:pt x="2298" y="810"/>
                    <a:pt x="2757" y="156"/>
                    <a:pt x="3294" y="25"/>
                  </a:cubicBezTo>
                  <a:cubicBezTo>
                    <a:pt x="3830" y="-106"/>
                    <a:pt x="4443" y="287"/>
                    <a:pt x="5209" y="1269"/>
                  </a:cubicBezTo>
                  <a:cubicBezTo>
                    <a:pt x="5974" y="2250"/>
                    <a:pt x="6894" y="3821"/>
                    <a:pt x="8043" y="4934"/>
                  </a:cubicBezTo>
                  <a:cubicBezTo>
                    <a:pt x="9191" y="6047"/>
                    <a:pt x="10570" y="6701"/>
                    <a:pt x="11643" y="6898"/>
                  </a:cubicBezTo>
                  <a:cubicBezTo>
                    <a:pt x="12715" y="7094"/>
                    <a:pt x="13481" y="6832"/>
                    <a:pt x="14477" y="5981"/>
                  </a:cubicBezTo>
                  <a:cubicBezTo>
                    <a:pt x="15472" y="5130"/>
                    <a:pt x="16698" y="3690"/>
                    <a:pt x="17617" y="2774"/>
                  </a:cubicBezTo>
                  <a:cubicBezTo>
                    <a:pt x="18536" y="1858"/>
                    <a:pt x="19149" y="1465"/>
                    <a:pt x="19532" y="1596"/>
                  </a:cubicBezTo>
                  <a:cubicBezTo>
                    <a:pt x="19915" y="1727"/>
                    <a:pt x="20068" y="2381"/>
                    <a:pt x="20145" y="4672"/>
                  </a:cubicBezTo>
                  <a:cubicBezTo>
                    <a:pt x="20221" y="6963"/>
                    <a:pt x="20221" y="10890"/>
                    <a:pt x="20451" y="13967"/>
                  </a:cubicBezTo>
                  <a:cubicBezTo>
                    <a:pt x="20681" y="17043"/>
                    <a:pt x="21140" y="19269"/>
                    <a:pt x="2160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1230187" y="4455531"/>
              <a:ext cx="6223001" cy="164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5" fill="norm" stroke="1" extrusionOk="0">
                  <a:moveTo>
                    <a:pt x="0" y="14088"/>
                  </a:moveTo>
                  <a:cubicBezTo>
                    <a:pt x="206" y="14642"/>
                    <a:pt x="411" y="15196"/>
                    <a:pt x="639" y="15196"/>
                  </a:cubicBezTo>
                  <a:cubicBezTo>
                    <a:pt x="867" y="15196"/>
                    <a:pt x="1117" y="14642"/>
                    <a:pt x="1367" y="14088"/>
                  </a:cubicBezTo>
                  <a:cubicBezTo>
                    <a:pt x="1616" y="13534"/>
                    <a:pt x="1866" y="12980"/>
                    <a:pt x="2142" y="12427"/>
                  </a:cubicBezTo>
                  <a:cubicBezTo>
                    <a:pt x="2417" y="11873"/>
                    <a:pt x="2718" y="11319"/>
                    <a:pt x="2994" y="10903"/>
                  </a:cubicBezTo>
                  <a:cubicBezTo>
                    <a:pt x="3269" y="10488"/>
                    <a:pt x="3519" y="10211"/>
                    <a:pt x="3791" y="9796"/>
                  </a:cubicBezTo>
                  <a:cubicBezTo>
                    <a:pt x="4063" y="9380"/>
                    <a:pt x="4357" y="8827"/>
                    <a:pt x="4665" y="8134"/>
                  </a:cubicBezTo>
                  <a:cubicBezTo>
                    <a:pt x="4974" y="7442"/>
                    <a:pt x="5297" y="6611"/>
                    <a:pt x="5584" y="5919"/>
                  </a:cubicBezTo>
                  <a:cubicBezTo>
                    <a:pt x="5870" y="5227"/>
                    <a:pt x="6120" y="4673"/>
                    <a:pt x="6366" y="4119"/>
                  </a:cubicBezTo>
                  <a:cubicBezTo>
                    <a:pt x="6612" y="3565"/>
                    <a:pt x="6855" y="3011"/>
                    <a:pt x="7097" y="2596"/>
                  </a:cubicBezTo>
                  <a:cubicBezTo>
                    <a:pt x="7340" y="2180"/>
                    <a:pt x="7582" y="1903"/>
                    <a:pt x="7843" y="1627"/>
                  </a:cubicBezTo>
                  <a:cubicBezTo>
                    <a:pt x="8104" y="1350"/>
                    <a:pt x="8383" y="1073"/>
                    <a:pt x="8658" y="796"/>
                  </a:cubicBezTo>
                  <a:cubicBezTo>
                    <a:pt x="8934" y="519"/>
                    <a:pt x="9206" y="242"/>
                    <a:pt x="9467" y="103"/>
                  </a:cubicBezTo>
                  <a:cubicBezTo>
                    <a:pt x="9727" y="-35"/>
                    <a:pt x="9977" y="-35"/>
                    <a:pt x="10249" y="103"/>
                  </a:cubicBezTo>
                  <a:cubicBezTo>
                    <a:pt x="10521" y="242"/>
                    <a:pt x="10815" y="519"/>
                    <a:pt x="11101" y="796"/>
                  </a:cubicBezTo>
                  <a:cubicBezTo>
                    <a:pt x="11388" y="1073"/>
                    <a:pt x="11667" y="1350"/>
                    <a:pt x="11942" y="1627"/>
                  </a:cubicBezTo>
                  <a:cubicBezTo>
                    <a:pt x="12218" y="1903"/>
                    <a:pt x="12490" y="2180"/>
                    <a:pt x="12776" y="2596"/>
                  </a:cubicBezTo>
                  <a:cubicBezTo>
                    <a:pt x="13063" y="3011"/>
                    <a:pt x="13364" y="3565"/>
                    <a:pt x="13662" y="4257"/>
                  </a:cubicBezTo>
                  <a:cubicBezTo>
                    <a:pt x="13959" y="4950"/>
                    <a:pt x="14253" y="5780"/>
                    <a:pt x="14547" y="6473"/>
                  </a:cubicBezTo>
                  <a:cubicBezTo>
                    <a:pt x="14841" y="7165"/>
                    <a:pt x="15135" y="7719"/>
                    <a:pt x="15429" y="8273"/>
                  </a:cubicBezTo>
                  <a:cubicBezTo>
                    <a:pt x="15722" y="8827"/>
                    <a:pt x="16016" y="9380"/>
                    <a:pt x="16307" y="10073"/>
                  </a:cubicBezTo>
                  <a:cubicBezTo>
                    <a:pt x="16597" y="10765"/>
                    <a:pt x="16883" y="11596"/>
                    <a:pt x="17159" y="12288"/>
                  </a:cubicBezTo>
                  <a:cubicBezTo>
                    <a:pt x="17434" y="12980"/>
                    <a:pt x="17699" y="13534"/>
                    <a:pt x="18022" y="14227"/>
                  </a:cubicBezTo>
                  <a:cubicBezTo>
                    <a:pt x="18345" y="14919"/>
                    <a:pt x="18727" y="15750"/>
                    <a:pt x="19091" y="16442"/>
                  </a:cubicBezTo>
                  <a:cubicBezTo>
                    <a:pt x="19455" y="17134"/>
                    <a:pt x="19800" y="17688"/>
                    <a:pt x="20109" y="18242"/>
                  </a:cubicBezTo>
                  <a:cubicBezTo>
                    <a:pt x="20417" y="18796"/>
                    <a:pt x="20689" y="19350"/>
                    <a:pt x="20931" y="19903"/>
                  </a:cubicBezTo>
                  <a:cubicBezTo>
                    <a:pt x="21174" y="20457"/>
                    <a:pt x="21387" y="21011"/>
                    <a:pt x="21600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1268287" y="4848966"/>
              <a:ext cx="317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280"/>
                    <a:pt x="5760" y="10560"/>
                    <a:pt x="9360" y="14160"/>
                  </a:cubicBezTo>
                  <a:cubicBezTo>
                    <a:pt x="12960" y="17760"/>
                    <a:pt x="17280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1149745" y="4859550"/>
              <a:ext cx="302693" cy="14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282" fill="norm" stroke="1" extrusionOk="0">
                  <a:moveTo>
                    <a:pt x="2533" y="21282"/>
                  </a:moveTo>
                  <a:cubicBezTo>
                    <a:pt x="1789" y="20329"/>
                    <a:pt x="1044" y="19376"/>
                    <a:pt x="522" y="18106"/>
                  </a:cubicBezTo>
                  <a:cubicBezTo>
                    <a:pt x="1" y="16835"/>
                    <a:pt x="-297" y="15247"/>
                    <a:pt x="448" y="13182"/>
                  </a:cubicBezTo>
                  <a:cubicBezTo>
                    <a:pt x="1193" y="11117"/>
                    <a:pt x="2980" y="8576"/>
                    <a:pt x="6183" y="6194"/>
                  </a:cubicBezTo>
                  <a:cubicBezTo>
                    <a:pt x="9386" y="3811"/>
                    <a:pt x="14004" y="1588"/>
                    <a:pt x="16760" y="635"/>
                  </a:cubicBezTo>
                  <a:cubicBezTo>
                    <a:pt x="19515" y="-318"/>
                    <a:pt x="20409" y="0"/>
                    <a:pt x="21303" y="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1404565" y="4969616"/>
              <a:ext cx="84521" cy="151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138" fill="norm" stroke="1" extrusionOk="0">
                  <a:moveTo>
                    <a:pt x="16260" y="2663"/>
                  </a:moveTo>
                  <a:cubicBezTo>
                    <a:pt x="11632" y="3847"/>
                    <a:pt x="7003" y="5030"/>
                    <a:pt x="3918" y="7101"/>
                  </a:cubicBezTo>
                  <a:cubicBezTo>
                    <a:pt x="832" y="9173"/>
                    <a:pt x="-711" y="12132"/>
                    <a:pt x="318" y="14942"/>
                  </a:cubicBezTo>
                  <a:cubicBezTo>
                    <a:pt x="1346" y="17753"/>
                    <a:pt x="4946" y="20416"/>
                    <a:pt x="8803" y="21008"/>
                  </a:cubicBezTo>
                  <a:cubicBezTo>
                    <a:pt x="12660" y="21600"/>
                    <a:pt x="16775" y="20121"/>
                    <a:pt x="18832" y="17458"/>
                  </a:cubicBezTo>
                  <a:cubicBezTo>
                    <a:pt x="20889" y="14795"/>
                    <a:pt x="20889" y="10948"/>
                    <a:pt x="19860" y="8581"/>
                  </a:cubicBezTo>
                  <a:cubicBezTo>
                    <a:pt x="18832" y="6214"/>
                    <a:pt x="16775" y="5326"/>
                    <a:pt x="16003" y="4142"/>
                  </a:cubicBezTo>
                  <a:cubicBezTo>
                    <a:pt x="15232" y="2959"/>
                    <a:pt x="15746" y="1479"/>
                    <a:pt x="162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1588872" y="4738596"/>
              <a:ext cx="301716" cy="338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85" fill="norm" stroke="1" extrusionOk="0">
                  <a:moveTo>
                    <a:pt x="2046" y="2568"/>
                  </a:moveTo>
                  <a:cubicBezTo>
                    <a:pt x="2046" y="6727"/>
                    <a:pt x="2046" y="10886"/>
                    <a:pt x="2121" y="13637"/>
                  </a:cubicBezTo>
                  <a:cubicBezTo>
                    <a:pt x="2197" y="16387"/>
                    <a:pt x="2348" y="17728"/>
                    <a:pt x="2574" y="18735"/>
                  </a:cubicBezTo>
                  <a:cubicBezTo>
                    <a:pt x="2801" y="19741"/>
                    <a:pt x="3103" y="20412"/>
                    <a:pt x="3179" y="20412"/>
                  </a:cubicBezTo>
                  <a:cubicBezTo>
                    <a:pt x="3254" y="20412"/>
                    <a:pt x="3103" y="19741"/>
                    <a:pt x="2725" y="19070"/>
                  </a:cubicBezTo>
                  <a:cubicBezTo>
                    <a:pt x="2348" y="18399"/>
                    <a:pt x="1744" y="17728"/>
                    <a:pt x="1139" y="17192"/>
                  </a:cubicBezTo>
                  <a:cubicBezTo>
                    <a:pt x="535" y="16655"/>
                    <a:pt x="-69" y="16253"/>
                    <a:pt x="7" y="15984"/>
                  </a:cubicBezTo>
                  <a:cubicBezTo>
                    <a:pt x="82" y="15716"/>
                    <a:pt x="837" y="15582"/>
                    <a:pt x="2650" y="15112"/>
                  </a:cubicBezTo>
                  <a:cubicBezTo>
                    <a:pt x="4462" y="14643"/>
                    <a:pt x="7332" y="13838"/>
                    <a:pt x="9069" y="13167"/>
                  </a:cubicBezTo>
                  <a:cubicBezTo>
                    <a:pt x="10807" y="12496"/>
                    <a:pt x="11411" y="11960"/>
                    <a:pt x="11335" y="11691"/>
                  </a:cubicBezTo>
                  <a:cubicBezTo>
                    <a:pt x="11260" y="11423"/>
                    <a:pt x="10504" y="11423"/>
                    <a:pt x="9976" y="11758"/>
                  </a:cubicBezTo>
                  <a:cubicBezTo>
                    <a:pt x="9447" y="12094"/>
                    <a:pt x="9145" y="12765"/>
                    <a:pt x="9069" y="13502"/>
                  </a:cubicBezTo>
                  <a:cubicBezTo>
                    <a:pt x="8994" y="14240"/>
                    <a:pt x="9145" y="15045"/>
                    <a:pt x="9598" y="15515"/>
                  </a:cubicBezTo>
                  <a:cubicBezTo>
                    <a:pt x="10051" y="15984"/>
                    <a:pt x="10807" y="16119"/>
                    <a:pt x="11411" y="15917"/>
                  </a:cubicBezTo>
                  <a:cubicBezTo>
                    <a:pt x="12015" y="15716"/>
                    <a:pt x="12468" y="15179"/>
                    <a:pt x="13072" y="14978"/>
                  </a:cubicBezTo>
                  <a:cubicBezTo>
                    <a:pt x="13676" y="14777"/>
                    <a:pt x="14432" y="14911"/>
                    <a:pt x="15414" y="14240"/>
                  </a:cubicBezTo>
                  <a:cubicBezTo>
                    <a:pt x="16395" y="13569"/>
                    <a:pt x="17604" y="12094"/>
                    <a:pt x="18661" y="9880"/>
                  </a:cubicBezTo>
                  <a:cubicBezTo>
                    <a:pt x="19718" y="7666"/>
                    <a:pt x="20625" y="4715"/>
                    <a:pt x="21002" y="2837"/>
                  </a:cubicBezTo>
                  <a:cubicBezTo>
                    <a:pt x="21380" y="958"/>
                    <a:pt x="21229" y="153"/>
                    <a:pt x="20927" y="19"/>
                  </a:cubicBezTo>
                  <a:cubicBezTo>
                    <a:pt x="20625" y="-115"/>
                    <a:pt x="20172" y="422"/>
                    <a:pt x="19718" y="2568"/>
                  </a:cubicBezTo>
                  <a:cubicBezTo>
                    <a:pt x="19265" y="4715"/>
                    <a:pt x="18812" y="8471"/>
                    <a:pt x="18661" y="11557"/>
                  </a:cubicBezTo>
                  <a:cubicBezTo>
                    <a:pt x="18510" y="14643"/>
                    <a:pt x="18661" y="17058"/>
                    <a:pt x="19190" y="18601"/>
                  </a:cubicBezTo>
                  <a:cubicBezTo>
                    <a:pt x="19718" y="20143"/>
                    <a:pt x="20625" y="20814"/>
                    <a:pt x="21531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1992187" y="4918816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2169987" y="4848966"/>
              <a:ext cx="104376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600" fill="norm" stroke="1" extrusionOk="0">
                  <a:moveTo>
                    <a:pt x="0" y="0"/>
                  </a:moveTo>
                  <a:cubicBezTo>
                    <a:pt x="7200" y="3228"/>
                    <a:pt x="14400" y="6455"/>
                    <a:pt x="18000" y="8814"/>
                  </a:cubicBezTo>
                  <a:cubicBezTo>
                    <a:pt x="21600" y="11172"/>
                    <a:pt x="21600" y="12662"/>
                    <a:pt x="19271" y="14648"/>
                  </a:cubicBezTo>
                  <a:cubicBezTo>
                    <a:pt x="16941" y="16634"/>
                    <a:pt x="12282" y="19117"/>
                    <a:pt x="76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2598401" y="2373464"/>
              <a:ext cx="162137" cy="225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19" fill="norm" stroke="1" extrusionOk="0">
                  <a:moveTo>
                    <a:pt x="7920" y="2906"/>
                  </a:moveTo>
                  <a:cubicBezTo>
                    <a:pt x="9581" y="1506"/>
                    <a:pt x="11243" y="106"/>
                    <a:pt x="11935" y="6"/>
                  </a:cubicBezTo>
                  <a:cubicBezTo>
                    <a:pt x="12627" y="-94"/>
                    <a:pt x="12350" y="1106"/>
                    <a:pt x="10412" y="4106"/>
                  </a:cubicBezTo>
                  <a:cubicBezTo>
                    <a:pt x="8474" y="7106"/>
                    <a:pt x="4874" y="11906"/>
                    <a:pt x="2658" y="15106"/>
                  </a:cubicBezTo>
                  <a:cubicBezTo>
                    <a:pt x="443" y="18306"/>
                    <a:pt x="-388" y="19906"/>
                    <a:pt x="166" y="20706"/>
                  </a:cubicBezTo>
                  <a:cubicBezTo>
                    <a:pt x="720" y="21506"/>
                    <a:pt x="2658" y="21506"/>
                    <a:pt x="6397" y="20806"/>
                  </a:cubicBezTo>
                  <a:cubicBezTo>
                    <a:pt x="10135" y="20106"/>
                    <a:pt x="15674" y="18706"/>
                    <a:pt x="21212" y="173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2716087" y="2499466"/>
              <a:ext cx="19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914"/>
                    <a:pt x="4800" y="11829"/>
                    <a:pt x="8400" y="15429"/>
                  </a:cubicBezTo>
                  <a:cubicBezTo>
                    <a:pt x="12000" y="19029"/>
                    <a:pt x="16800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2832312" y="2417865"/>
              <a:ext cx="127446" cy="201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0935" fill="norm" stroke="1" extrusionOk="0">
                  <a:moveTo>
                    <a:pt x="13270" y="1885"/>
                  </a:moveTo>
                  <a:cubicBezTo>
                    <a:pt x="12225" y="1003"/>
                    <a:pt x="11180" y="121"/>
                    <a:pt x="9960" y="11"/>
                  </a:cubicBezTo>
                  <a:cubicBezTo>
                    <a:pt x="8741" y="-99"/>
                    <a:pt x="7348" y="562"/>
                    <a:pt x="5606" y="3097"/>
                  </a:cubicBezTo>
                  <a:cubicBezTo>
                    <a:pt x="3864" y="5632"/>
                    <a:pt x="1773" y="10040"/>
                    <a:pt x="728" y="13125"/>
                  </a:cubicBezTo>
                  <a:cubicBezTo>
                    <a:pt x="-317" y="16211"/>
                    <a:pt x="-317" y="17974"/>
                    <a:pt x="1251" y="19297"/>
                  </a:cubicBezTo>
                  <a:cubicBezTo>
                    <a:pt x="2818" y="20619"/>
                    <a:pt x="5954" y="21501"/>
                    <a:pt x="9438" y="20509"/>
                  </a:cubicBezTo>
                  <a:cubicBezTo>
                    <a:pt x="12922" y="19517"/>
                    <a:pt x="16754" y="16652"/>
                    <a:pt x="18844" y="14007"/>
                  </a:cubicBezTo>
                  <a:cubicBezTo>
                    <a:pt x="20935" y="11362"/>
                    <a:pt x="21283" y="8938"/>
                    <a:pt x="20760" y="6734"/>
                  </a:cubicBezTo>
                  <a:cubicBezTo>
                    <a:pt x="20238" y="4530"/>
                    <a:pt x="18844" y="2546"/>
                    <a:pt x="16057" y="2105"/>
                  </a:cubicBezTo>
                  <a:cubicBezTo>
                    <a:pt x="13270" y="1664"/>
                    <a:pt x="9089" y="2766"/>
                    <a:pt x="4909" y="38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4666264" y="2331073"/>
              <a:ext cx="109668" cy="29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283" fill="norm" stroke="1" extrusionOk="0">
                  <a:moveTo>
                    <a:pt x="20645" y="2501"/>
                  </a:moveTo>
                  <a:cubicBezTo>
                    <a:pt x="21052" y="1444"/>
                    <a:pt x="21460" y="386"/>
                    <a:pt x="20645" y="84"/>
                  </a:cubicBezTo>
                  <a:cubicBezTo>
                    <a:pt x="19830" y="-218"/>
                    <a:pt x="17792" y="235"/>
                    <a:pt x="14532" y="2425"/>
                  </a:cubicBezTo>
                  <a:cubicBezTo>
                    <a:pt x="11271" y="4616"/>
                    <a:pt x="6788" y="8543"/>
                    <a:pt x="4139" y="11337"/>
                  </a:cubicBezTo>
                  <a:cubicBezTo>
                    <a:pt x="1490" y="14132"/>
                    <a:pt x="675" y="15793"/>
                    <a:pt x="268" y="17077"/>
                  </a:cubicBezTo>
                  <a:cubicBezTo>
                    <a:pt x="-140" y="18361"/>
                    <a:pt x="-140" y="19267"/>
                    <a:pt x="675" y="19947"/>
                  </a:cubicBezTo>
                  <a:cubicBezTo>
                    <a:pt x="1490" y="20627"/>
                    <a:pt x="3120" y="21080"/>
                    <a:pt x="4954" y="21231"/>
                  </a:cubicBezTo>
                  <a:cubicBezTo>
                    <a:pt x="6788" y="21382"/>
                    <a:pt x="8826" y="21231"/>
                    <a:pt x="11271" y="20400"/>
                  </a:cubicBezTo>
                  <a:cubicBezTo>
                    <a:pt x="13717" y="19569"/>
                    <a:pt x="16569" y="18059"/>
                    <a:pt x="17996" y="16926"/>
                  </a:cubicBezTo>
                  <a:cubicBezTo>
                    <a:pt x="19422" y="15793"/>
                    <a:pt x="19422" y="15038"/>
                    <a:pt x="19015" y="14283"/>
                  </a:cubicBezTo>
                  <a:cubicBezTo>
                    <a:pt x="18607" y="13527"/>
                    <a:pt x="17792" y="12772"/>
                    <a:pt x="15754" y="12319"/>
                  </a:cubicBezTo>
                  <a:cubicBezTo>
                    <a:pt x="13717" y="11866"/>
                    <a:pt x="10456" y="11715"/>
                    <a:pt x="8011" y="11866"/>
                  </a:cubicBezTo>
                  <a:cubicBezTo>
                    <a:pt x="5566" y="12017"/>
                    <a:pt x="3935" y="12470"/>
                    <a:pt x="3732" y="12999"/>
                  </a:cubicBezTo>
                  <a:cubicBezTo>
                    <a:pt x="3528" y="13527"/>
                    <a:pt x="4751" y="14132"/>
                    <a:pt x="5973" y="147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4848755" y="2407301"/>
              <a:ext cx="131373" cy="189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0784" fill="norm" stroke="1" extrusionOk="0">
                  <a:moveTo>
                    <a:pt x="10116" y="6629"/>
                  </a:moveTo>
                  <a:cubicBezTo>
                    <a:pt x="10448" y="5468"/>
                    <a:pt x="10780" y="4307"/>
                    <a:pt x="10947" y="3146"/>
                  </a:cubicBezTo>
                  <a:cubicBezTo>
                    <a:pt x="11113" y="1984"/>
                    <a:pt x="11113" y="823"/>
                    <a:pt x="10282" y="359"/>
                  </a:cubicBezTo>
                  <a:cubicBezTo>
                    <a:pt x="9451" y="-106"/>
                    <a:pt x="7790" y="126"/>
                    <a:pt x="5962" y="1404"/>
                  </a:cubicBezTo>
                  <a:cubicBezTo>
                    <a:pt x="4134" y="2681"/>
                    <a:pt x="2140" y="5004"/>
                    <a:pt x="977" y="8139"/>
                  </a:cubicBezTo>
                  <a:cubicBezTo>
                    <a:pt x="-186" y="11275"/>
                    <a:pt x="-518" y="15223"/>
                    <a:pt x="1144" y="17778"/>
                  </a:cubicBezTo>
                  <a:cubicBezTo>
                    <a:pt x="2805" y="20333"/>
                    <a:pt x="6460" y="21494"/>
                    <a:pt x="10116" y="20333"/>
                  </a:cubicBezTo>
                  <a:cubicBezTo>
                    <a:pt x="13771" y="19171"/>
                    <a:pt x="17427" y="15688"/>
                    <a:pt x="19254" y="12320"/>
                  </a:cubicBezTo>
                  <a:cubicBezTo>
                    <a:pt x="21082" y="8952"/>
                    <a:pt x="21082" y="5700"/>
                    <a:pt x="19254" y="3494"/>
                  </a:cubicBezTo>
                  <a:cubicBezTo>
                    <a:pt x="17427" y="1288"/>
                    <a:pt x="13771" y="126"/>
                    <a:pt x="11445" y="10"/>
                  </a:cubicBezTo>
                  <a:cubicBezTo>
                    <a:pt x="9119" y="-106"/>
                    <a:pt x="8122" y="823"/>
                    <a:pt x="7125" y="17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6449887" y="2410566"/>
              <a:ext cx="19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927"/>
                    <a:pt x="12000" y="7855"/>
                    <a:pt x="8400" y="11455"/>
                  </a:cubicBezTo>
                  <a:cubicBezTo>
                    <a:pt x="4800" y="15055"/>
                    <a:pt x="240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6542748" y="2433555"/>
              <a:ext cx="109248" cy="143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0696" fill="norm" stroke="1" extrusionOk="0">
                  <a:moveTo>
                    <a:pt x="10052" y="3997"/>
                  </a:moveTo>
                  <a:cubicBezTo>
                    <a:pt x="10052" y="2476"/>
                    <a:pt x="10052" y="955"/>
                    <a:pt x="9052" y="499"/>
                  </a:cubicBezTo>
                  <a:cubicBezTo>
                    <a:pt x="8052" y="42"/>
                    <a:pt x="6052" y="651"/>
                    <a:pt x="4252" y="3237"/>
                  </a:cubicBezTo>
                  <a:cubicBezTo>
                    <a:pt x="2452" y="5823"/>
                    <a:pt x="852" y="10386"/>
                    <a:pt x="252" y="13428"/>
                  </a:cubicBezTo>
                  <a:cubicBezTo>
                    <a:pt x="-348" y="16470"/>
                    <a:pt x="52" y="17992"/>
                    <a:pt x="2252" y="19208"/>
                  </a:cubicBezTo>
                  <a:cubicBezTo>
                    <a:pt x="4452" y="20425"/>
                    <a:pt x="8452" y="21338"/>
                    <a:pt x="12052" y="20121"/>
                  </a:cubicBezTo>
                  <a:cubicBezTo>
                    <a:pt x="15652" y="18904"/>
                    <a:pt x="18852" y="15558"/>
                    <a:pt x="20052" y="12363"/>
                  </a:cubicBezTo>
                  <a:cubicBezTo>
                    <a:pt x="21252" y="9169"/>
                    <a:pt x="20452" y="6127"/>
                    <a:pt x="19252" y="3997"/>
                  </a:cubicBezTo>
                  <a:cubicBezTo>
                    <a:pt x="18052" y="1868"/>
                    <a:pt x="16452" y="651"/>
                    <a:pt x="14652" y="194"/>
                  </a:cubicBezTo>
                  <a:cubicBezTo>
                    <a:pt x="12852" y="-262"/>
                    <a:pt x="10852" y="42"/>
                    <a:pt x="10652" y="1563"/>
                  </a:cubicBezTo>
                  <a:cubicBezTo>
                    <a:pt x="10452" y="3084"/>
                    <a:pt x="12052" y="5823"/>
                    <a:pt x="13652" y="85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6750686" y="2452774"/>
              <a:ext cx="131978" cy="18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0807" fill="norm" stroke="1" extrusionOk="0">
                  <a:moveTo>
                    <a:pt x="13588" y="2336"/>
                  </a:moveTo>
                  <a:cubicBezTo>
                    <a:pt x="12591" y="1407"/>
                    <a:pt x="11594" y="478"/>
                    <a:pt x="10099" y="129"/>
                  </a:cubicBezTo>
                  <a:cubicBezTo>
                    <a:pt x="8603" y="-219"/>
                    <a:pt x="6609" y="13"/>
                    <a:pt x="4616" y="2336"/>
                  </a:cubicBezTo>
                  <a:cubicBezTo>
                    <a:pt x="2622" y="4658"/>
                    <a:pt x="628" y="9071"/>
                    <a:pt x="129" y="12439"/>
                  </a:cubicBezTo>
                  <a:cubicBezTo>
                    <a:pt x="-369" y="15807"/>
                    <a:pt x="628" y="18129"/>
                    <a:pt x="2123" y="19523"/>
                  </a:cubicBezTo>
                  <a:cubicBezTo>
                    <a:pt x="3619" y="20916"/>
                    <a:pt x="5613" y="21381"/>
                    <a:pt x="8769" y="19871"/>
                  </a:cubicBezTo>
                  <a:cubicBezTo>
                    <a:pt x="11926" y="18362"/>
                    <a:pt x="16246" y="14878"/>
                    <a:pt x="18573" y="12207"/>
                  </a:cubicBezTo>
                  <a:cubicBezTo>
                    <a:pt x="20899" y="9536"/>
                    <a:pt x="21231" y="7678"/>
                    <a:pt x="20068" y="5936"/>
                  </a:cubicBezTo>
                  <a:cubicBezTo>
                    <a:pt x="18905" y="4194"/>
                    <a:pt x="16246" y="2568"/>
                    <a:pt x="13422" y="2452"/>
                  </a:cubicBezTo>
                  <a:cubicBezTo>
                    <a:pt x="10597" y="2336"/>
                    <a:pt x="7606" y="3729"/>
                    <a:pt x="4616" y="51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2618721" y="3605527"/>
              <a:ext cx="40217" cy="233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4547" y="1630"/>
                  </a:moveTo>
                  <a:cubicBezTo>
                    <a:pt x="2274" y="665"/>
                    <a:pt x="0" y="-299"/>
                    <a:pt x="0" y="87"/>
                  </a:cubicBezTo>
                  <a:cubicBezTo>
                    <a:pt x="0" y="472"/>
                    <a:pt x="2274" y="2208"/>
                    <a:pt x="3979" y="5294"/>
                  </a:cubicBezTo>
                  <a:cubicBezTo>
                    <a:pt x="5684" y="8380"/>
                    <a:pt x="6821" y="12815"/>
                    <a:pt x="7389" y="15515"/>
                  </a:cubicBezTo>
                  <a:cubicBezTo>
                    <a:pt x="7958" y="18215"/>
                    <a:pt x="7958" y="19180"/>
                    <a:pt x="10232" y="19855"/>
                  </a:cubicBezTo>
                  <a:cubicBezTo>
                    <a:pt x="12505" y="20530"/>
                    <a:pt x="17053" y="20915"/>
                    <a:pt x="21600" y="213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2749361" y="3601456"/>
              <a:ext cx="105484" cy="167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310" fill="norm" stroke="1" extrusionOk="0">
                  <a:moveTo>
                    <a:pt x="11130" y="371"/>
                  </a:moveTo>
                  <a:cubicBezTo>
                    <a:pt x="7319" y="2261"/>
                    <a:pt x="3507" y="4151"/>
                    <a:pt x="1601" y="7391"/>
                  </a:cubicBezTo>
                  <a:cubicBezTo>
                    <a:pt x="-305" y="10631"/>
                    <a:pt x="-305" y="15221"/>
                    <a:pt x="542" y="17921"/>
                  </a:cubicBezTo>
                  <a:cubicBezTo>
                    <a:pt x="1389" y="20621"/>
                    <a:pt x="3083" y="21431"/>
                    <a:pt x="6048" y="21296"/>
                  </a:cubicBezTo>
                  <a:cubicBezTo>
                    <a:pt x="9013" y="21161"/>
                    <a:pt x="13248" y="20081"/>
                    <a:pt x="16213" y="17111"/>
                  </a:cubicBezTo>
                  <a:cubicBezTo>
                    <a:pt x="19177" y="14141"/>
                    <a:pt x="20871" y="9281"/>
                    <a:pt x="21083" y="6176"/>
                  </a:cubicBezTo>
                  <a:cubicBezTo>
                    <a:pt x="21295" y="3071"/>
                    <a:pt x="20024" y="1721"/>
                    <a:pt x="18330" y="911"/>
                  </a:cubicBezTo>
                  <a:cubicBezTo>
                    <a:pt x="16636" y="101"/>
                    <a:pt x="14519" y="-169"/>
                    <a:pt x="12613" y="101"/>
                  </a:cubicBezTo>
                  <a:cubicBezTo>
                    <a:pt x="10707" y="371"/>
                    <a:pt x="9013" y="1181"/>
                    <a:pt x="9860" y="2126"/>
                  </a:cubicBezTo>
                  <a:cubicBezTo>
                    <a:pt x="10707" y="3071"/>
                    <a:pt x="14095" y="4151"/>
                    <a:pt x="17483" y="52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2963716" y="3583321"/>
              <a:ext cx="117318" cy="206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1" h="20913" fill="norm" stroke="1" extrusionOk="0">
                  <a:moveTo>
                    <a:pt x="9889" y="1485"/>
                  </a:moveTo>
                  <a:cubicBezTo>
                    <a:pt x="8058" y="843"/>
                    <a:pt x="6228" y="202"/>
                    <a:pt x="4397" y="736"/>
                  </a:cubicBezTo>
                  <a:cubicBezTo>
                    <a:pt x="2567" y="1271"/>
                    <a:pt x="736" y="2982"/>
                    <a:pt x="187" y="6404"/>
                  </a:cubicBezTo>
                  <a:cubicBezTo>
                    <a:pt x="-362" y="9825"/>
                    <a:pt x="370" y="14958"/>
                    <a:pt x="1469" y="17845"/>
                  </a:cubicBezTo>
                  <a:cubicBezTo>
                    <a:pt x="2567" y="20732"/>
                    <a:pt x="4031" y="21374"/>
                    <a:pt x="7143" y="20625"/>
                  </a:cubicBezTo>
                  <a:cubicBezTo>
                    <a:pt x="10255" y="19877"/>
                    <a:pt x="15014" y="17738"/>
                    <a:pt x="17760" y="14851"/>
                  </a:cubicBezTo>
                  <a:cubicBezTo>
                    <a:pt x="20506" y="11964"/>
                    <a:pt x="21238" y="8328"/>
                    <a:pt x="18858" y="5655"/>
                  </a:cubicBezTo>
                  <a:cubicBezTo>
                    <a:pt x="16479" y="2982"/>
                    <a:pt x="10987" y="1271"/>
                    <a:pt x="7326" y="523"/>
                  </a:cubicBezTo>
                  <a:cubicBezTo>
                    <a:pt x="3665" y="-226"/>
                    <a:pt x="1835" y="-12"/>
                    <a:pt x="4" y="2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4751173" y="3522322"/>
              <a:ext cx="142965" cy="21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15" fill="norm" stroke="1" extrusionOk="0">
                  <a:moveTo>
                    <a:pt x="21455" y="3157"/>
                  </a:moveTo>
                  <a:cubicBezTo>
                    <a:pt x="20820" y="2088"/>
                    <a:pt x="20184" y="1018"/>
                    <a:pt x="19073" y="484"/>
                  </a:cubicBezTo>
                  <a:cubicBezTo>
                    <a:pt x="17961" y="-51"/>
                    <a:pt x="16373" y="-51"/>
                    <a:pt x="13990" y="56"/>
                  </a:cubicBezTo>
                  <a:cubicBezTo>
                    <a:pt x="11608" y="163"/>
                    <a:pt x="8431" y="377"/>
                    <a:pt x="6367" y="911"/>
                  </a:cubicBezTo>
                  <a:cubicBezTo>
                    <a:pt x="4302" y="1446"/>
                    <a:pt x="3349" y="2301"/>
                    <a:pt x="2873" y="3264"/>
                  </a:cubicBezTo>
                  <a:cubicBezTo>
                    <a:pt x="2396" y="4226"/>
                    <a:pt x="2396" y="5296"/>
                    <a:pt x="2237" y="6365"/>
                  </a:cubicBezTo>
                  <a:cubicBezTo>
                    <a:pt x="2079" y="7434"/>
                    <a:pt x="1761" y="8503"/>
                    <a:pt x="2396" y="8931"/>
                  </a:cubicBezTo>
                  <a:cubicBezTo>
                    <a:pt x="3031" y="9359"/>
                    <a:pt x="4620" y="9145"/>
                    <a:pt x="6049" y="9359"/>
                  </a:cubicBezTo>
                  <a:cubicBezTo>
                    <a:pt x="7479" y="9573"/>
                    <a:pt x="8749" y="10214"/>
                    <a:pt x="9702" y="11711"/>
                  </a:cubicBezTo>
                  <a:cubicBezTo>
                    <a:pt x="10655" y="13208"/>
                    <a:pt x="11290" y="15561"/>
                    <a:pt x="10973" y="17272"/>
                  </a:cubicBezTo>
                  <a:cubicBezTo>
                    <a:pt x="10655" y="18983"/>
                    <a:pt x="9384" y="20052"/>
                    <a:pt x="7796" y="20694"/>
                  </a:cubicBezTo>
                  <a:cubicBezTo>
                    <a:pt x="6208" y="21335"/>
                    <a:pt x="4302" y="21549"/>
                    <a:pt x="2714" y="21335"/>
                  </a:cubicBezTo>
                  <a:cubicBezTo>
                    <a:pt x="1126" y="21121"/>
                    <a:pt x="-145" y="20480"/>
                    <a:pt x="14" y="19945"/>
                  </a:cubicBezTo>
                  <a:cubicBezTo>
                    <a:pt x="173" y="19410"/>
                    <a:pt x="1761" y="18983"/>
                    <a:pt x="3508" y="18448"/>
                  </a:cubicBezTo>
                  <a:cubicBezTo>
                    <a:pt x="5255" y="17913"/>
                    <a:pt x="7161" y="17272"/>
                    <a:pt x="9067" y="166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4896796" y="3549008"/>
              <a:ext cx="136579" cy="149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0080" fill="norm" stroke="1" extrusionOk="0">
                  <a:moveTo>
                    <a:pt x="15801" y="6580"/>
                  </a:moveTo>
                  <a:cubicBezTo>
                    <a:pt x="15166" y="5159"/>
                    <a:pt x="14530" y="3738"/>
                    <a:pt x="13101" y="2886"/>
                  </a:cubicBezTo>
                  <a:cubicBezTo>
                    <a:pt x="11672" y="2033"/>
                    <a:pt x="9448" y="1749"/>
                    <a:pt x="7066" y="3596"/>
                  </a:cubicBezTo>
                  <a:cubicBezTo>
                    <a:pt x="4683" y="5443"/>
                    <a:pt x="2142" y="9422"/>
                    <a:pt x="872" y="12122"/>
                  </a:cubicBezTo>
                  <a:cubicBezTo>
                    <a:pt x="-399" y="14822"/>
                    <a:pt x="-399" y="16243"/>
                    <a:pt x="1666" y="17807"/>
                  </a:cubicBezTo>
                  <a:cubicBezTo>
                    <a:pt x="3730" y="19370"/>
                    <a:pt x="7860" y="21075"/>
                    <a:pt x="11672" y="19370"/>
                  </a:cubicBezTo>
                  <a:cubicBezTo>
                    <a:pt x="15483" y="17664"/>
                    <a:pt x="18977" y="12549"/>
                    <a:pt x="20089" y="8570"/>
                  </a:cubicBezTo>
                  <a:cubicBezTo>
                    <a:pt x="21201" y="4591"/>
                    <a:pt x="19930" y="1749"/>
                    <a:pt x="17548" y="612"/>
                  </a:cubicBezTo>
                  <a:cubicBezTo>
                    <a:pt x="15166" y="-525"/>
                    <a:pt x="11672" y="43"/>
                    <a:pt x="9130" y="1322"/>
                  </a:cubicBezTo>
                  <a:cubicBezTo>
                    <a:pt x="6589" y="2601"/>
                    <a:pt x="5001" y="4591"/>
                    <a:pt x="3413" y="65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6259321" y="3642466"/>
              <a:ext cx="44517" cy="164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0967" fill="norm" stroke="1" extrusionOk="0">
                  <a:moveTo>
                    <a:pt x="5922" y="0"/>
                  </a:moveTo>
                  <a:cubicBezTo>
                    <a:pt x="4940" y="4320"/>
                    <a:pt x="3958" y="8640"/>
                    <a:pt x="2485" y="12420"/>
                  </a:cubicBezTo>
                  <a:cubicBezTo>
                    <a:pt x="1013" y="16200"/>
                    <a:pt x="-951" y="19440"/>
                    <a:pt x="522" y="20520"/>
                  </a:cubicBezTo>
                  <a:cubicBezTo>
                    <a:pt x="1994" y="21600"/>
                    <a:pt x="6904" y="20520"/>
                    <a:pt x="10831" y="19440"/>
                  </a:cubicBezTo>
                  <a:cubicBezTo>
                    <a:pt x="14758" y="18360"/>
                    <a:pt x="17704" y="17280"/>
                    <a:pt x="20649" y="16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6348287" y="3634000"/>
              <a:ext cx="82551" cy="244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21600" y="738"/>
                  </a:moveTo>
                  <a:cubicBezTo>
                    <a:pt x="18831" y="369"/>
                    <a:pt x="16062" y="0"/>
                    <a:pt x="12738" y="0"/>
                  </a:cubicBezTo>
                  <a:cubicBezTo>
                    <a:pt x="9415" y="0"/>
                    <a:pt x="5538" y="369"/>
                    <a:pt x="3323" y="1662"/>
                  </a:cubicBezTo>
                  <a:cubicBezTo>
                    <a:pt x="1108" y="2954"/>
                    <a:pt x="554" y="5169"/>
                    <a:pt x="3600" y="8123"/>
                  </a:cubicBezTo>
                  <a:cubicBezTo>
                    <a:pt x="6646" y="11077"/>
                    <a:pt x="13292" y="14769"/>
                    <a:pt x="16338" y="17077"/>
                  </a:cubicBezTo>
                  <a:cubicBezTo>
                    <a:pt x="19385" y="19385"/>
                    <a:pt x="18831" y="20308"/>
                    <a:pt x="16892" y="20862"/>
                  </a:cubicBezTo>
                  <a:cubicBezTo>
                    <a:pt x="14954" y="21415"/>
                    <a:pt x="11631" y="21600"/>
                    <a:pt x="8585" y="20954"/>
                  </a:cubicBezTo>
                  <a:cubicBezTo>
                    <a:pt x="5538" y="20308"/>
                    <a:pt x="2769" y="18831"/>
                    <a:pt x="0" y="173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6341937" y="3648816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6503598" y="3676194"/>
              <a:ext cx="121183" cy="185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0747" fill="norm" stroke="1" extrusionOk="0">
                  <a:moveTo>
                    <a:pt x="18945" y="490"/>
                  </a:moveTo>
                  <a:cubicBezTo>
                    <a:pt x="16425" y="16"/>
                    <a:pt x="13905" y="-459"/>
                    <a:pt x="10665" y="846"/>
                  </a:cubicBezTo>
                  <a:cubicBezTo>
                    <a:pt x="7425" y="2152"/>
                    <a:pt x="3465" y="5238"/>
                    <a:pt x="1485" y="8679"/>
                  </a:cubicBezTo>
                  <a:cubicBezTo>
                    <a:pt x="-495" y="12121"/>
                    <a:pt x="-495" y="15919"/>
                    <a:pt x="1485" y="18174"/>
                  </a:cubicBezTo>
                  <a:cubicBezTo>
                    <a:pt x="3465" y="20429"/>
                    <a:pt x="7425" y="21141"/>
                    <a:pt x="10665" y="20548"/>
                  </a:cubicBezTo>
                  <a:cubicBezTo>
                    <a:pt x="13905" y="19954"/>
                    <a:pt x="16425" y="18055"/>
                    <a:pt x="18225" y="15444"/>
                  </a:cubicBezTo>
                  <a:cubicBezTo>
                    <a:pt x="20025" y="12833"/>
                    <a:pt x="21105" y="9510"/>
                    <a:pt x="20385" y="7018"/>
                  </a:cubicBezTo>
                  <a:cubicBezTo>
                    <a:pt x="19665" y="4526"/>
                    <a:pt x="17145" y="2864"/>
                    <a:pt x="14085" y="2389"/>
                  </a:cubicBezTo>
                  <a:cubicBezTo>
                    <a:pt x="11025" y="1915"/>
                    <a:pt x="7425" y="2627"/>
                    <a:pt x="3825" y="33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2862137" y="4728316"/>
              <a:ext cx="63501" cy="242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0"/>
                  </a:moveTo>
                  <a:cubicBezTo>
                    <a:pt x="1440" y="4132"/>
                    <a:pt x="2880" y="8264"/>
                    <a:pt x="3600" y="11457"/>
                  </a:cubicBezTo>
                  <a:cubicBezTo>
                    <a:pt x="4320" y="14650"/>
                    <a:pt x="4320" y="16904"/>
                    <a:pt x="4320" y="18595"/>
                  </a:cubicBezTo>
                  <a:cubicBezTo>
                    <a:pt x="4320" y="20285"/>
                    <a:pt x="4320" y="21412"/>
                    <a:pt x="5760" y="21506"/>
                  </a:cubicBezTo>
                  <a:cubicBezTo>
                    <a:pt x="7200" y="21600"/>
                    <a:pt x="10080" y="20661"/>
                    <a:pt x="12960" y="19722"/>
                  </a:cubicBezTo>
                  <a:cubicBezTo>
                    <a:pt x="15840" y="18783"/>
                    <a:pt x="18720" y="17843"/>
                    <a:pt x="21600" y="169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3006836" y="4728316"/>
              <a:ext cx="141052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4015" y="0"/>
                  </a:moveTo>
                  <a:cubicBezTo>
                    <a:pt x="3697" y="3906"/>
                    <a:pt x="3380" y="7813"/>
                    <a:pt x="2744" y="11030"/>
                  </a:cubicBezTo>
                  <a:cubicBezTo>
                    <a:pt x="2109" y="14247"/>
                    <a:pt x="1156" y="16774"/>
                    <a:pt x="521" y="18613"/>
                  </a:cubicBezTo>
                  <a:cubicBezTo>
                    <a:pt x="-114" y="20451"/>
                    <a:pt x="-432" y="21600"/>
                    <a:pt x="1156" y="21600"/>
                  </a:cubicBezTo>
                  <a:cubicBezTo>
                    <a:pt x="2744" y="21600"/>
                    <a:pt x="6239" y="20451"/>
                    <a:pt x="9892" y="19187"/>
                  </a:cubicBezTo>
                  <a:cubicBezTo>
                    <a:pt x="13544" y="17923"/>
                    <a:pt x="17356" y="16545"/>
                    <a:pt x="21168" y="151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3129371" y="4848966"/>
              <a:ext cx="37567" cy="146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299" fill="norm" stroke="1" extrusionOk="0">
                  <a:moveTo>
                    <a:pt x="3297" y="0"/>
                  </a:moveTo>
                  <a:cubicBezTo>
                    <a:pt x="2097" y="5863"/>
                    <a:pt x="897" y="11726"/>
                    <a:pt x="297" y="15429"/>
                  </a:cubicBezTo>
                  <a:cubicBezTo>
                    <a:pt x="-303" y="19131"/>
                    <a:pt x="-303" y="20674"/>
                    <a:pt x="3297" y="21137"/>
                  </a:cubicBezTo>
                  <a:cubicBezTo>
                    <a:pt x="6897" y="21600"/>
                    <a:pt x="14097" y="20983"/>
                    <a:pt x="21297" y="203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3253468" y="4748093"/>
              <a:ext cx="150361" cy="255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044" fill="norm" stroke="1" extrusionOk="0">
                  <a:moveTo>
                    <a:pt x="13646" y="5166"/>
                  </a:moveTo>
                  <a:cubicBezTo>
                    <a:pt x="13942" y="4295"/>
                    <a:pt x="14238" y="3424"/>
                    <a:pt x="14386" y="2466"/>
                  </a:cubicBezTo>
                  <a:cubicBezTo>
                    <a:pt x="14534" y="1508"/>
                    <a:pt x="14534" y="463"/>
                    <a:pt x="13794" y="114"/>
                  </a:cubicBezTo>
                  <a:cubicBezTo>
                    <a:pt x="13054" y="-234"/>
                    <a:pt x="11575" y="114"/>
                    <a:pt x="9207" y="2553"/>
                  </a:cubicBezTo>
                  <a:cubicBezTo>
                    <a:pt x="6840" y="4992"/>
                    <a:pt x="3586" y="9521"/>
                    <a:pt x="1810" y="12831"/>
                  </a:cubicBezTo>
                  <a:cubicBezTo>
                    <a:pt x="35" y="16140"/>
                    <a:pt x="-261" y="18231"/>
                    <a:pt x="183" y="19537"/>
                  </a:cubicBezTo>
                  <a:cubicBezTo>
                    <a:pt x="627" y="20843"/>
                    <a:pt x="1810" y="21366"/>
                    <a:pt x="4621" y="20843"/>
                  </a:cubicBezTo>
                  <a:cubicBezTo>
                    <a:pt x="7432" y="20321"/>
                    <a:pt x="11871" y="18753"/>
                    <a:pt x="14977" y="15879"/>
                  </a:cubicBezTo>
                  <a:cubicBezTo>
                    <a:pt x="18084" y="13005"/>
                    <a:pt x="19860" y="8824"/>
                    <a:pt x="20599" y="6211"/>
                  </a:cubicBezTo>
                  <a:cubicBezTo>
                    <a:pt x="21339" y="3598"/>
                    <a:pt x="21043" y="2553"/>
                    <a:pt x="20155" y="2031"/>
                  </a:cubicBezTo>
                  <a:cubicBezTo>
                    <a:pt x="19268" y="1508"/>
                    <a:pt x="17788" y="1508"/>
                    <a:pt x="16161" y="1943"/>
                  </a:cubicBezTo>
                  <a:cubicBezTo>
                    <a:pt x="14534" y="2379"/>
                    <a:pt x="12758" y="3250"/>
                    <a:pt x="10983" y="41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4748814" y="4753716"/>
              <a:ext cx="37374" cy="236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10" fill="norm" stroke="1" extrusionOk="0">
                  <a:moveTo>
                    <a:pt x="6788" y="0"/>
                  </a:moveTo>
                  <a:cubicBezTo>
                    <a:pt x="4388" y="6364"/>
                    <a:pt x="1988" y="12729"/>
                    <a:pt x="788" y="16489"/>
                  </a:cubicBezTo>
                  <a:cubicBezTo>
                    <a:pt x="-412" y="20250"/>
                    <a:pt x="-412" y="21407"/>
                    <a:pt x="1988" y="21504"/>
                  </a:cubicBezTo>
                  <a:cubicBezTo>
                    <a:pt x="4388" y="21600"/>
                    <a:pt x="9188" y="20636"/>
                    <a:pt x="12788" y="19575"/>
                  </a:cubicBezTo>
                  <a:cubicBezTo>
                    <a:pt x="16388" y="18514"/>
                    <a:pt x="18788" y="17357"/>
                    <a:pt x="21188" y="16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4843337" y="4785466"/>
              <a:ext cx="12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937"/>
                    <a:pt x="14400" y="9874"/>
                    <a:pt x="18000" y="13474"/>
                  </a:cubicBezTo>
                  <a:cubicBezTo>
                    <a:pt x="21600" y="17074"/>
                    <a:pt x="21600" y="193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4940294" y="4814223"/>
              <a:ext cx="107875" cy="208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6" h="21095" fill="norm" stroke="1" extrusionOk="0">
                  <a:moveTo>
                    <a:pt x="14078" y="303"/>
                  </a:moveTo>
                  <a:cubicBezTo>
                    <a:pt x="10878" y="1800"/>
                    <a:pt x="7678" y="3297"/>
                    <a:pt x="5078" y="5649"/>
                  </a:cubicBezTo>
                  <a:cubicBezTo>
                    <a:pt x="2478" y="8002"/>
                    <a:pt x="478" y="11210"/>
                    <a:pt x="78" y="13990"/>
                  </a:cubicBezTo>
                  <a:cubicBezTo>
                    <a:pt x="-322" y="16770"/>
                    <a:pt x="878" y="19123"/>
                    <a:pt x="2478" y="20299"/>
                  </a:cubicBezTo>
                  <a:cubicBezTo>
                    <a:pt x="4078" y="21475"/>
                    <a:pt x="6078" y="21475"/>
                    <a:pt x="9478" y="19443"/>
                  </a:cubicBezTo>
                  <a:cubicBezTo>
                    <a:pt x="12878" y="17412"/>
                    <a:pt x="17678" y="13348"/>
                    <a:pt x="19478" y="10033"/>
                  </a:cubicBezTo>
                  <a:cubicBezTo>
                    <a:pt x="21278" y="6719"/>
                    <a:pt x="20078" y="4152"/>
                    <a:pt x="18678" y="2548"/>
                  </a:cubicBezTo>
                  <a:cubicBezTo>
                    <a:pt x="17278" y="944"/>
                    <a:pt x="15678" y="303"/>
                    <a:pt x="13878" y="89"/>
                  </a:cubicBezTo>
                  <a:cubicBezTo>
                    <a:pt x="12078" y="-125"/>
                    <a:pt x="10078" y="89"/>
                    <a:pt x="8078" y="3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6162021" y="4780157"/>
              <a:ext cx="192617" cy="250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3086" y="3692"/>
                  </a:moveTo>
                  <a:cubicBezTo>
                    <a:pt x="2848" y="2792"/>
                    <a:pt x="2611" y="1892"/>
                    <a:pt x="3204" y="1262"/>
                  </a:cubicBezTo>
                  <a:cubicBezTo>
                    <a:pt x="3798" y="632"/>
                    <a:pt x="5222" y="272"/>
                    <a:pt x="6646" y="92"/>
                  </a:cubicBezTo>
                  <a:cubicBezTo>
                    <a:pt x="8070" y="-88"/>
                    <a:pt x="9495" y="-88"/>
                    <a:pt x="10563" y="902"/>
                  </a:cubicBezTo>
                  <a:cubicBezTo>
                    <a:pt x="11631" y="1892"/>
                    <a:pt x="12343" y="3872"/>
                    <a:pt x="10919" y="6842"/>
                  </a:cubicBezTo>
                  <a:cubicBezTo>
                    <a:pt x="9495" y="9812"/>
                    <a:pt x="5934" y="13772"/>
                    <a:pt x="3560" y="16382"/>
                  </a:cubicBezTo>
                  <a:cubicBezTo>
                    <a:pt x="1187" y="18992"/>
                    <a:pt x="0" y="20252"/>
                    <a:pt x="0" y="20882"/>
                  </a:cubicBezTo>
                  <a:cubicBezTo>
                    <a:pt x="0" y="21512"/>
                    <a:pt x="1187" y="21512"/>
                    <a:pt x="4985" y="20702"/>
                  </a:cubicBezTo>
                  <a:cubicBezTo>
                    <a:pt x="8782" y="19892"/>
                    <a:pt x="15191" y="18272"/>
                    <a:pt x="21600" y="166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6366115" y="4751709"/>
              <a:ext cx="209072" cy="258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11" fill="norm" stroke="1" extrusionOk="0">
                  <a:moveTo>
                    <a:pt x="20213" y="2256"/>
                  </a:moveTo>
                  <a:cubicBezTo>
                    <a:pt x="20861" y="1559"/>
                    <a:pt x="21509" y="862"/>
                    <a:pt x="21293" y="427"/>
                  </a:cubicBezTo>
                  <a:cubicBezTo>
                    <a:pt x="21077" y="-9"/>
                    <a:pt x="19997" y="-183"/>
                    <a:pt x="17189" y="252"/>
                  </a:cubicBezTo>
                  <a:cubicBezTo>
                    <a:pt x="14381" y="688"/>
                    <a:pt x="9845" y="1733"/>
                    <a:pt x="6929" y="2430"/>
                  </a:cubicBezTo>
                  <a:cubicBezTo>
                    <a:pt x="4013" y="3127"/>
                    <a:pt x="2717" y="3475"/>
                    <a:pt x="1745" y="3998"/>
                  </a:cubicBezTo>
                  <a:cubicBezTo>
                    <a:pt x="773" y="4520"/>
                    <a:pt x="125" y="5217"/>
                    <a:pt x="17" y="6001"/>
                  </a:cubicBezTo>
                  <a:cubicBezTo>
                    <a:pt x="-91" y="6785"/>
                    <a:pt x="341" y="7656"/>
                    <a:pt x="773" y="8527"/>
                  </a:cubicBezTo>
                  <a:cubicBezTo>
                    <a:pt x="1205" y="9398"/>
                    <a:pt x="1637" y="10269"/>
                    <a:pt x="3041" y="10617"/>
                  </a:cubicBezTo>
                  <a:cubicBezTo>
                    <a:pt x="4445" y="10965"/>
                    <a:pt x="6821" y="10791"/>
                    <a:pt x="8549" y="10704"/>
                  </a:cubicBezTo>
                  <a:cubicBezTo>
                    <a:pt x="10277" y="10617"/>
                    <a:pt x="11357" y="10617"/>
                    <a:pt x="12437" y="11052"/>
                  </a:cubicBezTo>
                  <a:cubicBezTo>
                    <a:pt x="13517" y="11488"/>
                    <a:pt x="14597" y="12359"/>
                    <a:pt x="15245" y="13230"/>
                  </a:cubicBezTo>
                  <a:cubicBezTo>
                    <a:pt x="15893" y="14101"/>
                    <a:pt x="16109" y="14972"/>
                    <a:pt x="16217" y="15843"/>
                  </a:cubicBezTo>
                  <a:cubicBezTo>
                    <a:pt x="16325" y="16714"/>
                    <a:pt x="16325" y="17585"/>
                    <a:pt x="15893" y="18282"/>
                  </a:cubicBezTo>
                  <a:cubicBezTo>
                    <a:pt x="15461" y="18978"/>
                    <a:pt x="14597" y="19501"/>
                    <a:pt x="12761" y="20023"/>
                  </a:cubicBezTo>
                  <a:cubicBezTo>
                    <a:pt x="10925" y="20546"/>
                    <a:pt x="8117" y="21069"/>
                    <a:pt x="6173" y="21243"/>
                  </a:cubicBezTo>
                  <a:cubicBezTo>
                    <a:pt x="4229" y="21417"/>
                    <a:pt x="3149" y="21243"/>
                    <a:pt x="3149" y="20894"/>
                  </a:cubicBezTo>
                  <a:cubicBezTo>
                    <a:pt x="3149" y="20546"/>
                    <a:pt x="4229" y="20023"/>
                    <a:pt x="5093" y="19675"/>
                  </a:cubicBezTo>
                  <a:cubicBezTo>
                    <a:pt x="5957" y="19327"/>
                    <a:pt x="6605" y="19152"/>
                    <a:pt x="7253" y="189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6623057" y="4760066"/>
              <a:ext cx="158075" cy="243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247" fill="norm" stroke="1" extrusionOk="0">
                  <a:moveTo>
                    <a:pt x="18286" y="6646"/>
                  </a:moveTo>
                  <a:cubicBezTo>
                    <a:pt x="18006" y="5723"/>
                    <a:pt x="17725" y="4800"/>
                    <a:pt x="16463" y="4246"/>
                  </a:cubicBezTo>
                  <a:cubicBezTo>
                    <a:pt x="15201" y="3692"/>
                    <a:pt x="12956" y="3508"/>
                    <a:pt x="10291" y="4431"/>
                  </a:cubicBezTo>
                  <a:cubicBezTo>
                    <a:pt x="7627" y="5354"/>
                    <a:pt x="4541" y="7385"/>
                    <a:pt x="2577" y="10246"/>
                  </a:cubicBezTo>
                  <a:cubicBezTo>
                    <a:pt x="614" y="13108"/>
                    <a:pt x="-228" y="16800"/>
                    <a:pt x="53" y="18923"/>
                  </a:cubicBezTo>
                  <a:cubicBezTo>
                    <a:pt x="333" y="21046"/>
                    <a:pt x="1736" y="21600"/>
                    <a:pt x="5102" y="21046"/>
                  </a:cubicBezTo>
                  <a:cubicBezTo>
                    <a:pt x="8468" y="20492"/>
                    <a:pt x="13798" y="18831"/>
                    <a:pt x="17024" y="16431"/>
                  </a:cubicBezTo>
                  <a:cubicBezTo>
                    <a:pt x="20250" y="14031"/>
                    <a:pt x="21372" y="10892"/>
                    <a:pt x="20811" y="8031"/>
                  </a:cubicBezTo>
                  <a:cubicBezTo>
                    <a:pt x="20250" y="5169"/>
                    <a:pt x="18006" y="2585"/>
                    <a:pt x="1576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3249487" y="2801679"/>
              <a:ext cx="1152615" cy="654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470" fill="norm" stroke="1" extrusionOk="0">
                  <a:moveTo>
                    <a:pt x="15338" y="1752"/>
                  </a:moveTo>
                  <a:cubicBezTo>
                    <a:pt x="15298" y="1405"/>
                    <a:pt x="15259" y="1057"/>
                    <a:pt x="15001" y="779"/>
                  </a:cubicBezTo>
                  <a:cubicBezTo>
                    <a:pt x="14743" y="502"/>
                    <a:pt x="14268" y="293"/>
                    <a:pt x="13515" y="154"/>
                  </a:cubicBezTo>
                  <a:cubicBezTo>
                    <a:pt x="12762" y="15"/>
                    <a:pt x="11731" y="-54"/>
                    <a:pt x="10760" y="50"/>
                  </a:cubicBezTo>
                  <a:cubicBezTo>
                    <a:pt x="9789" y="154"/>
                    <a:pt x="8878" y="432"/>
                    <a:pt x="7907" y="814"/>
                  </a:cubicBezTo>
                  <a:cubicBezTo>
                    <a:pt x="6936" y="1196"/>
                    <a:pt x="5905" y="1682"/>
                    <a:pt x="4875" y="2585"/>
                  </a:cubicBezTo>
                  <a:cubicBezTo>
                    <a:pt x="3844" y="3488"/>
                    <a:pt x="2814" y="4808"/>
                    <a:pt x="2041" y="6232"/>
                  </a:cubicBezTo>
                  <a:cubicBezTo>
                    <a:pt x="1268" y="7655"/>
                    <a:pt x="753" y="9183"/>
                    <a:pt x="436" y="10642"/>
                  </a:cubicBezTo>
                  <a:cubicBezTo>
                    <a:pt x="119" y="12100"/>
                    <a:pt x="0" y="13489"/>
                    <a:pt x="0" y="14531"/>
                  </a:cubicBezTo>
                  <a:cubicBezTo>
                    <a:pt x="0" y="15573"/>
                    <a:pt x="119" y="16268"/>
                    <a:pt x="515" y="17032"/>
                  </a:cubicBezTo>
                  <a:cubicBezTo>
                    <a:pt x="912" y="17796"/>
                    <a:pt x="1585" y="18629"/>
                    <a:pt x="2358" y="19219"/>
                  </a:cubicBezTo>
                  <a:cubicBezTo>
                    <a:pt x="3131" y="19810"/>
                    <a:pt x="4003" y="20157"/>
                    <a:pt x="5014" y="20539"/>
                  </a:cubicBezTo>
                  <a:cubicBezTo>
                    <a:pt x="6024" y="20921"/>
                    <a:pt x="7174" y="21338"/>
                    <a:pt x="8224" y="21442"/>
                  </a:cubicBezTo>
                  <a:cubicBezTo>
                    <a:pt x="9274" y="21546"/>
                    <a:pt x="10225" y="21338"/>
                    <a:pt x="11177" y="21164"/>
                  </a:cubicBezTo>
                  <a:cubicBezTo>
                    <a:pt x="12128" y="20990"/>
                    <a:pt x="13079" y="20851"/>
                    <a:pt x="14228" y="20504"/>
                  </a:cubicBezTo>
                  <a:cubicBezTo>
                    <a:pt x="15378" y="20157"/>
                    <a:pt x="16725" y="19601"/>
                    <a:pt x="17756" y="19011"/>
                  </a:cubicBezTo>
                  <a:cubicBezTo>
                    <a:pt x="18786" y="18421"/>
                    <a:pt x="19499" y="17796"/>
                    <a:pt x="20015" y="17032"/>
                  </a:cubicBezTo>
                  <a:cubicBezTo>
                    <a:pt x="20530" y="16268"/>
                    <a:pt x="20847" y="15365"/>
                    <a:pt x="21105" y="14253"/>
                  </a:cubicBezTo>
                  <a:cubicBezTo>
                    <a:pt x="21362" y="13142"/>
                    <a:pt x="21560" y="11823"/>
                    <a:pt x="21580" y="10781"/>
                  </a:cubicBezTo>
                  <a:cubicBezTo>
                    <a:pt x="21600" y="9739"/>
                    <a:pt x="21441" y="8975"/>
                    <a:pt x="21124" y="8003"/>
                  </a:cubicBezTo>
                  <a:cubicBezTo>
                    <a:pt x="20807" y="7030"/>
                    <a:pt x="20332" y="5850"/>
                    <a:pt x="19519" y="4842"/>
                  </a:cubicBezTo>
                  <a:cubicBezTo>
                    <a:pt x="18707" y="3835"/>
                    <a:pt x="17557" y="3002"/>
                    <a:pt x="16388" y="2689"/>
                  </a:cubicBezTo>
                  <a:cubicBezTo>
                    <a:pt x="15219" y="2377"/>
                    <a:pt x="14030" y="2585"/>
                    <a:pt x="12841" y="27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3814637" y="3502766"/>
              <a:ext cx="107422" cy="265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0" y="0"/>
                  </a:moveTo>
                  <a:cubicBezTo>
                    <a:pt x="2965" y="568"/>
                    <a:pt x="5929" y="1137"/>
                    <a:pt x="8047" y="1705"/>
                  </a:cubicBezTo>
                  <a:cubicBezTo>
                    <a:pt x="10165" y="2274"/>
                    <a:pt x="11435" y="2842"/>
                    <a:pt x="12494" y="3419"/>
                  </a:cubicBezTo>
                  <a:cubicBezTo>
                    <a:pt x="13553" y="3996"/>
                    <a:pt x="14400" y="4582"/>
                    <a:pt x="15035" y="5211"/>
                  </a:cubicBezTo>
                  <a:cubicBezTo>
                    <a:pt x="15671" y="5839"/>
                    <a:pt x="16094" y="6511"/>
                    <a:pt x="16729" y="7166"/>
                  </a:cubicBezTo>
                  <a:cubicBezTo>
                    <a:pt x="17365" y="7820"/>
                    <a:pt x="18212" y="8457"/>
                    <a:pt x="19059" y="9078"/>
                  </a:cubicBezTo>
                  <a:cubicBezTo>
                    <a:pt x="19906" y="9698"/>
                    <a:pt x="20753" y="10300"/>
                    <a:pt x="21176" y="10938"/>
                  </a:cubicBezTo>
                  <a:cubicBezTo>
                    <a:pt x="21600" y="11575"/>
                    <a:pt x="21600" y="12247"/>
                    <a:pt x="21176" y="12798"/>
                  </a:cubicBezTo>
                  <a:cubicBezTo>
                    <a:pt x="20753" y="13349"/>
                    <a:pt x="19906" y="13780"/>
                    <a:pt x="19059" y="14322"/>
                  </a:cubicBezTo>
                  <a:cubicBezTo>
                    <a:pt x="18212" y="14865"/>
                    <a:pt x="17365" y="15520"/>
                    <a:pt x="16094" y="16157"/>
                  </a:cubicBezTo>
                  <a:cubicBezTo>
                    <a:pt x="14824" y="16794"/>
                    <a:pt x="13129" y="17414"/>
                    <a:pt x="11647" y="18017"/>
                  </a:cubicBezTo>
                  <a:cubicBezTo>
                    <a:pt x="10165" y="18620"/>
                    <a:pt x="8894" y="19206"/>
                    <a:pt x="8047" y="19688"/>
                  </a:cubicBezTo>
                  <a:cubicBezTo>
                    <a:pt x="7200" y="20170"/>
                    <a:pt x="6776" y="20549"/>
                    <a:pt x="6988" y="20851"/>
                  </a:cubicBezTo>
                  <a:cubicBezTo>
                    <a:pt x="7200" y="21152"/>
                    <a:pt x="8047" y="21376"/>
                    <a:pt x="889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3706687" y="6061816"/>
              <a:ext cx="146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04" y="2520"/>
                    <a:pt x="5009" y="5040"/>
                    <a:pt x="8609" y="8640"/>
                  </a:cubicBezTo>
                  <a:cubicBezTo>
                    <a:pt x="12209" y="12240"/>
                    <a:pt x="16904" y="169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3814637" y="6125316"/>
              <a:ext cx="1587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56" y="3600"/>
                    <a:pt x="14112" y="7200"/>
                    <a:pt x="10512" y="10800"/>
                  </a:cubicBezTo>
                  <a:cubicBezTo>
                    <a:pt x="6912" y="14400"/>
                    <a:pt x="3456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4446187" y="5845916"/>
              <a:ext cx="16151" cy="226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380" fill="norm" stroke="1" extrusionOk="0">
                  <a:moveTo>
                    <a:pt x="20601" y="0"/>
                  </a:moveTo>
                  <a:cubicBezTo>
                    <a:pt x="20601" y="4400"/>
                    <a:pt x="20601" y="8800"/>
                    <a:pt x="17901" y="11900"/>
                  </a:cubicBezTo>
                  <a:cubicBezTo>
                    <a:pt x="15201" y="15000"/>
                    <a:pt x="9801" y="16800"/>
                    <a:pt x="5751" y="18300"/>
                  </a:cubicBezTo>
                  <a:cubicBezTo>
                    <a:pt x="1701" y="19800"/>
                    <a:pt x="-999" y="21000"/>
                    <a:pt x="351" y="21300"/>
                  </a:cubicBezTo>
                  <a:cubicBezTo>
                    <a:pt x="1701" y="21600"/>
                    <a:pt x="7101" y="21000"/>
                    <a:pt x="12501" y="20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4581857" y="5826866"/>
              <a:ext cx="121781" cy="185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29" fill="norm" stroke="1" extrusionOk="0">
                  <a:moveTo>
                    <a:pt x="6902" y="0"/>
                  </a:moveTo>
                  <a:cubicBezTo>
                    <a:pt x="6157" y="3640"/>
                    <a:pt x="5412" y="7281"/>
                    <a:pt x="3923" y="10921"/>
                  </a:cubicBezTo>
                  <a:cubicBezTo>
                    <a:pt x="2433" y="14562"/>
                    <a:pt x="198" y="18202"/>
                    <a:pt x="12" y="19901"/>
                  </a:cubicBezTo>
                  <a:cubicBezTo>
                    <a:pt x="-174" y="21600"/>
                    <a:pt x="1688" y="21357"/>
                    <a:pt x="5598" y="20872"/>
                  </a:cubicBezTo>
                  <a:cubicBezTo>
                    <a:pt x="9509" y="20387"/>
                    <a:pt x="15467" y="19658"/>
                    <a:pt x="21426" y="189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4681594" y="5928466"/>
              <a:ext cx="1569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760"/>
                    <a:pt x="3818" y="11520"/>
                    <a:pt x="1118" y="15120"/>
                  </a:cubicBezTo>
                  <a:cubicBezTo>
                    <a:pt x="-1582" y="18720"/>
                    <a:pt x="1118" y="2016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4773535" y="5919864"/>
              <a:ext cx="138006" cy="16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064" fill="norm" stroke="1" extrusionOk="0">
                  <a:moveTo>
                    <a:pt x="13533" y="1097"/>
                  </a:moveTo>
                  <a:cubicBezTo>
                    <a:pt x="11598" y="557"/>
                    <a:pt x="9664" y="17"/>
                    <a:pt x="8052" y="152"/>
                  </a:cubicBezTo>
                  <a:cubicBezTo>
                    <a:pt x="6440" y="287"/>
                    <a:pt x="5151" y="1097"/>
                    <a:pt x="3700" y="4067"/>
                  </a:cubicBezTo>
                  <a:cubicBezTo>
                    <a:pt x="2249" y="7037"/>
                    <a:pt x="637" y="12167"/>
                    <a:pt x="154" y="15407"/>
                  </a:cubicBezTo>
                  <a:cubicBezTo>
                    <a:pt x="-330" y="18647"/>
                    <a:pt x="315" y="19997"/>
                    <a:pt x="2249" y="20672"/>
                  </a:cubicBezTo>
                  <a:cubicBezTo>
                    <a:pt x="4183" y="21347"/>
                    <a:pt x="7407" y="21347"/>
                    <a:pt x="10792" y="19052"/>
                  </a:cubicBezTo>
                  <a:cubicBezTo>
                    <a:pt x="14177" y="16757"/>
                    <a:pt x="17724" y="12167"/>
                    <a:pt x="19497" y="9197"/>
                  </a:cubicBezTo>
                  <a:cubicBezTo>
                    <a:pt x="21270" y="6227"/>
                    <a:pt x="21270" y="4877"/>
                    <a:pt x="20625" y="3662"/>
                  </a:cubicBezTo>
                  <a:cubicBezTo>
                    <a:pt x="19980" y="2447"/>
                    <a:pt x="18691" y="1367"/>
                    <a:pt x="17240" y="692"/>
                  </a:cubicBezTo>
                  <a:cubicBezTo>
                    <a:pt x="15789" y="17"/>
                    <a:pt x="14177" y="-253"/>
                    <a:pt x="13049" y="287"/>
                  </a:cubicBezTo>
                  <a:cubicBezTo>
                    <a:pt x="11921" y="827"/>
                    <a:pt x="11276" y="2177"/>
                    <a:pt x="10631" y="35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5033837" y="5858616"/>
              <a:ext cx="146051" cy="199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0"/>
                  </a:moveTo>
                  <a:cubicBezTo>
                    <a:pt x="2191" y="1819"/>
                    <a:pt x="4383" y="3638"/>
                    <a:pt x="7200" y="6821"/>
                  </a:cubicBezTo>
                  <a:cubicBezTo>
                    <a:pt x="10017" y="10004"/>
                    <a:pt x="13461" y="14552"/>
                    <a:pt x="15652" y="17280"/>
                  </a:cubicBezTo>
                  <a:cubicBezTo>
                    <a:pt x="17843" y="20008"/>
                    <a:pt x="18783" y="20918"/>
                    <a:pt x="19565" y="21259"/>
                  </a:cubicBezTo>
                  <a:cubicBezTo>
                    <a:pt x="20348" y="21600"/>
                    <a:pt x="20974" y="21373"/>
                    <a:pt x="21600" y="211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5069942" y="5839566"/>
              <a:ext cx="12264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21213" y="0"/>
                  </a:moveTo>
                  <a:cubicBezTo>
                    <a:pt x="16820" y="4062"/>
                    <a:pt x="12427" y="8123"/>
                    <a:pt x="8766" y="11169"/>
                  </a:cubicBezTo>
                  <a:cubicBezTo>
                    <a:pt x="5105" y="14215"/>
                    <a:pt x="2176" y="16246"/>
                    <a:pt x="894" y="17815"/>
                  </a:cubicBezTo>
                  <a:cubicBezTo>
                    <a:pt x="-387" y="19385"/>
                    <a:pt x="-21" y="20492"/>
                    <a:pt x="34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5471987" y="5845916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929"/>
                    <a:pt x="21600" y="1858"/>
                    <a:pt x="21600" y="4877"/>
                  </a:cubicBezTo>
                  <a:cubicBezTo>
                    <a:pt x="21600" y="7897"/>
                    <a:pt x="10800" y="13006"/>
                    <a:pt x="9000" y="16142"/>
                  </a:cubicBezTo>
                  <a:cubicBezTo>
                    <a:pt x="7200" y="19277"/>
                    <a:pt x="14400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5578718" y="5870771"/>
              <a:ext cx="95875" cy="15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0775" fill="norm" stroke="1" extrusionOk="0">
                  <a:moveTo>
                    <a:pt x="15766" y="2702"/>
                  </a:moveTo>
                  <a:cubicBezTo>
                    <a:pt x="13888" y="1826"/>
                    <a:pt x="12010" y="951"/>
                    <a:pt x="9897" y="659"/>
                  </a:cubicBezTo>
                  <a:cubicBezTo>
                    <a:pt x="7784" y="367"/>
                    <a:pt x="5436" y="659"/>
                    <a:pt x="3558" y="3286"/>
                  </a:cubicBezTo>
                  <a:cubicBezTo>
                    <a:pt x="1679" y="5913"/>
                    <a:pt x="271" y="10875"/>
                    <a:pt x="36" y="14086"/>
                  </a:cubicBezTo>
                  <a:cubicBezTo>
                    <a:pt x="-199" y="17297"/>
                    <a:pt x="740" y="18756"/>
                    <a:pt x="2384" y="19778"/>
                  </a:cubicBezTo>
                  <a:cubicBezTo>
                    <a:pt x="4027" y="20799"/>
                    <a:pt x="6375" y="21383"/>
                    <a:pt x="9662" y="19778"/>
                  </a:cubicBezTo>
                  <a:cubicBezTo>
                    <a:pt x="12949" y="18172"/>
                    <a:pt x="17175" y="14378"/>
                    <a:pt x="19288" y="11605"/>
                  </a:cubicBezTo>
                  <a:cubicBezTo>
                    <a:pt x="21401" y="8832"/>
                    <a:pt x="21401" y="7080"/>
                    <a:pt x="21166" y="5475"/>
                  </a:cubicBezTo>
                  <a:cubicBezTo>
                    <a:pt x="20931" y="3869"/>
                    <a:pt x="20462" y="2410"/>
                    <a:pt x="19053" y="1388"/>
                  </a:cubicBezTo>
                  <a:cubicBezTo>
                    <a:pt x="17644" y="367"/>
                    <a:pt x="15297" y="-217"/>
                    <a:pt x="13418" y="75"/>
                  </a:cubicBezTo>
                  <a:cubicBezTo>
                    <a:pt x="11540" y="367"/>
                    <a:pt x="10131" y="1534"/>
                    <a:pt x="9662" y="2994"/>
                  </a:cubicBezTo>
                  <a:cubicBezTo>
                    <a:pt x="9192" y="4453"/>
                    <a:pt x="9662" y="6205"/>
                    <a:pt x="10131" y="79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5728104" y="5887101"/>
              <a:ext cx="109718" cy="127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0714" fill="norm" stroke="1" extrusionOk="0">
                  <a:moveTo>
                    <a:pt x="11819" y="2586"/>
                  </a:moveTo>
                  <a:cubicBezTo>
                    <a:pt x="10596" y="1214"/>
                    <a:pt x="9374" y="-157"/>
                    <a:pt x="7540" y="14"/>
                  </a:cubicBezTo>
                  <a:cubicBezTo>
                    <a:pt x="5706" y="186"/>
                    <a:pt x="3260" y="1900"/>
                    <a:pt x="1834" y="4472"/>
                  </a:cubicBezTo>
                  <a:cubicBezTo>
                    <a:pt x="408" y="7043"/>
                    <a:pt x="0" y="10472"/>
                    <a:pt x="0" y="13214"/>
                  </a:cubicBezTo>
                  <a:cubicBezTo>
                    <a:pt x="0" y="15957"/>
                    <a:pt x="408" y="18014"/>
                    <a:pt x="2445" y="19386"/>
                  </a:cubicBezTo>
                  <a:cubicBezTo>
                    <a:pt x="4483" y="20757"/>
                    <a:pt x="8151" y="21443"/>
                    <a:pt x="11615" y="19557"/>
                  </a:cubicBezTo>
                  <a:cubicBezTo>
                    <a:pt x="15079" y="17672"/>
                    <a:pt x="18340" y="13214"/>
                    <a:pt x="19970" y="9957"/>
                  </a:cubicBezTo>
                  <a:cubicBezTo>
                    <a:pt x="21600" y="6700"/>
                    <a:pt x="21600" y="4643"/>
                    <a:pt x="19358" y="2929"/>
                  </a:cubicBezTo>
                  <a:cubicBezTo>
                    <a:pt x="17117" y="1214"/>
                    <a:pt x="12634" y="-157"/>
                    <a:pt x="9170" y="1043"/>
                  </a:cubicBezTo>
                  <a:cubicBezTo>
                    <a:pt x="5706" y="2243"/>
                    <a:pt x="3260" y="6014"/>
                    <a:pt x="815" y="97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5351337" y="6182466"/>
              <a:ext cx="469901" cy="13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9" fill="norm" stroke="1" extrusionOk="0">
                  <a:moveTo>
                    <a:pt x="0" y="0"/>
                  </a:moveTo>
                  <a:cubicBezTo>
                    <a:pt x="1459" y="9257"/>
                    <a:pt x="2919" y="18514"/>
                    <a:pt x="5205" y="20057"/>
                  </a:cubicBezTo>
                  <a:cubicBezTo>
                    <a:pt x="7492" y="21600"/>
                    <a:pt x="10605" y="15429"/>
                    <a:pt x="13476" y="10800"/>
                  </a:cubicBezTo>
                  <a:cubicBezTo>
                    <a:pt x="16346" y="6171"/>
                    <a:pt x="18973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5314235" y="6351527"/>
              <a:ext cx="176803" cy="16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190" fill="norm" stroke="1" extrusionOk="0">
                  <a:moveTo>
                    <a:pt x="650" y="2735"/>
                  </a:moveTo>
                  <a:cubicBezTo>
                    <a:pt x="1422" y="1655"/>
                    <a:pt x="2193" y="575"/>
                    <a:pt x="3479" y="170"/>
                  </a:cubicBezTo>
                  <a:cubicBezTo>
                    <a:pt x="4765" y="-235"/>
                    <a:pt x="6565" y="35"/>
                    <a:pt x="8365" y="1520"/>
                  </a:cubicBezTo>
                  <a:cubicBezTo>
                    <a:pt x="10165" y="3005"/>
                    <a:pt x="11965" y="5705"/>
                    <a:pt x="11193" y="8675"/>
                  </a:cubicBezTo>
                  <a:cubicBezTo>
                    <a:pt x="10422" y="11645"/>
                    <a:pt x="7079" y="14885"/>
                    <a:pt x="4508" y="17045"/>
                  </a:cubicBezTo>
                  <a:cubicBezTo>
                    <a:pt x="1936" y="19205"/>
                    <a:pt x="136" y="20285"/>
                    <a:pt x="8" y="20825"/>
                  </a:cubicBezTo>
                  <a:cubicBezTo>
                    <a:pt x="-121" y="21365"/>
                    <a:pt x="1422" y="21365"/>
                    <a:pt x="5279" y="20420"/>
                  </a:cubicBezTo>
                  <a:cubicBezTo>
                    <a:pt x="9136" y="19475"/>
                    <a:pt x="15308" y="17585"/>
                    <a:pt x="21479" y="156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5482485" y="6354925"/>
              <a:ext cx="127747" cy="176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231" fill="norm" stroke="1" extrusionOk="0">
                  <a:moveTo>
                    <a:pt x="15785" y="2166"/>
                  </a:moveTo>
                  <a:cubicBezTo>
                    <a:pt x="12357" y="1404"/>
                    <a:pt x="8928" y="641"/>
                    <a:pt x="6357" y="260"/>
                  </a:cubicBezTo>
                  <a:cubicBezTo>
                    <a:pt x="3785" y="-121"/>
                    <a:pt x="2071" y="-121"/>
                    <a:pt x="1042" y="514"/>
                  </a:cubicBezTo>
                  <a:cubicBezTo>
                    <a:pt x="14" y="1150"/>
                    <a:pt x="-329" y="2420"/>
                    <a:pt x="357" y="3437"/>
                  </a:cubicBezTo>
                  <a:cubicBezTo>
                    <a:pt x="1042" y="4453"/>
                    <a:pt x="2757" y="5215"/>
                    <a:pt x="6185" y="6867"/>
                  </a:cubicBezTo>
                  <a:cubicBezTo>
                    <a:pt x="9614" y="8519"/>
                    <a:pt x="14757" y="11060"/>
                    <a:pt x="17671" y="13093"/>
                  </a:cubicBezTo>
                  <a:cubicBezTo>
                    <a:pt x="20585" y="15126"/>
                    <a:pt x="21271" y="16651"/>
                    <a:pt x="20242" y="18048"/>
                  </a:cubicBezTo>
                  <a:cubicBezTo>
                    <a:pt x="19214" y="19446"/>
                    <a:pt x="16471" y="20717"/>
                    <a:pt x="14242" y="21098"/>
                  </a:cubicBezTo>
                  <a:cubicBezTo>
                    <a:pt x="12014" y="21479"/>
                    <a:pt x="10300" y="20971"/>
                    <a:pt x="8585" y="204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5548187" y="6334866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5691985" y="6357589"/>
              <a:ext cx="152827" cy="140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093" fill="norm" stroke="1" extrusionOk="0">
                  <a:moveTo>
                    <a:pt x="8082" y="402"/>
                  </a:moveTo>
                  <a:cubicBezTo>
                    <a:pt x="6642" y="85"/>
                    <a:pt x="5202" y="-233"/>
                    <a:pt x="3906" y="243"/>
                  </a:cubicBezTo>
                  <a:cubicBezTo>
                    <a:pt x="2610" y="720"/>
                    <a:pt x="1458" y="1991"/>
                    <a:pt x="738" y="4373"/>
                  </a:cubicBezTo>
                  <a:cubicBezTo>
                    <a:pt x="18" y="6755"/>
                    <a:pt x="-270" y="10249"/>
                    <a:pt x="306" y="13267"/>
                  </a:cubicBezTo>
                  <a:cubicBezTo>
                    <a:pt x="882" y="16285"/>
                    <a:pt x="2322" y="18826"/>
                    <a:pt x="4770" y="20096"/>
                  </a:cubicBezTo>
                  <a:cubicBezTo>
                    <a:pt x="7218" y="21367"/>
                    <a:pt x="10674" y="21367"/>
                    <a:pt x="13842" y="20414"/>
                  </a:cubicBezTo>
                  <a:cubicBezTo>
                    <a:pt x="17010" y="19461"/>
                    <a:pt x="19890" y="17555"/>
                    <a:pt x="20610" y="14855"/>
                  </a:cubicBezTo>
                  <a:cubicBezTo>
                    <a:pt x="21330" y="12155"/>
                    <a:pt x="19890" y="8661"/>
                    <a:pt x="17010" y="6279"/>
                  </a:cubicBezTo>
                  <a:cubicBezTo>
                    <a:pt x="14130" y="3896"/>
                    <a:pt x="9810" y="2626"/>
                    <a:pt x="5490" y="13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5376737" y="5877666"/>
              <a:ext cx="4762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88" y="18847"/>
                    <a:pt x="5376" y="16094"/>
                    <a:pt x="7968" y="13447"/>
                  </a:cubicBezTo>
                  <a:cubicBezTo>
                    <a:pt x="10560" y="10800"/>
                    <a:pt x="13056" y="8259"/>
                    <a:pt x="15312" y="6035"/>
                  </a:cubicBezTo>
                  <a:cubicBezTo>
                    <a:pt x="17568" y="3812"/>
                    <a:pt x="19584" y="19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6041756" y="5725266"/>
              <a:ext cx="109682" cy="135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232" fill="norm" stroke="1" extrusionOk="0">
                  <a:moveTo>
                    <a:pt x="11337" y="0"/>
                  </a:moveTo>
                  <a:cubicBezTo>
                    <a:pt x="8484" y="4985"/>
                    <a:pt x="5631" y="9969"/>
                    <a:pt x="3390" y="13625"/>
                  </a:cubicBezTo>
                  <a:cubicBezTo>
                    <a:pt x="1148" y="17280"/>
                    <a:pt x="-482" y="19606"/>
                    <a:pt x="129" y="20603"/>
                  </a:cubicBezTo>
                  <a:cubicBezTo>
                    <a:pt x="741" y="21600"/>
                    <a:pt x="3593" y="21268"/>
                    <a:pt x="7465" y="20603"/>
                  </a:cubicBezTo>
                  <a:cubicBezTo>
                    <a:pt x="11337" y="19938"/>
                    <a:pt x="16227" y="18942"/>
                    <a:pt x="21118" y="179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6138737" y="5820516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5313237" y="6366616"/>
              <a:ext cx="6477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8" y="19000"/>
                    <a:pt x="4376" y="16400"/>
                    <a:pt x="6706" y="14100"/>
                  </a:cubicBezTo>
                  <a:cubicBezTo>
                    <a:pt x="9035" y="11800"/>
                    <a:pt x="11506" y="9800"/>
                    <a:pt x="14012" y="7500"/>
                  </a:cubicBezTo>
                  <a:cubicBezTo>
                    <a:pt x="16518" y="5200"/>
                    <a:pt x="19059" y="2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5719637" y="6633316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5794622" y="6639666"/>
              <a:ext cx="120484" cy="13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1" h="21600" fill="norm" stroke="1" extrusionOk="0">
                  <a:moveTo>
                    <a:pt x="11007" y="997"/>
                  </a:moveTo>
                  <a:cubicBezTo>
                    <a:pt x="7767" y="3323"/>
                    <a:pt x="4527" y="5649"/>
                    <a:pt x="2547" y="8640"/>
                  </a:cubicBezTo>
                  <a:cubicBezTo>
                    <a:pt x="567" y="11631"/>
                    <a:pt x="-153" y="15286"/>
                    <a:pt x="27" y="17778"/>
                  </a:cubicBezTo>
                  <a:cubicBezTo>
                    <a:pt x="207" y="20271"/>
                    <a:pt x="1287" y="21600"/>
                    <a:pt x="4527" y="21600"/>
                  </a:cubicBezTo>
                  <a:cubicBezTo>
                    <a:pt x="7767" y="21600"/>
                    <a:pt x="13167" y="20271"/>
                    <a:pt x="16587" y="17945"/>
                  </a:cubicBezTo>
                  <a:cubicBezTo>
                    <a:pt x="20007" y="15618"/>
                    <a:pt x="21447" y="12295"/>
                    <a:pt x="19827" y="9138"/>
                  </a:cubicBezTo>
                  <a:cubicBezTo>
                    <a:pt x="18207" y="5982"/>
                    <a:pt x="13527" y="2991"/>
                    <a:pt x="884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6430837" y="6201516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6443537" y="6277716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6200"/>
                    <a:pt x="10643" y="10800"/>
                    <a:pt x="14243" y="7200"/>
                  </a:cubicBezTo>
                  <a:cubicBezTo>
                    <a:pt x="17843" y="3600"/>
                    <a:pt x="1972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6868987" y="6094361"/>
              <a:ext cx="133351" cy="238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21600" y="1075"/>
                  </a:moveTo>
                  <a:cubicBezTo>
                    <a:pt x="18171" y="693"/>
                    <a:pt x="14743" y="310"/>
                    <a:pt x="12171" y="119"/>
                  </a:cubicBezTo>
                  <a:cubicBezTo>
                    <a:pt x="9600" y="-72"/>
                    <a:pt x="7886" y="-72"/>
                    <a:pt x="6686" y="406"/>
                  </a:cubicBezTo>
                  <a:cubicBezTo>
                    <a:pt x="5486" y="884"/>
                    <a:pt x="4800" y="1840"/>
                    <a:pt x="4457" y="2891"/>
                  </a:cubicBezTo>
                  <a:cubicBezTo>
                    <a:pt x="4114" y="3942"/>
                    <a:pt x="4114" y="5089"/>
                    <a:pt x="3943" y="6140"/>
                  </a:cubicBezTo>
                  <a:cubicBezTo>
                    <a:pt x="3771" y="7192"/>
                    <a:pt x="3429" y="8147"/>
                    <a:pt x="4114" y="8339"/>
                  </a:cubicBezTo>
                  <a:cubicBezTo>
                    <a:pt x="4800" y="8530"/>
                    <a:pt x="6514" y="7956"/>
                    <a:pt x="8229" y="7765"/>
                  </a:cubicBezTo>
                  <a:cubicBezTo>
                    <a:pt x="9943" y="7574"/>
                    <a:pt x="11657" y="7765"/>
                    <a:pt x="13886" y="9294"/>
                  </a:cubicBezTo>
                  <a:cubicBezTo>
                    <a:pt x="16114" y="10824"/>
                    <a:pt x="18857" y="13691"/>
                    <a:pt x="20057" y="15602"/>
                  </a:cubicBezTo>
                  <a:cubicBezTo>
                    <a:pt x="21257" y="17514"/>
                    <a:pt x="20914" y="18470"/>
                    <a:pt x="19886" y="19234"/>
                  </a:cubicBezTo>
                  <a:cubicBezTo>
                    <a:pt x="18857" y="19999"/>
                    <a:pt x="17143" y="20572"/>
                    <a:pt x="14400" y="20955"/>
                  </a:cubicBezTo>
                  <a:cubicBezTo>
                    <a:pt x="11657" y="21337"/>
                    <a:pt x="7886" y="21528"/>
                    <a:pt x="4971" y="21528"/>
                  </a:cubicBezTo>
                  <a:cubicBezTo>
                    <a:pt x="2057" y="21528"/>
                    <a:pt x="0" y="21337"/>
                    <a:pt x="0" y="21050"/>
                  </a:cubicBezTo>
                  <a:cubicBezTo>
                    <a:pt x="0" y="20763"/>
                    <a:pt x="2057" y="20381"/>
                    <a:pt x="4114" y="199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7088371" y="6111800"/>
              <a:ext cx="161617" cy="254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53" fill="norm" stroke="1" extrusionOk="0">
                  <a:moveTo>
                    <a:pt x="21419" y="2724"/>
                  </a:moveTo>
                  <a:cubicBezTo>
                    <a:pt x="21419" y="1839"/>
                    <a:pt x="21419" y="953"/>
                    <a:pt x="20718" y="422"/>
                  </a:cubicBezTo>
                  <a:cubicBezTo>
                    <a:pt x="20016" y="-109"/>
                    <a:pt x="18614" y="-286"/>
                    <a:pt x="16229" y="776"/>
                  </a:cubicBezTo>
                  <a:cubicBezTo>
                    <a:pt x="13845" y="1839"/>
                    <a:pt x="10479" y="4140"/>
                    <a:pt x="7674" y="6973"/>
                  </a:cubicBezTo>
                  <a:cubicBezTo>
                    <a:pt x="4868" y="9806"/>
                    <a:pt x="2624" y="13170"/>
                    <a:pt x="1362" y="15294"/>
                  </a:cubicBezTo>
                  <a:cubicBezTo>
                    <a:pt x="100" y="17419"/>
                    <a:pt x="-181" y="18304"/>
                    <a:pt x="100" y="19101"/>
                  </a:cubicBezTo>
                  <a:cubicBezTo>
                    <a:pt x="380" y="19898"/>
                    <a:pt x="1222" y="20606"/>
                    <a:pt x="2624" y="20960"/>
                  </a:cubicBezTo>
                  <a:cubicBezTo>
                    <a:pt x="4027" y="21314"/>
                    <a:pt x="5990" y="21314"/>
                    <a:pt x="7814" y="21137"/>
                  </a:cubicBezTo>
                  <a:cubicBezTo>
                    <a:pt x="9637" y="20960"/>
                    <a:pt x="11320" y="20606"/>
                    <a:pt x="12723" y="20075"/>
                  </a:cubicBezTo>
                  <a:cubicBezTo>
                    <a:pt x="14125" y="19544"/>
                    <a:pt x="15248" y="18835"/>
                    <a:pt x="15668" y="18039"/>
                  </a:cubicBezTo>
                  <a:cubicBezTo>
                    <a:pt x="16089" y="17242"/>
                    <a:pt x="15809" y="16357"/>
                    <a:pt x="14967" y="15825"/>
                  </a:cubicBezTo>
                  <a:cubicBezTo>
                    <a:pt x="14125" y="15294"/>
                    <a:pt x="12723" y="15117"/>
                    <a:pt x="11040" y="15117"/>
                  </a:cubicBezTo>
                  <a:cubicBezTo>
                    <a:pt x="9357" y="15117"/>
                    <a:pt x="7393" y="15294"/>
                    <a:pt x="5429" y="154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3561752" y="3051916"/>
              <a:ext cx="189386" cy="304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61" fill="norm" stroke="1" extrusionOk="0">
                  <a:moveTo>
                    <a:pt x="21474" y="0"/>
                  </a:moveTo>
                  <a:cubicBezTo>
                    <a:pt x="17634" y="300"/>
                    <a:pt x="13794" y="600"/>
                    <a:pt x="10194" y="975"/>
                  </a:cubicBezTo>
                  <a:cubicBezTo>
                    <a:pt x="6594" y="1350"/>
                    <a:pt x="3234" y="1800"/>
                    <a:pt x="1554" y="2400"/>
                  </a:cubicBezTo>
                  <a:cubicBezTo>
                    <a:pt x="-126" y="3000"/>
                    <a:pt x="-126" y="3750"/>
                    <a:pt x="114" y="5100"/>
                  </a:cubicBezTo>
                  <a:cubicBezTo>
                    <a:pt x="354" y="6450"/>
                    <a:pt x="834" y="8400"/>
                    <a:pt x="1074" y="9750"/>
                  </a:cubicBezTo>
                  <a:cubicBezTo>
                    <a:pt x="1314" y="11100"/>
                    <a:pt x="1314" y="11850"/>
                    <a:pt x="1794" y="11850"/>
                  </a:cubicBezTo>
                  <a:cubicBezTo>
                    <a:pt x="2274" y="11850"/>
                    <a:pt x="3234" y="11100"/>
                    <a:pt x="4434" y="10725"/>
                  </a:cubicBezTo>
                  <a:cubicBezTo>
                    <a:pt x="5634" y="10350"/>
                    <a:pt x="7074" y="10350"/>
                    <a:pt x="8994" y="10575"/>
                  </a:cubicBezTo>
                  <a:cubicBezTo>
                    <a:pt x="10914" y="10800"/>
                    <a:pt x="13314" y="11250"/>
                    <a:pt x="15234" y="12225"/>
                  </a:cubicBezTo>
                  <a:cubicBezTo>
                    <a:pt x="17154" y="13200"/>
                    <a:pt x="18594" y="14700"/>
                    <a:pt x="19314" y="15825"/>
                  </a:cubicBezTo>
                  <a:cubicBezTo>
                    <a:pt x="20034" y="16950"/>
                    <a:pt x="20034" y="17700"/>
                    <a:pt x="17994" y="18600"/>
                  </a:cubicBezTo>
                  <a:cubicBezTo>
                    <a:pt x="15954" y="19500"/>
                    <a:pt x="11874" y="20550"/>
                    <a:pt x="9234" y="21075"/>
                  </a:cubicBezTo>
                  <a:cubicBezTo>
                    <a:pt x="6594" y="21600"/>
                    <a:pt x="5394" y="21600"/>
                    <a:pt x="5394" y="21525"/>
                  </a:cubicBezTo>
                  <a:cubicBezTo>
                    <a:pt x="5394" y="21450"/>
                    <a:pt x="6594" y="21300"/>
                    <a:pt x="7794" y="211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3846387" y="3051428"/>
              <a:ext cx="165101" cy="282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21600" y="1477"/>
                  </a:moveTo>
                  <a:cubicBezTo>
                    <a:pt x="20769" y="837"/>
                    <a:pt x="19938" y="197"/>
                    <a:pt x="18831" y="37"/>
                  </a:cubicBezTo>
                  <a:cubicBezTo>
                    <a:pt x="17723" y="-123"/>
                    <a:pt x="16338" y="197"/>
                    <a:pt x="13708" y="1797"/>
                  </a:cubicBezTo>
                  <a:cubicBezTo>
                    <a:pt x="11077" y="3397"/>
                    <a:pt x="7200" y="6277"/>
                    <a:pt x="4985" y="9077"/>
                  </a:cubicBezTo>
                  <a:cubicBezTo>
                    <a:pt x="2769" y="11877"/>
                    <a:pt x="2215" y="14597"/>
                    <a:pt x="2769" y="16597"/>
                  </a:cubicBezTo>
                  <a:cubicBezTo>
                    <a:pt x="3323" y="18597"/>
                    <a:pt x="4985" y="19877"/>
                    <a:pt x="6508" y="20597"/>
                  </a:cubicBezTo>
                  <a:cubicBezTo>
                    <a:pt x="8031" y="21317"/>
                    <a:pt x="9415" y="21477"/>
                    <a:pt x="10800" y="21317"/>
                  </a:cubicBezTo>
                  <a:cubicBezTo>
                    <a:pt x="12185" y="21157"/>
                    <a:pt x="13569" y="20677"/>
                    <a:pt x="14677" y="20117"/>
                  </a:cubicBezTo>
                  <a:cubicBezTo>
                    <a:pt x="15785" y="19557"/>
                    <a:pt x="16615" y="18917"/>
                    <a:pt x="17031" y="18197"/>
                  </a:cubicBezTo>
                  <a:cubicBezTo>
                    <a:pt x="17446" y="17477"/>
                    <a:pt x="17446" y="16677"/>
                    <a:pt x="16200" y="15717"/>
                  </a:cubicBezTo>
                  <a:cubicBezTo>
                    <a:pt x="14954" y="14757"/>
                    <a:pt x="12462" y="13637"/>
                    <a:pt x="9554" y="13237"/>
                  </a:cubicBezTo>
                  <a:cubicBezTo>
                    <a:pt x="6646" y="12837"/>
                    <a:pt x="3323" y="13157"/>
                    <a:pt x="0" y="134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792764" y="6004666"/>
              <a:ext cx="43724" cy="277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19" fill="norm" stroke="1" extrusionOk="0">
                  <a:moveTo>
                    <a:pt x="5818" y="0"/>
                  </a:moveTo>
                  <a:cubicBezTo>
                    <a:pt x="5818" y="4582"/>
                    <a:pt x="5818" y="9164"/>
                    <a:pt x="4790" y="12355"/>
                  </a:cubicBezTo>
                  <a:cubicBezTo>
                    <a:pt x="3761" y="15545"/>
                    <a:pt x="1704" y="17345"/>
                    <a:pt x="676" y="18736"/>
                  </a:cubicBezTo>
                  <a:cubicBezTo>
                    <a:pt x="-353" y="20127"/>
                    <a:pt x="-353" y="21109"/>
                    <a:pt x="1704" y="21355"/>
                  </a:cubicBezTo>
                  <a:cubicBezTo>
                    <a:pt x="3761" y="21600"/>
                    <a:pt x="7876" y="21109"/>
                    <a:pt x="11476" y="20536"/>
                  </a:cubicBezTo>
                  <a:cubicBezTo>
                    <a:pt x="15076" y="19964"/>
                    <a:pt x="18161" y="19309"/>
                    <a:pt x="21247" y="186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908074" y="6048684"/>
              <a:ext cx="102858" cy="19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1" h="21183" fill="norm" stroke="1" extrusionOk="0">
                  <a:moveTo>
                    <a:pt x="17440" y="4925"/>
                  </a:moveTo>
                  <a:cubicBezTo>
                    <a:pt x="17017" y="2835"/>
                    <a:pt x="16593" y="744"/>
                    <a:pt x="15534" y="164"/>
                  </a:cubicBezTo>
                  <a:cubicBezTo>
                    <a:pt x="14476" y="-417"/>
                    <a:pt x="12781" y="512"/>
                    <a:pt x="10028" y="3531"/>
                  </a:cubicBezTo>
                  <a:cubicBezTo>
                    <a:pt x="7276" y="6551"/>
                    <a:pt x="3464" y="11660"/>
                    <a:pt x="1558" y="14796"/>
                  </a:cubicBezTo>
                  <a:cubicBezTo>
                    <a:pt x="-348" y="17931"/>
                    <a:pt x="-348" y="19093"/>
                    <a:pt x="711" y="19906"/>
                  </a:cubicBezTo>
                  <a:cubicBezTo>
                    <a:pt x="1770" y="20718"/>
                    <a:pt x="3887" y="21183"/>
                    <a:pt x="6005" y="21183"/>
                  </a:cubicBezTo>
                  <a:cubicBezTo>
                    <a:pt x="8123" y="21183"/>
                    <a:pt x="10240" y="20718"/>
                    <a:pt x="12993" y="18396"/>
                  </a:cubicBezTo>
                  <a:cubicBezTo>
                    <a:pt x="15746" y="16073"/>
                    <a:pt x="19134" y="11893"/>
                    <a:pt x="20193" y="9338"/>
                  </a:cubicBezTo>
                  <a:cubicBezTo>
                    <a:pt x="21252" y="6783"/>
                    <a:pt x="19981" y="5854"/>
                    <a:pt x="18287" y="5389"/>
                  </a:cubicBezTo>
                  <a:cubicBezTo>
                    <a:pt x="16593" y="4925"/>
                    <a:pt x="14476" y="4925"/>
                    <a:pt x="13417" y="5389"/>
                  </a:cubicBezTo>
                  <a:cubicBezTo>
                    <a:pt x="12358" y="5854"/>
                    <a:pt x="12358" y="6783"/>
                    <a:pt x="12358" y="77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1093927" y="6058329"/>
              <a:ext cx="118421" cy="145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0930" fill="norm" stroke="1" extrusionOk="0">
                  <a:moveTo>
                    <a:pt x="14163" y="1414"/>
                  </a:moveTo>
                  <a:cubicBezTo>
                    <a:pt x="11510" y="502"/>
                    <a:pt x="8858" y="-411"/>
                    <a:pt x="6584" y="197"/>
                  </a:cubicBezTo>
                  <a:cubicBezTo>
                    <a:pt x="4310" y="806"/>
                    <a:pt x="2416" y="2935"/>
                    <a:pt x="1279" y="6282"/>
                  </a:cubicBezTo>
                  <a:cubicBezTo>
                    <a:pt x="142" y="9628"/>
                    <a:pt x="-237" y="14192"/>
                    <a:pt x="142" y="17082"/>
                  </a:cubicBezTo>
                  <a:cubicBezTo>
                    <a:pt x="521" y="19972"/>
                    <a:pt x="1658" y="21189"/>
                    <a:pt x="5068" y="20885"/>
                  </a:cubicBezTo>
                  <a:cubicBezTo>
                    <a:pt x="8479" y="20581"/>
                    <a:pt x="14163" y="18755"/>
                    <a:pt x="17384" y="16321"/>
                  </a:cubicBezTo>
                  <a:cubicBezTo>
                    <a:pt x="20605" y="13888"/>
                    <a:pt x="21363" y="10845"/>
                    <a:pt x="21174" y="8716"/>
                  </a:cubicBezTo>
                  <a:cubicBezTo>
                    <a:pt x="20984" y="6586"/>
                    <a:pt x="19847" y="5369"/>
                    <a:pt x="18331" y="4457"/>
                  </a:cubicBezTo>
                  <a:cubicBezTo>
                    <a:pt x="16816" y="3544"/>
                    <a:pt x="14921" y="2935"/>
                    <a:pt x="13216" y="3240"/>
                  </a:cubicBezTo>
                  <a:cubicBezTo>
                    <a:pt x="11510" y="3544"/>
                    <a:pt x="9995" y="4761"/>
                    <a:pt x="8479" y="59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1280987" y="6012744"/>
              <a:ext cx="209551" cy="201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2516"/>
                  </a:moveTo>
                  <a:cubicBezTo>
                    <a:pt x="436" y="1391"/>
                    <a:pt x="873" y="266"/>
                    <a:pt x="1527" y="41"/>
                  </a:cubicBezTo>
                  <a:cubicBezTo>
                    <a:pt x="2182" y="-184"/>
                    <a:pt x="3055" y="491"/>
                    <a:pt x="4800" y="2516"/>
                  </a:cubicBezTo>
                  <a:cubicBezTo>
                    <a:pt x="6545" y="4541"/>
                    <a:pt x="9164" y="7916"/>
                    <a:pt x="12109" y="11291"/>
                  </a:cubicBezTo>
                  <a:cubicBezTo>
                    <a:pt x="15055" y="14666"/>
                    <a:pt x="18327" y="18041"/>
                    <a:pt x="21600" y="214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1338137" y="6036416"/>
              <a:ext cx="1778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1309"/>
                    <a:pt x="16457" y="2618"/>
                    <a:pt x="13243" y="5018"/>
                  </a:cubicBezTo>
                  <a:cubicBezTo>
                    <a:pt x="10029" y="7418"/>
                    <a:pt x="6171" y="10909"/>
                    <a:pt x="3857" y="13855"/>
                  </a:cubicBezTo>
                  <a:cubicBezTo>
                    <a:pt x="1543" y="16800"/>
                    <a:pt x="771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1674687" y="6049116"/>
              <a:ext cx="381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039"/>
                    <a:pt x="16800" y="8078"/>
                    <a:pt x="13200" y="11678"/>
                  </a:cubicBezTo>
                  <a:cubicBezTo>
                    <a:pt x="9600" y="15278"/>
                    <a:pt x="4800" y="18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1780385" y="6087216"/>
              <a:ext cx="84803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600" fill="norm" stroke="1" extrusionOk="0">
                  <a:moveTo>
                    <a:pt x="6883" y="0"/>
                  </a:moveTo>
                  <a:cubicBezTo>
                    <a:pt x="4775" y="4500"/>
                    <a:pt x="2668" y="9000"/>
                    <a:pt x="1351" y="12600"/>
                  </a:cubicBezTo>
                  <a:cubicBezTo>
                    <a:pt x="34" y="16200"/>
                    <a:pt x="-493" y="18900"/>
                    <a:pt x="561" y="20250"/>
                  </a:cubicBezTo>
                  <a:cubicBezTo>
                    <a:pt x="1614" y="21600"/>
                    <a:pt x="4248" y="21600"/>
                    <a:pt x="7936" y="21600"/>
                  </a:cubicBezTo>
                  <a:cubicBezTo>
                    <a:pt x="11624" y="21600"/>
                    <a:pt x="16366" y="21600"/>
                    <a:pt x="2110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1846137" y="6207866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1935595" y="6138016"/>
              <a:ext cx="117977" cy="131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321" fill="norm" stroke="1" extrusionOk="0">
                  <a:moveTo>
                    <a:pt x="13784" y="0"/>
                  </a:moveTo>
                  <a:cubicBezTo>
                    <a:pt x="11855" y="0"/>
                    <a:pt x="9927" y="0"/>
                    <a:pt x="7612" y="2057"/>
                  </a:cubicBezTo>
                  <a:cubicBezTo>
                    <a:pt x="5298" y="4114"/>
                    <a:pt x="2598" y="8229"/>
                    <a:pt x="1248" y="11143"/>
                  </a:cubicBezTo>
                  <a:cubicBezTo>
                    <a:pt x="-102" y="14057"/>
                    <a:pt x="-102" y="15771"/>
                    <a:pt x="91" y="17486"/>
                  </a:cubicBezTo>
                  <a:cubicBezTo>
                    <a:pt x="284" y="19200"/>
                    <a:pt x="669" y="20914"/>
                    <a:pt x="3755" y="21257"/>
                  </a:cubicBezTo>
                  <a:cubicBezTo>
                    <a:pt x="6841" y="21600"/>
                    <a:pt x="12627" y="20571"/>
                    <a:pt x="16291" y="17829"/>
                  </a:cubicBezTo>
                  <a:cubicBezTo>
                    <a:pt x="19955" y="15086"/>
                    <a:pt x="21498" y="10629"/>
                    <a:pt x="21498" y="7543"/>
                  </a:cubicBezTo>
                  <a:cubicBezTo>
                    <a:pt x="21498" y="4457"/>
                    <a:pt x="19955" y="2743"/>
                    <a:pt x="17448" y="2400"/>
                  </a:cubicBezTo>
                  <a:cubicBezTo>
                    <a:pt x="14941" y="2057"/>
                    <a:pt x="11469" y="3086"/>
                    <a:pt x="7998" y="41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1579437" y="6417416"/>
              <a:ext cx="393701" cy="43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1" fill="norm" stroke="1" extrusionOk="0">
                  <a:moveTo>
                    <a:pt x="0" y="17673"/>
                  </a:moveTo>
                  <a:cubicBezTo>
                    <a:pt x="1974" y="19636"/>
                    <a:pt x="3948" y="21600"/>
                    <a:pt x="7026" y="19145"/>
                  </a:cubicBezTo>
                  <a:cubicBezTo>
                    <a:pt x="10103" y="16691"/>
                    <a:pt x="14284" y="9818"/>
                    <a:pt x="16897" y="5891"/>
                  </a:cubicBezTo>
                  <a:cubicBezTo>
                    <a:pt x="19510" y="1964"/>
                    <a:pt x="20555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1579437" y="6551362"/>
              <a:ext cx="196851" cy="160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4129"/>
                  </a:moveTo>
                  <a:cubicBezTo>
                    <a:pt x="697" y="3007"/>
                    <a:pt x="1394" y="1885"/>
                    <a:pt x="3019" y="1183"/>
                  </a:cubicBezTo>
                  <a:cubicBezTo>
                    <a:pt x="4645" y="482"/>
                    <a:pt x="7200" y="202"/>
                    <a:pt x="9058" y="61"/>
                  </a:cubicBezTo>
                  <a:cubicBezTo>
                    <a:pt x="10916" y="-79"/>
                    <a:pt x="12077" y="-79"/>
                    <a:pt x="12890" y="1183"/>
                  </a:cubicBezTo>
                  <a:cubicBezTo>
                    <a:pt x="13703" y="2446"/>
                    <a:pt x="14168" y="4970"/>
                    <a:pt x="12890" y="7916"/>
                  </a:cubicBezTo>
                  <a:cubicBezTo>
                    <a:pt x="11613" y="10861"/>
                    <a:pt x="8594" y="14227"/>
                    <a:pt x="6271" y="16612"/>
                  </a:cubicBezTo>
                  <a:cubicBezTo>
                    <a:pt x="3948" y="18996"/>
                    <a:pt x="2323" y="20399"/>
                    <a:pt x="2323" y="20960"/>
                  </a:cubicBezTo>
                  <a:cubicBezTo>
                    <a:pt x="2323" y="21521"/>
                    <a:pt x="3948" y="21240"/>
                    <a:pt x="7432" y="19838"/>
                  </a:cubicBezTo>
                  <a:cubicBezTo>
                    <a:pt x="10916" y="18435"/>
                    <a:pt x="16258" y="15911"/>
                    <a:pt x="21600" y="133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1813173" y="6525366"/>
              <a:ext cx="8204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600" fill="norm" stroke="1" extrusionOk="0">
                  <a:moveTo>
                    <a:pt x="19750" y="0"/>
                  </a:moveTo>
                  <a:cubicBezTo>
                    <a:pt x="14350" y="0"/>
                    <a:pt x="8950" y="0"/>
                    <a:pt x="5440" y="497"/>
                  </a:cubicBezTo>
                  <a:cubicBezTo>
                    <a:pt x="1930" y="993"/>
                    <a:pt x="310" y="1986"/>
                    <a:pt x="40" y="3103"/>
                  </a:cubicBezTo>
                  <a:cubicBezTo>
                    <a:pt x="-230" y="4221"/>
                    <a:pt x="850" y="5462"/>
                    <a:pt x="4090" y="7200"/>
                  </a:cubicBezTo>
                  <a:cubicBezTo>
                    <a:pt x="7330" y="8938"/>
                    <a:pt x="12730" y="11172"/>
                    <a:pt x="16240" y="13159"/>
                  </a:cubicBezTo>
                  <a:cubicBezTo>
                    <a:pt x="19750" y="15145"/>
                    <a:pt x="21370" y="16883"/>
                    <a:pt x="20830" y="18248"/>
                  </a:cubicBezTo>
                  <a:cubicBezTo>
                    <a:pt x="20290" y="19614"/>
                    <a:pt x="17590" y="20607"/>
                    <a:pt x="1489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1839787" y="6512666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5840"/>
                    <a:pt x="2743" y="10080"/>
                    <a:pt x="6343" y="6480"/>
                  </a:cubicBezTo>
                  <a:cubicBezTo>
                    <a:pt x="9943" y="2880"/>
                    <a:pt x="1577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1982574" y="6519016"/>
              <a:ext cx="132798" cy="16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096" fill="norm" stroke="1" extrusionOk="0">
                  <a:moveTo>
                    <a:pt x="13473" y="0"/>
                  </a:moveTo>
                  <a:cubicBezTo>
                    <a:pt x="10150" y="1080"/>
                    <a:pt x="6826" y="2160"/>
                    <a:pt x="4334" y="4455"/>
                  </a:cubicBezTo>
                  <a:cubicBezTo>
                    <a:pt x="1842" y="6750"/>
                    <a:pt x="180" y="10260"/>
                    <a:pt x="14" y="13230"/>
                  </a:cubicBezTo>
                  <a:cubicBezTo>
                    <a:pt x="-152" y="16200"/>
                    <a:pt x="1177" y="18630"/>
                    <a:pt x="3670" y="19980"/>
                  </a:cubicBezTo>
                  <a:cubicBezTo>
                    <a:pt x="6162" y="21330"/>
                    <a:pt x="9817" y="21600"/>
                    <a:pt x="13140" y="19980"/>
                  </a:cubicBezTo>
                  <a:cubicBezTo>
                    <a:pt x="16463" y="18360"/>
                    <a:pt x="19454" y="14850"/>
                    <a:pt x="20451" y="11745"/>
                  </a:cubicBezTo>
                  <a:cubicBezTo>
                    <a:pt x="21448" y="8640"/>
                    <a:pt x="20451" y="5940"/>
                    <a:pt x="18790" y="4320"/>
                  </a:cubicBezTo>
                  <a:cubicBezTo>
                    <a:pt x="17128" y="2700"/>
                    <a:pt x="14802" y="2160"/>
                    <a:pt x="12476" y="16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2233487" y="6358150"/>
              <a:ext cx="1651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0800"/>
                    <a:pt x="11631" y="0"/>
                    <a:pt x="15231" y="0"/>
                  </a:cubicBezTo>
                  <a:cubicBezTo>
                    <a:pt x="18831" y="0"/>
                    <a:pt x="2021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2246187" y="6430116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2536085" y="6231743"/>
              <a:ext cx="173653" cy="23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218" fill="norm" stroke="1" extrusionOk="0">
                  <a:moveTo>
                    <a:pt x="21350" y="2978"/>
                  </a:moveTo>
                  <a:cubicBezTo>
                    <a:pt x="21350" y="2031"/>
                    <a:pt x="21350" y="1083"/>
                    <a:pt x="20699" y="515"/>
                  </a:cubicBezTo>
                  <a:cubicBezTo>
                    <a:pt x="20049" y="-54"/>
                    <a:pt x="18748" y="-243"/>
                    <a:pt x="15885" y="420"/>
                  </a:cubicBezTo>
                  <a:cubicBezTo>
                    <a:pt x="13022" y="1083"/>
                    <a:pt x="8598" y="2599"/>
                    <a:pt x="5736" y="4210"/>
                  </a:cubicBezTo>
                  <a:cubicBezTo>
                    <a:pt x="2873" y="5820"/>
                    <a:pt x="1572" y="7525"/>
                    <a:pt x="791" y="8852"/>
                  </a:cubicBezTo>
                  <a:cubicBezTo>
                    <a:pt x="10" y="10178"/>
                    <a:pt x="-250" y="11125"/>
                    <a:pt x="270" y="11410"/>
                  </a:cubicBezTo>
                  <a:cubicBezTo>
                    <a:pt x="791" y="11694"/>
                    <a:pt x="2092" y="11315"/>
                    <a:pt x="4695" y="11125"/>
                  </a:cubicBezTo>
                  <a:cubicBezTo>
                    <a:pt x="7297" y="10936"/>
                    <a:pt x="11201" y="10936"/>
                    <a:pt x="13673" y="11220"/>
                  </a:cubicBezTo>
                  <a:cubicBezTo>
                    <a:pt x="16145" y="11504"/>
                    <a:pt x="17186" y="12073"/>
                    <a:pt x="17837" y="13020"/>
                  </a:cubicBezTo>
                  <a:cubicBezTo>
                    <a:pt x="18487" y="13968"/>
                    <a:pt x="18748" y="15294"/>
                    <a:pt x="18617" y="16431"/>
                  </a:cubicBezTo>
                  <a:cubicBezTo>
                    <a:pt x="18487" y="17568"/>
                    <a:pt x="17967" y="18515"/>
                    <a:pt x="15625" y="19368"/>
                  </a:cubicBezTo>
                  <a:cubicBezTo>
                    <a:pt x="13283" y="20220"/>
                    <a:pt x="9119" y="20978"/>
                    <a:pt x="6386" y="21168"/>
                  </a:cubicBezTo>
                  <a:cubicBezTo>
                    <a:pt x="3654" y="21357"/>
                    <a:pt x="2352" y="20978"/>
                    <a:pt x="2352" y="20504"/>
                  </a:cubicBezTo>
                  <a:cubicBezTo>
                    <a:pt x="2352" y="20031"/>
                    <a:pt x="3654" y="19462"/>
                    <a:pt x="4955" y="188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2826053" y="6235383"/>
              <a:ext cx="144035" cy="225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510" fill="norm" stroke="1" extrusionOk="0">
                  <a:moveTo>
                    <a:pt x="21302" y="1615"/>
                  </a:moveTo>
                  <a:cubicBezTo>
                    <a:pt x="20050" y="807"/>
                    <a:pt x="18798" y="0"/>
                    <a:pt x="17232" y="0"/>
                  </a:cubicBezTo>
                  <a:cubicBezTo>
                    <a:pt x="15667" y="0"/>
                    <a:pt x="13789" y="807"/>
                    <a:pt x="10815" y="3836"/>
                  </a:cubicBezTo>
                  <a:cubicBezTo>
                    <a:pt x="7841" y="6864"/>
                    <a:pt x="3772" y="12112"/>
                    <a:pt x="1737" y="15241"/>
                  </a:cubicBezTo>
                  <a:cubicBezTo>
                    <a:pt x="-298" y="18370"/>
                    <a:pt x="-298" y="19379"/>
                    <a:pt x="485" y="20187"/>
                  </a:cubicBezTo>
                  <a:cubicBezTo>
                    <a:pt x="1267" y="20994"/>
                    <a:pt x="2832" y="21600"/>
                    <a:pt x="5024" y="21499"/>
                  </a:cubicBezTo>
                  <a:cubicBezTo>
                    <a:pt x="7215" y="21398"/>
                    <a:pt x="10032" y="20591"/>
                    <a:pt x="11598" y="19581"/>
                  </a:cubicBezTo>
                  <a:cubicBezTo>
                    <a:pt x="13163" y="18572"/>
                    <a:pt x="13476" y="17361"/>
                    <a:pt x="13163" y="16351"/>
                  </a:cubicBezTo>
                  <a:cubicBezTo>
                    <a:pt x="12850" y="15342"/>
                    <a:pt x="11911" y="14535"/>
                    <a:pt x="10345" y="14131"/>
                  </a:cubicBezTo>
                  <a:cubicBezTo>
                    <a:pt x="8780" y="13727"/>
                    <a:pt x="6589" y="13727"/>
                    <a:pt x="4398" y="137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2855787" y="4046436"/>
              <a:ext cx="473272" cy="347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71" fill="norm" stroke="1" extrusionOk="0">
                  <a:moveTo>
                    <a:pt x="12384" y="1711"/>
                  </a:moveTo>
                  <a:cubicBezTo>
                    <a:pt x="11808" y="930"/>
                    <a:pt x="11232" y="149"/>
                    <a:pt x="10464" y="19"/>
                  </a:cubicBezTo>
                  <a:cubicBezTo>
                    <a:pt x="9696" y="-111"/>
                    <a:pt x="8736" y="409"/>
                    <a:pt x="7392" y="1841"/>
                  </a:cubicBezTo>
                  <a:cubicBezTo>
                    <a:pt x="6048" y="3272"/>
                    <a:pt x="4320" y="5614"/>
                    <a:pt x="3024" y="7891"/>
                  </a:cubicBezTo>
                  <a:cubicBezTo>
                    <a:pt x="1728" y="10169"/>
                    <a:pt x="864" y="12381"/>
                    <a:pt x="432" y="14072"/>
                  </a:cubicBezTo>
                  <a:cubicBezTo>
                    <a:pt x="0" y="15764"/>
                    <a:pt x="0" y="16935"/>
                    <a:pt x="0" y="17846"/>
                  </a:cubicBezTo>
                  <a:cubicBezTo>
                    <a:pt x="0" y="18756"/>
                    <a:pt x="0" y="19407"/>
                    <a:pt x="192" y="19928"/>
                  </a:cubicBezTo>
                  <a:cubicBezTo>
                    <a:pt x="384" y="20448"/>
                    <a:pt x="768" y="20838"/>
                    <a:pt x="1776" y="21099"/>
                  </a:cubicBezTo>
                  <a:cubicBezTo>
                    <a:pt x="2784" y="21359"/>
                    <a:pt x="4416" y="21489"/>
                    <a:pt x="6480" y="21229"/>
                  </a:cubicBezTo>
                  <a:cubicBezTo>
                    <a:pt x="8544" y="20969"/>
                    <a:pt x="11040" y="20318"/>
                    <a:pt x="13344" y="19277"/>
                  </a:cubicBezTo>
                  <a:cubicBezTo>
                    <a:pt x="15648" y="18236"/>
                    <a:pt x="17760" y="16805"/>
                    <a:pt x="19152" y="14918"/>
                  </a:cubicBezTo>
                  <a:cubicBezTo>
                    <a:pt x="20544" y="13031"/>
                    <a:pt x="21216" y="10689"/>
                    <a:pt x="21408" y="8737"/>
                  </a:cubicBezTo>
                  <a:cubicBezTo>
                    <a:pt x="21600" y="6785"/>
                    <a:pt x="21312" y="5224"/>
                    <a:pt x="20448" y="4053"/>
                  </a:cubicBezTo>
                  <a:cubicBezTo>
                    <a:pt x="19584" y="2882"/>
                    <a:pt x="18144" y="2101"/>
                    <a:pt x="16368" y="2426"/>
                  </a:cubicBezTo>
                  <a:cubicBezTo>
                    <a:pt x="14592" y="2752"/>
                    <a:pt x="12480" y="4183"/>
                    <a:pt x="10368" y="56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3230437" y="4042781"/>
              <a:ext cx="5568442" cy="22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75" fill="norm" stroke="1" extrusionOk="0">
                  <a:moveTo>
                    <a:pt x="0" y="21575"/>
                  </a:moveTo>
                  <a:cubicBezTo>
                    <a:pt x="361" y="21575"/>
                    <a:pt x="722" y="21575"/>
                    <a:pt x="1059" y="21475"/>
                  </a:cubicBezTo>
                  <a:cubicBezTo>
                    <a:pt x="1395" y="21375"/>
                    <a:pt x="1707" y="21175"/>
                    <a:pt x="2015" y="20875"/>
                  </a:cubicBezTo>
                  <a:cubicBezTo>
                    <a:pt x="2322" y="20575"/>
                    <a:pt x="2626" y="20175"/>
                    <a:pt x="2954" y="19875"/>
                  </a:cubicBezTo>
                  <a:cubicBezTo>
                    <a:pt x="3283" y="19575"/>
                    <a:pt x="3636" y="19375"/>
                    <a:pt x="3997" y="19275"/>
                  </a:cubicBezTo>
                  <a:cubicBezTo>
                    <a:pt x="4358" y="19175"/>
                    <a:pt x="4727" y="19175"/>
                    <a:pt x="5064" y="19075"/>
                  </a:cubicBezTo>
                  <a:cubicBezTo>
                    <a:pt x="5400" y="18975"/>
                    <a:pt x="5704" y="18775"/>
                    <a:pt x="5999" y="18675"/>
                  </a:cubicBezTo>
                  <a:cubicBezTo>
                    <a:pt x="6295" y="18575"/>
                    <a:pt x="6582" y="18575"/>
                    <a:pt x="6877" y="18575"/>
                  </a:cubicBezTo>
                  <a:cubicBezTo>
                    <a:pt x="7173" y="18575"/>
                    <a:pt x="7476" y="18575"/>
                    <a:pt x="7780" y="18475"/>
                  </a:cubicBezTo>
                  <a:cubicBezTo>
                    <a:pt x="8084" y="18375"/>
                    <a:pt x="8387" y="18175"/>
                    <a:pt x="8703" y="17875"/>
                  </a:cubicBezTo>
                  <a:cubicBezTo>
                    <a:pt x="9019" y="17575"/>
                    <a:pt x="9347" y="17175"/>
                    <a:pt x="9676" y="16775"/>
                  </a:cubicBezTo>
                  <a:cubicBezTo>
                    <a:pt x="10004" y="16375"/>
                    <a:pt x="10332" y="15975"/>
                    <a:pt x="10669" y="15575"/>
                  </a:cubicBezTo>
                  <a:cubicBezTo>
                    <a:pt x="11005" y="15175"/>
                    <a:pt x="11350" y="14775"/>
                    <a:pt x="11682" y="14375"/>
                  </a:cubicBezTo>
                  <a:cubicBezTo>
                    <a:pt x="12015" y="13975"/>
                    <a:pt x="12335" y="13575"/>
                    <a:pt x="12659" y="13075"/>
                  </a:cubicBezTo>
                  <a:cubicBezTo>
                    <a:pt x="12983" y="12575"/>
                    <a:pt x="13311" y="11975"/>
                    <a:pt x="13640" y="11575"/>
                  </a:cubicBezTo>
                  <a:cubicBezTo>
                    <a:pt x="13968" y="11175"/>
                    <a:pt x="14296" y="10975"/>
                    <a:pt x="14612" y="10675"/>
                  </a:cubicBezTo>
                  <a:cubicBezTo>
                    <a:pt x="14928" y="10375"/>
                    <a:pt x="15232" y="9975"/>
                    <a:pt x="15543" y="9675"/>
                  </a:cubicBezTo>
                  <a:cubicBezTo>
                    <a:pt x="15855" y="9375"/>
                    <a:pt x="16175" y="9175"/>
                    <a:pt x="16487" y="8875"/>
                  </a:cubicBezTo>
                  <a:cubicBezTo>
                    <a:pt x="16799" y="8575"/>
                    <a:pt x="17103" y="8175"/>
                    <a:pt x="17398" y="7775"/>
                  </a:cubicBezTo>
                  <a:cubicBezTo>
                    <a:pt x="17694" y="7375"/>
                    <a:pt x="17981" y="6975"/>
                    <a:pt x="18293" y="6475"/>
                  </a:cubicBezTo>
                  <a:cubicBezTo>
                    <a:pt x="18605" y="5975"/>
                    <a:pt x="18941" y="5375"/>
                    <a:pt x="19269" y="4675"/>
                  </a:cubicBezTo>
                  <a:cubicBezTo>
                    <a:pt x="19598" y="3975"/>
                    <a:pt x="19918" y="3175"/>
                    <a:pt x="20217" y="2475"/>
                  </a:cubicBezTo>
                  <a:cubicBezTo>
                    <a:pt x="20517" y="1775"/>
                    <a:pt x="20796" y="1175"/>
                    <a:pt x="21009" y="775"/>
                  </a:cubicBezTo>
                  <a:cubicBezTo>
                    <a:pt x="21222" y="375"/>
                    <a:pt x="21370" y="175"/>
                    <a:pt x="21465" y="75"/>
                  </a:cubicBezTo>
                  <a:cubicBezTo>
                    <a:pt x="21559" y="-25"/>
                    <a:pt x="21600" y="-25"/>
                    <a:pt x="21588" y="75"/>
                  </a:cubicBezTo>
                  <a:cubicBezTo>
                    <a:pt x="21575" y="175"/>
                    <a:pt x="21510" y="375"/>
                    <a:pt x="21444" y="5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8621587" y="3953616"/>
              <a:ext cx="197022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0" y="0"/>
                  </a:moveTo>
                  <a:cubicBezTo>
                    <a:pt x="4775" y="540"/>
                    <a:pt x="9549" y="1080"/>
                    <a:pt x="13074" y="2070"/>
                  </a:cubicBezTo>
                  <a:cubicBezTo>
                    <a:pt x="16598" y="3060"/>
                    <a:pt x="18872" y="4500"/>
                    <a:pt x="20122" y="6210"/>
                  </a:cubicBezTo>
                  <a:cubicBezTo>
                    <a:pt x="21373" y="7920"/>
                    <a:pt x="21600" y="9900"/>
                    <a:pt x="20236" y="12510"/>
                  </a:cubicBezTo>
                  <a:cubicBezTo>
                    <a:pt x="18872" y="15120"/>
                    <a:pt x="15916" y="1836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9265843" y="3661516"/>
              <a:ext cx="35195" cy="23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600" fill="norm" stroke="1" extrusionOk="0">
                  <a:moveTo>
                    <a:pt x="21127" y="0"/>
                  </a:moveTo>
                  <a:cubicBezTo>
                    <a:pt x="18586" y="3567"/>
                    <a:pt x="16045" y="7134"/>
                    <a:pt x="12868" y="10404"/>
                  </a:cubicBezTo>
                  <a:cubicBezTo>
                    <a:pt x="9692" y="13673"/>
                    <a:pt x="5880" y="16646"/>
                    <a:pt x="3339" y="18628"/>
                  </a:cubicBezTo>
                  <a:cubicBezTo>
                    <a:pt x="798" y="20609"/>
                    <a:pt x="-473" y="21600"/>
                    <a:pt x="162" y="21600"/>
                  </a:cubicBezTo>
                  <a:cubicBezTo>
                    <a:pt x="798" y="21600"/>
                    <a:pt x="3339" y="20609"/>
                    <a:pt x="5880" y="196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9410694" y="3642466"/>
              <a:ext cx="144344" cy="182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39" fill="norm" stroke="1" extrusionOk="0">
                  <a:moveTo>
                    <a:pt x="6322" y="0"/>
                  </a:moveTo>
                  <a:cubicBezTo>
                    <a:pt x="4757" y="4469"/>
                    <a:pt x="3191" y="8938"/>
                    <a:pt x="1939" y="12538"/>
                  </a:cubicBezTo>
                  <a:cubicBezTo>
                    <a:pt x="687" y="16138"/>
                    <a:pt x="-252" y="18869"/>
                    <a:pt x="61" y="20234"/>
                  </a:cubicBezTo>
                  <a:cubicBezTo>
                    <a:pt x="374" y="21600"/>
                    <a:pt x="1939" y="21600"/>
                    <a:pt x="5696" y="21228"/>
                  </a:cubicBezTo>
                  <a:cubicBezTo>
                    <a:pt x="9452" y="20855"/>
                    <a:pt x="15400" y="20110"/>
                    <a:pt x="21348" y="193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9520393" y="3756766"/>
              <a:ext cx="40995" cy="133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271" fill="norm" stroke="1" extrusionOk="0">
                  <a:moveTo>
                    <a:pt x="7957" y="0"/>
                  </a:moveTo>
                  <a:cubicBezTo>
                    <a:pt x="4717" y="5737"/>
                    <a:pt x="1477" y="11475"/>
                    <a:pt x="397" y="15187"/>
                  </a:cubicBezTo>
                  <a:cubicBezTo>
                    <a:pt x="-683" y="18900"/>
                    <a:pt x="397" y="20588"/>
                    <a:pt x="4177" y="21094"/>
                  </a:cubicBezTo>
                  <a:cubicBezTo>
                    <a:pt x="7957" y="21600"/>
                    <a:pt x="14437" y="20925"/>
                    <a:pt x="20917" y="202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9602927" y="3717066"/>
              <a:ext cx="122650" cy="174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0981" fill="norm" stroke="1" extrusionOk="0">
                  <a:moveTo>
                    <a:pt x="11486" y="192"/>
                  </a:moveTo>
                  <a:cubicBezTo>
                    <a:pt x="9656" y="-62"/>
                    <a:pt x="7825" y="-316"/>
                    <a:pt x="5995" y="1209"/>
                  </a:cubicBezTo>
                  <a:cubicBezTo>
                    <a:pt x="4164" y="2733"/>
                    <a:pt x="2334" y="6037"/>
                    <a:pt x="1235" y="9340"/>
                  </a:cubicBezTo>
                  <a:cubicBezTo>
                    <a:pt x="137" y="12644"/>
                    <a:pt x="-229" y="15948"/>
                    <a:pt x="137" y="18108"/>
                  </a:cubicBezTo>
                  <a:cubicBezTo>
                    <a:pt x="503" y="20268"/>
                    <a:pt x="1602" y="21284"/>
                    <a:pt x="4713" y="20903"/>
                  </a:cubicBezTo>
                  <a:cubicBezTo>
                    <a:pt x="7825" y="20522"/>
                    <a:pt x="12951" y="18743"/>
                    <a:pt x="16063" y="16329"/>
                  </a:cubicBezTo>
                  <a:cubicBezTo>
                    <a:pt x="19174" y="13915"/>
                    <a:pt x="20273" y="10865"/>
                    <a:pt x="20822" y="8705"/>
                  </a:cubicBezTo>
                  <a:cubicBezTo>
                    <a:pt x="21371" y="6545"/>
                    <a:pt x="21371" y="5275"/>
                    <a:pt x="20639" y="4258"/>
                  </a:cubicBezTo>
                  <a:cubicBezTo>
                    <a:pt x="19907" y="3242"/>
                    <a:pt x="18442" y="2479"/>
                    <a:pt x="16612" y="1971"/>
                  </a:cubicBezTo>
                  <a:cubicBezTo>
                    <a:pt x="14781" y="1463"/>
                    <a:pt x="12585" y="1209"/>
                    <a:pt x="12402" y="1463"/>
                  </a:cubicBezTo>
                  <a:cubicBezTo>
                    <a:pt x="12218" y="1717"/>
                    <a:pt x="14049" y="2479"/>
                    <a:pt x="15879" y="32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9828087" y="3667866"/>
              <a:ext cx="1778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3" y="3388"/>
                    <a:pt x="6686" y="6776"/>
                    <a:pt x="9643" y="10165"/>
                  </a:cubicBezTo>
                  <a:cubicBezTo>
                    <a:pt x="12600" y="13553"/>
                    <a:pt x="15171" y="16941"/>
                    <a:pt x="17100" y="18847"/>
                  </a:cubicBezTo>
                  <a:cubicBezTo>
                    <a:pt x="19029" y="20753"/>
                    <a:pt x="20314" y="211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9859837" y="3697172"/>
              <a:ext cx="171451" cy="23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21600" y="227"/>
                  </a:moveTo>
                  <a:cubicBezTo>
                    <a:pt x="20267" y="30"/>
                    <a:pt x="18933" y="-166"/>
                    <a:pt x="17733" y="227"/>
                  </a:cubicBezTo>
                  <a:cubicBezTo>
                    <a:pt x="16533" y="619"/>
                    <a:pt x="15467" y="1601"/>
                    <a:pt x="13467" y="3958"/>
                  </a:cubicBezTo>
                  <a:cubicBezTo>
                    <a:pt x="11467" y="6314"/>
                    <a:pt x="8533" y="10045"/>
                    <a:pt x="6133" y="13187"/>
                  </a:cubicBezTo>
                  <a:cubicBezTo>
                    <a:pt x="3733" y="16329"/>
                    <a:pt x="1867" y="18881"/>
                    <a:pt x="0" y="214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10143592" y="3648816"/>
              <a:ext cx="46446" cy="234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363" fill="norm" stroke="1" extrusionOk="0">
                  <a:moveTo>
                    <a:pt x="9337" y="0"/>
                  </a:moveTo>
                  <a:cubicBezTo>
                    <a:pt x="7459" y="5014"/>
                    <a:pt x="5581" y="10029"/>
                    <a:pt x="4172" y="13018"/>
                  </a:cubicBezTo>
                  <a:cubicBezTo>
                    <a:pt x="2764" y="16007"/>
                    <a:pt x="1824" y="16971"/>
                    <a:pt x="885" y="18225"/>
                  </a:cubicBezTo>
                  <a:cubicBezTo>
                    <a:pt x="-54" y="19479"/>
                    <a:pt x="-993" y="21021"/>
                    <a:pt x="2294" y="21311"/>
                  </a:cubicBezTo>
                  <a:cubicBezTo>
                    <a:pt x="5581" y="21600"/>
                    <a:pt x="13094" y="20636"/>
                    <a:pt x="20607" y="196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10232172" y="3671223"/>
              <a:ext cx="91216" cy="227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316" fill="norm" stroke="1" extrusionOk="0">
                  <a:moveTo>
                    <a:pt x="21155" y="280"/>
                  </a:moveTo>
                  <a:cubicBezTo>
                    <a:pt x="15755" y="82"/>
                    <a:pt x="10355" y="-116"/>
                    <a:pt x="6673" y="82"/>
                  </a:cubicBezTo>
                  <a:cubicBezTo>
                    <a:pt x="2991" y="280"/>
                    <a:pt x="1028" y="875"/>
                    <a:pt x="291" y="1667"/>
                  </a:cubicBezTo>
                  <a:cubicBezTo>
                    <a:pt x="-445" y="2460"/>
                    <a:pt x="46" y="3451"/>
                    <a:pt x="3728" y="5928"/>
                  </a:cubicBezTo>
                  <a:cubicBezTo>
                    <a:pt x="7410" y="8405"/>
                    <a:pt x="14282" y="12368"/>
                    <a:pt x="17719" y="14845"/>
                  </a:cubicBezTo>
                  <a:cubicBezTo>
                    <a:pt x="21155" y="17323"/>
                    <a:pt x="21155" y="18313"/>
                    <a:pt x="20419" y="19205"/>
                  </a:cubicBezTo>
                  <a:cubicBezTo>
                    <a:pt x="19682" y="20097"/>
                    <a:pt x="18210" y="20890"/>
                    <a:pt x="16246" y="21187"/>
                  </a:cubicBezTo>
                  <a:cubicBezTo>
                    <a:pt x="14282" y="21484"/>
                    <a:pt x="11828" y="21286"/>
                    <a:pt x="10110" y="20394"/>
                  </a:cubicBezTo>
                  <a:cubicBezTo>
                    <a:pt x="8391" y="19502"/>
                    <a:pt x="7410" y="17917"/>
                    <a:pt x="6428" y="163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10278937" y="3661516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5300"/>
                    <a:pt x="12218" y="9000"/>
                    <a:pt x="15818" y="5400"/>
                  </a:cubicBezTo>
                  <a:cubicBezTo>
                    <a:pt x="19418" y="1800"/>
                    <a:pt x="2050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10418637" y="3686916"/>
              <a:ext cx="141187" cy="155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0908" fill="norm" stroke="1" extrusionOk="0">
                  <a:moveTo>
                    <a:pt x="14294" y="0"/>
                  </a:moveTo>
                  <a:cubicBezTo>
                    <a:pt x="10482" y="1989"/>
                    <a:pt x="6671" y="3979"/>
                    <a:pt x="4447" y="6537"/>
                  </a:cubicBezTo>
                  <a:cubicBezTo>
                    <a:pt x="2224" y="9095"/>
                    <a:pt x="1588" y="12221"/>
                    <a:pt x="1588" y="14637"/>
                  </a:cubicBezTo>
                  <a:cubicBezTo>
                    <a:pt x="1588" y="17053"/>
                    <a:pt x="2224" y="18758"/>
                    <a:pt x="4924" y="19895"/>
                  </a:cubicBezTo>
                  <a:cubicBezTo>
                    <a:pt x="7624" y="21032"/>
                    <a:pt x="12388" y="21600"/>
                    <a:pt x="15882" y="19468"/>
                  </a:cubicBezTo>
                  <a:cubicBezTo>
                    <a:pt x="19376" y="17337"/>
                    <a:pt x="21600" y="12505"/>
                    <a:pt x="21124" y="9237"/>
                  </a:cubicBezTo>
                  <a:cubicBezTo>
                    <a:pt x="20647" y="5968"/>
                    <a:pt x="17471" y="4263"/>
                    <a:pt x="13500" y="4689"/>
                  </a:cubicBezTo>
                  <a:cubicBezTo>
                    <a:pt x="9529" y="5116"/>
                    <a:pt x="4765" y="7674"/>
                    <a:pt x="0" y="102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10024937" y="4029277"/>
              <a:ext cx="450851" cy="44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20868"/>
                  </a:moveTo>
                  <a:cubicBezTo>
                    <a:pt x="3144" y="14977"/>
                    <a:pt x="6287" y="9086"/>
                    <a:pt x="9279" y="5159"/>
                  </a:cubicBezTo>
                  <a:cubicBezTo>
                    <a:pt x="12270" y="1232"/>
                    <a:pt x="15110" y="-732"/>
                    <a:pt x="17138" y="250"/>
                  </a:cubicBezTo>
                  <a:cubicBezTo>
                    <a:pt x="19166" y="1232"/>
                    <a:pt x="20383" y="5159"/>
                    <a:pt x="21600" y="90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10014099" y="4186364"/>
              <a:ext cx="156889" cy="165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055" fill="norm" stroke="1" extrusionOk="0">
                  <a:moveTo>
                    <a:pt x="4866" y="4331"/>
                  </a:moveTo>
                  <a:cubicBezTo>
                    <a:pt x="5434" y="2981"/>
                    <a:pt x="6003" y="1631"/>
                    <a:pt x="7282" y="821"/>
                  </a:cubicBezTo>
                  <a:cubicBezTo>
                    <a:pt x="8561" y="11"/>
                    <a:pt x="10550" y="-259"/>
                    <a:pt x="11687" y="281"/>
                  </a:cubicBezTo>
                  <a:cubicBezTo>
                    <a:pt x="12824" y="821"/>
                    <a:pt x="13108" y="2171"/>
                    <a:pt x="12682" y="4061"/>
                  </a:cubicBezTo>
                  <a:cubicBezTo>
                    <a:pt x="12255" y="5951"/>
                    <a:pt x="11119" y="8381"/>
                    <a:pt x="9982" y="10136"/>
                  </a:cubicBezTo>
                  <a:cubicBezTo>
                    <a:pt x="8845" y="11891"/>
                    <a:pt x="7708" y="12971"/>
                    <a:pt x="5719" y="14726"/>
                  </a:cubicBezTo>
                  <a:cubicBezTo>
                    <a:pt x="3729" y="16481"/>
                    <a:pt x="887" y="18911"/>
                    <a:pt x="177" y="20126"/>
                  </a:cubicBezTo>
                  <a:cubicBezTo>
                    <a:pt x="-534" y="21341"/>
                    <a:pt x="887" y="21341"/>
                    <a:pt x="4724" y="20261"/>
                  </a:cubicBezTo>
                  <a:cubicBezTo>
                    <a:pt x="8561" y="19181"/>
                    <a:pt x="14813" y="17021"/>
                    <a:pt x="21066" y="148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10186154" y="4195450"/>
              <a:ext cx="88551" cy="205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404" fill="norm" stroke="1" extrusionOk="0">
                  <a:moveTo>
                    <a:pt x="19006" y="605"/>
                  </a:moveTo>
                  <a:cubicBezTo>
                    <a:pt x="16494" y="385"/>
                    <a:pt x="13982" y="164"/>
                    <a:pt x="10717" y="54"/>
                  </a:cubicBezTo>
                  <a:cubicBezTo>
                    <a:pt x="7452" y="-56"/>
                    <a:pt x="3434" y="-56"/>
                    <a:pt x="1424" y="605"/>
                  </a:cubicBezTo>
                  <a:cubicBezTo>
                    <a:pt x="-585" y="1266"/>
                    <a:pt x="-585" y="2589"/>
                    <a:pt x="2178" y="4683"/>
                  </a:cubicBezTo>
                  <a:cubicBezTo>
                    <a:pt x="4941" y="6777"/>
                    <a:pt x="10466" y="9642"/>
                    <a:pt x="14485" y="12287"/>
                  </a:cubicBezTo>
                  <a:cubicBezTo>
                    <a:pt x="18503" y="14932"/>
                    <a:pt x="21015" y="17356"/>
                    <a:pt x="21015" y="18899"/>
                  </a:cubicBezTo>
                  <a:cubicBezTo>
                    <a:pt x="21015" y="20442"/>
                    <a:pt x="18503" y="21103"/>
                    <a:pt x="15992" y="21324"/>
                  </a:cubicBezTo>
                  <a:cubicBezTo>
                    <a:pt x="13480" y="21544"/>
                    <a:pt x="10968" y="21324"/>
                    <a:pt x="8959" y="20442"/>
                  </a:cubicBezTo>
                  <a:cubicBezTo>
                    <a:pt x="6950" y="19560"/>
                    <a:pt x="5443" y="18017"/>
                    <a:pt x="3936" y="164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10202737" y="4188566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10367895" y="4188566"/>
              <a:ext cx="111122" cy="195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216" fill="norm" stroke="1" extrusionOk="0">
                  <a:moveTo>
                    <a:pt x="16789" y="0"/>
                  </a:moveTo>
                  <a:cubicBezTo>
                    <a:pt x="12789" y="1149"/>
                    <a:pt x="8789" y="2298"/>
                    <a:pt x="5789" y="5170"/>
                  </a:cubicBezTo>
                  <a:cubicBezTo>
                    <a:pt x="2789" y="8043"/>
                    <a:pt x="789" y="12638"/>
                    <a:pt x="189" y="15511"/>
                  </a:cubicBezTo>
                  <a:cubicBezTo>
                    <a:pt x="-411" y="18383"/>
                    <a:pt x="389" y="19532"/>
                    <a:pt x="2989" y="20336"/>
                  </a:cubicBezTo>
                  <a:cubicBezTo>
                    <a:pt x="5589" y="21140"/>
                    <a:pt x="9989" y="21600"/>
                    <a:pt x="13789" y="20796"/>
                  </a:cubicBezTo>
                  <a:cubicBezTo>
                    <a:pt x="17589" y="19991"/>
                    <a:pt x="20789" y="17923"/>
                    <a:pt x="20989" y="14936"/>
                  </a:cubicBezTo>
                  <a:cubicBezTo>
                    <a:pt x="21189" y="11949"/>
                    <a:pt x="18389" y="8043"/>
                    <a:pt x="15989" y="5745"/>
                  </a:cubicBezTo>
                  <a:cubicBezTo>
                    <a:pt x="13589" y="3447"/>
                    <a:pt x="11589" y="2757"/>
                    <a:pt x="9589" y="20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10037637" y="3636116"/>
              <a:ext cx="5143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9" y="18857"/>
                    <a:pt x="4978" y="16114"/>
                    <a:pt x="7333" y="13457"/>
                  </a:cubicBezTo>
                  <a:cubicBezTo>
                    <a:pt x="9689" y="10800"/>
                    <a:pt x="11911" y="8229"/>
                    <a:pt x="14267" y="6000"/>
                  </a:cubicBezTo>
                  <a:cubicBezTo>
                    <a:pt x="16622" y="3771"/>
                    <a:pt x="19111" y="18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10558337" y="3293216"/>
              <a:ext cx="133351" cy="21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21600" y="0"/>
                  </a:moveTo>
                  <a:cubicBezTo>
                    <a:pt x="17829" y="1497"/>
                    <a:pt x="14057" y="2994"/>
                    <a:pt x="10629" y="5667"/>
                  </a:cubicBezTo>
                  <a:cubicBezTo>
                    <a:pt x="7200" y="8341"/>
                    <a:pt x="4114" y="12190"/>
                    <a:pt x="2571" y="14650"/>
                  </a:cubicBezTo>
                  <a:cubicBezTo>
                    <a:pt x="1029" y="17109"/>
                    <a:pt x="1029" y="18178"/>
                    <a:pt x="1714" y="19034"/>
                  </a:cubicBezTo>
                  <a:cubicBezTo>
                    <a:pt x="2400" y="19889"/>
                    <a:pt x="3771" y="20531"/>
                    <a:pt x="5314" y="20958"/>
                  </a:cubicBezTo>
                  <a:cubicBezTo>
                    <a:pt x="6857" y="21386"/>
                    <a:pt x="8571" y="21600"/>
                    <a:pt x="9771" y="21065"/>
                  </a:cubicBezTo>
                  <a:cubicBezTo>
                    <a:pt x="10971" y="20531"/>
                    <a:pt x="11657" y="19248"/>
                    <a:pt x="10800" y="18392"/>
                  </a:cubicBezTo>
                  <a:cubicBezTo>
                    <a:pt x="9943" y="17537"/>
                    <a:pt x="7543" y="17109"/>
                    <a:pt x="5486" y="17109"/>
                  </a:cubicBezTo>
                  <a:cubicBezTo>
                    <a:pt x="3429" y="17109"/>
                    <a:pt x="1714" y="17537"/>
                    <a:pt x="0" y="179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9948737" y="4262503"/>
              <a:ext cx="692151" cy="18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21374"/>
                  </a:moveTo>
                  <a:cubicBezTo>
                    <a:pt x="1519" y="18462"/>
                    <a:pt x="3039" y="15549"/>
                    <a:pt x="4987" y="12637"/>
                  </a:cubicBezTo>
                  <a:cubicBezTo>
                    <a:pt x="6936" y="9725"/>
                    <a:pt x="9314" y="6812"/>
                    <a:pt x="11725" y="4628"/>
                  </a:cubicBezTo>
                  <a:cubicBezTo>
                    <a:pt x="14136" y="2444"/>
                    <a:pt x="16580" y="987"/>
                    <a:pt x="18231" y="381"/>
                  </a:cubicBezTo>
                  <a:cubicBezTo>
                    <a:pt x="19883" y="-226"/>
                    <a:pt x="20741" y="17"/>
                    <a:pt x="21600" y="2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10672637" y="4296516"/>
              <a:ext cx="19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10786426" y="4360016"/>
              <a:ext cx="109952" cy="14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468" fill="norm" stroke="1" extrusionOk="0">
                  <a:moveTo>
                    <a:pt x="15697" y="0"/>
                  </a:moveTo>
                  <a:cubicBezTo>
                    <a:pt x="10897" y="2777"/>
                    <a:pt x="6097" y="5554"/>
                    <a:pt x="3297" y="8794"/>
                  </a:cubicBezTo>
                  <a:cubicBezTo>
                    <a:pt x="497" y="12034"/>
                    <a:pt x="-303" y="15737"/>
                    <a:pt x="97" y="18051"/>
                  </a:cubicBezTo>
                  <a:cubicBezTo>
                    <a:pt x="497" y="20366"/>
                    <a:pt x="2097" y="21291"/>
                    <a:pt x="4897" y="21446"/>
                  </a:cubicBezTo>
                  <a:cubicBezTo>
                    <a:pt x="7697" y="21600"/>
                    <a:pt x="11697" y="20983"/>
                    <a:pt x="15097" y="18514"/>
                  </a:cubicBezTo>
                  <a:cubicBezTo>
                    <a:pt x="18497" y="16046"/>
                    <a:pt x="21297" y="11726"/>
                    <a:pt x="20697" y="8640"/>
                  </a:cubicBezTo>
                  <a:cubicBezTo>
                    <a:pt x="20097" y="5554"/>
                    <a:pt x="16097" y="3703"/>
                    <a:pt x="12097" y="18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11104437" y="3976900"/>
              <a:ext cx="1397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0800"/>
                    <a:pt x="10473" y="0"/>
                    <a:pt x="14073" y="0"/>
                  </a:cubicBezTo>
                  <a:cubicBezTo>
                    <a:pt x="17673" y="0"/>
                    <a:pt x="1963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11085387" y="4137766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11545674" y="3917340"/>
              <a:ext cx="162530" cy="281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61" fill="norm" stroke="1" extrusionOk="0">
                  <a:moveTo>
                    <a:pt x="17873" y="6148"/>
                  </a:moveTo>
                  <a:cubicBezTo>
                    <a:pt x="17873" y="5342"/>
                    <a:pt x="17873" y="4536"/>
                    <a:pt x="17042" y="3488"/>
                  </a:cubicBezTo>
                  <a:cubicBezTo>
                    <a:pt x="16211" y="2440"/>
                    <a:pt x="14550" y="1151"/>
                    <a:pt x="12335" y="506"/>
                  </a:cubicBezTo>
                  <a:cubicBezTo>
                    <a:pt x="10119" y="-139"/>
                    <a:pt x="7350" y="-139"/>
                    <a:pt x="5273" y="345"/>
                  </a:cubicBezTo>
                  <a:cubicBezTo>
                    <a:pt x="3196" y="828"/>
                    <a:pt x="1811" y="1795"/>
                    <a:pt x="1673" y="3085"/>
                  </a:cubicBezTo>
                  <a:cubicBezTo>
                    <a:pt x="1535" y="4374"/>
                    <a:pt x="2642" y="5986"/>
                    <a:pt x="4996" y="8162"/>
                  </a:cubicBezTo>
                  <a:cubicBezTo>
                    <a:pt x="7350" y="10339"/>
                    <a:pt x="10950" y="13079"/>
                    <a:pt x="12335" y="15174"/>
                  </a:cubicBezTo>
                  <a:cubicBezTo>
                    <a:pt x="13719" y="17270"/>
                    <a:pt x="12888" y="18721"/>
                    <a:pt x="10811" y="19768"/>
                  </a:cubicBezTo>
                  <a:cubicBezTo>
                    <a:pt x="8735" y="20816"/>
                    <a:pt x="5411" y="21461"/>
                    <a:pt x="3196" y="21461"/>
                  </a:cubicBezTo>
                  <a:cubicBezTo>
                    <a:pt x="981" y="21461"/>
                    <a:pt x="-127" y="20816"/>
                    <a:pt x="11" y="19849"/>
                  </a:cubicBezTo>
                  <a:cubicBezTo>
                    <a:pt x="150" y="18882"/>
                    <a:pt x="1535" y="17592"/>
                    <a:pt x="4858" y="15819"/>
                  </a:cubicBezTo>
                  <a:cubicBezTo>
                    <a:pt x="8181" y="14046"/>
                    <a:pt x="13442" y="11789"/>
                    <a:pt x="16627" y="9774"/>
                  </a:cubicBezTo>
                  <a:cubicBezTo>
                    <a:pt x="19811" y="7760"/>
                    <a:pt x="20919" y="5986"/>
                    <a:pt x="21196" y="4697"/>
                  </a:cubicBezTo>
                  <a:cubicBezTo>
                    <a:pt x="21473" y="3407"/>
                    <a:pt x="20919" y="2601"/>
                    <a:pt x="19119" y="2279"/>
                  </a:cubicBezTo>
                  <a:cubicBezTo>
                    <a:pt x="17319" y="1957"/>
                    <a:pt x="14273" y="2118"/>
                    <a:pt x="12611" y="2682"/>
                  </a:cubicBezTo>
                  <a:cubicBezTo>
                    <a:pt x="10950" y="3246"/>
                    <a:pt x="10673" y="4213"/>
                    <a:pt x="10396" y="51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1790242" y="3940916"/>
              <a:ext cx="133346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15187" y="0"/>
                  </a:moveTo>
                  <a:cubicBezTo>
                    <a:pt x="12487" y="3476"/>
                    <a:pt x="9787" y="6952"/>
                    <a:pt x="7424" y="9807"/>
                  </a:cubicBezTo>
                  <a:cubicBezTo>
                    <a:pt x="5062" y="12662"/>
                    <a:pt x="3037" y="14897"/>
                    <a:pt x="1687" y="16634"/>
                  </a:cubicBezTo>
                  <a:cubicBezTo>
                    <a:pt x="337" y="18372"/>
                    <a:pt x="-338" y="19614"/>
                    <a:pt x="168" y="20234"/>
                  </a:cubicBezTo>
                  <a:cubicBezTo>
                    <a:pt x="674" y="20855"/>
                    <a:pt x="2362" y="20855"/>
                    <a:pt x="6074" y="20979"/>
                  </a:cubicBezTo>
                  <a:cubicBezTo>
                    <a:pt x="9787" y="21103"/>
                    <a:pt x="15525" y="21352"/>
                    <a:pt x="2126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1860087" y="4074266"/>
              <a:ext cx="508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85"/>
                    <a:pt x="7200" y="9969"/>
                    <a:pt x="3600" y="13569"/>
                  </a:cubicBezTo>
                  <a:cubicBezTo>
                    <a:pt x="0" y="17169"/>
                    <a:pt x="0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2959566" y="4154659"/>
              <a:ext cx="98479" cy="199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155" fill="norm" stroke="1" extrusionOk="0">
                  <a:moveTo>
                    <a:pt x="14387" y="2929"/>
                  </a:moveTo>
                  <a:cubicBezTo>
                    <a:pt x="14387" y="1804"/>
                    <a:pt x="14387" y="679"/>
                    <a:pt x="13262" y="229"/>
                  </a:cubicBezTo>
                  <a:cubicBezTo>
                    <a:pt x="12137" y="-221"/>
                    <a:pt x="9887" y="4"/>
                    <a:pt x="7412" y="791"/>
                  </a:cubicBezTo>
                  <a:cubicBezTo>
                    <a:pt x="4937" y="1579"/>
                    <a:pt x="2237" y="2929"/>
                    <a:pt x="887" y="4166"/>
                  </a:cubicBezTo>
                  <a:cubicBezTo>
                    <a:pt x="-463" y="5404"/>
                    <a:pt x="-463" y="6529"/>
                    <a:pt x="2237" y="8104"/>
                  </a:cubicBezTo>
                  <a:cubicBezTo>
                    <a:pt x="4937" y="9679"/>
                    <a:pt x="10337" y="11704"/>
                    <a:pt x="13487" y="13279"/>
                  </a:cubicBezTo>
                  <a:cubicBezTo>
                    <a:pt x="16637" y="14854"/>
                    <a:pt x="17537" y="15979"/>
                    <a:pt x="17762" y="17104"/>
                  </a:cubicBezTo>
                  <a:cubicBezTo>
                    <a:pt x="17987" y="18229"/>
                    <a:pt x="17537" y="19354"/>
                    <a:pt x="16187" y="20141"/>
                  </a:cubicBezTo>
                  <a:cubicBezTo>
                    <a:pt x="14837" y="20929"/>
                    <a:pt x="12587" y="21379"/>
                    <a:pt x="11237" y="21042"/>
                  </a:cubicBezTo>
                  <a:cubicBezTo>
                    <a:pt x="9887" y="20704"/>
                    <a:pt x="9437" y="19579"/>
                    <a:pt x="10787" y="18116"/>
                  </a:cubicBezTo>
                  <a:cubicBezTo>
                    <a:pt x="12137" y="16654"/>
                    <a:pt x="15287" y="14854"/>
                    <a:pt x="17537" y="13391"/>
                  </a:cubicBezTo>
                  <a:cubicBezTo>
                    <a:pt x="19787" y="11929"/>
                    <a:pt x="21137" y="10804"/>
                    <a:pt x="20912" y="9116"/>
                  </a:cubicBezTo>
                  <a:cubicBezTo>
                    <a:pt x="20687" y="7429"/>
                    <a:pt x="18887" y="5179"/>
                    <a:pt x="16412" y="4054"/>
                  </a:cubicBezTo>
                  <a:cubicBezTo>
                    <a:pt x="13937" y="2929"/>
                    <a:pt x="10787" y="2929"/>
                    <a:pt x="9437" y="3491"/>
                  </a:cubicBezTo>
                  <a:cubicBezTo>
                    <a:pt x="8087" y="4054"/>
                    <a:pt x="8537" y="5179"/>
                    <a:pt x="8987" y="63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3091532" y="4175866"/>
              <a:ext cx="75406" cy="12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10" fill="norm" stroke="1" extrusionOk="0">
                  <a:moveTo>
                    <a:pt x="12375" y="0"/>
                  </a:moveTo>
                  <a:cubicBezTo>
                    <a:pt x="9375" y="3411"/>
                    <a:pt x="6375" y="6821"/>
                    <a:pt x="4275" y="9474"/>
                  </a:cubicBezTo>
                  <a:cubicBezTo>
                    <a:pt x="2175" y="12126"/>
                    <a:pt x="975" y="14021"/>
                    <a:pt x="375" y="15916"/>
                  </a:cubicBezTo>
                  <a:cubicBezTo>
                    <a:pt x="-225" y="17811"/>
                    <a:pt x="-225" y="19705"/>
                    <a:pt x="1275" y="20653"/>
                  </a:cubicBezTo>
                  <a:cubicBezTo>
                    <a:pt x="2775" y="21600"/>
                    <a:pt x="5775" y="21600"/>
                    <a:pt x="9375" y="21411"/>
                  </a:cubicBezTo>
                  <a:cubicBezTo>
                    <a:pt x="12975" y="21221"/>
                    <a:pt x="17175" y="20842"/>
                    <a:pt x="21375" y="204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3163481" y="4245716"/>
              <a:ext cx="980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431"/>
                    <a:pt x="2735" y="8862"/>
                    <a:pt x="575" y="12462"/>
                  </a:cubicBezTo>
                  <a:cubicBezTo>
                    <a:pt x="-1585" y="16062"/>
                    <a:pt x="2735" y="18831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9580437" y="4899766"/>
              <a:ext cx="19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503"/>
                    <a:pt x="12000" y="13006"/>
                    <a:pt x="8400" y="16606"/>
                  </a:cubicBezTo>
                  <a:cubicBezTo>
                    <a:pt x="4800" y="20206"/>
                    <a:pt x="2400" y="209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9710523" y="4903262"/>
              <a:ext cx="123915" cy="240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63" fill="norm" stroke="1" extrusionOk="0">
                  <a:moveTo>
                    <a:pt x="21432" y="1381"/>
                  </a:moveTo>
                  <a:cubicBezTo>
                    <a:pt x="19968" y="817"/>
                    <a:pt x="18503" y="254"/>
                    <a:pt x="16856" y="66"/>
                  </a:cubicBezTo>
                  <a:cubicBezTo>
                    <a:pt x="15208" y="-122"/>
                    <a:pt x="13378" y="66"/>
                    <a:pt x="10815" y="1005"/>
                  </a:cubicBezTo>
                  <a:cubicBezTo>
                    <a:pt x="8252" y="1944"/>
                    <a:pt x="4957" y="3635"/>
                    <a:pt x="3310" y="4949"/>
                  </a:cubicBezTo>
                  <a:cubicBezTo>
                    <a:pt x="1663" y="6264"/>
                    <a:pt x="1663" y="7203"/>
                    <a:pt x="1479" y="8142"/>
                  </a:cubicBezTo>
                  <a:cubicBezTo>
                    <a:pt x="1296" y="9081"/>
                    <a:pt x="930" y="10021"/>
                    <a:pt x="1663" y="10396"/>
                  </a:cubicBezTo>
                  <a:cubicBezTo>
                    <a:pt x="2395" y="10772"/>
                    <a:pt x="4225" y="10584"/>
                    <a:pt x="6056" y="10490"/>
                  </a:cubicBezTo>
                  <a:cubicBezTo>
                    <a:pt x="7886" y="10396"/>
                    <a:pt x="9717" y="10396"/>
                    <a:pt x="11547" y="10678"/>
                  </a:cubicBezTo>
                  <a:cubicBezTo>
                    <a:pt x="13378" y="10960"/>
                    <a:pt x="15208" y="11523"/>
                    <a:pt x="16124" y="12650"/>
                  </a:cubicBezTo>
                  <a:cubicBezTo>
                    <a:pt x="17039" y="13777"/>
                    <a:pt x="17039" y="15468"/>
                    <a:pt x="16307" y="16688"/>
                  </a:cubicBezTo>
                  <a:cubicBezTo>
                    <a:pt x="15574" y="17909"/>
                    <a:pt x="14110" y="18661"/>
                    <a:pt x="12646" y="19318"/>
                  </a:cubicBezTo>
                  <a:cubicBezTo>
                    <a:pt x="11181" y="19975"/>
                    <a:pt x="9717" y="20539"/>
                    <a:pt x="8069" y="20915"/>
                  </a:cubicBezTo>
                  <a:cubicBezTo>
                    <a:pt x="6422" y="21290"/>
                    <a:pt x="4591" y="21478"/>
                    <a:pt x="2944" y="21290"/>
                  </a:cubicBezTo>
                  <a:cubicBezTo>
                    <a:pt x="1296" y="21102"/>
                    <a:pt x="-168" y="20539"/>
                    <a:pt x="15" y="19788"/>
                  </a:cubicBezTo>
                  <a:cubicBezTo>
                    <a:pt x="198" y="19036"/>
                    <a:pt x="2029" y="18097"/>
                    <a:pt x="3859" y="171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9874255" y="4991751"/>
              <a:ext cx="99883" cy="166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274" fill="norm" stroke="1" extrusionOk="0">
                  <a:moveTo>
                    <a:pt x="21235" y="2036"/>
                  </a:moveTo>
                  <a:cubicBezTo>
                    <a:pt x="17635" y="956"/>
                    <a:pt x="14035" y="-124"/>
                    <a:pt x="11335" y="11"/>
                  </a:cubicBezTo>
                  <a:cubicBezTo>
                    <a:pt x="8635" y="146"/>
                    <a:pt x="6835" y="1496"/>
                    <a:pt x="4810" y="4736"/>
                  </a:cubicBezTo>
                  <a:cubicBezTo>
                    <a:pt x="2785" y="7976"/>
                    <a:pt x="535" y="13106"/>
                    <a:pt x="85" y="16211"/>
                  </a:cubicBezTo>
                  <a:cubicBezTo>
                    <a:pt x="-365" y="19316"/>
                    <a:pt x="985" y="20396"/>
                    <a:pt x="3910" y="20936"/>
                  </a:cubicBezTo>
                  <a:cubicBezTo>
                    <a:pt x="6835" y="21476"/>
                    <a:pt x="11335" y="21476"/>
                    <a:pt x="14260" y="20126"/>
                  </a:cubicBezTo>
                  <a:cubicBezTo>
                    <a:pt x="17185" y="18776"/>
                    <a:pt x="18535" y="16076"/>
                    <a:pt x="19210" y="14051"/>
                  </a:cubicBezTo>
                  <a:cubicBezTo>
                    <a:pt x="19885" y="12026"/>
                    <a:pt x="19885" y="10676"/>
                    <a:pt x="18985" y="9596"/>
                  </a:cubicBezTo>
                  <a:cubicBezTo>
                    <a:pt x="18085" y="8516"/>
                    <a:pt x="16285" y="7706"/>
                    <a:pt x="14260" y="6896"/>
                  </a:cubicBezTo>
                  <a:cubicBezTo>
                    <a:pt x="12235" y="6086"/>
                    <a:pt x="9985" y="5276"/>
                    <a:pt x="9085" y="4871"/>
                  </a:cubicBezTo>
                  <a:cubicBezTo>
                    <a:pt x="8185" y="4466"/>
                    <a:pt x="8635" y="4466"/>
                    <a:pt x="9085" y="44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10088437" y="4995016"/>
              <a:ext cx="1206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5" y="189"/>
                    <a:pt x="3789" y="379"/>
                    <a:pt x="6063" y="1516"/>
                  </a:cubicBezTo>
                  <a:cubicBezTo>
                    <a:pt x="8337" y="2653"/>
                    <a:pt x="10989" y="4737"/>
                    <a:pt x="13453" y="7863"/>
                  </a:cubicBezTo>
                  <a:cubicBezTo>
                    <a:pt x="15916" y="10989"/>
                    <a:pt x="18189" y="15158"/>
                    <a:pt x="19516" y="17621"/>
                  </a:cubicBezTo>
                  <a:cubicBezTo>
                    <a:pt x="20842" y="20084"/>
                    <a:pt x="21221" y="208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10088437" y="5033116"/>
              <a:ext cx="165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2925"/>
                    <a:pt x="13846" y="5850"/>
                    <a:pt x="10246" y="9450"/>
                  </a:cubicBezTo>
                  <a:cubicBezTo>
                    <a:pt x="6646" y="13050"/>
                    <a:pt x="3323" y="173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10374214" y="5033116"/>
              <a:ext cx="50774" cy="197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493" fill="norm" stroke="1" extrusionOk="0">
                  <a:moveTo>
                    <a:pt x="15541" y="0"/>
                  </a:moveTo>
                  <a:cubicBezTo>
                    <a:pt x="18133" y="1149"/>
                    <a:pt x="20725" y="2298"/>
                    <a:pt x="18565" y="5400"/>
                  </a:cubicBezTo>
                  <a:cubicBezTo>
                    <a:pt x="16405" y="8502"/>
                    <a:pt x="9493" y="13557"/>
                    <a:pt x="5173" y="16774"/>
                  </a:cubicBezTo>
                  <a:cubicBezTo>
                    <a:pt x="853" y="19991"/>
                    <a:pt x="-875" y="21370"/>
                    <a:pt x="421" y="21485"/>
                  </a:cubicBezTo>
                  <a:cubicBezTo>
                    <a:pt x="1717" y="21600"/>
                    <a:pt x="6037" y="20451"/>
                    <a:pt x="9925" y="19187"/>
                  </a:cubicBezTo>
                  <a:cubicBezTo>
                    <a:pt x="13813" y="17923"/>
                    <a:pt x="17269" y="16545"/>
                    <a:pt x="20725" y="151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10460780" y="5033116"/>
              <a:ext cx="113522" cy="238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391" fill="norm" stroke="1" extrusionOk="0">
                  <a:moveTo>
                    <a:pt x="14567" y="0"/>
                  </a:moveTo>
                  <a:cubicBezTo>
                    <a:pt x="11032" y="3411"/>
                    <a:pt x="7498" y="6821"/>
                    <a:pt x="5141" y="8905"/>
                  </a:cubicBezTo>
                  <a:cubicBezTo>
                    <a:pt x="2785" y="10989"/>
                    <a:pt x="1607" y="11747"/>
                    <a:pt x="821" y="12600"/>
                  </a:cubicBezTo>
                  <a:cubicBezTo>
                    <a:pt x="36" y="13453"/>
                    <a:pt x="-357" y="14400"/>
                    <a:pt x="428" y="14779"/>
                  </a:cubicBezTo>
                  <a:cubicBezTo>
                    <a:pt x="1214" y="15158"/>
                    <a:pt x="3178" y="14968"/>
                    <a:pt x="6319" y="14684"/>
                  </a:cubicBezTo>
                  <a:cubicBezTo>
                    <a:pt x="9461" y="14400"/>
                    <a:pt x="13781" y="14021"/>
                    <a:pt x="16727" y="13547"/>
                  </a:cubicBezTo>
                  <a:cubicBezTo>
                    <a:pt x="19672" y="13074"/>
                    <a:pt x="21243" y="12505"/>
                    <a:pt x="21047" y="12032"/>
                  </a:cubicBezTo>
                  <a:cubicBezTo>
                    <a:pt x="20850" y="11558"/>
                    <a:pt x="18887" y="11179"/>
                    <a:pt x="17512" y="11558"/>
                  </a:cubicBezTo>
                  <a:cubicBezTo>
                    <a:pt x="16138" y="11937"/>
                    <a:pt x="15352" y="13074"/>
                    <a:pt x="14567" y="14400"/>
                  </a:cubicBezTo>
                  <a:cubicBezTo>
                    <a:pt x="13781" y="15726"/>
                    <a:pt x="12996" y="17242"/>
                    <a:pt x="12407" y="18568"/>
                  </a:cubicBezTo>
                  <a:cubicBezTo>
                    <a:pt x="11818" y="19895"/>
                    <a:pt x="11425" y="21032"/>
                    <a:pt x="12603" y="21316"/>
                  </a:cubicBezTo>
                  <a:cubicBezTo>
                    <a:pt x="13781" y="21600"/>
                    <a:pt x="16530" y="21032"/>
                    <a:pt x="19279" y="204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10567615" y="5128366"/>
              <a:ext cx="121607" cy="158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308" fill="norm" stroke="1" extrusionOk="0">
                  <a:moveTo>
                    <a:pt x="15968" y="0"/>
                  </a:moveTo>
                  <a:cubicBezTo>
                    <a:pt x="11209" y="3979"/>
                    <a:pt x="6450" y="7958"/>
                    <a:pt x="3704" y="10942"/>
                  </a:cubicBezTo>
                  <a:cubicBezTo>
                    <a:pt x="958" y="13926"/>
                    <a:pt x="226" y="15916"/>
                    <a:pt x="43" y="17621"/>
                  </a:cubicBezTo>
                  <a:cubicBezTo>
                    <a:pt x="-140" y="19326"/>
                    <a:pt x="226" y="20747"/>
                    <a:pt x="1874" y="21174"/>
                  </a:cubicBezTo>
                  <a:cubicBezTo>
                    <a:pt x="3521" y="21600"/>
                    <a:pt x="6450" y="21032"/>
                    <a:pt x="9928" y="19184"/>
                  </a:cubicBezTo>
                  <a:cubicBezTo>
                    <a:pt x="13406" y="17337"/>
                    <a:pt x="17433" y="14211"/>
                    <a:pt x="19446" y="11795"/>
                  </a:cubicBezTo>
                  <a:cubicBezTo>
                    <a:pt x="21460" y="9379"/>
                    <a:pt x="21460" y="7674"/>
                    <a:pt x="19996" y="6679"/>
                  </a:cubicBezTo>
                  <a:cubicBezTo>
                    <a:pt x="18531" y="5684"/>
                    <a:pt x="15602" y="5400"/>
                    <a:pt x="13406" y="5684"/>
                  </a:cubicBezTo>
                  <a:cubicBezTo>
                    <a:pt x="11209" y="5968"/>
                    <a:pt x="9745" y="6821"/>
                    <a:pt x="8280" y="76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10278937" y="5387493"/>
              <a:ext cx="3810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600" y="11040"/>
                    <a:pt x="7200" y="1783"/>
                    <a:pt x="10800" y="240"/>
                  </a:cubicBezTo>
                  <a:cubicBezTo>
                    <a:pt x="14400" y="-1303"/>
                    <a:pt x="180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10304337" y="5487406"/>
              <a:ext cx="152401" cy="15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4780"/>
                  </a:moveTo>
                  <a:cubicBezTo>
                    <a:pt x="900" y="3321"/>
                    <a:pt x="1800" y="1861"/>
                    <a:pt x="3600" y="986"/>
                  </a:cubicBezTo>
                  <a:cubicBezTo>
                    <a:pt x="5400" y="110"/>
                    <a:pt x="8100" y="-182"/>
                    <a:pt x="10050" y="110"/>
                  </a:cubicBezTo>
                  <a:cubicBezTo>
                    <a:pt x="12000" y="402"/>
                    <a:pt x="13200" y="1277"/>
                    <a:pt x="12600" y="3613"/>
                  </a:cubicBezTo>
                  <a:cubicBezTo>
                    <a:pt x="12000" y="5948"/>
                    <a:pt x="9600" y="9742"/>
                    <a:pt x="7800" y="12077"/>
                  </a:cubicBezTo>
                  <a:cubicBezTo>
                    <a:pt x="6000" y="14413"/>
                    <a:pt x="4800" y="15288"/>
                    <a:pt x="3450" y="16602"/>
                  </a:cubicBezTo>
                  <a:cubicBezTo>
                    <a:pt x="2100" y="17915"/>
                    <a:pt x="600" y="19667"/>
                    <a:pt x="750" y="20542"/>
                  </a:cubicBezTo>
                  <a:cubicBezTo>
                    <a:pt x="900" y="21418"/>
                    <a:pt x="2700" y="21418"/>
                    <a:pt x="6450" y="20396"/>
                  </a:cubicBezTo>
                  <a:cubicBezTo>
                    <a:pt x="10200" y="19375"/>
                    <a:pt x="15900" y="17332"/>
                    <a:pt x="21600" y="152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10450387" y="5491258"/>
              <a:ext cx="63501" cy="164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21600" y="1519"/>
                  </a:moveTo>
                  <a:cubicBezTo>
                    <a:pt x="18000" y="698"/>
                    <a:pt x="14400" y="-122"/>
                    <a:pt x="11520" y="15"/>
                  </a:cubicBezTo>
                  <a:cubicBezTo>
                    <a:pt x="8640" y="151"/>
                    <a:pt x="6480" y="1245"/>
                    <a:pt x="5400" y="2475"/>
                  </a:cubicBezTo>
                  <a:cubicBezTo>
                    <a:pt x="4320" y="3706"/>
                    <a:pt x="4320" y="5073"/>
                    <a:pt x="7200" y="7670"/>
                  </a:cubicBezTo>
                  <a:cubicBezTo>
                    <a:pt x="10080" y="10268"/>
                    <a:pt x="15840" y="14096"/>
                    <a:pt x="18360" y="16693"/>
                  </a:cubicBezTo>
                  <a:cubicBezTo>
                    <a:pt x="20880" y="19291"/>
                    <a:pt x="20160" y="20658"/>
                    <a:pt x="16560" y="21068"/>
                  </a:cubicBezTo>
                  <a:cubicBezTo>
                    <a:pt x="12960" y="21478"/>
                    <a:pt x="6480" y="20931"/>
                    <a:pt x="0" y="203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10437687" y="5484329"/>
              <a:ext cx="1841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724" y="11918"/>
                    <a:pt x="7448" y="3818"/>
                    <a:pt x="11048" y="1118"/>
                  </a:cubicBezTo>
                  <a:cubicBezTo>
                    <a:pt x="14648" y="-1582"/>
                    <a:pt x="1812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10591263" y="5509366"/>
              <a:ext cx="106775" cy="141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267" fill="norm" stroke="1" extrusionOk="0">
                  <a:moveTo>
                    <a:pt x="20954" y="1906"/>
                  </a:moveTo>
                  <a:cubicBezTo>
                    <a:pt x="16800" y="2541"/>
                    <a:pt x="12646" y="3176"/>
                    <a:pt x="8908" y="4765"/>
                  </a:cubicBezTo>
                  <a:cubicBezTo>
                    <a:pt x="5169" y="6353"/>
                    <a:pt x="1846" y="8894"/>
                    <a:pt x="600" y="11753"/>
                  </a:cubicBezTo>
                  <a:cubicBezTo>
                    <a:pt x="-646" y="14612"/>
                    <a:pt x="185" y="17788"/>
                    <a:pt x="1846" y="19535"/>
                  </a:cubicBezTo>
                  <a:cubicBezTo>
                    <a:pt x="3508" y="21282"/>
                    <a:pt x="6000" y="21600"/>
                    <a:pt x="9739" y="20965"/>
                  </a:cubicBezTo>
                  <a:cubicBezTo>
                    <a:pt x="13477" y="20329"/>
                    <a:pt x="18462" y="18741"/>
                    <a:pt x="19085" y="15088"/>
                  </a:cubicBezTo>
                  <a:cubicBezTo>
                    <a:pt x="19708" y="11435"/>
                    <a:pt x="15969" y="5718"/>
                    <a:pt x="1223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10926637" y="5376016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10958387" y="5458566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11331771" y="5259600"/>
              <a:ext cx="115567" cy="241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214" fill="norm" stroke="1" extrusionOk="0">
                  <a:moveTo>
                    <a:pt x="20690" y="3538"/>
                  </a:moveTo>
                  <a:cubicBezTo>
                    <a:pt x="20311" y="2607"/>
                    <a:pt x="19932" y="1676"/>
                    <a:pt x="18795" y="1024"/>
                  </a:cubicBezTo>
                  <a:cubicBezTo>
                    <a:pt x="17658" y="372"/>
                    <a:pt x="15764" y="0"/>
                    <a:pt x="12543" y="0"/>
                  </a:cubicBezTo>
                  <a:cubicBezTo>
                    <a:pt x="9322" y="0"/>
                    <a:pt x="4774" y="372"/>
                    <a:pt x="2311" y="1024"/>
                  </a:cubicBezTo>
                  <a:cubicBezTo>
                    <a:pt x="-152" y="1676"/>
                    <a:pt x="-531" y="2607"/>
                    <a:pt x="1553" y="4190"/>
                  </a:cubicBezTo>
                  <a:cubicBezTo>
                    <a:pt x="3637" y="5772"/>
                    <a:pt x="8185" y="8007"/>
                    <a:pt x="11974" y="10055"/>
                  </a:cubicBezTo>
                  <a:cubicBezTo>
                    <a:pt x="15764" y="12103"/>
                    <a:pt x="18795" y="13966"/>
                    <a:pt x="19364" y="15921"/>
                  </a:cubicBezTo>
                  <a:cubicBezTo>
                    <a:pt x="19932" y="17876"/>
                    <a:pt x="18037" y="19924"/>
                    <a:pt x="14627" y="20762"/>
                  </a:cubicBezTo>
                  <a:cubicBezTo>
                    <a:pt x="11216" y="21600"/>
                    <a:pt x="6290" y="21228"/>
                    <a:pt x="3258" y="20017"/>
                  </a:cubicBezTo>
                  <a:cubicBezTo>
                    <a:pt x="227" y="18807"/>
                    <a:pt x="-910" y="16759"/>
                    <a:pt x="795" y="14710"/>
                  </a:cubicBezTo>
                  <a:cubicBezTo>
                    <a:pt x="2501" y="12662"/>
                    <a:pt x="7048" y="10614"/>
                    <a:pt x="10269" y="9031"/>
                  </a:cubicBezTo>
                  <a:cubicBezTo>
                    <a:pt x="13490" y="7448"/>
                    <a:pt x="15385" y="6331"/>
                    <a:pt x="16522" y="5307"/>
                  </a:cubicBezTo>
                  <a:cubicBezTo>
                    <a:pt x="17658" y="4283"/>
                    <a:pt x="18037" y="3352"/>
                    <a:pt x="17279" y="3072"/>
                  </a:cubicBezTo>
                  <a:cubicBezTo>
                    <a:pt x="16522" y="2793"/>
                    <a:pt x="14627" y="3166"/>
                    <a:pt x="12732" y="35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11491121" y="5274416"/>
              <a:ext cx="108617" cy="190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367" fill="norm" stroke="1" extrusionOk="0">
                  <a:moveTo>
                    <a:pt x="14800" y="0"/>
                  </a:moveTo>
                  <a:cubicBezTo>
                    <a:pt x="12355" y="3798"/>
                    <a:pt x="9909" y="7596"/>
                    <a:pt x="7464" y="10681"/>
                  </a:cubicBezTo>
                  <a:cubicBezTo>
                    <a:pt x="5019" y="13767"/>
                    <a:pt x="2573" y="16141"/>
                    <a:pt x="1147" y="17921"/>
                  </a:cubicBezTo>
                  <a:cubicBezTo>
                    <a:pt x="-279" y="19701"/>
                    <a:pt x="-687" y="20888"/>
                    <a:pt x="1758" y="21244"/>
                  </a:cubicBezTo>
                  <a:cubicBezTo>
                    <a:pt x="4204" y="21600"/>
                    <a:pt x="9502" y="21125"/>
                    <a:pt x="13170" y="20532"/>
                  </a:cubicBezTo>
                  <a:cubicBezTo>
                    <a:pt x="16838" y="19938"/>
                    <a:pt x="18875" y="19226"/>
                    <a:pt x="20913" y="185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11555287" y="5401416"/>
              <a:ext cx="444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69"/>
                    <a:pt x="7200" y="8938"/>
                    <a:pt x="3600" y="12538"/>
                  </a:cubicBezTo>
                  <a:cubicBezTo>
                    <a:pt x="0" y="16138"/>
                    <a:pt x="0" y="188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4891587" y="2812733"/>
              <a:ext cx="1043157" cy="653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70" fill="norm" stroke="1" extrusionOk="0">
                  <a:moveTo>
                    <a:pt x="14350" y="1817"/>
                  </a:moveTo>
                  <a:cubicBezTo>
                    <a:pt x="14394" y="1468"/>
                    <a:pt x="14438" y="1118"/>
                    <a:pt x="14372" y="839"/>
                  </a:cubicBezTo>
                  <a:cubicBezTo>
                    <a:pt x="14307" y="559"/>
                    <a:pt x="14132" y="350"/>
                    <a:pt x="13410" y="210"/>
                  </a:cubicBezTo>
                  <a:cubicBezTo>
                    <a:pt x="12689" y="70"/>
                    <a:pt x="11421" y="0"/>
                    <a:pt x="10109" y="0"/>
                  </a:cubicBezTo>
                  <a:cubicBezTo>
                    <a:pt x="8797" y="0"/>
                    <a:pt x="7442" y="70"/>
                    <a:pt x="6152" y="315"/>
                  </a:cubicBezTo>
                  <a:cubicBezTo>
                    <a:pt x="4862" y="559"/>
                    <a:pt x="3638" y="979"/>
                    <a:pt x="2698" y="1573"/>
                  </a:cubicBezTo>
                  <a:cubicBezTo>
                    <a:pt x="1758" y="2167"/>
                    <a:pt x="1102" y="2936"/>
                    <a:pt x="686" y="4089"/>
                  </a:cubicBezTo>
                  <a:cubicBezTo>
                    <a:pt x="271" y="5243"/>
                    <a:pt x="96" y="6781"/>
                    <a:pt x="31" y="8703"/>
                  </a:cubicBezTo>
                  <a:cubicBezTo>
                    <a:pt x="-35" y="10625"/>
                    <a:pt x="9" y="12932"/>
                    <a:pt x="118" y="14784"/>
                  </a:cubicBezTo>
                  <a:cubicBezTo>
                    <a:pt x="227" y="16637"/>
                    <a:pt x="402" y="18035"/>
                    <a:pt x="752" y="19049"/>
                  </a:cubicBezTo>
                  <a:cubicBezTo>
                    <a:pt x="1102" y="20062"/>
                    <a:pt x="1627" y="20691"/>
                    <a:pt x="2698" y="21076"/>
                  </a:cubicBezTo>
                  <a:cubicBezTo>
                    <a:pt x="3769" y="21460"/>
                    <a:pt x="5387" y="21600"/>
                    <a:pt x="7005" y="21565"/>
                  </a:cubicBezTo>
                  <a:cubicBezTo>
                    <a:pt x="8622" y="21530"/>
                    <a:pt x="10240" y="21320"/>
                    <a:pt x="11749" y="21076"/>
                  </a:cubicBezTo>
                  <a:cubicBezTo>
                    <a:pt x="13257" y="20831"/>
                    <a:pt x="14656" y="20551"/>
                    <a:pt x="16034" y="20237"/>
                  </a:cubicBezTo>
                  <a:cubicBezTo>
                    <a:pt x="17411" y="19922"/>
                    <a:pt x="18767" y="19573"/>
                    <a:pt x="19576" y="19363"/>
                  </a:cubicBezTo>
                  <a:cubicBezTo>
                    <a:pt x="20384" y="19153"/>
                    <a:pt x="20647" y="19083"/>
                    <a:pt x="20887" y="18944"/>
                  </a:cubicBezTo>
                  <a:cubicBezTo>
                    <a:pt x="21128" y="18804"/>
                    <a:pt x="21346" y="18594"/>
                    <a:pt x="21456" y="18070"/>
                  </a:cubicBezTo>
                  <a:cubicBezTo>
                    <a:pt x="21565" y="17546"/>
                    <a:pt x="21565" y="16707"/>
                    <a:pt x="21521" y="15274"/>
                  </a:cubicBezTo>
                  <a:cubicBezTo>
                    <a:pt x="21478" y="13841"/>
                    <a:pt x="21390" y="11814"/>
                    <a:pt x="21062" y="9891"/>
                  </a:cubicBezTo>
                  <a:cubicBezTo>
                    <a:pt x="20734" y="7969"/>
                    <a:pt x="20166" y="6151"/>
                    <a:pt x="19313" y="4718"/>
                  </a:cubicBezTo>
                  <a:cubicBezTo>
                    <a:pt x="18461" y="3285"/>
                    <a:pt x="17324" y="2237"/>
                    <a:pt x="15859" y="1608"/>
                  </a:cubicBezTo>
                  <a:cubicBezTo>
                    <a:pt x="14394" y="979"/>
                    <a:pt x="12601" y="769"/>
                    <a:pt x="11552" y="664"/>
                  </a:cubicBezTo>
                  <a:cubicBezTo>
                    <a:pt x="10503" y="559"/>
                    <a:pt x="10197" y="559"/>
                    <a:pt x="9891" y="5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5865687" y="2899516"/>
              <a:ext cx="12636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49" y="21388"/>
                    <a:pt x="2098" y="21176"/>
                    <a:pt x="3401" y="20435"/>
                  </a:cubicBezTo>
                  <a:cubicBezTo>
                    <a:pt x="4704" y="19694"/>
                    <a:pt x="6259" y="18424"/>
                    <a:pt x="7779" y="17153"/>
                  </a:cubicBezTo>
                  <a:cubicBezTo>
                    <a:pt x="9298" y="15882"/>
                    <a:pt x="10782" y="14612"/>
                    <a:pt x="12211" y="13341"/>
                  </a:cubicBezTo>
                  <a:cubicBezTo>
                    <a:pt x="13640" y="12071"/>
                    <a:pt x="15015" y="10800"/>
                    <a:pt x="16299" y="9529"/>
                  </a:cubicBezTo>
                  <a:cubicBezTo>
                    <a:pt x="17584" y="8259"/>
                    <a:pt x="18778" y="6988"/>
                    <a:pt x="19646" y="5400"/>
                  </a:cubicBezTo>
                  <a:cubicBezTo>
                    <a:pt x="20515" y="3812"/>
                    <a:pt x="21057" y="19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7052006" y="2857183"/>
              <a:ext cx="103754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1" h="21600" fill="norm" stroke="1" extrusionOk="0">
                  <a:moveTo>
                    <a:pt x="3961" y="584"/>
                  </a:moveTo>
                  <a:cubicBezTo>
                    <a:pt x="1884" y="292"/>
                    <a:pt x="-193" y="0"/>
                    <a:pt x="15" y="0"/>
                  </a:cubicBezTo>
                  <a:cubicBezTo>
                    <a:pt x="222" y="0"/>
                    <a:pt x="2715" y="292"/>
                    <a:pt x="6245" y="876"/>
                  </a:cubicBezTo>
                  <a:cubicBezTo>
                    <a:pt x="9776" y="1459"/>
                    <a:pt x="14345" y="2335"/>
                    <a:pt x="17253" y="3357"/>
                  </a:cubicBezTo>
                  <a:cubicBezTo>
                    <a:pt x="20161" y="4378"/>
                    <a:pt x="21407" y="5546"/>
                    <a:pt x="19330" y="8611"/>
                  </a:cubicBezTo>
                  <a:cubicBezTo>
                    <a:pt x="17253" y="11676"/>
                    <a:pt x="11853" y="16638"/>
                    <a:pt x="645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7345237" y="2797916"/>
              <a:ext cx="19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7439265" y="2778866"/>
              <a:ext cx="13923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320"/>
                    <a:pt x="-1303" y="8640"/>
                    <a:pt x="240" y="12240"/>
                  </a:cubicBezTo>
                  <a:cubicBezTo>
                    <a:pt x="1783" y="15840"/>
                    <a:pt x="11040" y="1872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7480411" y="2836016"/>
              <a:ext cx="97661" cy="11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7876" y="0"/>
                  </a:moveTo>
                  <a:cubicBezTo>
                    <a:pt x="5119" y="3260"/>
                    <a:pt x="2361" y="6521"/>
                    <a:pt x="983" y="9170"/>
                  </a:cubicBezTo>
                  <a:cubicBezTo>
                    <a:pt x="-396" y="11819"/>
                    <a:pt x="-396" y="13857"/>
                    <a:pt x="1442" y="16302"/>
                  </a:cubicBezTo>
                  <a:cubicBezTo>
                    <a:pt x="3281" y="18747"/>
                    <a:pt x="6957" y="21600"/>
                    <a:pt x="10404" y="21600"/>
                  </a:cubicBezTo>
                  <a:cubicBezTo>
                    <a:pt x="13851" y="21600"/>
                    <a:pt x="17068" y="18747"/>
                    <a:pt x="18906" y="16098"/>
                  </a:cubicBezTo>
                  <a:cubicBezTo>
                    <a:pt x="20744" y="13449"/>
                    <a:pt x="21204" y="11004"/>
                    <a:pt x="21204" y="8762"/>
                  </a:cubicBezTo>
                  <a:cubicBezTo>
                    <a:pt x="21204" y="6521"/>
                    <a:pt x="20744" y="4483"/>
                    <a:pt x="19136" y="2853"/>
                  </a:cubicBezTo>
                  <a:cubicBezTo>
                    <a:pt x="17527" y="1223"/>
                    <a:pt x="14770" y="0"/>
                    <a:pt x="12702" y="204"/>
                  </a:cubicBezTo>
                  <a:cubicBezTo>
                    <a:pt x="10634" y="408"/>
                    <a:pt x="9255" y="2038"/>
                    <a:pt x="7876" y="36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7624637" y="2791566"/>
              <a:ext cx="165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15" y="5294"/>
                    <a:pt x="11631" y="10588"/>
                    <a:pt x="15231" y="14188"/>
                  </a:cubicBezTo>
                  <a:cubicBezTo>
                    <a:pt x="18831" y="17788"/>
                    <a:pt x="20215" y="196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7669087" y="2816966"/>
              <a:ext cx="1206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74" y="3972"/>
                    <a:pt x="11747" y="7945"/>
                    <a:pt x="8147" y="11545"/>
                  </a:cubicBezTo>
                  <a:cubicBezTo>
                    <a:pt x="4547" y="15145"/>
                    <a:pt x="2274" y="183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7916465" y="2757614"/>
              <a:ext cx="139973" cy="16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41" fill="norm" stroke="1" extrusionOk="0">
                  <a:moveTo>
                    <a:pt x="2943" y="4331"/>
                  </a:moveTo>
                  <a:cubicBezTo>
                    <a:pt x="3265" y="2981"/>
                    <a:pt x="3588" y="1631"/>
                    <a:pt x="4877" y="821"/>
                  </a:cubicBezTo>
                  <a:cubicBezTo>
                    <a:pt x="6167" y="11"/>
                    <a:pt x="8423" y="-259"/>
                    <a:pt x="9874" y="281"/>
                  </a:cubicBezTo>
                  <a:cubicBezTo>
                    <a:pt x="11325" y="821"/>
                    <a:pt x="11970" y="2171"/>
                    <a:pt x="11486" y="4466"/>
                  </a:cubicBezTo>
                  <a:cubicBezTo>
                    <a:pt x="11003" y="6761"/>
                    <a:pt x="9391" y="10001"/>
                    <a:pt x="7779" y="12296"/>
                  </a:cubicBezTo>
                  <a:cubicBezTo>
                    <a:pt x="6167" y="14591"/>
                    <a:pt x="4555" y="15941"/>
                    <a:pt x="2943" y="17291"/>
                  </a:cubicBezTo>
                  <a:cubicBezTo>
                    <a:pt x="1331" y="18641"/>
                    <a:pt x="-281" y="19991"/>
                    <a:pt x="41" y="20666"/>
                  </a:cubicBezTo>
                  <a:cubicBezTo>
                    <a:pt x="364" y="21341"/>
                    <a:pt x="2620" y="21341"/>
                    <a:pt x="6489" y="21341"/>
                  </a:cubicBezTo>
                  <a:cubicBezTo>
                    <a:pt x="10358" y="21341"/>
                    <a:pt x="15838" y="21341"/>
                    <a:pt x="21319" y="213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7865937" y="3013816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2" y="14400"/>
                    <a:pt x="10523" y="7200"/>
                    <a:pt x="14123" y="3600"/>
                  </a:cubicBezTo>
                  <a:cubicBezTo>
                    <a:pt x="17723" y="0"/>
                    <a:pt x="196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7878637" y="3070966"/>
              <a:ext cx="152401" cy="219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21600" y="0"/>
                  </a:moveTo>
                  <a:cubicBezTo>
                    <a:pt x="17100" y="208"/>
                    <a:pt x="12600" y="415"/>
                    <a:pt x="9750" y="935"/>
                  </a:cubicBezTo>
                  <a:cubicBezTo>
                    <a:pt x="6900" y="1454"/>
                    <a:pt x="5700" y="2285"/>
                    <a:pt x="5100" y="3531"/>
                  </a:cubicBezTo>
                  <a:cubicBezTo>
                    <a:pt x="4500" y="4777"/>
                    <a:pt x="4500" y="6438"/>
                    <a:pt x="5550" y="7269"/>
                  </a:cubicBezTo>
                  <a:cubicBezTo>
                    <a:pt x="6600" y="8100"/>
                    <a:pt x="8700" y="8100"/>
                    <a:pt x="10800" y="8827"/>
                  </a:cubicBezTo>
                  <a:cubicBezTo>
                    <a:pt x="12900" y="9554"/>
                    <a:pt x="15000" y="11008"/>
                    <a:pt x="16200" y="12358"/>
                  </a:cubicBezTo>
                  <a:cubicBezTo>
                    <a:pt x="17400" y="13708"/>
                    <a:pt x="17700" y="14954"/>
                    <a:pt x="16500" y="16304"/>
                  </a:cubicBezTo>
                  <a:cubicBezTo>
                    <a:pt x="15300" y="17654"/>
                    <a:pt x="12600" y="19108"/>
                    <a:pt x="10500" y="20042"/>
                  </a:cubicBezTo>
                  <a:cubicBezTo>
                    <a:pt x="8400" y="20977"/>
                    <a:pt x="6900" y="21392"/>
                    <a:pt x="5250" y="21496"/>
                  </a:cubicBezTo>
                  <a:cubicBezTo>
                    <a:pt x="3600" y="21600"/>
                    <a:pt x="1800" y="21392"/>
                    <a:pt x="0" y="211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5173529" y="2950316"/>
              <a:ext cx="158759" cy="212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263" fill="norm" stroke="1" extrusionOk="0">
                  <a:moveTo>
                    <a:pt x="9380" y="0"/>
                  </a:moveTo>
                  <a:cubicBezTo>
                    <a:pt x="7959" y="3176"/>
                    <a:pt x="6538" y="6353"/>
                    <a:pt x="5117" y="9106"/>
                  </a:cubicBezTo>
                  <a:cubicBezTo>
                    <a:pt x="3696" y="11859"/>
                    <a:pt x="2275" y="14188"/>
                    <a:pt x="1280" y="15988"/>
                  </a:cubicBezTo>
                  <a:cubicBezTo>
                    <a:pt x="285" y="17788"/>
                    <a:pt x="-283" y="19059"/>
                    <a:pt x="143" y="20012"/>
                  </a:cubicBezTo>
                  <a:cubicBezTo>
                    <a:pt x="570" y="20965"/>
                    <a:pt x="1991" y="21600"/>
                    <a:pt x="5685" y="21071"/>
                  </a:cubicBezTo>
                  <a:cubicBezTo>
                    <a:pt x="9380" y="20541"/>
                    <a:pt x="15349" y="18847"/>
                    <a:pt x="21317" y="171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5292965" y="3083666"/>
              <a:ext cx="13923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757"/>
                    <a:pt x="1783" y="7513"/>
                    <a:pt x="240" y="11113"/>
                  </a:cubicBezTo>
                  <a:cubicBezTo>
                    <a:pt x="-1303" y="14713"/>
                    <a:pt x="4868" y="1815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5387611" y="2975716"/>
              <a:ext cx="103427" cy="22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167" fill="norm" stroke="1" extrusionOk="0">
                  <a:moveTo>
                    <a:pt x="9445" y="0"/>
                  </a:moveTo>
                  <a:cubicBezTo>
                    <a:pt x="6421" y="5200"/>
                    <a:pt x="3397" y="10400"/>
                    <a:pt x="1669" y="14100"/>
                  </a:cubicBezTo>
                  <a:cubicBezTo>
                    <a:pt x="-59" y="17800"/>
                    <a:pt x="-491" y="20000"/>
                    <a:pt x="589" y="20800"/>
                  </a:cubicBezTo>
                  <a:cubicBezTo>
                    <a:pt x="1669" y="21600"/>
                    <a:pt x="4261" y="21000"/>
                    <a:pt x="7933" y="19900"/>
                  </a:cubicBezTo>
                  <a:cubicBezTo>
                    <a:pt x="11605" y="18800"/>
                    <a:pt x="16357" y="17200"/>
                    <a:pt x="21109" y="15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5472929" y="3115416"/>
              <a:ext cx="1810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4413"/>
                    <a:pt x="1332" y="8826"/>
                    <a:pt x="132" y="12426"/>
                  </a:cubicBezTo>
                  <a:cubicBezTo>
                    <a:pt x="-1068" y="16026"/>
                    <a:pt x="6132" y="18813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5296304" y="3928216"/>
              <a:ext cx="162984" cy="276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21600" y="0"/>
                  </a:moveTo>
                  <a:cubicBezTo>
                    <a:pt x="20197" y="0"/>
                    <a:pt x="18795" y="0"/>
                    <a:pt x="16831" y="742"/>
                  </a:cubicBezTo>
                  <a:cubicBezTo>
                    <a:pt x="14868" y="1484"/>
                    <a:pt x="12343" y="2968"/>
                    <a:pt x="9538" y="5689"/>
                  </a:cubicBezTo>
                  <a:cubicBezTo>
                    <a:pt x="6732" y="8409"/>
                    <a:pt x="3647" y="12366"/>
                    <a:pt x="1964" y="14757"/>
                  </a:cubicBezTo>
                  <a:cubicBezTo>
                    <a:pt x="281" y="17148"/>
                    <a:pt x="0" y="17973"/>
                    <a:pt x="0" y="18797"/>
                  </a:cubicBezTo>
                  <a:cubicBezTo>
                    <a:pt x="0" y="19621"/>
                    <a:pt x="281" y="20446"/>
                    <a:pt x="1122" y="20940"/>
                  </a:cubicBezTo>
                  <a:cubicBezTo>
                    <a:pt x="1964" y="21435"/>
                    <a:pt x="3366" y="21600"/>
                    <a:pt x="4769" y="21518"/>
                  </a:cubicBezTo>
                  <a:cubicBezTo>
                    <a:pt x="6171" y="21435"/>
                    <a:pt x="7574" y="21105"/>
                    <a:pt x="8836" y="20528"/>
                  </a:cubicBezTo>
                  <a:cubicBezTo>
                    <a:pt x="10099" y="19951"/>
                    <a:pt x="11221" y="19127"/>
                    <a:pt x="11922" y="18302"/>
                  </a:cubicBezTo>
                  <a:cubicBezTo>
                    <a:pt x="12623" y="17478"/>
                    <a:pt x="12904" y="16653"/>
                    <a:pt x="12483" y="15994"/>
                  </a:cubicBezTo>
                  <a:cubicBezTo>
                    <a:pt x="12062" y="15334"/>
                    <a:pt x="10940" y="14840"/>
                    <a:pt x="9257" y="14592"/>
                  </a:cubicBezTo>
                  <a:cubicBezTo>
                    <a:pt x="7574" y="14345"/>
                    <a:pt x="5330" y="14345"/>
                    <a:pt x="3647" y="14592"/>
                  </a:cubicBezTo>
                  <a:cubicBezTo>
                    <a:pt x="1964" y="14840"/>
                    <a:pt x="842" y="15334"/>
                    <a:pt x="842" y="15829"/>
                  </a:cubicBezTo>
                  <a:cubicBezTo>
                    <a:pt x="842" y="16324"/>
                    <a:pt x="1964" y="16818"/>
                    <a:pt x="3086" y="173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5510087" y="3947266"/>
              <a:ext cx="133351" cy="26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6114" y="958"/>
                  </a:cubicBezTo>
                  <a:cubicBezTo>
                    <a:pt x="14057" y="1916"/>
                    <a:pt x="11657" y="3832"/>
                    <a:pt x="9257" y="6097"/>
                  </a:cubicBezTo>
                  <a:cubicBezTo>
                    <a:pt x="6857" y="8361"/>
                    <a:pt x="4457" y="10974"/>
                    <a:pt x="2743" y="13413"/>
                  </a:cubicBezTo>
                  <a:cubicBezTo>
                    <a:pt x="1029" y="15852"/>
                    <a:pt x="0" y="18116"/>
                    <a:pt x="171" y="19510"/>
                  </a:cubicBezTo>
                  <a:cubicBezTo>
                    <a:pt x="343" y="20903"/>
                    <a:pt x="1714" y="21426"/>
                    <a:pt x="4457" y="21513"/>
                  </a:cubicBezTo>
                  <a:cubicBezTo>
                    <a:pt x="7200" y="21600"/>
                    <a:pt x="11314" y="21252"/>
                    <a:pt x="14057" y="20816"/>
                  </a:cubicBezTo>
                  <a:cubicBezTo>
                    <a:pt x="16800" y="20381"/>
                    <a:pt x="18171" y="19858"/>
                    <a:pt x="19200" y="19161"/>
                  </a:cubicBezTo>
                  <a:cubicBezTo>
                    <a:pt x="20229" y="18465"/>
                    <a:pt x="20914" y="17594"/>
                    <a:pt x="20743" y="16723"/>
                  </a:cubicBezTo>
                  <a:cubicBezTo>
                    <a:pt x="20571" y="15852"/>
                    <a:pt x="19543" y="14981"/>
                    <a:pt x="15943" y="14806"/>
                  </a:cubicBezTo>
                  <a:cubicBezTo>
                    <a:pt x="12343" y="14632"/>
                    <a:pt x="6171" y="15155"/>
                    <a:pt x="0" y="156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5209521" y="3826616"/>
              <a:ext cx="52917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52" y="1252"/>
                    <a:pt x="9504" y="2504"/>
                    <a:pt x="5616" y="4957"/>
                  </a:cubicBezTo>
                  <a:cubicBezTo>
                    <a:pt x="1728" y="7409"/>
                    <a:pt x="0" y="11061"/>
                    <a:pt x="0" y="14035"/>
                  </a:cubicBezTo>
                  <a:cubicBezTo>
                    <a:pt x="0" y="17009"/>
                    <a:pt x="1728" y="19304"/>
                    <a:pt x="345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5205287" y="3802589"/>
              <a:ext cx="668290" cy="44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34" fill="norm" stroke="1" extrusionOk="0">
                  <a:moveTo>
                    <a:pt x="0" y="3889"/>
                  </a:moveTo>
                  <a:cubicBezTo>
                    <a:pt x="1635" y="2976"/>
                    <a:pt x="3271" y="2064"/>
                    <a:pt x="5281" y="1404"/>
                  </a:cubicBezTo>
                  <a:cubicBezTo>
                    <a:pt x="7291" y="745"/>
                    <a:pt x="9676" y="340"/>
                    <a:pt x="11958" y="137"/>
                  </a:cubicBezTo>
                  <a:cubicBezTo>
                    <a:pt x="14241" y="-66"/>
                    <a:pt x="16421" y="-66"/>
                    <a:pt x="17989" y="289"/>
                  </a:cubicBezTo>
                  <a:cubicBezTo>
                    <a:pt x="19556" y="644"/>
                    <a:pt x="20510" y="1354"/>
                    <a:pt x="21021" y="2520"/>
                  </a:cubicBezTo>
                  <a:cubicBezTo>
                    <a:pt x="21532" y="3686"/>
                    <a:pt x="21600" y="5309"/>
                    <a:pt x="21430" y="7641"/>
                  </a:cubicBezTo>
                  <a:cubicBezTo>
                    <a:pt x="21259" y="9973"/>
                    <a:pt x="20850" y="13016"/>
                    <a:pt x="20646" y="15044"/>
                  </a:cubicBezTo>
                  <a:cubicBezTo>
                    <a:pt x="20442" y="17072"/>
                    <a:pt x="20442" y="18086"/>
                    <a:pt x="20442" y="18847"/>
                  </a:cubicBezTo>
                  <a:cubicBezTo>
                    <a:pt x="20442" y="19607"/>
                    <a:pt x="20442" y="20114"/>
                    <a:pt x="20169" y="20368"/>
                  </a:cubicBezTo>
                  <a:cubicBezTo>
                    <a:pt x="19897" y="20621"/>
                    <a:pt x="19351" y="20621"/>
                    <a:pt x="17886" y="20672"/>
                  </a:cubicBezTo>
                  <a:cubicBezTo>
                    <a:pt x="16421" y="20723"/>
                    <a:pt x="14037" y="20824"/>
                    <a:pt x="11890" y="20976"/>
                  </a:cubicBezTo>
                  <a:cubicBezTo>
                    <a:pt x="9744" y="21128"/>
                    <a:pt x="7836" y="21331"/>
                    <a:pt x="5928" y="215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4" name="Drawing"/>
          <p:cNvGrpSpPr/>
          <p:nvPr/>
        </p:nvGrpSpPr>
        <p:grpSpPr>
          <a:xfrm>
            <a:off x="388529" y="1639392"/>
            <a:ext cx="11689171" cy="5415458"/>
            <a:chOff x="0" y="0"/>
            <a:chExt cx="11689170" cy="5415457"/>
          </a:xfrm>
        </p:grpSpPr>
        <p:sp>
          <p:nvSpPr>
            <p:cNvPr id="1733" name="Line"/>
            <p:cNvSpPr/>
            <p:nvPr/>
          </p:nvSpPr>
          <p:spPr>
            <a:xfrm>
              <a:off x="1340376" y="216535"/>
              <a:ext cx="188286" cy="620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476" fill="norm" stroke="1" extrusionOk="0">
                  <a:moveTo>
                    <a:pt x="1233" y="5651"/>
                  </a:moveTo>
                  <a:cubicBezTo>
                    <a:pt x="1945" y="7994"/>
                    <a:pt x="2657" y="10337"/>
                    <a:pt x="3488" y="12863"/>
                  </a:cubicBezTo>
                  <a:cubicBezTo>
                    <a:pt x="4319" y="15389"/>
                    <a:pt x="5268" y="18099"/>
                    <a:pt x="5743" y="19636"/>
                  </a:cubicBezTo>
                  <a:cubicBezTo>
                    <a:pt x="6218" y="21174"/>
                    <a:pt x="6218" y="21540"/>
                    <a:pt x="5980" y="21467"/>
                  </a:cubicBezTo>
                  <a:cubicBezTo>
                    <a:pt x="5743" y="21394"/>
                    <a:pt x="5268" y="20881"/>
                    <a:pt x="4438" y="19673"/>
                  </a:cubicBezTo>
                  <a:cubicBezTo>
                    <a:pt x="3607" y="18465"/>
                    <a:pt x="2420" y="16561"/>
                    <a:pt x="1471" y="14328"/>
                  </a:cubicBezTo>
                  <a:cubicBezTo>
                    <a:pt x="521" y="12095"/>
                    <a:pt x="-191" y="9532"/>
                    <a:pt x="46" y="7225"/>
                  </a:cubicBezTo>
                  <a:cubicBezTo>
                    <a:pt x="284" y="4919"/>
                    <a:pt x="1471" y="2869"/>
                    <a:pt x="3132" y="1661"/>
                  </a:cubicBezTo>
                  <a:cubicBezTo>
                    <a:pt x="4794" y="453"/>
                    <a:pt x="6930" y="86"/>
                    <a:pt x="9304" y="13"/>
                  </a:cubicBezTo>
                  <a:cubicBezTo>
                    <a:pt x="11677" y="-60"/>
                    <a:pt x="14288" y="160"/>
                    <a:pt x="16543" y="819"/>
                  </a:cubicBezTo>
                  <a:cubicBezTo>
                    <a:pt x="18798" y="1478"/>
                    <a:pt x="20697" y="2576"/>
                    <a:pt x="21053" y="3747"/>
                  </a:cubicBezTo>
                  <a:cubicBezTo>
                    <a:pt x="21409" y="4919"/>
                    <a:pt x="20222" y="6164"/>
                    <a:pt x="17493" y="7042"/>
                  </a:cubicBezTo>
                  <a:cubicBezTo>
                    <a:pt x="14763" y="7921"/>
                    <a:pt x="10490" y="8434"/>
                    <a:pt x="7286" y="8726"/>
                  </a:cubicBezTo>
                  <a:cubicBezTo>
                    <a:pt x="4082" y="9019"/>
                    <a:pt x="1945" y="9093"/>
                    <a:pt x="1589" y="9129"/>
                  </a:cubicBezTo>
                  <a:cubicBezTo>
                    <a:pt x="1233" y="9166"/>
                    <a:pt x="2657" y="9166"/>
                    <a:pt x="4082" y="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1505358" y="487857"/>
              <a:ext cx="22701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250" y="9544"/>
                  </a:moveTo>
                  <a:cubicBezTo>
                    <a:pt x="1450" y="8874"/>
                    <a:pt x="650" y="8205"/>
                    <a:pt x="250" y="7367"/>
                  </a:cubicBezTo>
                  <a:cubicBezTo>
                    <a:pt x="-150" y="6530"/>
                    <a:pt x="-150" y="5526"/>
                    <a:pt x="850" y="4856"/>
                  </a:cubicBezTo>
                  <a:cubicBezTo>
                    <a:pt x="1850" y="4186"/>
                    <a:pt x="3850" y="3851"/>
                    <a:pt x="6350" y="5023"/>
                  </a:cubicBezTo>
                  <a:cubicBezTo>
                    <a:pt x="8850" y="6195"/>
                    <a:pt x="11850" y="8874"/>
                    <a:pt x="13250" y="11721"/>
                  </a:cubicBezTo>
                  <a:cubicBezTo>
                    <a:pt x="14650" y="14567"/>
                    <a:pt x="14450" y="17581"/>
                    <a:pt x="13850" y="19340"/>
                  </a:cubicBezTo>
                  <a:cubicBezTo>
                    <a:pt x="13250" y="21098"/>
                    <a:pt x="12250" y="21600"/>
                    <a:pt x="11350" y="21600"/>
                  </a:cubicBezTo>
                  <a:cubicBezTo>
                    <a:pt x="10450" y="21600"/>
                    <a:pt x="9650" y="21098"/>
                    <a:pt x="9750" y="18335"/>
                  </a:cubicBezTo>
                  <a:cubicBezTo>
                    <a:pt x="9850" y="15572"/>
                    <a:pt x="10850" y="10549"/>
                    <a:pt x="12950" y="7116"/>
                  </a:cubicBezTo>
                  <a:cubicBezTo>
                    <a:pt x="15050" y="3684"/>
                    <a:pt x="18250" y="1842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1903554" y="197505"/>
              <a:ext cx="184417" cy="582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35" fill="norm" stroke="1" extrusionOk="0">
                  <a:moveTo>
                    <a:pt x="20649" y="874"/>
                  </a:moveTo>
                  <a:cubicBezTo>
                    <a:pt x="19421" y="483"/>
                    <a:pt x="18194" y="92"/>
                    <a:pt x="16967" y="13"/>
                  </a:cubicBezTo>
                  <a:cubicBezTo>
                    <a:pt x="15740" y="-65"/>
                    <a:pt x="14512" y="170"/>
                    <a:pt x="12058" y="1344"/>
                  </a:cubicBezTo>
                  <a:cubicBezTo>
                    <a:pt x="9603" y="2518"/>
                    <a:pt x="5921" y="4631"/>
                    <a:pt x="3467" y="7057"/>
                  </a:cubicBezTo>
                  <a:cubicBezTo>
                    <a:pt x="1012" y="9483"/>
                    <a:pt x="-215" y="12222"/>
                    <a:pt x="30" y="14413"/>
                  </a:cubicBezTo>
                  <a:cubicBezTo>
                    <a:pt x="276" y="16605"/>
                    <a:pt x="1994" y="18248"/>
                    <a:pt x="5799" y="19344"/>
                  </a:cubicBezTo>
                  <a:cubicBezTo>
                    <a:pt x="9603" y="20439"/>
                    <a:pt x="15494" y="20987"/>
                    <a:pt x="21385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2279649" y="285654"/>
              <a:ext cx="405222" cy="386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44" fill="norm" stroke="1" extrusionOk="0">
                  <a:moveTo>
                    <a:pt x="1624" y="7734"/>
                  </a:moveTo>
                  <a:cubicBezTo>
                    <a:pt x="1062" y="7616"/>
                    <a:pt x="500" y="7498"/>
                    <a:pt x="218" y="7085"/>
                  </a:cubicBezTo>
                  <a:cubicBezTo>
                    <a:pt x="-63" y="6672"/>
                    <a:pt x="-63" y="5964"/>
                    <a:pt x="162" y="4960"/>
                  </a:cubicBezTo>
                  <a:cubicBezTo>
                    <a:pt x="387" y="3957"/>
                    <a:pt x="837" y="2659"/>
                    <a:pt x="1624" y="1655"/>
                  </a:cubicBezTo>
                  <a:cubicBezTo>
                    <a:pt x="2412" y="652"/>
                    <a:pt x="3537" y="-56"/>
                    <a:pt x="5056" y="3"/>
                  </a:cubicBezTo>
                  <a:cubicBezTo>
                    <a:pt x="6574" y="62"/>
                    <a:pt x="8487" y="888"/>
                    <a:pt x="10568" y="3190"/>
                  </a:cubicBezTo>
                  <a:cubicBezTo>
                    <a:pt x="12650" y="5492"/>
                    <a:pt x="14899" y="9269"/>
                    <a:pt x="16756" y="12574"/>
                  </a:cubicBezTo>
                  <a:cubicBezTo>
                    <a:pt x="18612" y="15878"/>
                    <a:pt x="20075" y="18711"/>
                    <a:pt x="21537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2459798" y="202107"/>
              <a:ext cx="174273" cy="527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24" fill="norm" stroke="1" extrusionOk="0">
                  <a:moveTo>
                    <a:pt x="21426" y="0"/>
                  </a:moveTo>
                  <a:cubicBezTo>
                    <a:pt x="19865" y="1296"/>
                    <a:pt x="18303" y="2592"/>
                    <a:pt x="16351" y="4622"/>
                  </a:cubicBezTo>
                  <a:cubicBezTo>
                    <a:pt x="14399" y="6653"/>
                    <a:pt x="12057" y="9418"/>
                    <a:pt x="9325" y="12226"/>
                  </a:cubicBezTo>
                  <a:cubicBezTo>
                    <a:pt x="6592" y="15034"/>
                    <a:pt x="3469" y="17885"/>
                    <a:pt x="1778" y="19526"/>
                  </a:cubicBezTo>
                  <a:cubicBezTo>
                    <a:pt x="86" y="21168"/>
                    <a:pt x="-174" y="21600"/>
                    <a:pt x="86" y="21514"/>
                  </a:cubicBezTo>
                  <a:cubicBezTo>
                    <a:pt x="346" y="21427"/>
                    <a:pt x="1127" y="20822"/>
                    <a:pt x="1908" y="20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2691170" y="0"/>
              <a:ext cx="184201" cy="181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44" fill="norm" stroke="1" extrusionOk="0">
                  <a:moveTo>
                    <a:pt x="742" y="5086"/>
                  </a:moveTo>
                  <a:cubicBezTo>
                    <a:pt x="251" y="3844"/>
                    <a:pt x="-240" y="2603"/>
                    <a:pt x="128" y="1734"/>
                  </a:cubicBezTo>
                  <a:cubicBezTo>
                    <a:pt x="496" y="865"/>
                    <a:pt x="1724" y="369"/>
                    <a:pt x="3442" y="120"/>
                  </a:cubicBezTo>
                  <a:cubicBezTo>
                    <a:pt x="5160" y="-128"/>
                    <a:pt x="7369" y="-128"/>
                    <a:pt x="8965" y="1486"/>
                  </a:cubicBezTo>
                  <a:cubicBezTo>
                    <a:pt x="10560" y="3100"/>
                    <a:pt x="11542" y="6327"/>
                    <a:pt x="11296" y="9182"/>
                  </a:cubicBezTo>
                  <a:cubicBezTo>
                    <a:pt x="11051" y="12038"/>
                    <a:pt x="9578" y="14520"/>
                    <a:pt x="8474" y="16506"/>
                  </a:cubicBezTo>
                  <a:cubicBezTo>
                    <a:pt x="7369" y="18493"/>
                    <a:pt x="6633" y="19982"/>
                    <a:pt x="6878" y="20727"/>
                  </a:cubicBezTo>
                  <a:cubicBezTo>
                    <a:pt x="7124" y="21472"/>
                    <a:pt x="8351" y="21472"/>
                    <a:pt x="10928" y="21100"/>
                  </a:cubicBezTo>
                  <a:cubicBezTo>
                    <a:pt x="13505" y="20727"/>
                    <a:pt x="17433" y="19982"/>
                    <a:pt x="21360" y="19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2818220" y="672513"/>
              <a:ext cx="199297" cy="175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63" fill="norm" stroke="1" extrusionOk="0">
                  <a:moveTo>
                    <a:pt x="0" y="3796"/>
                  </a:moveTo>
                  <a:cubicBezTo>
                    <a:pt x="227" y="2510"/>
                    <a:pt x="455" y="1225"/>
                    <a:pt x="1137" y="582"/>
                  </a:cubicBezTo>
                  <a:cubicBezTo>
                    <a:pt x="1819" y="-61"/>
                    <a:pt x="2956" y="-61"/>
                    <a:pt x="4093" y="68"/>
                  </a:cubicBezTo>
                  <a:cubicBezTo>
                    <a:pt x="5229" y="196"/>
                    <a:pt x="6366" y="453"/>
                    <a:pt x="7048" y="1225"/>
                  </a:cubicBezTo>
                  <a:cubicBezTo>
                    <a:pt x="7731" y="1996"/>
                    <a:pt x="7958" y="3282"/>
                    <a:pt x="7048" y="5982"/>
                  </a:cubicBezTo>
                  <a:cubicBezTo>
                    <a:pt x="6139" y="8682"/>
                    <a:pt x="4093" y="12796"/>
                    <a:pt x="2615" y="15625"/>
                  </a:cubicBezTo>
                  <a:cubicBezTo>
                    <a:pt x="1137" y="18453"/>
                    <a:pt x="227" y="19996"/>
                    <a:pt x="341" y="20768"/>
                  </a:cubicBezTo>
                  <a:cubicBezTo>
                    <a:pt x="455" y="21539"/>
                    <a:pt x="1592" y="21539"/>
                    <a:pt x="4775" y="20896"/>
                  </a:cubicBezTo>
                  <a:cubicBezTo>
                    <a:pt x="7958" y="20253"/>
                    <a:pt x="13187" y="18968"/>
                    <a:pt x="16484" y="18068"/>
                  </a:cubicBezTo>
                  <a:cubicBezTo>
                    <a:pt x="19781" y="17168"/>
                    <a:pt x="21145" y="16653"/>
                    <a:pt x="21373" y="16910"/>
                  </a:cubicBezTo>
                  <a:cubicBezTo>
                    <a:pt x="21600" y="17168"/>
                    <a:pt x="20691" y="18196"/>
                    <a:pt x="19781" y="19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3396070" y="329107"/>
              <a:ext cx="2921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48" y="1680"/>
                    <a:pt x="4696" y="3360"/>
                    <a:pt x="8296" y="6960"/>
                  </a:cubicBezTo>
                  <a:cubicBezTo>
                    <a:pt x="11896" y="10560"/>
                    <a:pt x="16748" y="16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3512487" y="506907"/>
              <a:ext cx="169334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740" y="4676"/>
                    <a:pt x="11880" y="9353"/>
                    <a:pt x="8640" y="12581"/>
                  </a:cubicBezTo>
                  <a:cubicBezTo>
                    <a:pt x="5400" y="15810"/>
                    <a:pt x="3780" y="17592"/>
                    <a:pt x="2430" y="19039"/>
                  </a:cubicBezTo>
                  <a:cubicBezTo>
                    <a:pt x="1080" y="20487"/>
                    <a:pt x="0" y="21600"/>
                    <a:pt x="0" y="21600"/>
                  </a:cubicBezTo>
                  <a:cubicBezTo>
                    <a:pt x="0" y="21600"/>
                    <a:pt x="1080" y="20487"/>
                    <a:pt x="2160" y="19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4125219" y="280690"/>
              <a:ext cx="338078" cy="419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86" fill="norm" stroke="1" extrusionOk="0">
                  <a:moveTo>
                    <a:pt x="12393" y="1822"/>
                  </a:moveTo>
                  <a:cubicBezTo>
                    <a:pt x="12128" y="1174"/>
                    <a:pt x="11863" y="526"/>
                    <a:pt x="11267" y="202"/>
                  </a:cubicBezTo>
                  <a:cubicBezTo>
                    <a:pt x="10670" y="-122"/>
                    <a:pt x="9743" y="-122"/>
                    <a:pt x="8219" y="688"/>
                  </a:cubicBezTo>
                  <a:cubicBezTo>
                    <a:pt x="6695" y="1498"/>
                    <a:pt x="4575" y="3118"/>
                    <a:pt x="2984" y="5602"/>
                  </a:cubicBezTo>
                  <a:cubicBezTo>
                    <a:pt x="1394" y="8086"/>
                    <a:pt x="334" y="11434"/>
                    <a:pt x="69" y="13972"/>
                  </a:cubicBezTo>
                  <a:cubicBezTo>
                    <a:pt x="-196" y="16510"/>
                    <a:pt x="334" y="18238"/>
                    <a:pt x="1129" y="19426"/>
                  </a:cubicBezTo>
                  <a:cubicBezTo>
                    <a:pt x="1924" y="20614"/>
                    <a:pt x="2984" y="21262"/>
                    <a:pt x="4707" y="21370"/>
                  </a:cubicBezTo>
                  <a:cubicBezTo>
                    <a:pt x="6430" y="21478"/>
                    <a:pt x="8815" y="21046"/>
                    <a:pt x="11532" y="19804"/>
                  </a:cubicBezTo>
                  <a:cubicBezTo>
                    <a:pt x="14248" y="18562"/>
                    <a:pt x="17296" y="16510"/>
                    <a:pt x="19085" y="14188"/>
                  </a:cubicBezTo>
                  <a:cubicBezTo>
                    <a:pt x="20874" y="11866"/>
                    <a:pt x="21404" y="9274"/>
                    <a:pt x="21073" y="7060"/>
                  </a:cubicBezTo>
                  <a:cubicBezTo>
                    <a:pt x="20741" y="4846"/>
                    <a:pt x="19549" y="3010"/>
                    <a:pt x="18157" y="1930"/>
                  </a:cubicBezTo>
                  <a:cubicBezTo>
                    <a:pt x="16766" y="850"/>
                    <a:pt x="15176" y="526"/>
                    <a:pt x="14049" y="1066"/>
                  </a:cubicBezTo>
                  <a:cubicBezTo>
                    <a:pt x="12923" y="1606"/>
                    <a:pt x="12260" y="3010"/>
                    <a:pt x="12128" y="4522"/>
                  </a:cubicBezTo>
                  <a:cubicBezTo>
                    <a:pt x="11995" y="6034"/>
                    <a:pt x="12393" y="7654"/>
                    <a:pt x="12791" y="9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4304120" y="551357"/>
              <a:ext cx="196851" cy="236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0"/>
                  </a:moveTo>
                  <a:cubicBezTo>
                    <a:pt x="4645" y="4821"/>
                    <a:pt x="9290" y="9643"/>
                    <a:pt x="12194" y="12825"/>
                  </a:cubicBezTo>
                  <a:cubicBezTo>
                    <a:pt x="15097" y="16007"/>
                    <a:pt x="16258" y="17550"/>
                    <a:pt x="17535" y="18900"/>
                  </a:cubicBezTo>
                  <a:cubicBezTo>
                    <a:pt x="18813" y="20250"/>
                    <a:pt x="20206" y="21407"/>
                    <a:pt x="20903" y="21504"/>
                  </a:cubicBezTo>
                  <a:cubicBezTo>
                    <a:pt x="21600" y="21600"/>
                    <a:pt x="21600" y="20636"/>
                    <a:pt x="21600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4607698" y="701313"/>
              <a:ext cx="120737" cy="168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0930" fill="norm" stroke="1" extrusionOk="0">
                  <a:moveTo>
                    <a:pt x="11194" y="304"/>
                  </a:moveTo>
                  <a:cubicBezTo>
                    <a:pt x="8998" y="40"/>
                    <a:pt x="6801" y="-223"/>
                    <a:pt x="5153" y="304"/>
                  </a:cubicBezTo>
                  <a:cubicBezTo>
                    <a:pt x="3506" y="831"/>
                    <a:pt x="2408" y="2148"/>
                    <a:pt x="1492" y="5177"/>
                  </a:cubicBezTo>
                  <a:cubicBezTo>
                    <a:pt x="577" y="8206"/>
                    <a:pt x="-155" y="12948"/>
                    <a:pt x="28" y="15845"/>
                  </a:cubicBezTo>
                  <a:cubicBezTo>
                    <a:pt x="211" y="18743"/>
                    <a:pt x="1309" y="19797"/>
                    <a:pt x="3689" y="20455"/>
                  </a:cubicBezTo>
                  <a:cubicBezTo>
                    <a:pt x="6069" y="21114"/>
                    <a:pt x="9730" y="21377"/>
                    <a:pt x="13025" y="19270"/>
                  </a:cubicBezTo>
                  <a:cubicBezTo>
                    <a:pt x="16320" y="17162"/>
                    <a:pt x="19248" y="12684"/>
                    <a:pt x="20347" y="9787"/>
                  </a:cubicBezTo>
                  <a:cubicBezTo>
                    <a:pt x="21445" y="6889"/>
                    <a:pt x="20713" y="5572"/>
                    <a:pt x="19431" y="4650"/>
                  </a:cubicBezTo>
                  <a:cubicBezTo>
                    <a:pt x="18150" y="3728"/>
                    <a:pt x="16320" y="3201"/>
                    <a:pt x="15038" y="3333"/>
                  </a:cubicBezTo>
                  <a:cubicBezTo>
                    <a:pt x="13757" y="3465"/>
                    <a:pt x="13025" y="4255"/>
                    <a:pt x="12292" y="5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4799420" y="564057"/>
              <a:ext cx="117181" cy="329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18" fill="norm" stroke="1" extrusionOk="0">
                  <a:moveTo>
                    <a:pt x="1157" y="0"/>
                  </a:moveTo>
                  <a:cubicBezTo>
                    <a:pt x="771" y="3852"/>
                    <a:pt x="386" y="7704"/>
                    <a:pt x="193" y="10938"/>
                  </a:cubicBezTo>
                  <a:cubicBezTo>
                    <a:pt x="0" y="14171"/>
                    <a:pt x="0" y="16785"/>
                    <a:pt x="0" y="18642"/>
                  </a:cubicBezTo>
                  <a:cubicBezTo>
                    <a:pt x="0" y="20499"/>
                    <a:pt x="0" y="21600"/>
                    <a:pt x="193" y="21394"/>
                  </a:cubicBezTo>
                  <a:cubicBezTo>
                    <a:pt x="386" y="21187"/>
                    <a:pt x="771" y="19674"/>
                    <a:pt x="1350" y="17817"/>
                  </a:cubicBezTo>
                  <a:cubicBezTo>
                    <a:pt x="1929" y="15959"/>
                    <a:pt x="2700" y="13758"/>
                    <a:pt x="3664" y="12313"/>
                  </a:cubicBezTo>
                  <a:cubicBezTo>
                    <a:pt x="4629" y="10869"/>
                    <a:pt x="5786" y="10181"/>
                    <a:pt x="7329" y="9837"/>
                  </a:cubicBezTo>
                  <a:cubicBezTo>
                    <a:pt x="8871" y="9493"/>
                    <a:pt x="10800" y="9493"/>
                    <a:pt x="13114" y="10043"/>
                  </a:cubicBezTo>
                  <a:cubicBezTo>
                    <a:pt x="15429" y="10594"/>
                    <a:pt x="18129" y="11694"/>
                    <a:pt x="19671" y="13001"/>
                  </a:cubicBezTo>
                  <a:cubicBezTo>
                    <a:pt x="21214" y="14308"/>
                    <a:pt x="21600" y="15822"/>
                    <a:pt x="21214" y="16922"/>
                  </a:cubicBezTo>
                  <a:cubicBezTo>
                    <a:pt x="20829" y="18023"/>
                    <a:pt x="19671" y="18711"/>
                    <a:pt x="18321" y="19261"/>
                  </a:cubicBezTo>
                  <a:cubicBezTo>
                    <a:pt x="16971" y="19811"/>
                    <a:pt x="15429" y="20224"/>
                    <a:pt x="12921" y="20362"/>
                  </a:cubicBezTo>
                  <a:cubicBezTo>
                    <a:pt x="10414" y="20499"/>
                    <a:pt x="6943" y="20362"/>
                    <a:pt x="5400" y="19949"/>
                  </a:cubicBezTo>
                  <a:cubicBezTo>
                    <a:pt x="3857" y="19536"/>
                    <a:pt x="4243" y="18848"/>
                    <a:pt x="4629" y="18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4979175" y="688147"/>
              <a:ext cx="119184" cy="187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448" fill="norm" stroke="1" extrusionOk="0">
                  <a:moveTo>
                    <a:pt x="14180" y="3974"/>
                  </a:moveTo>
                  <a:cubicBezTo>
                    <a:pt x="13435" y="2760"/>
                    <a:pt x="12690" y="1547"/>
                    <a:pt x="11015" y="819"/>
                  </a:cubicBezTo>
                  <a:cubicBezTo>
                    <a:pt x="9339" y="91"/>
                    <a:pt x="6732" y="-152"/>
                    <a:pt x="4684" y="91"/>
                  </a:cubicBezTo>
                  <a:cubicBezTo>
                    <a:pt x="2635" y="333"/>
                    <a:pt x="1146" y="1061"/>
                    <a:pt x="401" y="2032"/>
                  </a:cubicBezTo>
                  <a:cubicBezTo>
                    <a:pt x="-344" y="3003"/>
                    <a:pt x="-344" y="4217"/>
                    <a:pt x="3008" y="6644"/>
                  </a:cubicBezTo>
                  <a:cubicBezTo>
                    <a:pt x="6359" y="9070"/>
                    <a:pt x="13063" y="12711"/>
                    <a:pt x="16787" y="15138"/>
                  </a:cubicBezTo>
                  <a:cubicBezTo>
                    <a:pt x="20511" y="17565"/>
                    <a:pt x="21256" y="18778"/>
                    <a:pt x="20884" y="19749"/>
                  </a:cubicBezTo>
                  <a:cubicBezTo>
                    <a:pt x="20511" y="20720"/>
                    <a:pt x="19022" y="21448"/>
                    <a:pt x="16228" y="21448"/>
                  </a:cubicBezTo>
                  <a:cubicBezTo>
                    <a:pt x="13435" y="21448"/>
                    <a:pt x="9339" y="20720"/>
                    <a:pt x="6546" y="19506"/>
                  </a:cubicBezTo>
                  <a:cubicBezTo>
                    <a:pt x="3753" y="18293"/>
                    <a:pt x="2263" y="16594"/>
                    <a:pt x="773" y="14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5167720" y="137007"/>
              <a:ext cx="241480" cy="771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59" fill="norm" stroke="1" extrusionOk="0">
                  <a:moveTo>
                    <a:pt x="0" y="45"/>
                  </a:moveTo>
                  <a:cubicBezTo>
                    <a:pt x="939" y="-14"/>
                    <a:pt x="1878" y="-73"/>
                    <a:pt x="3193" y="280"/>
                  </a:cubicBezTo>
                  <a:cubicBezTo>
                    <a:pt x="4508" y="633"/>
                    <a:pt x="6198" y="1398"/>
                    <a:pt x="8640" y="2752"/>
                  </a:cubicBezTo>
                  <a:cubicBezTo>
                    <a:pt x="11082" y="4106"/>
                    <a:pt x="14275" y="6048"/>
                    <a:pt x="16810" y="8167"/>
                  </a:cubicBezTo>
                  <a:cubicBezTo>
                    <a:pt x="19346" y="10286"/>
                    <a:pt x="21224" y="12581"/>
                    <a:pt x="21412" y="14553"/>
                  </a:cubicBezTo>
                  <a:cubicBezTo>
                    <a:pt x="21600" y="16524"/>
                    <a:pt x="20097" y="18172"/>
                    <a:pt x="18031" y="19290"/>
                  </a:cubicBezTo>
                  <a:cubicBezTo>
                    <a:pt x="15965" y="20409"/>
                    <a:pt x="13336" y="20997"/>
                    <a:pt x="11457" y="21262"/>
                  </a:cubicBezTo>
                  <a:cubicBezTo>
                    <a:pt x="9579" y="21527"/>
                    <a:pt x="8452" y="21468"/>
                    <a:pt x="7325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-1" y="734292"/>
              <a:ext cx="130856" cy="560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494" fill="norm" stroke="1" extrusionOk="0">
                  <a:moveTo>
                    <a:pt x="4874" y="7598"/>
                  </a:moveTo>
                  <a:cubicBezTo>
                    <a:pt x="7237" y="10684"/>
                    <a:pt x="9599" y="13770"/>
                    <a:pt x="11287" y="15962"/>
                  </a:cubicBezTo>
                  <a:cubicBezTo>
                    <a:pt x="12974" y="18154"/>
                    <a:pt x="13987" y="19454"/>
                    <a:pt x="14662" y="20306"/>
                  </a:cubicBezTo>
                  <a:cubicBezTo>
                    <a:pt x="15337" y="21159"/>
                    <a:pt x="15674" y="21565"/>
                    <a:pt x="15674" y="21484"/>
                  </a:cubicBezTo>
                  <a:cubicBezTo>
                    <a:pt x="15674" y="21403"/>
                    <a:pt x="15337" y="20834"/>
                    <a:pt x="13481" y="19048"/>
                  </a:cubicBezTo>
                  <a:cubicBezTo>
                    <a:pt x="11624" y="17261"/>
                    <a:pt x="8250" y="14257"/>
                    <a:pt x="5718" y="11374"/>
                  </a:cubicBezTo>
                  <a:cubicBezTo>
                    <a:pt x="3187" y="8491"/>
                    <a:pt x="1499" y="5730"/>
                    <a:pt x="656" y="3944"/>
                  </a:cubicBezTo>
                  <a:cubicBezTo>
                    <a:pt x="-188" y="2157"/>
                    <a:pt x="-188" y="1345"/>
                    <a:pt x="487" y="818"/>
                  </a:cubicBezTo>
                  <a:cubicBezTo>
                    <a:pt x="1162" y="290"/>
                    <a:pt x="2512" y="46"/>
                    <a:pt x="4874" y="6"/>
                  </a:cubicBezTo>
                  <a:cubicBezTo>
                    <a:pt x="7237" y="-35"/>
                    <a:pt x="10612" y="127"/>
                    <a:pt x="13649" y="574"/>
                  </a:cubicBezTo>
                  <a:cubicBezTo>
                    <a:pt x="16687" y="1021"/>
                    <a:pt x="19387" y="1751"/>
                    <a:pt x="20400" y="2563"/>
                  </a:cubicBezTo>
                  <a:cubicBezTo>
                    <a:pt x="21412" y="3376"/>
                    <a:pt x="20737" y="4269"/>
                    <a:pt x="18712" y="5000"/>
                  </a:cubicBezTo>
                  <a:cubicBezTo>
                    <a:pt x="16687" y="5730"/>
                    <a:pt x="13312" y="6299"/>
                    <a:pt x="10781" y="6664"/>
                  </a:cubicBezTo>
                  <a:cubicBezTo>
                    <a:pt x="8250" y="7030"/>
                    <a:pt x="6562" y="7192"/>
                    <a:pt x="5718" y="7476"/>
                  </a:cubicBezTo>
                  <a:cubicBezTo>
                    <a:pt x="4874" y="7760"/>
                    <a:pt x="4874" y="8167"/>
                    <a:pt x="4874" y="8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189320" y="811707"/>
              <a:ext cx="1206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" y="18831"/>
                    <a:pt x="758" y="16062"/>
                    <a:pt x="4358" y="12462"/>
                  </a:cubicBezTo>
                  <a:cubicBezTo>
                    <a:pt x="7958" y="8862"/>
                    <a:pt x="14779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303620" y="710107"/>
              <a:ext cx="139701" cy="163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5" fill="norm" stroke="1" extrusionOk="0">
                  <a:moveTo>
                    <a:pt x="0" y="0"/>
                  </a:moveTo>
                  <a:cubicBezTo>
                    <a:pt x="4582" y="6289"/>
                    <a:pt x="9164" y="12577"/>
                    <a:pt x="12273" y="16405"/>
                  </a:cubicBezTo>
                  <a:cubicBezTo>
                    <a:pt x="15382" y="20233"/>
                    <a:pt x="17018" y="21600"/>
                    <a:pt x="18000" y="20916"/>
                  </a:cubicBezTo>
                  <a:cubicBezTo>
                    <a:pt x="18982" y="20233"/>
                    <a:pt x="19309" y="17499"/>
                    <a:pt x="19800" y="13944"/>
                  </a:cubicBezTo>
                  <a:cubicBezTo>
                    <a:pt x="20291" y="10390"/>
                    <a:pt x="20945" y="6015"/>
                    <a:pt x="21600" y="1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465726" y="396053"/>
              <a:ext cx="536395" cy="43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173" fill="norm" stroke="1" extrusionOk="0">
                  <a:moveTo>
                    <a:pt x="4440" y="14473"/>
                  </a:moveTo>
                  <a:cubicBezTo>
                    <a:pt x="3508" y="14266"/>
                    <a:pt x="2577" y="14058"/>
                    <a:pt x="1772" y="14473"/>
                  </a:cubicBezTo>
                  <a:cubicBezTo>
                    <a:pt x="967" y="14889"/>
                    <a:pt x="290" y="15927"/>
                    <a:pt x="78" y="17121"/>
                  </a:cubicBezTo>
                  <a:cubicBezTo>
                    <a:pt x="-134" y="18316"/>
                    <a:pt x="120" y="19666"/>
                    <a:pt x="459" y="20444"/>
                  </a:cubicBezTo>
                  <a:cubicBezTo>
                    <a:pt x="798" y="21223"/>
                    <a:pt x="1221" y="21431"/>
                    <a:pt x="1814" y="20808"/>
                  </a:cubicBezTo>
                  <a:cubicBezTo>
                    <a:pt x="2407" y="20185"/>
                    <a:pt x="3170" y="18731"/>
                    <a:pt x="3551" y="17693"/>
                  </a:cubicBezTo>
                  <a:cubicBezTo>
                    <a:pt x="3932" y="16654"/>
                    <a:pt x="3932" y="16031"/>
                    <a:pt x="3974" y="15460"/>
                  </a:cubicBezTo>
                  <a:cubicBezTo>
                    <a:pt x="4017" y="14889"/>
                    <a:pt x="4101" y="14369"/>
                    <a:pt x="4144" y="14369"/>
                  </a:cubicBezTo>
                  <a:cubicBezTo>
                    <a:pt x="4186" y="14369"/>
                    <a:pt x="4186" y="14889"/>
                    <a:pt x="4271" y="15668"/>
                  </a:cubicBezTo>
                  <a:cubicBezTo>
                    <a:pt x="4355" y="16446"/>
                    <a:pt x="4525" y="17485"/>
                    <a:pt x="4906" y="18160"/>
                  </a:cubicBezTo>
                  <a:cubicBezTo>
                    <a:pt x="5287" y="18835"/>
                    <a:pt x="5880" y="19146"/>
                    <a:pt x="6304" y="19043"/>
                  </a:cubicBezTo>
                  <a:cubicBezTo>
                    <a:pt x="6727" y="18939"/>
                    <a:pt x="6981" y="18419"/>
                    <a:pt x="7278" y="16654"/>
                  </a:cubicBezTo>
                  <a:cubicBezTo>
                    <a:pt x="7574" y="14889"/>
                    <a:pt x="7913" y="11877"/>
                    <a:pt x="7998" y="9073"/>
                  </a:cubicBezTo>
                  <a:cubicBezTo>
                    <a:pt x="8082" y="6269"/>
                    <a:pt x="7913" y="3673"/>
                    <a:pt x="7744" y="2064"/>
                  </a:cubicBezTo>
                  <a:cubicBezTo>
                    <a:pt x="7574" y="454"/>
                    <a:pt x="7405" y="-169"/>
                    <a:pt x="7235" y="39"/>
                  </a:cubicBezTo>
                  <a:cubicBezTo>
                    <a:pt x="7066" y="246"/>
                    <a:pt x="6897" y="1285"/>
                    <a:pt x="6897" y="3258"/>
                  </a:cubicBezTo>
                  <a:cubicBezTo>
                    <a:pt x="6897" y="5231"/>
                    <a:pt x="7066" y="8139"/>
                    <a:pt x="7320" y="10475"/>
                  </a:cubicBezTo>
                  <a:cubicBezTo>
                    <a:pt x="7574" y="12812"/>
                    <a:pt x="7913" y="14577"/>
                    <a:pt x="8125" y="15719"/>
                  </a:cubicBezTo>
                  <a:cubicBezTo>
                    <a:pt x="8337" y="16862"/>
                    <a:pt x="8421" y="17381"/>
                    <a:pt x="8675" y="17744"/>
                  </a:cubicBezTo>
                  <a:cubicBezTo>
                    <a:pt x="8930" y="18108"/>
                    <a:pt x="9353" y="18316"/>
                    <a:pt x="9692" y="18212"/>
                  </a:cubicBezTo>
                  <a:cubicBezTo>
                    <a:pt x="10031" y="18108"/>
                    <a:pt x="10285" y="17693"/>
                    <a:pt x="10497" y="16758"/>
                  </a:cubicBezTo>
                  <a:cubicBezTo>
                    <a:pt x="10708" y="15823"/>
                    <a:pt x="10878" y="14369"/>
                    <a:pt x="11047" y="13279"/>
                  </a:cubicBezTo>
                  <a:cubicBezTo>
                    <a:pt x="11217" y="12189"/>
                    <a:pt x="11386" y="11462"/>
                    <a:pt x="11471" y="11514"/>
                  </a:cubicBezTo>
                  <a:cubicBezTo>
                    <a:pt x="11555" y="11566"/>
                    <a:pt x="11555" y="12396"/>
                    <a:pt x="11598" y="13331"/>
                  </a:cubicBezTo>
                  <a:cubicBezTo>
                    <a:pt x="11640" y="14266"/>
                    <a:pt x="11725" y="15304"/>
                    <a:pt x="11979" y="16031"/>
                  </a:cubicBezTo>
                  <a:cubicBezTo>
                    <a:pt x="12233" y="16758"/>
                    <a:pt x="12657" y="17173"/>
                    <a:pt x="12995" y="17173"/>
                  </a:cubicBezTo>
                  <a:cubicBezTo>
                    <a:pt x="13334" y="17173"/>
                    <a:pt x="13588" y="16758"/>
                    <a:pt x="13885" y="15927"/>
                  </a:cubicBezTo>
                  <a:cubicBezTo>
                    <a:pt x="14181" y="15096"/>
                    <a:pt x="14520" y="13850"/>
                    <a:pt x="14690" y="12968"/>
                  </a:cubicBezTo>
                  <a:cubicBezTo>
                    <a:pt x="14859" y="12085"/>
                    <a:pt x="14859" y="11566"/>
                    <a:pt x="14817" y="11566"/>
                  </a:cubicBezTo>
                  <a:cubicBezTo>
                    <a:pt x="14774" y="11566"/>
                    <a:pt x="14690" y="12085"/>
                    <a:pt x="14690" y="12604"/>
                  </a:cubicBezTo>
                  <a:cubicBezTo>
                    <a:pt x="14690" y="13123"/>
                    <a:pt x="14774" y="13643"/>
                    <a:pt x="15028" y="14058"/>
                  </a:cubicBezTo>
                  <a:cubicBezTo>
                    <a:pt x="15282" y="14473"/>
                    <a:pt x="15706" y="14785"/>
                    <a:pt x="16087" y="14785"/>
                  </a:cubicBezTo>
                  <a:cubicBezTo>
                    <a:pt x="16468" y="14785"/>
                    <a:pt x="16807" y="14473"/>
                    <a:pt x="17231" y="13746"/>
                  </a:cubicBezTo>
                  <a:cubicBezTo>
                    <a:pt x="17654" y="13019"/>
                    <a:pt x="18162" y="11877"/>
                    <a:pt x="18417" y="11046"/>
                  </a:cubicBezTo>
                  <a:cubicBezTo>
                    <a:pt x="18671" y="10216"/>
                    <a:pt x="18671" y="9696"/>
                    <a:pt x="18501" y="9593"/>
                  </a:cubicBezTo>
                  <a:cubicBezTo>
                    <a:pt x="18332" y="9489"/>
                    <a:pt x="17993" y="9800"/>
                    <a:pt x="17739" y="10579"/>
                  </a:cubicBezTo>
                  <a:cubicBezTo>
                    <a:pt x="17485" y="11358"/>
                    <a:pt x="17315" y="12604"/>
                    <a:pt x="17273" y="13487"/>
                  </a:cubicBezTo>
                  <a:cubicBezTo>
                    <a:pt x="17231" y="14369"/>
                    <a:pt x="17315" y="14889"/>
                    <a:pt x="17570" y="15148"/>
                  </a:cubicBezTo>
                  <a:cubicBezTo>
                    <a:pt x="17824" y="15408"/>
                    <a:pt x="18247" y="15408"/>
                    <a:pt x="18925" y="15252"/>
                  </a:cubicBezTo>
                  <a:cubicBezTo>
                    <a:pt x="19602" y="15096"/>
                    <a:pt x="20534" y="14785"/>
                    <a:pt x="21466" y="14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1071970" y="576757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1008470" y="691057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911421" y="2033993"/>
              <a:ext cx="325650" cy="536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95" fill="norm" stroke="1" extrusionOk="0">
                  <a:moveTo>
                    <a:pt x="3881" y="5192"/>
                  </a:moveTo>
                  <a:cubicBezTo>
                    <a:pt x="3185" y="5192"/>
                    <a:pt x="2488" y="5192"/>
                    <a:pt x="1861" y="5361"/>
                  </a:cubicBezTo>
                  <a:cubicBezTo>
                    <a:pt x="1234" y="5530"/>
                    <a:pt x="676" y="5867"/>
                    <a:pt x="328" y="5825"/>
                  </a:cubicBezTo>
                  <a:cubicBezTo>
                    <a:pt x="-21" y="5783"/>
                    <a:pt x="-160" y="5361"/>
                    <a:pt x="258" y="4559"/>
                  </a:cubicBezTo>
                  <a:cubicBezTo>
                    <a:pt x="676" y="3758"/>
                    <a:pt x="1652" y="2577"/>
                    <a:pt x="2488" y="1775"/>
                  </a:cubicBezTo>
                  <a:cubicBezTo>
                    <a:pt x="3324" y="973"/>
                    <a:pt x="4021" y="552"/>
                    <a:pt x="4508" y="552"/>
                  </a:cubicBezTo>
                  <a:cubicBezTo>
                    <a:pt x="4996" y="552"/>
                    <a:pt x="5275" y="973"/>
                    <a:pt x="5484" y="2492"/>
                  </a:cubicBezTo>
                  <a:cubicBezTo>
                    <a:pt x="5693" y="4011"/>
                    <a:pt x="5832" y="6627"/>
                    <a:pt x="5693" y="8652"/>
                  </a:cubicBezTo>
                  <a:cubicBezTo>
                    <a:pt x="5554" y="10677"/>
                    <a:pt x="5135" y="12111"/>
                    <a:pt x="4717" y="13166"/>
                  </a:cubicBezTo>
                  <a:cubicBezTo>
                    <a:pt x="4299" y="14220"/>
                    <a:pt x="3881" y="14895"/>
                    <a:pt x="3324" y="15359"/>
                  </a:cubicBezTo>
                  <a:cubicBezTo>
                    <a:pt x="2766" y="15823"/>
                    <a:pt x="2070" y="16077"/>
                    <a:pt x="1652" y="15992"/>
                  </a:cubicBezTo>
                  <a:cubicBezTo>
                    <a:pt x="1234" y="15908"/>
                    <a:pt x="1094" y="15486"/>
                    <a:pt x="1721" y="14305"/>
                  </a:cubicBezTo>
                  <a:cubicBezTo>
                    <a:pt x="2348" y="13124"/>
                    <a:pt x="3742" y="11183"/>
                    <a:pt x="5623" y="9116"/>
                  </a:cubicBezTo>
                  <a:cubicBezTo>
                    <a:pt x="7505" y="7048"/>
                    <a:pt x="9874" y="4855"/>
                    <a:pt x="11685" y="3420"/>
                  </a:cubicBezTo>
                  <a:cubicBezTo>
                    <a:pt x="13497" y="1986"/>
                    <a:pt x="14751" y="1311"/>
                    <a:pt x="15587" y="805"/>
                  </a:cubicBezTo>
                  <a:cubicBezTo>
                    <a:pt x="16423" y="298"/>
                    <a:pt x="16841" y="-39"/>
                    <a:pt x="16911" y="3"/>
                  </a:cubicBezTo>
                  <a:cubicBezTo>
                    <a:pt x="16981" y="45"/>
                    <a:pt x="16702" y="467"/>
                    <a:pt x="15587" y="2239"/>
                  </a:cubicBezTo>
                  <a:cubicBezTo>
                    <a:pt x="14472" y="4011"/>
                    <a:pt x="12521" y="7133"/>
                    <a:pt x="11337" y="9875"/>
                  </a:cubicBezTo>
                  <a:cubicBezTo>
                    <a:pt x="10152" y="12617"/>
                    <a:pt x="9734" y="14980"/>
                    <a:pt x="9874" y="16836"/>
                  </a:cubicBezTo>
                  <a:cubicBezTo>
                    <a:pt x="10013" y="18692"/>
                    <a:pt x="10710" y="20042"/>
                    <a:pt x="11476" y="20759"/>
                  </a:cubicBezTo>
                  <a:cubicBezTo>
                    <a:pt x="12243" y="21477"/>
                    <a:pt x="13079" y="21561"/>
                    <a:pt x="13985" y="21139"/>
                  </a:cubicBezTo>
                  <a:cubicBezTo>
                    <a:pt x="14890" y="20717"/>
                    <a:pt x="15866" y="19789"/>
                    <a:pt x="16493" y="18692"/>
                  </a:cubicBezTo>
                  <a:cubicBezTo>
                    <a:pt x="17120" y="17595"/>
                    <a:pt x="17399" y="16330"/>
                    <a:pt x="17259" y="15444"/>
                  </a:cubicBezTo>
                  <a:cubicBezTo>
                    <a:pt x="17120" y="14558"/>
                    <a:pt x="16563" y="14052"/>
                    <a:pt x="15796" y="13714"/>
                  </a:cubicBezTo>
                  <a:cubicBezTo>
                    <a:pt x="15030" y="13377"/>
                    <a:pt x="14054" y="13208"/>
                    <a:pt x="13845" y="12997"/>
                  </a:cubicBezTo>
                  <a:cubicBezTo>
                    <a:pt x="13636" y="12786"/>
                    <a:pt x="14194" y="12533"/>
                    <a:pt x="15587" y="12069"/>
                  </a:cubicBezTo>
                  <a:cubicBezTo>
                    <a:pt x="16981" y="11605"/>
                    <a:pt x="19210" y="10930"/>
                    <a:pt x="21440" y="10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2043520" y="2172623"/>
              <a:ext cx="138451" cy="48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326" fill="norm" stroke="1" extrusionOk="0">
                  <a:moveTo>
                    <a:pt x="967" y="5521"/>
                  </a:moveTo>
                  <a:cubicBezTo>
                    <a:pt x="1612" y="8888"/>
                    <a:pt x="2257" y="12254"/>
                    <a:pt x="2740" y="14498"/>
                  </a:cubicBezTo>
                  <a:cubicBezTo>
                    <a:pt x="3224" y="16742"/>
                    <a:pt x="3546" y="17864"/>
                    <a:pt x="3707" y="18940"/>
                  </a:cubicBezTo>
                  <a:cubicBezTo>
                    <a:pt x="3869" y="20015"/>
                    <a:pt x="3869" y="21043"/>
                    <a:pt x="3869" y="21277"/>
                  </a:cubicBezTo>
                  <a:cubicBezTo>
                    <a:pt x="3869" y="21511"/>
                    <a:pt x="3869" y="20950"/>
                    <a:pt x="3707" y="18753"/>
                  </a:cubicBezTo>
                  <a:cubicBezTo>
                    <a:pt x="3546" y="16555"/>
                    <a:pt x="3224" y="12721"/>
                    <a:pt x="3385" y="9542"/>
                  </a:cubicBezTo>
                  <a:cubicBezTo>
                    <a:pt x="3546" y="6363"/>
                    <a:pt x="4191" y="3838"/>
                    <a:pt x="5158" y="2342"/>
                  </a:cubicBezTo>
                  <a:cubicBezTo>
                    <a:pt x="6125" y="846"/>
                    <a:pt x="7415" y="379"/>
                    <a:pt x="9027" y="145"/>
                  </a:cubicBezTo>
                  <a:cubicBezTo>
                    <a:pt x="10639" y="-89"/>
                    <a:pt x="12573" y="-89"/>
                    <a:pt x="14830" y="519"/>
                  </a:cubicBezTo>
                  <a:cubicBezTo>
                    <a:pt x="17087" y="1127"/>
                    <a:pt x="19666" y="2342"/>
                    <a:pt x="20633" y="3417"/>
                  </a:cubicBezTo>
                  <a:cubicBezTo>
                    <a:pt x="21600" y="4493"/>
                    <a:pt x="20955" y="5428"/>
                    <a:pt x="19343" y="6176"/>
                  </a:cubicBezTo>
                  <a:cubicBezTo>
                    <a:pt x="17731" y="6924"/>
                    <a:pt x="15152" y="7485"/>
                    <a:pt x="11767" y="7859"/>
                  </a:cubicBezTo>
                  <a:cubicBezTo>
                    <a:pt x="8382" y="8233"/>
                    <a:pt x="4191" y="8420"/>
                    <a:pt x="0" y="8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2265770" y="2284907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2411820" y="2170607"/>
              <a:ext cx="152401" cy="14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0"/>
                  </a:moveTo>
                  <a:cubicBezTo>
                    <a:pt x="3300" y="5803"/>
                    <a:pt x="6600" y="11606"/>
                    <a:pt x="8850" y="15475"/>
                  </a:cubicBezTo>
                  <a:cubicBezTo>
                    <a:pt x="11100" y="19343"/>
                    <a:pt x="12300" y="21278"/>
                    <a:pt x="13350" y="21439"/>
                  </a:cubicBezTo>
                  <a:cubicBezTo>
                    <a:pt x="14400" y="21600"/>
                    <a:pt x="15300" y="19988"/>
                    <a:pt x="15900" y="16925"/>
                  </a:cubicBezTo>
                  <a:cubicBezTo>
                    <a:pt x="16500" y="13863"/>
                    <a:pt x="16800" y="9349"/>
                    <a:pt x="17700" y="6287"/>
                  </a:cubicBezTo>
                  <a:cubicBezTo>
                    <a:pt x="18600" y="3224"/>
                    <a:pt x="20100" y="16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2581067" y="1939891"/>
              <a:ext cx="567354" cy="349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99" fill="norm" stroke="1" extrusionOk="0">
                  <a:moveTo>
                    <a:pt x="2974" y="16135"/>
                  </a:moveTo>
                  <a:cubicBezTo>
                    <a:pt x="3055" y="15484"/>
                    <a:pt x="3135" y="14834"/>
                    <a:pt x="2974" y="14443"/>
                  </a:cubicBezTo>
                  <a:cubicBezTo>
                    <a:pt x="2814" y="14053"/>
                    <a:pt x="2412" y="13923"/>
                    <a:pt x="2051" y="14118"/>
                  </a:cubicBezTo>
                  <a:cubicBezTo>
                    <a:pt x="1690" y="14313"/>
                    <a:pt x="1368" y="14834"/>
                    <a:pt x="1007" y="15810"/>
                  </a:cubicBezTo>
                  <a:cubicBezTo>
                    <a:pt x="646" y="16786"/>
                    <a:pt x="244" y="18217"/>
                    <a:pt x="84" y="19258"/>
                  </a:cubicBezTo>
                  <a:cubicBezTo>
                    <a:pt x="-77" y="20299"/>
                    <a:pt x="3" y="20949"/>
                    <a:pt x="244" y="21275"/>
                  </a:cubicBezTo>
                  <a:cubicBezTo>
                    <a:pt x="485" y="21600"/>
                    <a:pt x="887" y="21600"/>
                    <a:pt x="1368" y="21080"/>
                  </a:cubicBezTo>
                  <a:cubicBezTo>
                    <a:pt x="1850" y="20559"/>
                    <a:pt x="2412" y="19518"/>
                    <a:pt x="2814" y="18542"/>
                  </a:cubicBezTo>
                  <a:cubicBezTo>
                    <a:pt x="3215" y="17566"/>
                    <a:pt x="3456" y="16655"/>
                    <a:pt x="3577" y="16525"/>
                  </a:cubicBezTo>
                  <a:cubicBezTo>
                    <a:pt x="3697" y="16395"/>
                    <a:pt x="3697" y="17046"/>
                    <a:pt x="3697" y="17696"/>
                  </a:cubicBezTo>
                  <a:cubicBezTo>
                    <a:pt x="3697" y="18347"/>
                    <a:pt x="3697" y="18998"/>
                    <a:pt x="3777" y="19648"/>
                  </a:cubicBezTo>
                  <a:cubicBezTo>
                    <a:pt x="3858" y="20299"/>
                    <a:pt x="4018" y="20949"/>
                    <a:pt x="4259" y="20949"/>
                  </a:cubicBezTo>
                  <a:cubicBezTo>
                    <a:pt x="4500" y="20949"/>
                    <a:pt x="4821" y="20299"/>
                    <a:pt x="5303" y="18152"/>
                  </a:cubicBezTo>
                  <a:cubicBezTo>
                    <a:pt x="5785" y="16005"/>
                    <a:pt x="6427" y="12361"/>
                    <a:pt x="6869" y="9304"/>
                  </a:cubicBezTo>
                  <a:cubicBezTo>
                    <a:pt x="7310" y="6246"/>
                    <a:pt x="7551" y="3773"/>
                    <a:pt x="7672" y="2212"/>
                  </a:cubicBezTo>
                  <a:cubicBezTo>
                    <a:pt x="7792" y="651"/>
                    <a:pt x="7792" y="0"/>
                    <a:pt x="7672" y="0"/>
                  </a:cubicBezTo>
                  <a:cubicBezTo>
                    <a:pt x="7551" y="0"/>
                    <a:pt x="7310" y="651"/>
                    <a:pt x="7069" y="2928"/>
                  </a:cubicBezTo>
                  <a:cubicBezTo>
                    <a:pt x="6829" y="5205"/>
                    <a:pt x="6588" y="9108"/>
                    <a:pt x="6548" y="11906"/>
                  </a:cubicBezTo>
                  <a:cubicBezTo>
                    <a:pt x="6507" y="14704"/>
                    <a:pt x="6668" y="16395"/>
                    <a:pt x="6909" y="17696"/>
                  </a:cubicBezTo>
                  <a:cubicBezTo>
                    <a:pt x="7150" y="18998"/>
                    <a:pt x="7471" y="19908"/>
                    <a:pt x="7832" y="20169"/>
                  </a:cubicBezTo>
                  <a:cubicBezTo>
                    <a:pt x="8194" y="20429"/>
                    <a:pt x="8595" y="20039"/>
                    <a:pt x="9077" y="19128"/>
                  </a:cubicBezTo>
                  <a:cubicBezTo>
                    <a:pt x="9559" y="18217"/>
                    <a:pt x="10121" y="16786"/>
                    <a:pt x="10442" y="15745"/>
                  </a:cubicBezTo>
                  <a:cubicBezTo>
                    <a:pt x="10763" y="14704"/>
                    <a:pt x="10843" y="14053"/>
                    <a:pt x="10723" y="13988"/>
                  </a:cubicBezTo>
                  <a:cubicBezTo>
                    <a:pt x="10603" y="13923"/>
                    <a:pt x="10281" y="14443"/>
                    <a:pt x="10121" y="15029"/>
                  </a:cubicBezTo>
                  <a:cubicBezTo>
                    <a:pt x="9960" y="15614"/>
                    <a:pt x="9960" y="16265"/>
                    <a:pt x="9960" y="16916"/>
                  </a:cubicBezTo>
                  <a:cubicBezTo>
                    <a:pt x="9960" y="17566"/>
                    <a:pt x="9960" y="18217"/>
                    <a:pt x="10161" y="18412"/>
                  </a:cubicBezTo>
                  <a:cubicBezTo>
                    <a:pt x="10362" y="18607"/>
                    <a:pt x="10763" y="18347"/>
                    <a:pt x="11124" y="17827"/>
                  </a:cubicBezTo>
                  <a:cubicBezTo>
                    <a:pt x="11486" y="17306"/>
                    <a:pt x="11807" y="16525"/>
                    <a:pt x="12088" y="15745"/>
                  </a:cubicBezTo>
                  <a:cubicBezTo>
                    <a:pt x="12369" y="14964"/>
                    <a:pt x="12610" y="14183"/>
                    <a:pt x="12730" y="14118"/>
                  </a:cubicBezTo>
                  <a:cubicBezTo>
                    <a:pt x="12851" y="14053"/>
                    <a:pt x="12851" y="14704"/>
                    <a:pt x="12971" y="15354"/>
                  </a:cubicBezTo>
                  <a:cubicBezTo>
                    <a:pt x="13092" y="16005"/>
                    <a:pt x="13333" y="16655"/>
                    <a:pt x="13614" y="17176"/>
                  </a:cubicBezTo>
                  <a:cubicBezTo>
                    <a:pt x="13895" y="17696"/>
                    <a:pt x="14216" y="18087"/>
                    <a:pt x="14778" y="17761"/>
                  </a:cubicBezTo>
                  <a:cubicBezTo>
                    <a:pt x="15340" y="17436"/>
                    <a:pt x="16143" y="16395"/>
                    <a:pt x="16665" y="15484"/>
                  </a:cubicBezTo>
                  <a:cubicBezTo>
                    <a:pt x="17187" y="14573"/>
                    <a:pt x="17428" y="13793"/>
                    <a:pt x="17588" y="13077"/>
                  </a:cubicBezTo>
                  <a:cubicBezTo>
                    <a:pt x="17749" y="12361"/>
                    <a:pt x="17829" y="11711"/>
                    <a:pt x="17669" y="11516"/>
                  </a:cubicBezTo>
                  <a:cubicBezTo>
                    <a:pt x="17508" y="11320"/>
                    <a:pt x="17107" y="11581"/>
                    <a:pt x="16625" y="12622"/>
                  </a:cubicBezTo>
                  <a:cubicBezTo>
                    <a:pt x="16143" y="13663"/>
                    <a:pt x="15581" y="15484"/>
                    <a:pt x="15300" y="16786"/>
                  </a:cubicBezTo>
                  <a:cubicBezTo>
                    <a:pt x="15019" y="18087"/>
                    <a:pt x="15019" y="18867"/>
                    <a:pt x="15340" y="19258"/>
                  </a:cubicBezTo>
                  <a:cubicBezTo>
                    <a:pt x="15661" y="19648"/>
                    <a:pt x="16304" y="19648"/>
                    <a:pt x="17388" y="19258"/>
                  </a:cubicBezTo>
                  <a:cubicBezTo>
                    <a:pt x="18472" y="18867"/>
                    <a:pt x="19997" y="18087"/>
                    <a:pt x="21523" y="17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3525187" y="2030857"/>
              <a:ext cx="175684" cy="1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14573" y="717"/>
                  </a:moveTo>
                  <a:cubicBezTo>
                    <a:pt x="15875" y="243"/>
                    <a:pt x="17176" y="-232"/>
                    <a:pt x="17566" y="124"/>
                  </a:cubicBezTo>
                  <a:cubicBezTo>
                    <a:pt x="17957" y="480"/>
                    <a:pt x="17436" y="1667"/>
                    <a:pt x="15354" y="3328"/>
                  </a:cubicBezTo>
                  <a:cubicBezTo>
                    <a:pt x="13272" y="4990"/>
                    <a:pt x="9629" y="7126"/>
                    <a:pt x="7157" y="8313"/>
                  </a:cubicBezTo>
                  <a:cubicBezTo>
                    <a:pt x="4684" y="9500"/>
                    <a:pt x="3383" y="9737"/>
                    <a:pt x="2212" y="10212"/>
                  </a:cubicBezTo>
                  <a:cubicBezTo>
                    <a:pt x="1041" y="10687"/>
                    <a:pt x="0" y="11399"/>
                    <a:pt x="0" y="12111"/>
                  </a:cubicBezTo>
                  <a:cubicBezTo>
                    <a:pt x="0" y="12823"/>
                    <a:pt x="1041" y="13535"/>
                    <a:pt x="4294" y="14603"/>
                  </a:cubicBezTo>
                  <a:cubicBezTo>
                    <a:pt x="7547" y="15671"/>
                    <a:pt x="13012" y="17095"/>
                    <a:pt x="16265" y="18282"/>
                  </a:cubicBezTo>
                  <a:cubicBezTo>
                    <a:pt x="19518" y="19469"/>
                    <a:pt x="20559" y="20419"/>
                    <a:pt x="2160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3911361" y="2011318"/>
              <a:ext cx="125209" cy="176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0886" fill="norm" stroke="1" extrusionOk="0">
                  <a:moveTo>
                    <a:pt x="16040" y="3832"/>
                  </a:moveTo>
                  <a:cubicBezTo>
                    <a:pt x="15320" y="2325"/>
                    <a:pt x="14600" y="818"/>
                    <a:pt x="13340" y="441"/>
                  </a:cubicBezTo>
                  <a:cubicBezTo>
                    <a:pt x="12080" y="64"/>
                    <a:pt x="10280" y="818"/>
                    <a:pt x="7940" y="3329"/>
                  </a:cubicBezTo>
                  <a:cubicBezTo>
                    <a:pt x="5600" y="5841"/>
                    <a:pt x="2720" y="10111"/>
                    <a:pt x="1280" y="12999"/>
                  </a:cubicBezTo>
                  <a:cubicBezTo>
                    <a:pt x="-160" y="15887"/>
                    <a:pt x="-160" y="17394"/>
                    <a:pt x="200" y="18776"/>
                  </a:cubicBezTo>
                  <a:cubicBezTo>
                    <a:pt x="560" y="20157"/>
                    <a:pt x="1280" y="21413"/>
                    <a:pt x="4520" y="20660"/>
                  </a:cubicBezTo>
                  <a:cubicBezTo>
                    <a:pt x="7760" y="19906"/>
                    <a:pt x="13520" y="17143"/>
                    <a:pt x="16760" y="14255"/>
                  </a:cubicBezTo>
                  <a:cubicBezTo>
                    <a:pt x="20000" y="11366"/>
                    <a:pt x="20720" y="8353"/>
                    <a:pt x="21080" y="6092"/>
                  </a:cubicBezTo>
                  <a:cubicBezTo>
                    <a:pt x="21440" y="3832"/>
                    <a:pt x="21440" y="2325"/>
                    <a:pt x="20360" y="1320"/>
                  </a:cubicBezTo>
                  <a:cubicBezTo>
                    <a:pt x="19280" y="315"/>
                    <a:pt x="17120" y="-187"/>
                    <a:pt x="15500" y="64"/>
                  </a:cubicBezTo>
                  <a:cubicBezTo>
                    <a:pt x="13880" y="315"/>
                    <a:pt x="12800" y="1320"/>
                    <a:pt x="11720" y="2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4119970" y="2094407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4272397" y="1999656"/>
              <a:ext cx="116155" cy="16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7" h="20834" fill="norm" stroke="1" extrusionOk="0">
                  <a:moveTo>
                    <a:pt x="12285" y="4680"/>
                  </a:moveTo>
                  <a:cubicBezTo>
                    <a:pt x="10795" y="2573"/>
                    <a:pt x="9306" y="465"/>
                    <a:pt x="8002" y="70"/>
                  </a:cubicBezTo>
                  <a:cubicBezTo>
                    <a:pt x="6699" y="-325"/>
                    <a:pt x="5582" y="992"/>
                    <a:pt x="4092" y="3231"/>
                  </a:cubicBezTo>
                  <a:cubicBezTo>
                    <a:pt x="2602" y="5470"/>
                    <a:pt x="740" y="8631"/>
                    <a:pt x="182" y="11792"/>
                  </a:cubicBezTo>
                  <a:cubicBezTo>
                    <a:pt x="-377" y="14953"/>
                    <a:pt x="368" y="18114"/>
                    <a:pt x="2230" y="19695"/>
                  </a:cubicBezTo>
                  <a:cubicBezTo>
                    <a:pt x="4092" y="21275"/>
                    <a:pt x="7071" y="21275"/>
                    <a:pt x="10609" y="19299"/>
                  </a:cubicBezTo>
                  <a:cubicBezTo>
                    <a:pt x="14147" y="17324"/>
                    <a:pt x="18244" y="13373"/>
                    <a:pt x="19733" y="9948"/>
                  </a:cubicBezTo>
                  <a:cubicBezTo>
                    <a:pt x="21223" y="6524"/>
                    <a:pt x="20106" y="3626"/>
                    <a:pt x="18616" y="2046"/>
                  </a:cubicBezTo>
                  <a:cubicBezTo>
                    <a:pt x="17126" y="465"/>
                    <a:pt x="15264" y="202"/>
                    <a:pt x="13589" y="465"/>
                  </a:cubicBezTo>
                  <a:cubicBezTo>
                    <a:pt x="11913" y="729"/>
                    <a:pt x="10423" y="1519"/>
                    <a:pt x="10051" y="2573"/>
                  </a:cubicBezTo>
                  <a:cubicBezTo>
                    <a:pt x="9678" y="3626"/>
                    <a:pt x="10423" y="4943"/>
                    <a:pt x="11168" y="6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4495936" y="1958855"/>
              <a:ext cx="101482" cy="253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6" h="21360" fill="norm" stroke="1" extrusionOk="0">
                  <a:moveTo>
                    <a:pt x="17525" y="2328"/>
                  </a:moveTo>
                  <a:cubicBezTo>
                    <a:pt x="16254" y="1436"/>
                    <a:pt x="14984" y="543"/>
                    <a:pt x="12231" y="186"/>
                  </a:cubicBezTo>
                  <a:cubicBezTo>
                    <a:pt x="9478" y="-171"/>
                    <a:pt x="5242" y="8"/>
                    <a:pt x="2701" y="543"/>
                  </a:cubicBezTo>
                  <a:cubicBezTo>
                    <a:pt x="160" y="1079"/>
                    <a:pt x="-687" y="1971"/>
                    <a:pt x="584" y="3667"/>
                  </a:cubicBezTo>
                  <a:cubicBezTo>
                    <a:pt x="1854" y="5363"/>
                    <a:pt x="5242" y="7862"/>
                    <a:pt x="9054" y="10004"/>
                  </a:cubicBezTo>
                  <a:cubicBezTo>
                    <a:pt x="12866" y="12146"/>
                    <a:pt x="17101" y="13931"/>
                    <a:pt x="19007" y="15717"/>
                  </a:cubicBezTo>
                  <a:cubicBezTo>
                    <a:pt x="20913" y="17502"/>
                    <a:pt x="20489" y="19287"/>
                    <a:pt x="19219" y="20269"/>
                  </a:cubicBezTo>
                  <a:cubicBezTo>
                    <a:pt x="17948" y="21250"/>
                    <a:pt x="15831" y="21429"/>
                    <a:pt x="13501" y="21340"/>
                  </a:cubicBezTo>
                  <a:cubicBezTo>
                    <a:pt x="11172" y="21250"/>
                    <a:pt x="8631" y="20893"/>
                    <a:pt x="6089" y="20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4539070" y="1942007"/>
              <a:ext cx="203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5200"/>
                    <a:pt x="11700" y="8800"/>
                    <a:pt x="15300" y="5200"/>
                  </a:cubicBezTo>
                  <a:cubicBezTo>
                    <a:pt x="18900" y="1600"/>
                    <a:pt x="2025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4799420" y="2227757"/>
              <a:ext cx="50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5514206" y="1755426"/>
              <a:ext cx="364715" cy="442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02" fill="norm" stroke="1" extrusionOk="0">
                  <a:moveTo>
                    <a:pt x="7983" y="732"/>
                  </a:moveTo>
                  <a:cubicBezTo>
                    <a:pt x="7238" y="4315"/>
                    <a:pt x="6493" y="7898"/>
                    <a:pt x="6121" y="11071"/>
                  </a:cubicBezTo>
                  <a:cubicBezTo>
                    <a:pt x="5749" y="14245"/>
                    <a:pt x="5749" y="17009"/>
                    <a:pt x="5997" y="18698"/>
                  </a:cubicBezTo>
                  <a:cubicBezTo>
                    <a:pt x="6245" y="20387"/>
                    <a:pt x="6742" y="21001"/>
                    <a:pt x="7300" y="21257"/>
                  </a:cubicBezTo>
                  <a:cubicBezTo>
                    <a:pt x="7859" y="21513"/>
                    <a:pt x="8480" y="21411"/>
                    <a:pt x="8852" y="21104"/>
                  </a:cubicBezTo>
                  <a:cubicBezTo>
                    <a:pt x="9224" y="20796"/>
                    <a:pt x="9349" y="20285"/>
                    <a:pt x="8976" y="19210"/>
                  </a:cubicBezTo>
                  <a:cubicBezTo>
                    <a:pt x="8604" y="18135"/>
                    <a:pt x="7735" y="16497"/>
                    <a:pt x="6556" y="15371"/>
                  </a:cubicBezTo>
                  <a:cubicBezTo>
                    <a:pt x="5376" y="14245"/>
                    <a:pt x="3887" y="13631"/>
                    <a:pt x="2645" y="13272"/>
                  </a:cubicBezTo>
                  <a:cubicBezTo>
                    <a:pt x="1404" y="12914"/>
                    <a:pt x="411" y="12812"/>
                    <a:pt x="100" y="12556"/>
                  </a:cubicBezTo>
                  <a:cubicBezTo>
                    <a:pt x="-210" y="12300"/>
                    <a:pt x="162" y="11890"/>
                    <a:pt x="1776" y="10764"/>
                  </a:cubicBezTo>
                  <a:cubicBezTo>
                    <a:pt x="3390" y="9638"/>
                    <a:pt x="6245" y="7795"/>
                    <a:pt x="8480" y="6004"/>
                  </a:cubicBezTo>
                  <a:cubicBezTo>
                    <a:pt x="10714" y="4213"/>
                    <a:pt x="12328" y="2472"/>
                    <a:pt x="13383" y="1397"/>
                  </a:cubicBezTo>
                  <a:cubicBezTo>
                    <a:pt x="14438" y="322"/>
                    <a:pt x="14935" y="-87"/>
                    <a:pt x="15121" y="15"/>
                  </a:cubicBezTo>
                  <a:cubicBezTo>
                    <a:pt x="15307" y="118"/>
                    <a:pt x="15183" y="732"/>
                    <a:pt x="14749" y="2779"/>
                  </a:cubicBezTo>
                  <a:cubicBezTo>
                    <a:pt x="14314" y="4827"/>
                    <a:pt x="13569" y="8307"/>
                    <a:pt x="13073" y="10713"/>
                  </a:cubicBezTo>
                  <a:cubicBezTo>
                    <a:pt x="12576" y="13119"/>
                    <a:pt x="12328" y="14449"/>
                    <a:pt x="12018" y="15524"/>
                  </a:cubicBezTo>
                  <a:cubicBezTo>
                    <a:pt x="11707" y="16599"/>
                    <a:pt x="11335" y="17418"/>
                    <a:pt x="11149" y="17521"/>
                  </a:cubicBezTo>
                  <a:cubicBezTo>
                    <a:pt x="10962" y="17623"/>
                    <a:pt x="10962" y="17009"/>
                    <a:pt x="11273" y="16190"/>
                  </a:cubicBezTo>
                  <a:cubicBezTo>
                    <a:pt x="11583" y="15371"/>
                    <a:pt x="12204" y="14347"/>
                    <a:pt x="13135" y="13733"/>
                  </a:cubicBezTo>
                  <a:cubicBezTo>
                    <a:pt x="14066" y="13119"/>
                    <a:pt x="15307" y="12914"/>
                    <a:pt x="16424" y="13221"/>
                  </a:cubicBezTo>
                  <a:cubicBezTo>
                    <a:pt x="17542" y="13528"/>
                    <a:pt x="18535" y="14347"/>
                    <a:pt x="19280" y="15473"/>
                  </a:cubicBezTo>
                  <a:cubicBezTo>
                    <a:pt x="20024" y="16599"/>
                    <a:pt x="20521" y="18032"/>
                    <a:pt x="20831" y="18800"/>
                  </a:cubicBezTo>
                  <a:cubicBezTo>
                    <a:pt x="21142" y="19568"/>
                    <a:pt x="21266" y="19670"/>
                    <a:pt x="21390" y="19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5910670" y="1966202"/>
              <a:ext cx="313268" cy="179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10692"/>
                  </a:moveTo>
                  <a:cubicBezTo>
                    <a:pt x="438" y="9687"/>
                    <a:pt x="876" y="8683"/>
                    <a:pt x="1678" y="7929"/>
                  </a:cubicBezTo>
                  <a:cubicBezTo>
                    <a:pt x="2481" y="7176"/>
                    <a:pt x="3649" y="6673"/>
                    <a:pt x="4378" y="5794"/>
                  </a:cubicBezTo>
                  <a:cubicBezTo>
                    <a:pt x="5108" y="4915"/>
                    <a:pt x="5400" y="3659"/>
                    <a:pt x="5181" y="3157"/>
                  </a:cubicBezTo>
                  <a:cubicBezTo>
                    <a:pt x="4962" y="2655"/>
                    <a:pt x="4232" y="2906"/>
                    <a:pt x="3430" y="4162"/>
                  </a:cubicBezTo>
                  <a:cubicBezTo>
                    <a:pt x="2627" y="5418"/>
                    <a:pt x="1751" y="7678"/>
                    <a:pt x="1241" y="9436"/>
                  </a:cubicBezTo>
                  <a:cubicBezTo>
                    <a:pt x="730" y="11194"/>
                    <a:pt x="584" y="12450"/>
                    <a:pt x="584" y="13957"/>
                  </a:cubicBezTo>
                  <a:cubicBezTo>
                    <a:pt x="584" y="15464"/>
                    <a:pt x="730" y="17222"/>
                    <a:pt x="2043" y="17097"/>
                  </a:cubicBezTo>
                  <a:cubicBezTo>
                    <a:pt x="3357" y="16971"/>
                    <a:pt x="5838" y="14962"/>
                    <a:pt x="7370" y="13329"/>
                  </a:cubicBezTo>
                  <a:cubicBezTo>
                    <a:pt x="8903" y="11697"/>
                    <a:pt x="9486" y="10441"/>
                    <a:pt x="10070" y="9311"/>
                  </a:cubicBezTo>
                  <a:cubicBezTo>
                    <a:pt x="10654" y="8180"/>
                    <a:pt x="11238" y="7176"/>
                    <a:pt x="11603" y="7301"/>
                  </a:cubicBezTo>
                  <a:cubicBezTo>
                    <a:pt x="11968" y="7427"/>
                    <a:pt x="12114" y="8683"/>
                    <a:pt x="12041" y="10566"/>
                  </a:cubicBezTo>
                  <a:cubicBezTo>
                    <a:pt x="11968" y="12450"/>
                    <a:pt x="11676" y="14962"/>
                    <a:pt x="11457" y="17097"/>
                  </a:cubicBezTo>
                  <a:cubicBezTo>
                    <a:pt x="11238" y="19232"/>
                    <a:pt x="11092" y="20990"/>
                    <a:pt x="11165" y="21241"/>
                  </a:cubicBezTo>
                  <a:cubicBezTo>
                    <a:pt x="11238" y="21492"/>
                    <a:pt x="11530" y="20236"/>
                    <a:pt x="12041" y="17348"/>
                  </a:cubicBezTo>
                  <a:cubicBezTo>
                    <a:pt x="12551" y="14459"/>
                    <a:pt x="13281" y="9939"/>
                    <a:pt x="13792" y="7050"/>
                  </a:cubicBezTo>
                  <a:cubicBezTo>
                    <a:pt x="14303" y="4162"/>
                    <a:pt x="14595" y="2906"/>
                    <a:pt x="15105" y="1901"/>
                  </a:cubicBezTo>
                  <a:cubicBezTo>
                    <a:pt x="15616" y="897"/>
                    <a:pt x="16346" y="143"/>
                    <a:pt x="17222" y="18"/>
                  </a:cubicBezTo>
                  <a:cubicBezTo>
                    <a:pt x="18097" y="-108"/>
                    <a:pt x="19119" y="394"/>
                    <a:pt x="19995" y="3157"/>
                  </a:cubicBezTo>
                  <a:cubicBezTo>
                    <a:pt x="20870" y="5920"/>
                    <a:pt x="21600" y="10943"/>
                    <a:pt x="21600" y="14334"/>
                  </a:cubicBezTo>
                  <a:cubicBezTo>
                    <a:pt x="21600" y="17725"/>
                    <a:pt x="20870" y="19483"/>
                    <a:pt x="20141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6780620" y="1929307"/>
              <a:ext cx="228601" cy="190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1424"/>
                  </a:moveTo>
                  <a:cubicBezTo>
                    <a:pt x="2000" y="1187"/>
                    <a:pt x="4000" y="949"/>
                    <a:pt x="6400" y="2374"/>
                  </a:cubicBezTo>
                  <a:cubicBezTo>
                    <a:pt x="8800" y="3798"/>
                    <a:pt x="11600" y="6884"/>
                    <a:pt x="13100" y="9732"/>
                  </a:cubicBezTo>
                  <a:cubicBezTo>
                    <a:pt x="14600" y="12580"/>
                    <a:pt x="14800" y="15191"/>
                    <a:pt x="14400" y="17327"/>
                  </a:cubicBezTo>
                  <a:cubicBezTo>
                    <a:pt x="14000" y="19464"/>
                    <a:pt x="13000" y="21125"/>
                    <a:pt x="12200" y="21363"/>
                  </a:cubicBezTo>
                  <a:cubicBezTo>
                    <a:pt x="11400" y="21600"/>
                    <a:pt x="10800" y="20413"/>
                    <a:pt x="10800" y="17565"/>
                  </a:cubicBezTo>
                  <a:cubicBezTo>
                    <a:pt x="10800" y="14716"/>
                    <a:pt x="11400" y="10207"/>
                    <a:pt x="13300" y="7002"/>
                  </a:cubicBezTo>
                  <a:cubicBezTo>
                    <a:pt x="15200" y="3798"/>
                    <a:pt x="18400" y="189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7056941" y="1928906"/>
              <a:ext cx="206280" cy="157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0586" fill="norm" stroke="1" extrusionOk="0">
                  <a:moveTo>
                    <a:pt x="2281" y="10022"/>
                  </a:moveTo>
                  <a:cubicBezTo>
                    <a:pt x="4463" y="8914"/>
                    <a:pt x="6645" y="7807"/>
                    <a:pt x="8063" y="6145"/>
                  </a:cubicBezTo>
                  <a:cubicBezTo>
                    <a:pt x="9481" y="4484"/>
                    <a:pt x="10136" y="2268"/>
                    <a:pt x="9808" y="1022"/>
                  </a:cubicBezTo>
                  <a:cubicBezTo>
                    <a:pt x="9481" y="-224"/>
                    <a:pt x="8172" y="-501"/>
                    <a:pt x="6318" y="1161"/>
                  </a:cubicBezTo>
                  <a:cubicBezTo>
                    <a:pt x="4463" y="2822"/>
                    <a:pt x="2063" y="6422"/>
                    <a:pt x="863" y="9607"/>
                  </a:cubicBezTo>
                  <a:cubicBezTo>
                    <a:pt x="-337" y="12791"/>
                    <a:pt x="-337" y="15561"/>
                    <a:pt x="1190" y="17637"/>
                  </a:cubicBezTo>
                  <a:cubicBezTo>
                    <a:pt x="2718" y="19714"/>
                    <a:pt x="5772" y="21099"/>
                    <a:pt x="9263" y="20407"/>
                  </a:cubicBezTo>
                  <a:cubicBezTo>
                    <a:pt x="12754" y="19714"/>
                    <a:pt x="16681" y="16945"/>
                    <a:pt x="18754" y="15284"/>
                  </a:cubicBezTo>
                  <a:cubicBezTo>
                    <a:pt x="20827" y="13622"/>
                    <a:pt x="21045" y="13068"/>
                    <a:pt x="21263" y="12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7225120" y="1966980"/>
              <a:ext cx="102146" cy="396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0840" fill="norm" stroke="1" extrusionOk="0">
                  <a:moveTo>
                    <a:pt x="9257" y="690"/>
                  </a:moveTo>
                  <a:cubicBezTo>
                    <a:pt x="9698" y="134"/>
                    <a:pt x="10139" y="-423"/>
                    <a:pt x="11461" y="468"/>
                  </a:cubicBezTo>
                  <a:cubicBezTo>
                    <a:pt x="12784" y="1358"/>
                    <a:pt x="14988" y="3697"/>
                    <a:pt x="16971" y="6424"/>
                  </a:cubicBezTo>
                  <a:cubicBezTo>
                    <a:pt x="18955" y="9152"/>
                    <a:pt x="20718" y="12270"/>
                    <a:pt x="21159" y="14608"/>
                  </a:cubicBezTo>
                  <a:cubicBezTo>
                    <a:pt x="21600" y="16946"/>
                    <a:pt x="20718" y="18505"/>
                    <a:pt x="19176" y="19563"/>
                  </a:cubicBezTo>
                  <a:cubicBezTo>
                    <a:pt x="17633" y="20620"/>
                    <a:pt x="15429" y="21177"/>
                    <a:pt x="12122" y="20620"/>
                  </a:cubicBezTo>
                  <a:cubicBezTo>
                    <a:pt x="8816" y="20064"/>
                    <a:pt x="4408" y="18393"/>
                    <a:pt x="0" y="16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7256870" y="1853107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7323374" y="1882053"/>
              <a:ext cx="130347" cy="171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0885" fill="norm" stroke="1" extrusionOk="0">
                  <a:moveTo>
                    <a:pt x="3627" y="12683"/>
                  </a:moveTo>
                  <a:cubicBezTo>
                    <a:pt x="6027" y="10112"/>
                    <a:pt x="8427" y="7540"/>
                    <a:pt x="10313" y="5226"/>
                  </a:cubicBezTo>
                  <a:cubicBezTo>
                    <a:pt x="12199" y="2912"/>
                    <a:pt x="13570" y="855"/>
                    <a:pt x="13399" y="212"/>
                  </a:cubicBezTo>
                  <a:cubicBezTo>
                    <a:pt x="13227" y="-431"/>
                    <a:pt x="11513" y="340"/>
                    <a:pt x="8942" y="3169"/>
                  </a:cubicBezTo>
                  <a:cubicBezTo>
                    <a:pt x="6370" y="5998"/>
                    <a:pt x="2942" y="10883"/>
                    <a:pt x="1227" y="13969"/>
                  </a:cubicBezTo>
                  <a:cubicBezTo>
                    <a:pt x="-487" y="17055"/>
                    <a:pt x="-487" y="18340"/>
                    <a:pt x="1742" y="19369"/>
                  </a:cubicBezTo>
                  <a:cubicBezTo>
                    <a:pt x="3970" y="20398"/>
                    <a:pt x="8427" y="21169"/>
                    <a:pt x="12027" y="20783"/>
                  </a:cubicBezTo>
                  <a:cubicBezTo>
                    <a:pt x="15627" y="20398"/>
                    <a:pt x="18370" y="18855"/>
                    <a:pt x="21113" y="17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7474966" y="1884857"/>
              <a:ext cx="99405" cy="14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61" fill="norm" stroke="1" extrusionOk="0">
                  <a:moveTo>
                    <a:pt x="21133" y="1878"/>
                  </a:moveTo>
                  <a:cubicBezTo>
                    <a:pt x="19333" y="939"/>
                    <a:pt x="17533" y="0"/>
                    <a:pt x="15508" y="0"/>
                  </a:cubicBezTo>
                  <a:cubicBezTo>
                    <a:pt x="13483" y="0"/>
                    <a:pt x="11233" y="939"/>
                    <a:pt x="8533" y="3443"/>
                  </a:cubicBezTo>
                  <a:cubicBezTo>
                    <a:pt x="5833" y="5948"/>
                    <a:pt x="2683" y="10017"/>
                    <a:pt x="1108" y="12835"/>
                  </a:cubicBezTo>
                  <a:cubicBezTo>
                    <a:pt x="-467" y="15652"/>
                    <a:pt x="-467" y="17217"/>
                    <a:pt x="1783" y="18626"/>
                  </a:cubicBezTo>
                  <a:cubicBezTo>
                    <a:pt x="4033" y="20035"/>
                    <a:pt x="8533" y="21287"/>
                    <a:pt x="11908" y="21443"/>
                  </a:cubicBezTo>
                  <a:cubicBezTo>
                    <a:pt x="15283" y="21600"/>
                    <a:pt x="17533" y="20661"/>
                    <a:pt x="19783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7636250" y="1697443"/>
              <a:ext cx="84171" cy="330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474" fill="norm" stroke="1" extrusionOk="0">
                  <a:moveTo>
                    <a:pt x="20950" y="1038"/>
                  </a:moveTo>
                  <a:cubicBezTo>
                    <a:pt x="19370" y="487"/>
                    <a:pt x="17789" y="-63"/>
                    <a:pt x="16209" y="6"/>
                  </a:cubicBezTo>
                  <a:cubicBezTo>
                    <a:pt x="14628" y="75"/>
                    <a:pt x="13048" y="762"/>
                    <a:pt x="10150" y="3376"/>
                  </a:cubicBezTo>
                  <a:cubicBezTo>
                    <a:pt x="7252" y="5991"/>
                    <a:pt x="3038" y="10531"/>
                    <a:pt x="1194" y="13695"/>
                  </a:cubicBezTo>
                  <a:cubicBezTo>
                    <a:pt x="-650" y="16859"/>
                    <a:pt x="-123" y="18648"/>
                    <a:pt x="1194" y="19817"/>
                  </a:cubicBezTo>
                  <a:cubicBezTo>
                    <a:pt x="2511" y="20987"/>
                    <a:pt x="4618" y="21537"/>
                    <a:pt x="8043" y="21468"/>
                  </a:cubicBezTo>
                  <a:cubicBezTo>
                    <a:pt x="11467" y="21399"/>
                    <a:pt x="16209" y="20712"/>
                    <a:pt x="20950" y="20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7606120" y="1865807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8241120" y="1675307"/>
              <a:ext cx="15694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485"/>
                    <a:pt x="21600" y="8970"/>
                    <a:pt x="18900" y="12570"/>
                  </a:cubicBezTo>
                  <a:cubicBezTo>
                    <a:pt x="16200" y="16170"/>
                    <a:pt x="8100" y="188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8228420" y="1705927"/>
              <a:ext cx="212981" cy="344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38" fill="norm" stroke="1" extrusionOk="0">
                  <a:moveTo>
                    <a:pt x="0" y="14382"/>
                  </a:moveTo>
                  <a:cubicBezTo>
                    <a:pt x="0" y="13720"/>
                    <a:pt x="0" y="13057"/>
                    <a:pt x="1069" y="12726"/>
                  </a:cubicBezTo>
                  <a:cubicBezTo>
                    <a:pt x="2139" y="12394"/>
                    <a:pt x="4277" y="12394"/>
                    <a:pt x="7164" y="11599"/>
                  </a:cubicBezTo>
                  <a:cubicBezTo>
                    <a:pt x="10051" y="10804"/>
                    <a:pt x="13687" y="9214"/>
                    <a:pt x="16147" y="7359"/>
                  </a:cubicBezTo>
                  <a:cubicBezTo>
                    <a:pt x="18606" y="5504"/>
                    <a:pt x="19889" y="3383"/>
                    <a:pt x="20638" y="1992"/>
                  </a:cubicBezTo>
                  <a:cubicBezTo>
                    <a:pt x="21386" y="601"/>
                    <a:pt x="21600" y="-62"/>
                    <a:pt x="21493" y="4"/>
                  </a:cubicBezTo>
                  <a:cubicBezTo>
                    <a:pt x="21386" y="71"/>
                    <a:pt x="20958" y="866"/>
                    <a:pt x="20210" y="3317"/>
                  </a:cubicBezTo>
                  <a:cubicBezTo>
                    <a:pt x="19461" y="5769"/>
                    <a:pt x="18392" y="9877"/>
                    <a:pt x="17750" y="13190"/>
                  </a:cubicBezTo>
                  <a:cubicBezTo>
                    <a:pt x="17109" y="16502"/>
                    <a:pt x="16895" y="19020"/>
                    <a:pt x="16681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Shape"/>
            <p:cNvSpPr/>
            <p:nvPr/>
          </p:nvSpPr>
          <p:spPr>
            <a:xfrm>
              <a:off x="8463795" y="1967407"/>
              <a:ext cx="70342" cy="8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1153" fill="norm" stroke="1" extrusionOk="0">
                  <a:moveTo>
                    <a:pt x="5430" y="0"/>
                  </a:moveTo>
                  <a:cubicBezTo>
                    <a:pt x="3579" y="2215"/>
                    <a:pt x="1727" y="4431"/>
                    <a:pt x="802" y="6923"/>
                  </a:cubicBezTo>
                  <a:cubicBezTo>
                    <a:pt x="-124" y="9415"/>
                    <a:pt x="-124" y="12185"/>
                    <a:pt x="185" y="14954"/>
                  </a:cubicBezTo>
                  <a:cubicBezTo>
                    <a:pt x="493" y="17723"/>
                    <a:pt x="1110" y="20492"/>
                    <a:pt x="4505" y="21046"/>
                  </a:cubicBezTo>
                  <a:cubicBezTo>
                    <a:pt x="7899" y="21600"/>
                    <a:pt x="14070" y="19938"/>
                    <a:pt x="17465" y="17723"/>
                  </a:cubicBezTo>
                  <a:cubicBezTo>
                    <a:pt x="20859" y="15508"/>
                    <a:pt x="21476" y="12738"/>
                    <a:pt x="19007" y="9692"/>
                  </a:cubicBezTo>
                  <a:cubicBezTo>
                    <a:pt x="16539" y="6646"/>
                    <a:pt x="10985" y="3323"/>
                    <a:pt x="54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8888820" y="1820135"/>
              <a:ext cx="400051" cy="45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21185"/>
                  </a:moveTo>
                  <a:cubicBezTo>
                    <a:pt x="2857" y="16276"/>
                    <a:pt x="5714" y="11367"/>
                    <a:pt x="9029" y="7440"/>
                  </a:cubicBezTo>
                  <a:cubicBezTo>
                    <a:pt x="12343" y="3512"/>
                    <a:pt x="16114" y="567"/>
                    <a:pt x="18286" y="76"/>
                  </a:cubicBezTo>
                  <a:cubicBezTo>
                    <a:pt x="20457" y="-415"/>
                    <a:pt x="21029" y="1549"/>
                    <a:pt x="21600" y="3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8926920" y="1891207"/>
              <a:ext cx="3683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2" y="17018"/>
                    <a:pt x="7945" y="12436"/>
                    <a:pt x="11545" y="8836"/>
                  </a:cubicBezTo>
                  <a:cubicBezTo>
                    <a:pt x="15145" y="5236"/>
                    <a:pt x="18372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9231720" y="1745157"/>
              <a:ext cx="19736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600" fill="norm" stroke="1" extrusionOk="0">
                  <a:moveTo>
                    <a:pt x="0" y="0"/>
                  </a:moveTo>
                  <a:cubicBezTo>
                    <a:pt x="4275" y="411"/>
                    <a:pt x="8550" y="823"/>
                    <a:pt x="12262" y="2057"/>
                  </a:cubicBezTo>
                  <a:cubicBezTo>
                    <a:pt x="15975" y="3291"/>
                    <a:pt x="19125" y="5349"/>
                    <a:pt x="20362" y="7611"/>
                  </a:cubicBezTo>
                  <a:cubicBezTo>
                    <a:pt x="21600" y="9874"/>
                    <a:pt x="20925" y="12343"/>
                    <a:pt x="18788" y="14709"/>
                  </a:cubicBezTo>
                  <a:cubicBezTo>
                    <a:pt x="16650" y="17074"/>
                    <a:pt x="13050" y="19337"/>
                    <a:pt x="9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9669870" y="1726107"/>
              <a:ext cx="165101" cy="265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5613"/>
                  </a:moveTo>
                  <a:cubicBezTo>
                    <a:pt x="0" y="4252"/>
                    <a:pt x="0" y="2891"/>
                    <a:pt x="692" y="2211"/>
                  </a:cubicBezTo>
                  <a:cubicBezTo>
                    <a:pt x="1385" y="1531"/>
                    <a:pt x="2769" y="1531"/>
                    <a:pt x="4985" y="2976"/>
                  </a:cubicBezTo>
                  <a:cubicBezTo>
                    <a:pt x="7200" y="4422"/>
                    <a:pt x="10246" y="7313"/>
                    <a:pt x="12046" y="10035"/>
                  </a:cubicBezTo>
                  <a:cubicBezTo>
                    <a:pt x="13846" y="12756"/>
                    <a:pt x="14400" y="15307"/>
                    <a:pt x="14400" y="17093"/>
                  </a:cubicBezTo>
                  <a:cubicBezTo>
                    <a:pt x="14400" y="18879"/>
                    <a:pt x="13846" y="19899"/>
                    <a:pt x="12877" y="20580"/>
                  </a:cubicBezTo>
                  <a:cubicBezTo>
                    <a:pt x="11908" y="21260"/>
                    <a:pt x="10523" y="21600"/>
                    <a:pt x="9415" y="21175"/>
                  </a:cubicBezTo>
                  <a:cubicBezTo>
                    <a:pt x="8308" y="20750"/>
                    <a:pt x="7477" y="19559"/>
                    <a:pt x="7477" y="16753"/>
                  </a:cubicBezTo>
                  <a:cubicBezTo>
                    <a:pt x="7477" y="13946"/>
                    <a:pt x="8308" y="9524"/>
                    <a:pt x="10108" y="6463"/>
                  </a:cubicBezTo>
                  <a:cubicBezTo>
                    <a:pt x="11908" y="3402"/>
                    <a:pt x="14677" y="1701"/>
                    <a:pt x="16754" y="850"/>
                  </a:cubicBezTo>
                  <a:cubicBezTo>
                    <a:pt x="18831" y="0"/>
                    <a:pt x="202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9812745" y="1733122"/>
              <a:ext cx="161926" cy="186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860" fill="norm" stroke="1" extrusionOk="0">
                  <a:moveTo>
                    <a:pt x="7062" y="4910"/>
                  </a:moveTo>
                  <a:cubicBezTo>
                    <a:pt x="7339" y="6097"/>
                    <a:pt x="7616" y="7284"/>
                    <a:pt x="8447" y="7640"/>
                  </a:cubicBezTo>
                  <a:cubicBezTo>
                    <a:pt x="9277" y="7996"/>
                    <a:pt x="10662" y="7521"/>
                    <a:pt x="11631" y="6690"/>
                  </a:cubicBezTo>
                  <a:cubicBezTo>
                    <a:pt x="12600" y="5859"/>
                    <a:pt x="13154" y="4673"/>
                    <a:pt x="13570" y="3367"/>
                  </a:cubicBezTo>
                  <a:cubicBezTo>
                    <a:pt x="13985" y="2062"/>
                    <a:pt x="14262" y="637"/>
                    <a:pt x="13570" y="163"/>
                  </a:cubicBezTo>
                  <a:cubicBezTo>
                    <a:pt x="12877" y="-312"/>
                    <a:pt x="11216" y="163"/>
                    <a:pt x="8723" y="2774"/>
                  </a:cubicBezTo>
                  <a:cubicBezTo>
                    <a:pt x="6231" y="5385"/>
                    <a:pt x="2908" y="10132"/>
                    <a:pt x="1247" y="13336"/>
                  </a:cubicBezTo>
                  <a:cubicBezTo>
                    <a:pt x="-415" y="16541"/>
                    <a:pt x="-415" y="18202"/>
                    <a:pt x="1247" y="19389"/>
                  </a:cubicBezTo>
                  <a:cubicBezTo>
                    <a:pt x="2908" y="20576"/>
                    <a:pt x="6231" y="21288"/>
                    <a:pt x="9831" y="20576"/>
                  </a:cubicBezTo>
                  <a:cubicBezTo>
                    <a:pt x="13431" y="19864"/>
                    <a:pt x="17308" y="17728"/>
                    <a:pt x="21185" y="15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9968320" y="1751507"/>
              <a:ext cx="50801" cy="423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21600" y="0"/>
                  </a:moveTo>
                  <a:cubicBezTo>
                    <a:pt x="18900" y="2472"/>
                    <a:pt x="16200" y="4943"/>
                    <a:pt x="15750" y="7845"/>
                  </a:cubicBezTo>
                  <a:cubicBezTo>
                    <a:pt x="15300" y="10746"/>
                    <a:pt x="17100" y="14078"/>
                    <a:pt x="18000" y="16334"/>
                  </a:cubicBezTo>
                  <a:cubicBezTo>
                    <a:pt x="18900" y="18591"/>
                    <a:pt x="18900" y="19773"/>
                    <a:pt x="17100" y="20525"/>
                  </a:cubicBezTo>
                  <a:cubicBezTo>
                    <a:pt x="15300" y="21278"/>
                    <a:pt x="11700" y="21600"/>
                    <a:pt x="9000" y="21439"/>
                  </a:cubicBezTo>
                  <a:cubicBezTo>
                    <a:pt x="6300" y="21278"/>
                    <a:pt x="4500" y="20633"/>
                    <a:pt x="3150" y="19612"/>
                  </a:cubicBezTo>
                  <a:cubicBezTo>
                    <a:pt x="1800" y="18591"/>
                    <a:pt x="900" y="17194"/>
                    <a:pt x="0" y="15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9981020" y="1693231"/>
              <a:ext cx="50801" cy="3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2700" y="2735"/>
                    <a:pt x="5400" y="-1585"/>
                    <a:pt x="9000" y="575"/>
                  </a:cubicBezTo>
                  <a:cubicBezTo>
                    <a:pt x="12600" y="2735"/>
                    <a:pt x="171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10042508" y="1751592"/>
              <a:ext cx="90913" cy="171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132" fill="norm" stroke="1" extrusionOk="0">
                  <a:moveTo>
                    <a:pt x="6358" y="10139"/>
                  </a:moveTo>
                  <a:cubicBezTo>
                    <a:pt x="10285" y="7796"/>
                    <a:pt x="14212" y="5454"/>
                    <a:pt x="16912" y="3633"/>
                  </a:cubicBezTo>
                  <a:cubicBezTo>
                    <a:pt x="19612" y="1811"/>
                    <a:pt x="21085" y="510"/>
                    <a:pt x="20594" y="119"/>
                  </a:cubicBezTo>
                  <a:cubicBezTo>
                    <a:pt x="20103" y="-271"/>
                    <a:pt x="17649" y="249"/>
                    <a:pt x="13967" y="2331"/>
                  </a:cubicBezTo>
                  <a:cubicBezTo>
                    <a:pt x="10285" y="4413"/>
                    <a:pt x="5376" y="8057"/>
                    <a:pt x="2676" y="11310"/>
                  </a:cubicBezTo>
                  <a:cubicBezTo>
                    <a:pt x="-24" y="14563"/>
                    <a:pt x="-515" y="17425"/>
                    <a:pt x="467" y="19117"/>
                  </a:cubicBezTo>
                  <a:cubicBezTo>
                    <a:pt x="1449" y="20809"/>
                    <a:pt x="3903" y="21329"/>
                    <a:pt x="7585" y="21069"/>
                  </a:cubicBezTo>
                  <a:cubicBezTo>
                    <a:pt x="11267" y="20809"/>
                    <a:pt x="16176" y="19768"/>
                    <a:pt x="21085" y="18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10162736" y="1705840"/>
              <a:ext cx="104035" cy="182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185" fill="norm" stroke="1" extrusionOk="0">
                  <a:moveTo>
                    <a:pt x="16049" y="6032"/>
                  </a:moveTo>
                  <a:cubicBezTo>
                    <a:pt x="16481" y="4314"/>
                    <a:pt x="16913" y="2596"/>
                    <a:pt x="16049" y="1491"/>
                  </a:cubicBezTo>
                  <a:cubicBezTo>
                    <a:pt x="15185" y="387"/>
                    <a:pt x="13025" y="-104"/>
                    <a:pt x="11081" y="19"/>
                  </a:cubicBezTo>
                  <a:cubicBezTo>
                    <a:pt x="9137" y="141"/>
                    <a:pt x="7409" y="878"/>
                    <a:pt x="5249" y="3701"/>
                  </a:cubicBezTo>
                  <a:cubicBezTo>
                    <a:pt x="3089" y="6523"/>
                    <a:pt x="497" y="11432"/>
                    <a:pt x="65" y="14991"/>
                  </a:cubicBezTo>
                  <a:cubicBezTo>
                    <a:pt x="-367" y="18551"/>
                    <a:pt x="1361" y="20760"/>
                    <a:pt x="5249" y="21128"/>
                  </a:cubicBezTo>
                  <a:cubicBezTo>
                    <a:pt x="9137" y="21496"/>
                    <a:pt x="15185" y="20023"/>
                    <a:pt x="21233" y="18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10323987" y="1535607"/>
              <a:ext cx="107884" cy="376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87" fill="norm" stroke="1" extrusionOk="0">
                  <a:moveTo>
                    <a:pt x="19925" y="0"/>
                  </a:moveTo>
                  <a:cubicBezTo>
                    <a:pt x="14940" y="3258"/>
                    <a:pt x="9956" y="6516"/>
                    <a:pt x="6425" y="9835"/>
                  </a:cubicBezTo>
                  <a:cubicBezTo>
                    <a:pt x="2894" y="13153"/>
                    <a:pt x="817" y="16532"/>
                    <a:pt x="194" y="18523"/>
                  </a:cubicBezTo>
                  <a:cubicBezTo>
                    <a:pt x="-429" y="20514"/>
                    <a:pt x="402" y="21117"/>
                    <a:pt x="3309" y="21359"/>
                  </a:cubicBezTo>
                  <a:cubicBezTo>
                    <a:pt x="6217" y="21600"/>
                    <a:pt x="11202" y="21479"/>
                    <a:pt x="14525" y="21178"/>
                  </a:cubicBezTo>
                  <a:cubicBezTo>
                    <a:pt x="17848" y="20876"/>
                    <a:pt x="19509" y="20393"/>
                    <a:pt x="21171" y="19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10330270" y="1719757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6200"/>
                    <a:pt x="6261" y="10800"/>
                    <a:pt x="9861" y="7200"/>
                  </a:cubicBezTo>
                  <a:cubicBezTo>
                    <a:pt x="13461" y="3600"/>
                    <a:pt x="1753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11117670" y="1586407"/>
              <a:ext cx="63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027"/>
                    <a:pt x="21600" y="8054"/>
                    <a:pt x="18000" y="11654"/>
                  </a:cubicBezTo>
                  <a:cubicBezTo>
                    <a:pt x="14400" y="15254"/>
                    <a:pt x="7200" y="184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10933247" y="1948357"/>
              <a:ext cx="387624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118" fill="norm" stroke="1" extrusionOk="0">
                  <a:moveTo>
                    <a:pt x="1072" y="14400"/>
                  </a:moveTo>
                  <a:cubicBezTo>
                    <a:pt x="485" y="16800"/>
                    <a:pt x="-102" y="19200"/>
                    <a:pt x="15" y="20400"/>
                  </a:cubicBezTo>
                  <a:cubicBezTo>
                    <a:pt x="133" y="21600"/>
                    <a:pt x="955" y="21600"/>
                    <a:pt x="3244" y="18000"/>
                  </a:cubicBezTo>
                  <a:cubicBezTo>
                    <a:pt x="5533" y="14400"/>
                    <a:pt x="9289" y="7200"/>
                    <a:pt x="12576" y="3600"/>
                  </a:cubicBezTo>
                  <a:cubicBezTo>
                    <a:pt x="15863" y="0"/>
                    <a:pt x="18681" y="0"/>
                    <a:pt x="214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8902516" y="2735757"/>
              <a:ext cx="34190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1537" y="0"/>
                  </a:moveTo>
                  <a:cubicBezTo>
                    <a:pt x="737" y="4800"/>
                    <a:pt x="-63" y="9600"/>
                    <a:pt x="4" y="12000"/>
                  </a:cubicBezTo>
                  <a:cubicBezTo>
                    <a:pt x="70" y="14400"/>
                    <a:pt x="1004" y="14400"/>
                    <a:pt x="3537" y="12000"/>
                  </a:cubicBezTo>
                  <a:cubicBezTo>
                    <a:pt x="6070" y="9600"/>
                    <a:pt x="10204" y="4800"/>
                    <a:pt x="13470" y="6000"/>
                  </a:cubicBezTo>
                  <a:cubicBezTo>
                    <a:pt x="16737" y="7200"/>
                    <a:pt x="19137" y="14400"/>
                    <a:pt x="215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8876120" y="2799257"/>
              <a:ext cx="400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7486"/>
                    <a:pt x="8000" y="13371"/>
                    <a:pt x="11600" y="9771"/>
                  </a:cubicBezTo>
                  <a:cubicBezTo>
                    <a:pt x="15200" y="6171"/>
                    <a:pt x="184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9212670" y="2704007"/>
              <a:ext cx="118463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1600" fill="norm" stroke="1" extrusionOk="0">
                  <a:moveTo>
                    <a:pt x="0" y="0"/>
                  </a:moveTo>
                  <a:cubicBezTo>
                    <a:pt x="6224" y="1946"/>
                    <a:pt x="12447" y="3892"/>
                    <a:pt x="16292" y="5935"/>
                  </a:cubicBezTo>
                  <a:cubicBezTo>
                    <a:pt x="20136" y="7978"/>
                    <a:pt x="21600" y="10119"/>
                    <a:pt x="19586" y="12746"/>
                  </a:cubicBezTo>
                  <a:cubicBezTo>
                    <a:pt x="17573" y="15373"/>
                    <a:pt x="12081" y="18486"/>
                    <a:pt x="65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9629653" y="2759041"/>
              <a:ext cx="192618" cy="165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56" fill="norm" stroke="1" extrusionOk="0">
                  <a:moveTo>
                    <a:pt x="12208" y="6835"/>
                  </a:moveTo>
                  <a:cubicBezTo>
                    <a:pt x="12208" y="5468"/>
                    <a:pt x="12208" y="4101"/>
                    <a:pt x="11856" y="2734"/>
                  </a:cubicBezTo>
                  <a:cubicBezTo>
                    <a:pt x="11504" y="1367"/>
                    <a:pt x="10800" y="0"/>
                    <a:pt x="9274" y="0"/>
                  </a:cubicBezTo>
                  <a:cubicBezTo>
                    <a:pt x="7748" y="0"/>
                    <a:pt x="5400" y="1367"/>
                    <a:pt x="3639" y="4511"/>
                  </a:cubicBezTo>
                  <a:cubicBezTo>
                    <a:pt x="1878" y="7656"/>
                    <a:pt x="704" y="12577"/>
                    <a:pt x="235" y="15722"/>
                  </a:cubicBezTo>
                  <a:cubicBezTo>
                    <a:pt x="-235" y="18866"/>
                    <a:pt x="0" y="20233"/>
                    <a:pt x="939" y="20916"/>
                  </a:cubicBezTo>
                  <a:cubicBezTo>
                    <a:pt x="1878" y="21600"/>
                    <a:pt x="3522" y="21600"/>
                    <a:pt x="5635" y="20096"/>
                  </a:cubicBezTo>
                  <a:cubicBezTo>
                    <a:pt x="7748" y="18592"/>
                    <a:pt x="10330" y="15585"/>
                    <a:pt x="11856" y="13397"/>
                  </a:cubicBezTo>
                  <a:cubicBezTo>
                    <a:pt x="13382" y="11210"/>
                    <a:pt x="13852" y="9843"/>
                    <a:pt x="14322" y="10116"/>
                  </a:cubicBezTo>
                  <a:cubicBezTo>
                    <a:pt x="14791" y="10390"/>
                    <a:pt x="15261" y="12304"/>
                    <a:pt x="16435" y="14081"/>
                  </a:cubicBezTo>
                  <a:cubicBezTo>
                    <a:pt x="17608" y="15858"/>
                    <a:pt x="19487" y="17499"/>
                    <a:pt x="21365" y="19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9870953" y="2729407"/>
              <a:ext cx="9736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65" y="831"/>
                    <a:pt x="10330" y="1662"/>
                    <a:pt x="6339" y="3462"/>
                  </a:cubicBezTo>
                  <a:cubicBezTo>
                    <a:pt x="2348" y="5262"/>
                    <a:pt x="0" y="8031"/>
                    <a:pt x="0" y="11215"/>
                  </a:cubicBezTo>
                  <a:cubicBezTo>
                    <a:pt x="0" y="14400"/>
                    <a:pt x="2348" y="18000"/>
                    <a:pt x="5165" y="19800"/>
                  </a:cubicBezTo>
                  <a:cubicBezTo>
                    <a:pt x="7983" y="21600"/>
                    <a:pt x="11270" y="21600"/>
                    <a:pt x="145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10037086" y="2723057"/>
              <a:ext cx="102685" cy="145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238" fill="norm" stroke="1" extrusionOk="0">
                  <a:moveTo>
                    <a:pt x="17069" y="0"/>
                  </a:moveTo>
                  <a:cubicBezTo>
                    <a:pt x="12317" y="1234"/>
                    <a:pt x="7565" y="2469"/>
                    <a:pt x="4325" y="5246"/>
                  </a:cubicBezTo>
                  <a:cubicBezTo>
                    <a:pt x="1085" y="8023"/>
                    <a:pt x="-643" y="12343"/>
                    <a:pt x="221" y="15429"/>
                  </a:cubicBezTo>
                  <a:cubicBezTo>
                    <a:pt x="1085" y="18514"/>
                    <a:pt x="4541" y="20366"/>
                    <a:pt x="8429" y="20983"/>
                  </a:cubicBezTo>
                  <a:cubicBezTo>
                    <a:pt x="12317" y="21600"/>
                    <a:pt x="16637" y="20983"/>
                    <a:pt x="20957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10184220" y="2723618"/>
              <a:ext cx="78154" cy="196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309" fill="norm" stroke="1" extrusionOk="0">
                  <a:moveTo>
                    <a:pt x="0" y="7522"/>
                  </a:moveTo>
                  <a:cubicBezTo>
                    <a:pt x="6821" y="6143"/>
                    <a:pt x="13642" y="4764"/>
                    <a:pt x="17337" y="3386"/>
                  </a:cubicBezTo>
                  <a:cubicBezTo>
                    <a:pt x="21032" y="2007"/>
                    <a:pt x="21600" y="628"/>
                    <a:pt x="20463" y="169"/>
                  </a:cubicBezTo>
                  <a:cubicBezTo>
                    <a:pt x="19326" y="-291"/>
                    <a:pt x="16484" y="169"/>
                    <a:pt x="12789" y="1777"/>
                  </a:cubicBezTo>
                  <a:cubicBezTo>
                    <a:pt x="9095" y="3386"/>
                    <a:pt x="4547" y="6143"/>
                    <a:pt x="5684" y="9590"/>
                  </a:cubicBezTo>
                  <a:cubicBezTo>
                    <a:pt x="6821" y="13037"/>
                    <a:pt x="13642" y="17173"/>
                    <a:pt x="20463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10325203" y="2708585"/>
              <a:ext cx="124016" cy="30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0501" fill="norm" stroke="1" extrusionOk="0">
                  <a:moveTo>
                    <a:pt x="6262" y="9561"/>
                  </a:moveTo>
                  <a:cubicBezTo>
                    <a:pt x="4102" y="12565"/>
                    <a:pt x="1942" y="15569"/>
                    <a:pt x="862" y="17786"/>
                  </a:cubicBezTo>
                  <a:cubicBezTo>
                    <a:pt x="-218" y="20004"/>
                    <a:pt x="-218" y="21434"/>
                    <a:pt x="502" y="19789"/>
                  </a:cubicBezTo>
                  <a:cubicBezTo>
                    <a:pt x="1222" y="18144"/>
                    <a:pt x="2662" y="13423"/>
                    <a:pt x="4462" y="9633"/>
                  </a:cubicBezTo>
                  <a:cubicBezTo>
                    <a:pt x="6262" y="5842"/>
                    <a:pt x="8422" y="2981"/>
                    <a:pt x="10402" y="1479"/>
                  </a:cubicBezTo>
                  <a:cubicBezTo>
                    <a:pt x="12382" y="-23"/>
                    <a:pt x="14182" y="-166"/>
                    <a:pt x="15622" y="120"/>
                  </a:cubicBezTo>
                  <a:cubicBezTo>
                    <a:pt x="17062" y="406"/>
                    <a:pt x="18142" y="1121"/>
                    <a:pt x="19222" y="2266"/>
                  </a:cubicBezTo>
                  <a:cubicBezTo>
                    <a:pt x="20302" y="3410"/>
                    <a:pt x="21382" y="4984"/>
                    <a:pt x="21022" y="6128"/>
                  </a:cubicBezTo>
                  <a:cubicBezTo>
                    <a:pt x="20662" y="7272"/>
                    <a:pt x="18862" y="7988"/>
                    <a:pt x="16162" y="8202"/>
                  </a:cubicBezTo>
                  <a:cubicBezTo>
                    <a:pt x="13462" y="8417"/>
                    <a:pt x="9862" y="8131"/>
                    <a:pt x="8062" y="7559"/>
                  </a:cubicBezTo>
                  <a:cubicBezTo>
                    <a:pt x="6262" y="6986"/>
                    <a:pt x="6262" y="6128"/>
                    <a:pt x="6262" y="5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10508681" y="2488107"/>
              <a:ext cx="120040" cy="367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09" fill="norm" stroke="1" extrusionOk="0">
                  <a:moveTo>
                    <a:pt x="21491" y="0"/>
                  </a:moveTo>
                  <a:cubicBezTo>
                    <a:pt x="18080" y="2592"/>
                    <a:pt x="14670" y="5184"/>
                    <a:pt x="11070" y="8208"/>
                  </a:cubicBezTo>
                  <a:cubicBezTo>
                    <a:pt x="7470" y="11232"/>
                    <a:pt x="3680" y="14688"/>
                    <a:pt x="1786" y="16786"/>
                  </a:cubicBezTo>
                  <a:cubicBezTo>
                    <a:pt x="-109" y="18885"/>
                    <a:pt x="-109" y="19625"/>
                    <a:pt x="80" y="20304"/>
                  </a:cubicBezTo>
                  <a:cubicBezTo>
                    <a:pt x="270" y="20983"/>
                    <a:pt x="649" y="21600"/>
                    <a:pt x="4059" y="21353"/>
                  </a:cubicBezTo>
                  <a:cubicBezTo>
                    <a:pt x="7470" y="21106"/>
                    <a:pt x="13912" y="19995"/>
                    <a:pt x="20354" y="18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10520770" y="2684957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11403420" y="2577007"/>
              <a:ext cx="762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629"/>
                    <a:pt x="12000" y="5257"/>
                    <a:pt x="9300" y="8229"/>
                  </a:cubicBezTo>
                  <a:cubicBezTo>
                    <a:pt x="6600" y="11200"/>
                    <a:pt x="6000" y="14514"/>
                    <a:pt x="4800" y="16800"/>
                  </a:cubicBezTo>
                  <a:cubicBezTo>
                    <a:pt x="3600" y="19086"/>
                    <a:pt x="1800" y="20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11206570" y="2951657"/>
              <a:ext cx="374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1" y="16800"/>
                    <a:pt x="8542" y="12000"/>
                    <a:pt x="12142" y="8400"/>
                  </a:cubicBezTo>
                  <a:cubicBezTo>
                    <a:pt x="15742" y="4800"/>
                    <a:pt x="186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11139335" y="2513507"/>
              <a:ext cx="549836" cy="73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fill="norm" stroke="1" extrusionOk="0">
                  <a:moveTo>
                    <a:pt x="21498" y="0"/>
                  </a:moveTo>
                  <a:cubicBezTo>
                    <a:pt x="19677" y="1986"/>
                    <a:pt x="17857" y="3972"/>
                    <a:pt x="15995" y="5772"/>
                  </a:cubicBezTo>
                  <a:cubicBezTo>
                    <a:pt x="14132" y="7572"/>
                    <a:pt x="12229" y="9186"/>
                    <a:pt x="10160" y="10862"/>
                  </a:cubicBezTo>
                  <a:cubicBezTo>
                    <a:pt x="8091" y="12538"/>
                    <a:pt x="5857" y="14276"/>
                    <a:pt x="4119" y="15828"/>
                  </a:cubicBezTo>
                  <a:cubicBezTo>
                    <a:pt x="2381" y="17379"/>
                    <a:pt x="1139" y="18745"/>
                    <a:pt x="519" y="19614"/>
                  </a:cubicBezTo>
                  <a:cubicBezTo>
                    <a:pt x="-102" y="20483"/>
                    <a:pt x="-102" y="20855"/>
                    <a:pt x="188" y="21103"/>
                  </a:cubicBezTo>
                  <a:cubicBezTo>
                    <a:pt x="477" y="21352"/>
                    <a:pt x="1057" y="21476"/>
                    <a:pt x="16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1405258" y="1040307"/>
              <a:ext cx="3814376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486" y="20463"/>
                  </a:moveTo>
                  <a:cubicBezTo>
                    <a:pt x="366" y="17053"/>
                    <a:pt x="246" y="13642"/>
                    <a:pt x="157" y="11747"/>
                  </a:cubicBezTo>
                  <a:cubicBezTo>
                    <a:pt x="67" y="9853"/>
                    <a:pt x="7" y="9474"/>
                    <a:pt x="1" y="9853"/>
                  </a:cubicBezTo>
                  <a:cubicBezTo>
                    <a:pt x="-5" y="10232"/>
                    <a:pt x="43" y="11368"/>
                    <a:pt x="205" y="12505"/>
                  </a:cubicBezTo>
                  <a:cubicBezTo>
                    <a:pt x="366" y="13642"/>
                    <a:pt x="642" y="14779"/>
                    <a:pt x="989" y="15916"/>
                  </a:cubicBezTo>
                  <a:cubicBezTo>
                    <a:pt x="1336" y="17053"/>
                    <a:pt x="1755" y="18189"/>
                    <a:pt x="2186" y="19137"/>
                  </a:cubicBezTo>
                  <a:cubicBezTo>
                    <a:pt x="2617" y="20084"/>
                    <a:pt x="3060" y="20842"/>
                    <a:pt x="3509" y="21221"/>
                  </a:cubicBezTo>
                  <a:cubicBezTo>
                    <a:pt x="3958" y="21600"/>
                    <a:pt x="4413" y="21600"/>
                    <a:pt x="4892" y="21600"/>
                  </a:cubicBezTo>
                  <a:cubicBezTo>
                    <a:pt x="5371" y="21600"/>
                    <a:pt x="5874" y="21600"/>
                    <a:pt x="6335" y="21411"/>
                  </a:cubicBezTo>
                  <a:cubicBezTo>
                    <a:pt x="6796" y="21221"/>
                    <a:pt x="7215" y="20842"/>
                    <a:pt x="7634" y="20463"/>
                  </a:cubicBezTo>
                  <a:cubicBezTo>
                    <a:pt x="8053" y="20084"/>
                    <a:pt x="8472" y="19705"/>
                    <a:pt x="8915" y="19137"/>
                  </a:cubicBezTo>
                  <a:cubicBezTo>
                    <a:pt x="9358" y="18568"/>
                    <a:pt x="9825" y="17811"/>
                    <a:pt x="10298" y="17053"/>
                  </a:cubicBezTo>
                  <a:cubicBezTo>
                    <a:pt x="10771" y="16295"/>
                    <a:pt x="11250" y="15537"/>
                    <a:pt x="11717" y="14779"/>
                  </a:cubicBezTo>
                  <a:cubicBezTo>
                    <a:pt x="12184" y="14021"/>
                    <a:pt x="12639" y="13263"/>
                    <a:pt x="13094" y="12695"/>
                  </a:cubicBezTo>
                  <a:cubicBezTo>
                    <a:pt x="13549" y="12126"/>
                    <a:pt x="14004" y="11747"/>
                    <a:pt x="14453" y="11368"/>
                  </a:cubicBezTo>
                  <a:cubicBezTo>
                    <a:pt x="14902" y="10989"/>
                    <a:pt x="15345" y="10611"/>
                    <a:pt x="15836" y="10421"/>
                  </a:cubicBezTo>
                  <a:cubicBezTo>
                    <a:pt x="16327" y="10232"/>
                    <a:pt x="16866" y="10232"/>
                    <a:pt x="17380" y="10232"/>
                  </a:cubicBezTo>
                  <a:cubicBezTo>
                    <a:pt x="17895" y="10232"/>
                    <a:pt x="18386" y="10232"/>
                    <a:pt x="18871" y="10042"/>
                  </a:cubicBezTo>
                  <a:cubicBezTo>
                    <a:pt x="19356" y="9853"/>
                    <a:pt x="19835" y="9474"/>
                    <a:pt x="20236" y="9284"/>
                  </a:cubicBezTo>
                  <a:cubicBezTo>
                    <a:pt x="20637" y="9095"/>
                    <a:pt x="20960" y="9095"/>
                    <a:pt x="21158" y="8905"/>
                  </a:cubicBezTo>
                  <a:cubicBezTo>
                    <a:pt x="21356" y="8716"/>
                    <a:pt x="21427" y="8337"/>
                    <a:pt x="21487" y="7579"/>
                  </a:cubicBezTo>
                  <a:cubicBezTo>
                    <a:pt x="21547" y="6821"/>
                    <a:pt x="21595" y="5684"/>
                    <a:pt x="21571" y="4547"/>
                  </a:cubicBezTo>
                  <a:cubicBezTo>
                    <a:pt x="21547" y="3411"/>
                    <a:pt x="21451" y="2274"/>
                    <a:pt x="21344" y="1516"/>
                  </a:cubicBezTo>
                  <a:cubicBezTo>
                    <a:pt x="21236" y="758"/>
                    <a:pt x="21116" y="379"/>
                    <a:pt x="209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1383120" y="1262557"/>
              <a:ext cx="3968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7" y="19722"/>
                    <a:pt x="714" y="17843"/>
                    <a:pt x="1100" y="16435"/>
                  </a:cubicBezTo>
                  <a:cubicBezTo>
                    <a:pt x="1486" y="15026"/>
                    <a:pt x="1901" y="14087"/>
                    <a:pt x="2362" y="12991"/>
                  </a:cubicBezTo>
                  <a:cubicBezTo>
                    <a:pt x="2822" y="11896"/>
                    <a:pt x="3329" y="10643"/>
                    <a:pt x="3802" y="9704"/>
                  </a:cubicBezTo>
                  <a:cubicBezTo>
                    <a:pt x="4274" y="8765"/>
                    <a:pt x="4712" y="8139"/>
                    <a:pt x="5172" y="7670"/>
                  </a:cubicBezTo>
                  <a:cubicBezTo>
                    <a:pt x="5633" y="7200"/>
                    <a:pt x="6117" y="6887"/>
                    <a:pt x="6624" y="6417"/>
                  </a:cubicBezTo>
                  <a:cubicBezTo>
                    <a:pt x="7131" y="5948"/>
                    <a:pt x="7661" y="5322"/>
                    <a:pt x="8104" y="4696"/>
                  </a:cubicBezTo>
                  <a:cubicBezTo>
                    <a:pt x="8548" y="4070"/>
                    <a:pt x="8905" y="3443"/>
                    <a:pt x="9274" y="2974"/>
                  </a:cubicBezTo>
                  <a:cubicBezTo>
                    <a:pt x="9642" y="2504"/>
                    <a:pt x="10022" y="2191"/>
                    <a:pt x="10495" y="1878"/>
                  </a:cubicBezTo>
                  <a:cubicBezTo>
                    <a:pt x="10967" y="1565"/>
                    <a:pt x="11532" y="1252"/>
                    <a:pt x="12010" y="939"/>
                  </a:cubicBezTo>
                  <a:cubicBezTo>
                    <a:pt x="12488" y="626"/>
                    <a:pt x="12879" y="313"/>
                    <a:pt x="13260" y="157"/>
                  </a:cubicBezTo>
                  <a:cubicBezTo>
                    <a:pt x="13640" y="0"/>
                    <a:pt x="14008" y="0"/>
                    <a:pt x="14377" y="0"/>
                  </a:cubicBezTo>
                  <a:cubicBezTo>
                    <a:pt x="14746" y="0"/>
                    <a:pt x="15114" y="0"/>
                    <a:pt x="15483" y="0"/>
                  </a:cubicBezTo>
                  <a:cubicBezTo>
                    <a:pt x="15852" y="0"/>
                    <a:pt x="16220" y="0"/>
                    <a:pt x="16646" y="157"/>
                  </a:cubicBezTo>
                  <a:cubicBezTo>
                    <a:pt x="17073" y="313"/>
                    <a:pt x="17556" y="626"/>
                    <a:pt x="18000" y="939"/>
                  </a:cubicBezTo>
                  <a:cubicBezTo>
                    <a:pt x="18444" y="1252"/>
                    <a:pt x="18847" y="1565"/>
                    <a:pt x="19296" y="2035"/>
                  </a:cubicBezTo>
                  <a:cubicBezTo>
                    <a:pt x="19745" y="2504"/>
                    <a:pt x="20241" y="3130"/>
                    <a:pt x="20632" y="3913"/>
                  </a:cubicBezTo>
                  <a:cubicBezTo>
                    <a:pt x="21024" y="4696"/>
                    <a:pt x="21312" y="5635"/>
                    <a:pt x="21600" y="6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1106613" y="3904157"/>
              <a:ext cx="9153808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fill="norm" stroke="1" extrusionOk="0">
                  <a:moveTo>
                    <a:pt x="8" y="8420"/>
                  </a:moveTo>
                  <a:cubicBezTo>
                    <a:pt x="3" y="7688"/>
                    <a:pt x="-2" y="6956"/>
                    <a:pt x="0" y="6102"/>
                  </a:cubicBezTo>
                  <a:cubicBezTo>
                    <a:pt x="3" y="5247"/>
                    <a:pt x="13" y="4271"/>
                    <a:pt x="30" y="3783"/>
                  </a:cubicBezTo>
                  <a:cubicBezTo>
                    <a:pt x="48" y="3295"/>
                    <a:pt x="73" y="3295"/>
                    <a:pt x="178" y="3295"/>
                  </a:cubicBezTo>
                  <a:cubicBezTo>
                    <a:pt x="283" y="3295"/>
                    <a:pt x="467" y="3295"/>
                    <a:pt x="640" y="3112"/>
                  </a:cubicBezTo>
                  <a:cubicBezTo>
                    <a:pt x="812" y="2929"/>
                    <a:pt x="972" y="2563"/>
                    <a:pt x="1137" y="2258"/>
                  </a:cubicBezTo>
                  <a:cubicBezTo>
                    <a:pt x="1301" y="1953"/>
                    <a:pt x="1471" y="1708"/>
                    <a:pt x="1661" y="1403"/>
                  </a:cubicBezTo>
                  <a:cubicBezTo>
                    <a:pt x="1851" y="1098"/>
                    <a:pt x="2061" y="732"/>
                    <a:pt x="2248" y="488"/>
                  </a:cubicBezTo>
                  <a:cubicBezTo>
                    <a:pt x="2435" y="244"/>
                    <a:pt x="2600" y="122"/>
                    <a:pt x="2772" y="61"/>
                  </a:cubicBezTo>
                  <a:cubicBezTo>
                    <a:pt x="2945" y="0"/>
                    <a:pt x="3124" y="0"/>
                    <a:pt x="3309" y="0"/>
                  </a:cubicBezTo>
                  <a:cubicBezTo>
                    <a:pt x="3494" y="0"/>
                    <a:pt x="3684" y="0"/>
                    <a:pt x="3893" y="0"/>
                  </a:cubicBezTo>
                  <a:cubicBezTo>
                    <a:pt x="4103" y="0"/>
                    <a:pt x="4333" y="0"/>
                    <a:pt x="4550" y="61"/>
                  </a:cubicBezTo>
                  <a:cubicBezTo>
                    <a:pt x="4767" y="122"/>
                    <a:pt x="4972" y="244"/>
                    <a:pt x="5142" y="366"/>
                  </a:cubicBezTo>
                  <a:cubicBezTo>
                    <a:pt x="5312" y="488"/>
                    <a:pt x="5447" y="610"/>
                    <a:pt x="5567" y="732"/>
                  </a:cubicBezTo>
                  <a:cubicBezTo>
                    <a:pt x="5686" y="854"/>
                    <a:pt x="5791" y="976"/>
                    <a:pt x="5909" y="1098"/>
                  </a:cubicBezTo>
                  <a:cubicBezTo>
                    <a:pt x="6026" y="1220"/>
                    <a:pt x="6156" y="1342"/>
                    <a:pt x="6283" y="1464"/>
                  </a:cubicBezTo>
                  <a:cubicBezTo>
                    <a:pt x="6411" y="1586"/>
                    <a:pt x="6535" y="1708"/>
                    <a:pt x="6658" y="1831"/>
                  </a:cubicBezTo>
                  <a:cubicBezTo>
                    <a:pt x="6780" y="1953"/>
                    <a:pt x="6900" y="2075"/>
                    <a:pt x="7022" y="2197"/>
                  </a:cubicBezTo>
                  <a:cubicBezTo>
                    <a:pt x="7145" y="2319"/>
                    <a:pt x="7270" y="2441"/>
                    <a:pt x="7407" y="2624"/>
                  </a:cubicBezTo>
                  <a:cubicBezTo>
                    <a:pt x="7544" y="2807"/>
                    <a:pt x="7694" y="3051"/>
                    <a:pt x="7824" y="3173"/>
                  </a:cubicBezTo>
                  <a:cubicBezTo>
                    <a:pt x="7954" y="3295"/>
                    <a:pt x="8064" y="3295"/>
                    <a:pt x="8189" y="3417"/>
                  </a:cubicBezTo>
                  <a:cubicBezTo>
                    <a:pt x="8313" y="3539"/>
                    <a:pt x="8453" y="3783"/>
                    <a:pt x="8663" y="4027"/>
                  </a:cubicBezTo>
                  <a:cubicBezTo>
                    <a:pt x="8873" y="4271"/>
                    <a:pt x="9152" y="4515"/>
                    <a:pt x="9362" y="4698"/>
                  </a:cubicBezTo>
                  <a:cubicBezTo>
                    <a:pt x="9572" y="4881"/>
                    <a:pt x="9712" y="5003"/>
                    <a:pt x="9857" y="5125"/>
                  </a:cubicBezTo>
                  <a:cubicBezTo>
                    <a:pt x="10001" y="5247"/>
                    <a:pt x="10151" y="5369"/>
                    <a:pt x="10368" y="5553"/>
                  </a:cubicBezTo>
                  <a:cubicBezTo>
                    <a:pt x="10586" y="5736"/>
                    <a:pt x="10870" y="5980"/>
                    <a:pt x="11088" y="6163"/>
                  </a:cubicBezTo>
                  <a:cubicBezTo>
                    <a:pt x="11305" y="6346"/>
                    <a:pt x="11455" y="6468"/>
                    <a:pt x="11610" y="6651"/>
                  </a:cubicBezTo>
                  <a:cubicBezTo>
                    <a:pt x="11764" y="6834"/>
                    <a:pt x="11924" y="7078"/>
                    <a:pt x="12079" y="7261"/>
                  </a:cubicBezTo>
                  <a:cubicBezTo>
                    <a:pt x="12234" y="7444"/>
                    <a:pt x="12384" y="7566"/>
                    <a:pt x="12611" y="7810"/>
                  </a:cubicBezTo>
                  <a:cubicBezTo>
                    <a:pt x="12838" y="8054"/>
                    <a:pt x="13143" y="8420"/>
                    <a:pt x="13378" y="8664"/>
                  </a:cubicBezTo>
                  <a:cubicBezTo>
                    <a:pt x="13612" y="8908"/>
                    <a:pt x="13777" y="9031"/>
                    <a:pt x="13937" y="9214"/>
                  </a:cubicBezTo>
                  <a:cubicBezTo>
                    <a:pt x="14097" y="9397"/>
                    <a:pt x="14252" y="9641"/>
                    <a:pt x="14481" y="10007"/>
                  </a:cubicBezTo>
                  <a:cubicBezTo>
                    <a:pt x="14711" y="10373"/>
                    <a:pt x="15016" y="10861"/>
                    <a:pt x="15250" y="11227"/>
                  </a:cubicBezTo>
                  <a:cubicBezTo>
                    <a:pt x="15485" y="11593"/>
                    <a:pt x="15650" y="11837"/>
                    <a:pt x="15810" y="12081"/>
                  </a:cubicBezTo>
                  <a:cubicBezTo>
                    <a:pt x="15970" y="12325"/>
                    <a:pt x="16124" y="12569"/>
                    <a:pt x="16282" y="12875"/>
                  </a:cubicBezTo>
                  <a:cubicBezTo>
                    <a:pt x="16439" y="13180"/>
                    <a:pt x="16599" y="13546"/>
                    <a:pt x="16746" y="13851"/>
                  </a:cubicBezTo>
                  <a:cubicBezTo>
                    <a:pt x="16893" y="14156"/>
                    <a:pt x="17028" y="14400"/>
                    <a:pt x="17246" y="14827"/>
                  </a:cubicBezTo>
                  <a:cubicBezTo>
                    <a:pt x="17463" y="15254"/>
                    <a:pt x="17762" y="15864"/>
                    <a:pt x="17982" y="16292"/>
                  </a:cubicBezTo>
                  <a:cubicBezTo>
                    <a:pt x="18202" y="16719"/>
                    <a:pt x="18342" y="16963"/>
                    <a:pt x="18539" y="17329"/>
                  </a:cubicBezTo>
                  <a:cubicBezTo>
                    <a:pt x="18736" y="17695"/>
                    <a:pt x="18991" y="18183"/>
                    <a:pt x="19251" y="18610"/>
                  </a:cubicBezTo>
                  <a:cubicBezTo>
                    <a:pt x="19510" y="19037"/>
                    <a:pt x="19775" y="19403"/>
                    <a:pt x="20017" y="19708"/>
                  </a:cubicBezTo>
                  <a:cubicBezTo>
                    <a:pt x="20260" y="20014"/>
                    <a:pt x="20479" y="20258"/>
                    <a:pt x="20739" y="20563"/>
                  </a:cubicBezTo>
                  <a:cubicBezTo>
                    <a:pt x="20999" y="20868"/>
                    <a:pt x="21298" y="21234"/>
                    <a:pt x="215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2323036" y="4863802"/>
              <a:ext cx="299554" cy="302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72" fill="norm" stroke="1" extrusionOk="0">
                  <a:moveTo>
                    <a:pt x="445" y="4894"/>
                  </a:moveTo>
                  <a:cubicBezTo>
                    <a:pt x="2862" y="3544"/>
                    <a:pt x="5279" y="2194"/>
                    <a:pt x="8300" y="1369"/>
                  </a:cubicBezTo>
                  <a:cubicBezTo>
                    <a:pt x="11321" y="544"/>
                    <a:pt x="14946" y="244"/>
                    <a:pt x="17136" y="94"/>
                  </a:cubicBezTo>
                  <a:cubicBezTo>
                    <a:pt x="19326" y="-56"/>
                    <a:pt x="20082" y="-56"/>
                    <a:pt x="20610" y="319"/>
                  </a:cubicBezTo>
                  <a:cubicBezTo>
                    <a:pt x="21139" y="694"/>
                    <a:pt x="21441" y="1444"/>
                    <a:pt x="21365" y="2119"/>
                  </a:cubicBezTo>
                  <a:cubicBezTo>
                    <a:pt x="21290" y="2794"/>
                    <a:pt x="20837" y="3394"/>
                    <a:pt x="18647" y="5194"/>
                  </a:cubicBezTo>
                  <a:cubicBezTo>
                    <a:pt x="16456" y="6994"/>
                    <a:pt x="12529" y="9994"/>
                    <a:pt x="9206" y="12544"/>
                  </a:cubicBezTo>
                  <a:cubicBezTo>
                    <a:pt x="5883" y="15094"/>
                    <a:pt x="3164" y="17194"/>
                    <a:pt x="1654" y="18619"/>
                  </a:cubicBezTo>
                  <a:cubicBezTo>
                    <a:pt x="143" y="20044"/>
                    <a:pt x="-159" y="20794"/>
                    <a:pt x="68" y="21169"/>
                  </a:cubicBezTo>
                  <a:cubicBezTo>
                    <a:pt x="294" y="21544"/>
                    <a:pt x="1049" y="21544"/>
                    <a:pt x="3240" y="21319"/>
                  </a:cubicBezTo>
                  <a:cubicBezTo>
                    <a:pt x="5430" y="21094"/>
                    <a:pt x="9055" y="20644"/>
                    <a:pt x="11698" y="20344"/>
                  </a:cubicBezTo>
                  <a:cubicBezTo>
                    <a:pt x="14342" y="20044"/>
                    <a:pt x="16003" y="19894"/>
                    <a:pt x="17665" y="19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2703920" y="5136057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2742020" y="4640815"/>
              <a:ext cx="100315" cy="209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378" fill="norm" stroke="1" extrusionOk="0">
                  <a:moveTo>
                    <a:pt x="0" y="2586"/>
                  </a:moveTo>
                  <a:cubicBezTo>
                    <a:pt x="1296" y="1506"/>
                    <a:pt x="2592" y="426"/>
                    <a:pt x="5616" y="102"/>
                  </a:cubicBezTo>
                  <a:cubicBezTo>
                    <a:pt x="8640" y="-222"/>
                    <a:pt x="13392" y="210"/>
                    <a:pt x="16632" y="1614"/>
                  </a:cubicBezTo>
                  <a:cubicBezTo>
                    <a:pt x="19872" y="3018"/>
                    <a:pt x="21600" y="5394"/>
                    <a:pt x="19656" y="8202"/>
                  </a:cubicBezTo>
                  <a:cubicBezTo>
                    <a:pt x="17712" y="11010"/>
                    <a:pt x="12096" y="14250"/>
                    <a:pt x="7992" y="16410"/>
                  </a:cubicBezTo>
                  <a:cubicBezTo>
                    <a:pt x="3888" y="18570"/>
                    <a:pt x="1296" y="19650"/>
                    <a:pt x="1080" y="20298"/>
                  </a:cubicBezTo>
                  <a:cubicBezTo>
                    <a:pt x="864" y="20946"/>
                    <a:pt x="3024" y="21162"/>
                    <a:pt x="6480" y="21270"/>
                  </a:cubicBezTo>
                  <a:cubicBezTo>
                    <a:pt x="9936" y="21378"/>
                    <a:pt x="14688" y="21378"/>
                    <a:pt x="19440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2926170" y="5047157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5" y="16800"/>
                    <a:pt x="4950" y="12000"/>
                    <a:pt x="8550" y="8400"/>
                  </a:cubicBezTo>
                  <a:cubicBezTo>
                    <a:pt x="12150" y="4800"/>
                    <a:pt x="1687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3040470" y="4983657"/>
              <a:ext cx="317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929"/>
                    <a:pt x="12960" y="1858"/>
                    <a:pt x="9360" y="5226"/>
                  </a:cubicBezTo>
                  <a:cubicBezTo>
                    <a:pt x="5760" y="8594"/>
                    <a:pt x="2880" y="14400"/>
                    <a:pt x="1440" y="17535"/>
                  </a:cubicBezTo>
                  <a:cubicBezTo>
                    <a:pt x="0" y="20671"/>
                    <a:pt x="0" y="211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3319870" y="4892270"/>
              <a:ext cx="284223" cy="253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85" fill="norm" stroke="1" extrusionOk="0">
                  <a:moveTo>
                    <a:pt x="0" y="5030"/>
                  </a:moveTo>
                  <a:cubicBezTo>
                    <a:pt x="1429" y="3959"/>
                    <a:pt x="2859" y="2888"/>
                    <a:pt x="5876" y="1995"/>
                  </a:cubicBezTo>
                  <a:cubicBezTo>
                    <a:pt x="8894" y="1103"/>
                    <a:pt x="13500" y="389"/>
                    <a:pt x="16438" y="121"/>
                  </a:cubicBezTo>
                  <a:cubicBezTo>
                    <a:pt x="19376" y="-147"/>
                    <a:pt x="20647" y="32"/>
                    <a:pt x="21124" y="656"/>
                  </a:cubicBezTo>
                  <a:cubicBezTo>
                    <a:pt x="21600" y="1281"/>
                    <a:pt x="21282" y="2352"/>
                    <a:pt x="19694" y="4227"/>
                  </a:cubicBezTo>
                  <a:cubicBezTo>
                    <a:pt x="18106" y="6101"/>
                    <a:pt x="15247" y="8779"/>
                    <a:pt x="12071" y="11278"/>
                  </a:cubicBezTo>
                  <a:cubicBezTo>
                    <a:pt x="8894" y="13777"/>
                    <a:pt x="5400" y="16098"/>
                    <a:pt x="3256" y="17704"/>
                  </a:cubicBezTo>
                  <a:cubicBezTo>
                    <a:pt x="1112" y="19311"/>
                    <a:pt x="318" y="20203"/>
                    <a:pt x="318" y="20739"/>
                  </a:cubicBezTo>
                  <a:cubicBezTo>
                    <a:pt x="318" y="21274"/>
                    <a:pt x="1112" y="21453"/>
                    <a:pt x="4050" y="21364"/>
                  </a:cubicBezTo>
                  <a:cubicBezTo>
                    <a:pt x="6988" y="21274"/>
                    <a:pt x="12071" y="20917"/>
                    <a:pt x="17153" y="20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3631517" y="5124537"/>
              <a:ext cx="139204" cy="137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213" fill="norm" stroke="1" extrusionOk="0">
                  <a:moveTo>
                    <a:pt x="1859" y="3745"/>
                  </a:moveTo>
                  <a:cubicBezTo>
                    <a:pt x="2826" y="2436"/>
                    <a:pt x="3793" y="1127"/>
                    <a:pt x="5405" y="473"/>
                  </a:cubicBezTo>
                  <a:cubicBezTo>
                    <a:pt x="7017" y="-182"/>
                    <a:pt x="9274" y="-182"/>
                    <a:pt x="10724" y="636"/>
                  </a:cubicBezTo>
                  <a:cubicBezTo>
                    <a:pt x="12175" y="1454"/>
                    <a:pt x="12820" y="3091"/>
                    <a:pt x="11369" y="5873"/>
                  </a:cubicBezTo>
                  <a:cubicBezTo>
                    <a:pt x="9918" y="8654"/>
                    <a:pt x="6372" y="12582"/>
                    <a:pt x="3793" y="15363"/>
                  </a:cubicBezTo>
                  <a:cubicBezTo>
                    <a:pt x="1214" y="18145"/>
                    <a:pt x="-398" y="19782"/>
                    <a:pt x="86" y="20600"/>
                  </a:cubicBezTo>
                  <a:cubicBezTo>
                    <a:pt x="569" y="21418"/>
                    <a:pt x="3148" y="21418"/>
                    <a:pt x="7017" y="20600"/>
                  </a:cubicBezTo>
                  <a:cubicBezTo>
                    <a:pt x="10886" y="19782"/>
                    <a:pt x="16044" y="18145"/>
                    <a:pt x="21202" y="16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3726270" y="4703038"/>
              <a:ext cx="146051" cy="147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5732"/>
                  </a:moveTo>
                  <a:cubicBezTo>
                    <a:pt x="313" y="4189"/>
                    <a:pt x="626" y="2646"/>
                    <a:pt x="1565" y="1566"/>
                  </a:cubicBezTo>
                  <a:cubicBezTo>
                    <a:pt x="2504" y="486"/>
                    <a:pt x="4070" y="-131"/>
                    <a:pt x="6261" y="23"/>
                  </a:cubicBezTo>
                  <a:cubicBezTo>
                    <a:pt x="8452" y="178"/>
                    <a:pt x="11270" y="1103"/>
                    <a:pt x="12522" y="3263"/>
                  </a:cubicBezTo>
                  <a:cubicBezTo>
                    <a:pt x="13774" y="5423"/>
                    <a:pt x="13461" y="8818"/>
                    <a:pt x="11896" y="11595"/>
                  </a:cubicBezTo>
                  <a:cubicBezTo>
                    <a:pt x="10330" y="14372"/>
                    <a:pt x="7513" y="16532"/>
                    <a:pt x="5478" y="18075"/>
                  </a:cubicBezTo>
                  <a:cubicBezTo>
                    <a:pt x="3443" y="19618"/>
                    <a:pt x="2191" y="20543"/>
                    <a:pt x="2974" y="21006"/>
                  </a:cubicBezTo>
                  <a:cubicBezTo>
                    <a:pt x="3757" y="21469"/>
                    <a:pt x="6574" y="21469"/>
                    <a:pt x="10017" y="21469"/>
                  </a:cubicBezTo>
                  <a:cubicBezTo>
                    <a:pt x="13461" y="21469"/>
                    <a:pt x="17530" y="21469"/>
                    <a:pt x="2160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3967570" y="5040807"/>
              <a:ext cx="266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6200"/>
                    <a:pt x="10971" y="10800"/>
                    <a:pt x="14571" y="7200"/>
                  </a:cubicBezTo>
                  <a:cubicBezTo>
                    <a:pt x="18171" y="3600"/>
                    <a:pt x="1988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4132670" y="4964607"/>
              <a:ext cx="6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200"/>
                    <a:pt x="0" y="12400"/>
                    <a:pt x="3600" y="16000"/>
                  </a:cubicBezTo>
                  <a:cubicBezTo>
                    <a:pt x="7200" y="19600"/>
                    <a:pt x="14400" y="20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4405720" y="4863478"/>
              <a:ext cx="327748" cy="290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78" fill="norm" stroke="1" extrusionOk="0">
                  <a:moveTo>
                    <a:pt x="0" y="5130"/>
                  </a:moveTo>
                  <a:cubicBezTo>
                    <a:pt x="2077" y="4035"/>
                    <a:pt x="4154" y="2939"/>
                    <a:pt x="6992" y="2078"/>
                  </a:cubicBezTo>
                  <a:cubicBezTo>
                    <a:pt x="9831" y="1217"/>
                    <a:pt x="13431" y="591"/>
                    <a:pt x="15646" y="278"/>
                  </a:cubicBezTo>
                  <a:cubicBezTo>
                    <a:pt x="17862" y="-35"/>
                    <a:pt x="18692" y="-35"/>
                    <a:pt x="19523" y="43"/>
                  </a:cubicBezTo>
                  <a:cubicBezTo>
                    <a:pt x="20354" y="122"/>
                    <a:pt x="21185" y="278"/>
                    <a:pt x="21392" y="826"/>
                  </a:cubicBezTo>
                  <a:cubicBezTo>
                    <a:pt x="21600" y="1374"/>
                    <a:pt x="21185" y="2313"/>
                    <a:pt x="18900" y="4582"/>
                  </a:cubicBezTo>
                  <a:cubicBezTo>
                    <a:pt x="16615" y="6852"/>
                    <a:pt x="12462" y="10452"/>
                    <a:pt x="9208" y="13191"/>
                  </a:cubicBezTo>
                  <a:cubicBezTo>
                    <a:pt x="5954" y="15930"/>
                    <a:pt x="3600" y="17808"/>
                    <a:pt x="2146" y="19061"/>
                  </a:cubicBezTo>
                  <a:cubicBezTo>
                    <a:pt x="692" y="20313"/>
                    <a:pt x="138" y="20939"/>
                    <a:pt x="208" y="21252"/>
                  </a:cubicBezTo>
                  <a:cubicBezTo>
                    <a:pt x="277" y="21565"/>
                    <a:pt x="969" y="21565"/>
                    <a:pt x="3669" y="21174"/>
                  </a:cubicBezTo>
                  <a:cubicBezTo>
                    <a:pt x="6369" y="20782"/>
                    <a:pt x="11077" y="20000"/>
                    <a:pt x="15785" y="19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4723220" y="5100877"/>
              <a:ext cx="171451" cy="13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6520"/>
                  </a:moveTo>
                  <a:cubicBezTo>
                    <a:pt x="2667" y="4526"/>
                    <a:pt x="5333" y="2532"/>
                    <a:pt x="7333" y="1369"/>
                  </a:cubicBezTo>
                  <a:cubicBezTo>
                    <a:pt x="9333" y="206"/>
                    <a:pt x="10667" y="-126"/>
                    <a:pt x="12133" y="40"/>
                  </a:cubicBezTo>
                  <a:cubicBezTo>
                    <a:pt x="13600" y="206"/>
                    <a:pt x="15200" y="871"/>
                    <a:pt x="14933" y="3363"/>
                  </a:cubicBezTo>
                  <a:cubicBezTo>
                    <a:pt x="14667" y="5856"/>
                    <a:pt x="12533" y="10176"/>
                    <a:pt x="10667" y="13499"/>
                  </a:cubicBezTo>
                  <a:cubicBezTo>
                    <a:pt x="8800" y="16822"/>
                    <a:pt x="7200" y="19148"/>
                    <a:pt x="7600" y="20311"/>
                  </a:cubicBezTo>
                  <a:cubicBezTo>
                    <a:pt x="8000" y="21474"/>
                    <a:pt x="10400" y="21474"/>
                    <a:pt x="13067" y="21308"/>
                  </a:cubicBezTo>
                  <a:cubicBezTo>
                    <a:pt x="15733" y="21142"/>
                    <a:pt x="18667" y="20809"/>
                    <a:pt x="21600" y="20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4843870" y="4651517"/>
              <a:ext cx="138845" cy="249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403" fill="norm" stroke="1" extrusionOk="0">
                  <a:moveTo>
                    <a:pt x="7624" y="2889"/>
                  </a:moveTo>
                  <a:cubicBezTo>
                    <a:pt x="8259" y="1981"/>
                    <a:pt x="8894" y="1074"/>
                    <a:pt x="10641" y="529"/>
                  </a:cubicBezTo>
                  <a:cubicBezTo>
                    <a:pt x="12388" y="-15"/>
                    <a:pt x="15247" y="-197"/>
                    <a:pt x="16835" y="257"/>
                  </a:cubicBezTo>
                  <a:cubicBezTo>
                    <a:pt x="18424" y="711"/>
                    <a:pt x="18741" y="1800"/>
                    <a:pt x="17947" y="3161"/>
                  </a:cubicBezTo>
                  <a:cubicBezTo>
                    <a:pt x="17153" y="4522"/>
                    <a:pt x="15247" y="6156"/>
                    <a:pt x="13818" y="7336"/>
                  </a:cubicBezTo>
                  <a:cubicBezTo>
                    <a:pt x="12388" y="8516"/>
                    <a:pt x="11435" y="9242"/>
                    <a:pt x="11276" y="10058"/>
                  </a:cubicBezTo>
                  <a:cubicBezTo>
                    <a:pt x="11118" y="10875"/>
                    <a:pt x="11753" y="11783"/>
                    <a:pt x="13500" y="12781"/>
                  </a:cubicBezTo>
                  <a:cubicBezTo>
                    <a:pt x="15247" y="13779"/>
                    <a:pt x="18106" y="14869"/>
                    <a:pt x="19694" y="15867"/>
                  </a:cubicBezTo>
                  <a:cubicBezTo>
                    <a:pt x="21282" y="16865"/>
                    <a:pt x="21600" y="17773"/>
                    <a:pt x="18106" y="18680"/>
                  </a:cubicBezTo>
                  <a:cubicBezTo>
                    <a:pt x="14612" y="19588"/>
                    <a:pt x="7306" y="20495"/>
                    <a:pt x="0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7704810" y="4778524"/>
              <a:ext cx="307711" cy="462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59" fill="norm" stroke="1" extrusionOk="0">
                  <a:moveTo>
                    <a:pt x="21508" y="2435"/>
                  </a:moveTo>
                  <a:cubicBezTo>
                    <a:pt x="18845" y="1458"/>
                    <a:pt x="16182" y="480"/>
                    <a:pt x="13741" y="138"/>
                  </a:cubicBezTo>
                  <a:cubicBezTo>
                    <a:pt x="11300" y="-204"/>
                    <a:pt x="9081" y="89"/>
                    <a:pt x="7379" y="1018"/>
                  </a:cubicBezTo>
                  <a:cubicBezTo>
                    <a:pt x="5678" y="1946"/>
                    <a:pt x="4494" y="3510"/>
                    <a:pt x="3533" y="5905"/>
                  </a:cubicBezTo>
                  <a:cubicBezTo>
                    <a:pt x="2571" y="8299"/>
                    <a:pt x="1831" y="11525"/>
                    <a:pt x="1240" y="13968"/>
                  </a:cubicBezTo>
                  <a:cubicBezTo>
                    <a:pt x="648" y="16411"/>
                    <a:pt x="204" y="18073"/>
                    <a:pt x="56" y="19148"/>
                  </a:cubicBezTo>
                  <a:cubicBezTo>
                    <a:pt x="-92" y="20223"/>
                    <a:pt x="56" y="20712"/>
                    <a:pt x="500" y="21005"/>
                  </a:cubicBezTo>
                  <a:cubicBezTo>
                    <a:pt x="944" y="21298"/>
                    <a:pt x="1683" y="21396"/>
                    <a:pt x="4494" y="21347"/>
                  </a:cubicBezTo>
                  <a:cubicBezTo>
                    <a:pt x="7305" y="21298"/>
                    <a:pt x="12187" y="21103"/>
                    <a:pt x="17070" y="20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7714070" y="5120364"/>
              <a:ext cx="1651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15" y="11918"/>
                    <a:pt x="11631" y="3818"/>
                    <a:pt x="15231" y="1118"/>
                  </a:cubicBezTo>
                  <a:cubicBezTo>
                    <a:pt x="18831" y="-1582"/>
                    <a:pt x="2021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8137212" y="4739919"/>
              <a:ext cx="307109" cy="535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28" fill="norm" stroke="1" extrusionOk="0">
                  <a:moveTo>
                    <a:pt x="21465" y="3159"/>
                  </a:moveTo>
                  <a:cubicBezTo>
                    <a:pt x="21317" y="2309"/>
                    <a:pt x="21169" y="1459"/>
                    <a:pt x="20429" y="863"/>
                  </a:cubicBezTo>
                  <a:cubicBezTo>
                    <a:pt x="19690" y="268"/>
                    <a:pt x="18358" y="-72"/>
                    <a:pt x="16657" y="13"/>
                  </a:cubicBezTo>
                  <a:cubicBezTo>
                    <a:pt x="14955" y="98"/>
                    <a:pt x="12884" y="608"/>
                    <a:pt x="11183" y="1544"/>
                  </a:cubicBezTo>
                  <a:cubicBezTo>
                    <a:pt x="9481" y="2479"/>
                    <a:pt x="8150" y="3840"/>
                    <a:pt x="7188" y="5541"/>
                  </a:cubicBezTo>
                  <a:cubicBezTo>
                    <a:pt x="6227" y="7241"/>
                    <a:pt x="5635" y="9282"/>
                    <a:pt x="4747" y="11238"/>
                  </a:cubicBezTo>
                  <a:cubicBezTo>
                    <a:pt x="3860" y="13194"/>
                    <a:pt x="2676" y="15065"/>
                    <a:pt x="1862" y="16341"/>
                  </a:cubicBezTo>
                  <a:cubicBezTo>
                    <a:pt x="1049" y="17616"/>
                    <a:pt x="605" y="18297"/>
                    <a:pt x="309" y="18977"/>
                  </a:cubicBezTo>
                  <a:cubicBezTo>
                    <a:pt x="13" y="19657"/>
                    <a:pt x="-135" y="20337"/>
                    <a:pt x="161" y="20763"/>
                  </a:cubicBezTo>
                  <a:cubicBezTo>
                    <a:pt x="457" y="21188"/>
                    <a:pt x="1197" y="21358"/>
                    <a:pt x="3638" y="21443"/>
                  </a:cubicBezTo>
                  <a:cubicBezTo>
                    <a:pt x="6079" y="21528"/>
                    <a:pt x="10221" y="21528"/>
                    <a:pt x="14364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8507649" y="4872091"/>
              <a:ext cx="381172" cy="441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65" fill="norm" stroke="1" extrusionOk="0">
                  <a:moveTo>
                    <a:pt x="3570" y="6931"/>
                  </a:moveTo>
                  <a:cubicBezTo>
                    <a:pt x="2383" y="6624"/>
                    <a:pt x="1196" y="6317"/>
                    <a:pt x="543" y="5651"/>
                  </a:cubicBezTo>
                  <a:cubicBezTo>
                    <a:pt x="-109" y="4986"/>
                    <a:pt x="-228" y="3962"/>
                    <a:pt x="484" y="2887"/>
                  </a:cubicBezTo>
                  <a:cubicBezTo>
                    <a:pt x="1196" y="1812"/>
                    <a:pt x="2739" y="686"/>
                    <a:pt x="4223" y="226"/>
                  </a:cubicBezTo>
                  <a:cubicBezTo>
                    <a:pt x="5706" y="-235"/>
                    <a:pt x="7130" y="-30"/>
                    <a:pt x="8792" y="1198"/>
                  </a:cubicBezTo>
                  <a:cubicBezTo>
                    <a:pt x="10453" y="2427"/>
                    <a:pt x="12352" y="4679"/>
                    <a:pt x="14073" y="7187"/>
                  </a:cubicBezTo>
                  <a:cubicBezTo>
                    <a:pt x="15794" y="9695"/>
                    <a:pt x="17337" y="12459"/>
                    <a:pt x="18524" y="14813"/>
                  </a:cubicBezTo>
                  <a:cubicBezTo>
                    <a:pt x="19710" y="17168"/>
                    <a:pt x="20541" y="19113"/>
                    <a:pt x="20957" y="20137"/>
                  </a:cubicBezTo>
                  <a:cubicBezTo>
                    <a:pt x="21372" y="21160"/>
                    <a:pt x="21372" y="21263"/>
                    <a:pt x="21372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8672920" y="4894757"/>
              <a:ext cx="2286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2658"/>
                    <a:pt x="15600" y="5317"/>
                    <a:pt x="12300" y="8640"/>
                  </a:cubicBezTo>
                  <a:cubicBezTo>
                    <a:pt x="9000" y="11963"/>
                    <a:pt x="5400" y="15951"/>
                    <a:pt x="3300" y="18222"/>
                  </a:cubicBezTo>
                  <a:cubicBezTo>
                    <a:pt x="1200" y="20492"/>
                    <a:pt x="600" y="21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8920570" y="4718404"/>
              <a:ext cx="171451" cy="16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3965"/>
                  </a:moveTo>
                  <a:cubicBezTo>
                    <a:pt x="2667" y="2580"/>
                    <a:pt x="5333" y="1196"/>
                    <a:pt x="7467" y="503"/>
                  </a:cubicBezTo>
                  <a:cubicBezTo>
                    <a:pt x="9600" y="-189"/>
                    <a:pt x="11200" y="-189"/>
                    <a:pt x="12933" y="642"/>
                  </a:cubicBezTo>
                  <a:cubicBezTo>
                    <a:pt x="14667" y="1473"/>
                    <a:pt x="16533" y="3134"/>
                    <a:pt x="16533" y="5211"/>
                  </a:cubicBezTo>
                  <a:cubicBezTo>
                    <a:pt x="16533" y="7288"/>
                    <a:pt x="14667" y="9780"/>
                    <a:pt x="12933" y="11580"/>
                  </a:cubicBezTo>
                  <a:cubicBezTo>
                    <a:pt x="11200" y="13380"/>
                    <a:pt x="9600" y="14488"/>
                    <a:pt x="8267" y="15596"/>
                  </a:cubicBezTo>
                  <a:cubicBezTo>
                    <a:pt x="6933" y="16703"/>
                    <a:pt x="5867" y="17811"/>
                    <a:pt x="6267" y="18365"/>
                  </a:cubicBezTo>
                  <a:cubicBezTo>
                    <a:pt x="6667" y="18919"/>
                    <a:pt x="8533" y="18919"/>
                    <a:pt x="11333" y="19334"/>
                  </a:cubicBezTo>
                  <a:cubicBezTo>
                    <a:pt x="14133" y="19749"/>
                    <a:pt x="17867" y="20580"/>
                    <a:pt x="21600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9041220" y="5178391"/>
              <a:ext cx="35207" cy="23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0" y="1982"/>
                  </a:moveTo>
                  <a:cubicBezTo>
                    <a:pt x="5082" y="991"/>
                    <a:pt x="10165" y="0"/>
                    <a:pt x="13976" y="0"/>
                  </a:cubicBezTo>
                  <a:cubicBezTo>
                    <a:pt x="17788" y="0"/>
                    <a:pt x="20329" y="991"/>
                    <a:pt x="20965" y="4756"/>
                  </a:cubicBezTo>
                  <a:cubicBezTo>
                    <a:pt x="21600" y="8521"/>
                    <a:pt x="20329" y="15061"/>
                    <a:pt x="190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9066716" y="5263057"/>
              <a:ext cx="10785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600" fill="norm" stroke="1" extrusionOk="0">
                  <a:moveTo>
                    <a:pt x="20766" y="0"/>
                  </a:moveTo>
                  <a:cubicBezTo>
                    <a:pt x="17098" y="1029"/>
                    <a:pt x="13430" y="2057"/>
                    <a:pt x="9966" y="3943"/>
                  </a:cubicBezTo>
                  <a:cubicBezTo>
                    <a:pt x="6502" y="5829"/>
                    <a:pt x="3241" y="8571"/>
                    <a:pt x="1408" y="10971"/>
                  </a:cubicBezTo>
                  <a:cubicBezTo>
                    <a:pt x="-426" y="13371"/>
                    <a:pt x="-834" y="15429"/>
                    <a:pt x="2426" y="17143"/>
                  </a:cubicBezTo>
                  <a:cubicBezTo>
                    <a:pt x="5687" y="18857"/>
                    <a:pt x="12615" y="20229"/>
                    <a:pt x="195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9301570" y="4799871"/>
              <a:ext cx="222259" cy="615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587" fill="norm" stroke="1" extrusionOk="0">
                  <a:moveTo>
                    <a:pt x="5502" y="1546"/>
                  </a:moveTo>
                  <a:cubicBezTo>
                    <a:pt x="5909" y="1175"/>
                    <a:pt x="6317" y="803"/>
                    <a:pt x="7743" y="544"/>
                  </a:cubicBezTo>
                  <a:cubicBezTo>
                    <a:pt x="9170" y="284"/>
                    <a:pt x="11615" y="135"/>
                    <a:pt x="13449" y="61"/>
                  </a:cubicBezTo>
                  <a:cubicBezTo>
                    <a:pt x="15283" y="-13"/>
                    <a:pt x="16506" y="-13"/>
                    <a:pt x="17626" y="24"/>
                  </a:cubicBezTo>
                  <a:cubicBezTo>
                    <a:pt x="18747" y="61"/>
                    <a:pt x="19766" y="135"/>
                    <a:pt x="20479" y="655"/>
                  </a:cubicBezTo>
                  <a:cubicBezTo>
                    <a:pt x="21192" y="1175"/>
                    <a:pt x="21600" y="2140"/>
                    <a:pt x="21294" y="4069"/>
                  </a:cubicBezTo>
                  <a:cubicBezTo>
                    <a:pt x="20989" y="5999"/>
                    <a:pt x="19970" y="8894"/>
                    <a:pt x="19562" y="11492"/>
                  </a:cubicBezTo>
                  <a:cubicBezTo>
                    <a:pt x="19155" y="14090"/>
                    <a:pt x="19358" y="16391"/>
                    <a:pt x="19664" y="17727"/>
                  </a:cubicBezTo>
                  <a:cubicBezTo>
                    <a:pt x="19970" y="19063"/>
                    <a:pt x="20377" y="19434"/>
                    <a:pt x="20581" y="19806"/>
                  </a:cubicBezTo>
                  <a:cubicBezTo>
                    <a:pt x="20785" y="20177"/>
                    <a:pt x="20785" y="20548"/>
                    <a:pt x="19970" y="20733"/>
                  </a:cubicBezTo>
                  <a:cubicBezTo>
                    <a:pt x="19155" y="20919"/>
                    <a:pt x="17525" y="20919"/>
                    <a:pt x="14060" y="21030"/>
                  </a:cubicBezTo>
                  <a:cubicBezTo>
                    <a:pt x="10596" y="21142"/>
                    <a:pt x="5298" y="21364"/>
                    <a:pt x="0" y="21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9809570" y="5111600"/>
              <a:ext cx="203201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2250" y="6132"/>
                    <a:pt x="4500" y="-1068"/>
                    <a:pt x="8100" y="132"/>
                  </a:cubicBezTo>
                  <a:cubicBezTo>
                    <a:pt x="11700" y="1332"/>
                    <a:pt x="1665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9822270" y="5250357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000"/>
                    <a:pt x="11520" y="14400"/>
                    <a:pt x="15120" y="10800"/>
                  </a:cubicBezTo>
                  <a:cubicBezTo>
                    <a:pt x="18720" y="7200"/>
                    <a:pt x="201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10355670" y="4932857"/>
              <a:ext cx="317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364"/>
                    <a:pt x="15840" y="8727"/>
                    <a:pt x="12240" y="12327"/>
                  </a:cubicBezTo>
                  <a:cubicBezTo>
                    <a:pt x="8640" y="15927"/>
                    <a:pt x="4320" y="187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10336620" y="5047157"/>
              <a:ext cx="2286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2340"/>
                    <a:pt x="11200" y="4680"/>
                    <a:pt x="7800" y="6480"/>
                  </a:cubicBezTo>
                  <a:cubicBezTo>
                    <a:pt x="4400" y="8280"/>
                    <a:pt x="2800" y="9540"/>
                    <a:pt x="1700" y="10710"/>
                  </a:cubicBezTo>
                  <a:cubicBezTo>
                    <a:pt x="600" y="11880"/>
                    <a:pt x="0" y="12960"/>
                    <a:pt x="0" y="13860"/>
                  </a:cubicBezTo>
                  <a:cubicBezTo>
                    <a:pt x="0" y="14760"/>
                    <a:pt x="600" y="15480"/>
                    <a:pt x="3800" y="16740"/>
                  </a:cubicBezTo>
                  <a:cubicBezTo>
                    <a:pt x="7000" y="18000"/>
                    <a:pt x="12800" y="19800"/>
                    <a:pt x="18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848" name="Drawing"/>
          <p:cNvGrpSpPr/>
          <p:nvPr/>
        </p:nvGrpSpPr>
        <p:grpSpPr>
          <a:xfrm>
            <a:off x="2374899" y="7525783"/>
            <a:ext cx="8858251" cy="2050018"/>
            <a:chOff x="0" y="0"/>
            <a:chExt cx="8858249" cy="2050016"/>
          </a:xfrm>
        </p:grpSpPr>
        <p:sp>
          <p:nvSpPr>
            <p:cNvPr id="1835" name="Line"/>
            <p:cNvSpPr/>
            <p:nvPr/>
          </p:nvSpPr>
          <p:spPr>
            <a:xfrm>
              <a:off x="0" y="1592816"/>
              <a:ext cx="42418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9" y="20160"/>
                    <a:pt x="259" y="18720"/>
                    <a:pt x="507" y="17520"/>
                  </a:cubicBezTo>
                  <a:cubicBezTo>
                    <a:pt x="754" y="16320"/>
                    <a:pt x="1121" y="15360"/>
                    <a:pt x="1509" y="14640"/>
                  </a:cubicBezTo>
                  <a:cubicBezTo>
                    <a:pt x="1897" y="13920"/>
                    <a:pt x="2307" y="13440"/>
                    <a:pt x="2705" y="12480"/>
                  </a:cubicBezTo>
                  <a:cubicBezTo>
                    <a:pt x="3104" y="11520"/>
                    <a:pt x="3492" y="10080"/>
                    <a:pt x="3913" y="8880"/>
                  </a:cubicBezTo>
                  <a:cubicBezTo>
                    <a:pt x="4333" y="7680"/>
                    <a:pt x="4786" y="6720"/>
                    <a:pt x="5190" y="5760"/>
                  </a:cubicBezTo>
                  <a:cubicBezTo>
                    <a:pt x="5594" y="4800"/>
                    <a:pt x="5950" y="3840"/>
                    <a:pt x="6305" y="3120"/>
                  </a:cubicBezTo>
                  <a:cubicBezTo>
                    <a:pt x="6661" y="2400"/>
                    <a:pt x="7017" y="1920"/>
                    <a:pt x="7383" y="1440"/>
                  </a:cubicBezTo>
                  <a:cubicBezTo>
                    <a:pt x="7750" y="960"/>
                    <a:pt x="8127" y="480"/>
                    <a:pt x="8526" y="240"/>
                  </a:cubicBezTo>
                  <a:cubicBezTo>
                    <a:pt x="8925" y="0"/>
                    <a:pt x="9345" y="0"/>
                    <a:pt x="9738" y="0"/>
                  </a:cubicBezTo>
                  <a:cubicBezTo>
                    <a:pt x="10132" y="0"/>
                    <a:pt x="10498" y="0"/>
                    <a:pt x="10897" y="0"/>
                  </a:cubicBezTo>
                  <a:cubicBezTo>
                    <a:pt x="11296" y="0"/>
                    <a:pt x="11727" y="0"/>
                    <a:pt x="12131" y="0"/>
                  </a:cubicBezTo>
                  <a:cubicBezTo>
                    <a:pt x="12535" y="0"/>
                    <a:pt x="12913" y="0"/>
                    <a:pt x="13392" y="240"/>
                  </a:cubicBezTo>
                  <a:cubicBezTo>
                    <a:pt x="13872" y="480"/>
                    <a:pt x="14454" y="960"/>
                    <a:pt x="14917" y="1440"/>
                  </a:cubicBezTo>
                  <a:cubicBezTo>
                    <a:pt x="15381" y="1920"/>
                    <a:pt x="15726" y="2400"/>
                    <a:pt x="16157" y="3120"/>
                  </a:cubicBezTo>
                  <a:cubicBezTo>
                    <a:pt x="16588" y="3840"/>
                    <a:pt x="17105" y="4800"/>
                    <a:pt x="17590" y="5280"/>
                  </a:cubicBezTo>
                  <a:cubicBezTo>
                    <a:pt x="18075" y="5760"/>
                    <a:pt x="18528" y="5760"/>
                    <a:pt x="19002" y="6000"/>
                  </a:cubicBezTo>
                  <a:cubicBezTo>
                    <a:pt x="19477" y="6240"/>
                    <a:pt x="19972" y="6720"/>
                    <a:pt x="20409" y="6960"/>
                  </a:cubicBezTo>
                  <a:cubicBezTo>
                    <a:pt x="20846" y="7200"/>
                    <a:pt x="21223" y="7200"/>
                    <a:pt x="2160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146050" y="-1"/>
              <a:ext cx="3924301" cy="158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0" y="21557"/>
                  </a:moveTo>
                  <a:cubicBezTo>
                    <a:pt x="350" y="21268"/>
                    <a:pt x="699" y="20979"/>
                    <a:pt x="1066" y="20604"/>
                  </a:cubicBezTo>
                  <a:cubicBezTo>
                    <a:pt x="1433" y="20229"/>
                    <a:pt x="1817" y="19767"/>
                    <a:pt x="2120" y="19319"/>
                  </a:cubicBezTo>
                  <a:cubicBezTo>
                    <a:pt x="2423" y="18871"/>
                    <a:pt x="2645" y="18438"/>
                    <a:pt x="2831" y="17803"/>
                  </a:cubicBezTo>
                  <a:cubicBezTo>
                    <a:pt x="3017" y="17168"/>
                    <a:pt x="3169" y="16330"/>
                    <a:pt x="3291" y="15478"/>
                  </a:cubicBezTo>
                  <a:cubicBezTo>
                    <a:pt x="3414" y="14627"/>
                    <a:pt x="3507" y="13760"/>
                    <a:pt x="3600" y="13009"/>
                  </a:cubicBezTo>
                  <a:cubicBezTo>
                    <a:pt x="3693" y="12259"/>
                    <a:pt x="3786" y="11623"/>
                    <a:pt x="3915" y="10858"/>
                  </a:cubicBezTo>
                  <a:cubicBezTo>
                    <a:pt x="4043" y="10093"/>
                    <a:pt x="4206" y="9198"/>
                    <a:pt x="4363" y="8274"/>
                  </a:cubicBezTo>
                  <a:cubicBezTo>
                    <a:pt x="4520" y="7350"/>
                    <a:pt x="4672" y="6397"/>
                    <a:pt x="4847" y="5588"/>
                  </a:cubicBezTo>
                  <a:cubicBezTo>
                    <a:pt x="5021" y="4779"/>
                    <a:pt x="5219" y="4115"/>
                    <a:pt x="5435" y="3509"/>
                  </a:cubicBezTo>
                  <a:cubicBezTo>
                    <a:pt x="5650" y="2902"/>
                    <a:pt x="5883" y="2354"/>
                    <a:pt x="6134" y="1863"/>
                  </a:cubicBezTo>
                  <a:cubicBezTo>
                    <a:pt x="6384" y="1372"/>
                    <a:pt x="6652" y="939"/>
                    <a:pt x="6909" y="621"/>
                  </a:cubicBezTo>
                  <a:cubicBezTo>
                    <a:pt x="7165" y="304"/>
                    <a:pt x="7410" y="101"/>
                    <a:pt x="7689" y="29"/>
                  </a:cubicBezTo>
                  <a:cubicBezTo>
                    <a:pt x="7969" y="-43"/>
                    <a:pt x="8283" y="15"/>
                    <a:pt x="8604" y="246"/>
                  </a:cubicBezTo>
                  <a:cubicBezTo>
                    <a:pt x="8924" y="477"/>
                    <a:pt x="9250" y="881"/>
                    <a:pt x="9524" y="1386"/>
                  </a:cubicBezTo>
                  <a:cubicBezTo>
                    <a:pt x="9798" y="1892"/>
                    <a:pt x="10019" y="2498"/>
                    <a:pt x="10247" y="3191"/>
                  </a:cubicBezTo>
                  <a:cubicBezTo>
                    <a:pt x="10474" y="3884"/>
                    <a:pt x="10707" y="4664"/>
                    <a:pt x="10928" y="5545"/>
                  </a:cubicBezTo>
                  <a:cubicBezTo>
                    <a:pt x="11150" y="6425"/>
                    <a:pt x="11359" y="7407"/>
                    <a:pt x="11551" y="8389"/>
                  </a:cubicBezTo>
                  <a:cubicBezTo>
                    <a:pt x="11744" y="9371"/>
                    <a:pt x="11918" y="10353"/>
                    <a:pt x="12093" y="11248"/>
                  </a:cubicBezTo>
                  <a:cubicBezTo>
                    <a:pt x="12268" y="12143"/>
                    <a:pt x="12443" y="12952"/>
                    <a:pt x="12664" y="13717"/>
                  </a:cubicBezTo>
                  <a:cubicBezTo>
                    <a:pt x="12885" y="14482"/>
                    <a:pt x="13153" y="15204"/>
                    <a:pt x="13491" y="15810"/>
                  </a:cubicBezTo>
                  <a:cubicBezTo>
                    <a:pt x="13829" y="16417"/>
                    <a:pt x="14237" y="16908"/>
                    <a:pt x="14639" y="17240"/>
                  </a:cubicBezTo>
                  <a:cubicBezTo>
                    <a:pt x="15041" y="17572"/>
                    <a:pt x="15437" y="17745"/>
                    <a:pt x="15833" y="17890"/>
                  </a:cubicBezTo>
                  <a:cubicBezTo>
                    <a:pt x="16229" y="18034"/>
                    <a:pt x="16625" y="18150"/>
                    <a:pt x="17045" y="18265"/>
                  </a:cubicBezTo>
                  <a:cubicBezTo>
                    <a:pt x="17464" y="18381"/>
                    <a:pt x="17907" y="18496"/>
                    <a:pt x="18361" y="18597"/>
                  </a:cubicBezTo>
                  <a:cubicBezTo>
                    <a:pt x="18816" y="18698"/>
                    <a:pt x="19282" y="18785"/>
                    <a:pt x="19759" y="18843"/>
                  </a:cubicBezTo>
                  <a:cubicBezTo>
                    <a:pt x="20237" y="18900"/>
                    <a:pt x="20726" y="18929"/>
                    <a:pt x="21035" y="18958"/>
                  </a:cubicBezTo>
                  <a:cubicBezTo>
                    <a:pt x="21344" y="18987"/>
                    <a:pt x="21472" y="19016"/>
                    <a:pt x="21600" y="19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5164505" y="1440416"/>
              <a:ext cx="2753946" cy="75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497" fill="norm" stroke="1" extrusionOk="0">
                  <a:moveTo>
                    <a:pt x="284" y="16200"/>
                  </a:moveTo>
                  <a:cubicBezTo>
                    <a:pt x="134" y="17400"/>
                    <a:pt x="-15" y="18600"/>
                    <a:pt x="2" y="19500"/>
                  </a:cubicBezTo>
                  <a:cubicBezTo>
                    <a:pt x="18" y="20400"/>
                    <a:pt x="201" y="21000"/>
                    <a:pt x="591" y="21300"/>
                  </a:cubicBezTo>
                  <a:cubicBezTo>
                    <a:pt x="980" y="21600"/>
                    <a:pt x="1578" y="21600"/>
                    <a:pt x="2175" y="21000"/>
                  </a:cubicBezTo>
                  <a:cubicBezTo>
                    <a:pt x="2772" y="20400"/>
                    <a:pt x="3369" y="19200"/>
                    <a:pt x="3967" y="18300"/>
                  </a:cubicBezTo>
                  <a:cubicBezTo>
                    <a:pt x="4564" y="17400"/>
                    <a:pt x="5161" y="16800"/>
                    <a:pt x="5816" y="16200"/>
                  </a:cubicBezTo>
                  <a:cubicBezTo>
                    <a:pt x="6472" y="15600"/>
                    <a:pt x="7185" y="15000"/>
                    <a:pt x="7840" y="14700"/>
                  </a:cubicBezTo>
                  <a:cubicBezTo>
                    <a:pt x="8496" y="14400"/>
                    <a:pt x="9093" y="14400"/>
                    <a:pt x="9715" y="14400"/>
                  </a:cubicBezTo>
                  <a:cubicBezTo>
                    <a:pt x="10337" y="14400"/>
                    <a:pt x="10984" y="14400"/>
                    <a:pt x="11614" y="14400"/>
                  </a:cubicBezTo>
                  <a:cubicBezTo>
                    <a:pt x="12245" y="14400"/>
                    <a:pt x="12859" y="14400"/>
                    <a:pt x="13464" y="14400"/>
                  </a:cubicBezTo>
                  <a:cubicBezTo>
                    <a:pt x="14070" y="14400"/>
                    <a:pt x="14667" y="14400"/>
                    <a:pt x="15264" y="14400"/>
                  </a:cubicBezTo>
                  <a:cubicBezTo>
                    <a:pt x="15861" y="14400"/>
                    <a:pt x="16459" y="14400"/>
                    <a:pt x="17064" y="14100"/>
                  </a:cubicBezTo>
                  <a:cubicBezTo>
                    <a:pt x="17670" y="13800"/>
                    <a:pt x="18284" y="13200"/>
                    <a:pt x="18873" y="12300"/>
                  </a:cubicBezTo>
                  <a:cubicBezTo>
                    <a:pt x="19461" y="11400"/>
                    <a:pt x="20026" y="10200"/>
                    <a:pt x="20473" y="8100"/>
                  </a:cubicBezTo>
                  <a:cubicBezTo>
                    <a:pt x="20921" y="6000"/>
                    <a:pt x="21253" y="3000"/>
                    <a:pt x="215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6095999" y="430766"/>
              <a:ext cx="19051" cy="1160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0"/>
                  </a:moveTo>
                  <a:cubicBezTo>
                    <a:pt x="0" y="1060"/>
                    <a:pt x="0" y="2121"/>
                    <a:pt x="1200" y="3240"/>
                  </a:cubicBezTo>
                  <a:cubicBezTo>
                    <a:pt x="2400" y="4359"/>
                    <a:pt x="4800" y="5537"/>
                    <a:pt x="7200" y="6991"/>
                  </a:cubicBezTo>
                  <a:cubicBezTo>
                    <a:pt x="9600" y="8444"/>
                    <a:pt x="12000" y="10172"/>
                    <a:pt x="13200" y="11762"/>
                  </a:cubicBezTo>
                  <a:cubicBezTo>
                    <a:pt x="14400" y="13353"/>
                    <a:pt x="14400" y="14806"/>
                    <a:pt x="12000" y="16063"/>
                  </a:cubicBezTo>
                  <a:cubicBezTo>
                    <a:pt x="9600" y="17319"/>
                    <a:pt x="4800" y="18380"/>
                    <a:pt x="2400" y="19106"/>
                  </a:cubicBezTo>
                  <a:cubicBezTo>
                    <a:pt x="0" y="19833"/>
                    <a:pt x="0" y="20225"/>
                    <a:pt x="2400" y="20618"/>
                  </a:cubicBezTo>
                  <a:cubicBezTo>
                    <a:pt x="4800" y="21011"/>
                    <a:pt x="9600" y="21404"/>
                    <a:pt x="13200" y="21502"/>
                  </a:cubicBezTo>
                  <a:cubicBezTo>
                    <a:pt x="16800" y="21600"/>
                    <a:pt x="19200" y="21404"/>
                    <a:pt x="20400" y="21266"/>
                  </a:cubicBezTo>
                  <a:cubicBezTo>
                    <a:pt x="21600" y="21129"/>
                    <a:pt x="21600" y="21050"/>
                    <a:pt x="21600" y="20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5940372" y="1774849"/>
              <a:ext cx="262562" cy="257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043" fill="norm" stroke="1" extrusionOk="0">
                  <a:moveTo>
                    <a:pt x="10113" y="5357"/>
                  </a:moveTo>
                  <a:cubicBezTo>
                    <a:pt x="10286" y="4493"/>
                    <a:pt x="10459" y="3629"/>
                    <a:pt x="10459" y="2506"/>
                  </a:cubicBezTo>
                  <a:cubicBezTo>
                    <a:pt x="10459" y="1382"/>
                    <a:pt x="10286" y="0"/>
                    <a:pt x="8990" y="0"/>
                  </a:cubicBezTo>
                  <a:cubicBezTo>
                    <a:pt x="7694" y="0"/>
                    <a:pt x="5275" y="1382"/>
                    <a:pt x="3374" y="3974"/>
                  </a:cubicBezTo>
                  <a:cubicBezTo>
                    <a:pt x="1473" y="6566"/>
                    <a:pt x="91" y="10368"/>
                    <a:pt x="4" y="13738"/>
                  </a:cubicBezTo>
                  <a:cubicBezTo>
                    <a:pt x="-82" y="17107"/>
                    <a:pt x="1128" y="20045"/>
                    <a:pt x="4411" y="20822"/>
                  </a:cubicBezTo>
                  <a:cubicBezTo>
                    <a:pt x="7694" y="21600"/>
                    <a:pt x="13051" y="20218"/>
                    <a:pt x="16507" y="18317"/>
                  </a:cubicBezTo>
                  <a:cubicBezTo>
                    <a:pt x="19963" y="16416"/>
                    <a:pt x="21518" y="13997"/>
                    <a:pt x="21432" y="11578"/>
                  </a:cubicBezTo>
                  <a:cubicBezTo>
                    <a:pt x="21345" y="9158"/>
                    <a:pt x="19617" y="6739"/>
                    <a:pt x="17025" y="5616"/>
                  </a:cubicBezTo>
                  <a:cubicBezTo>
                    <a:pt x="14433" y="4493"/>
                    <a:pt x="10977" y="4666"/>
                    <a:pt x="7521" y="4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6623050" y="1967466"/>
              <a:ext cx="527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28" y="15840"/>
                    <a:pt x="2255" y="10080"/>
                    <a:pt x="4858" y="7200"/>
                  </a:cubicBezTo>
                  <a:cubicBezTo>
                    <a:pt x="7460" y="4320"/>
                    <a:pt x="11537" y="4320"/>
                    <a:pt x="14573" y="3600"/>
                  </a:cubicBezTo>
                  <a:cubicBezTo>
                    <a:pt x="17610" y="2880"/>
                    <a:pt x="1960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7118350" y="1897616"/>
              <a:ext cx="16287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0" y="0"/>
                  </a:moveTo>
                  <a:cubicBezTo>
                    <a:pt x="5815" y="1200"/>
                    <a:pt x="11631" y="2400"/>
                    <a:pt x="15231" y="3450"/>
                  </a:cubicBezTo>
                  <a:cubicBezTo>
                    <a:pt x="18831" y="4500"/>
                    <a:pt x="20215" y="5400"/>
                    <a:pt x="20908" y="6600"/>
                  </a:cubicBezTo>
                  <a:cubicBezTo>
                    <a:pt x="21600" y="7800"/>
                    <a:pt x="21600" y="9300"/>
                    <a:pt x="19246" y="11850"/>
                  </a:cubicBezTo>
                  <a:cubicBezTo>
                    <a:pt x="16892" y="14400"/>
                    <a:pt x="12185" y="18000"/>
                    <a:pt x="74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6102350" y="472775"/>
              <a:ext cx="2749550" cy="885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0" y="1451"/>
                  </a:moveTo>
                  <a:cubicBezTo>
                    <a:pt x="17" y="1193"/>
                    <a:pt x="33" y="935"/>
                    <a:pt x="175" y="652"/>
                  </a:cubicBezTo>
                  <a:cubicBezTo>
                    <a:pt x="316" y="368"/>
                    <a:pt x="582" y="59"/>
                    <a:pt x="931" y="8"/>
                  </a:cubicBezTo>
                  <a:cubicBezTo>
                    <a:pt x="1280" y="-44"/>
                    <a:pt x="1713" y="162"/>
                    <a:pt x="2087" y="472"/>
                  </a:cubicBezTo>
                  <a:cubicBezTo>
                    <a:pt x="2461" y="781"/>
                    <a:pt x="2777" y="1193"/>
                    <a:pt x="3101" y="1657"/>
                  </a:cubicBezTo>
                  <a:cubicBezTo>
                    <a:pt x="3425" y="2121"/>
                    <a:pt x="3758" y="2637"/>
                    <a:pt x="4024" y="3152"/>
                  </a:cubicBezTo>
                  <a:cubicBezTo>
                    <a:pt x="4290" y="3668"/>
                    <a:pt x="4490" y="4183"/>
                    <a:pt x="4747" y="4828"/>
                  </a:cubicBezTo>
                  <a:cubicBezTo>
                    <a:pt x="5005" y="5472"/>
                    <a:pt x="5321" y="6245"/>
                    <a:pt x="5570" y="6941"/>
                  </a:cubicBezTo>
                  <a:cubicBezTo>
                    <a:pt x="5820" y="7637"/>
                    <a:pt x="6003" y="8256"/>
                    <a:pt x="6244" y="9184"/>
                  </a:cubicBezTo>
                  <a:cubicBezTo>
                    <a:pt x="6485" y="10112"/>
                    <a:pt x="6784" y="11349"/>
                    <a:pt x="7109" y="12431"/>
                  </a:cubicBezTo>
                  <a:cubicBezTo>
                    <a:pt x="7433" y="13514"/>
                    <a:pt x="7782" y="14442"/>
                    <a:pt x="8090" y="15241"/>
                  </a:cubicBezTo>
                  <a:cubicBezTo>
                    <a:pt x="8397" y="16040"/>
                    <a:pt x="8663" y="16710"/>
                    <a:pt x="8988" y="17251"/>
                  </a:cubicBezTo>
                  <a:cubicBezTo>
                    <a:pt x="9312" y="17793"/>
                    <a:pt x="9694" y="18205"/>
                    <a:pt x="10143" y="18514"/>
                  </a:cubicBezTo>
                  <a:cubicBezTo>
                    <a:pt x="10592" y="18824"/>
                    <a:pt x="11108" y="19030"/>
                    <a:pt x="11532" y="19185"/>
                  </a:cubicBezTo>
                  <a:cubicBezTo>
                    <a:pt x="11956" y="19339"/>
                    <a:pt x="12288" y="19442"/>
                    <a:pt x="12762" y="19520"/>
                  </a:cubicBezTo>
                  <a:cubicBezTo>
                    <a:pt x="13236" y="19597"/>
                    <a:pt x="13851" y="19649"/>
                    <a:pt x="14458" y="19700"/>
                  </a:cubicBezTo>
                  <a:cubicBezTo>
                    <a:pt x="15065" y="19752"/>
                    <a:pt x="15664" y="19803"/>
                    <a:pt x="16304" y="19855"/>
                  </a:cubicBezTo>
                  <a:cubicBezTo>
                    <a:pt x="16944" y="19906"/>
                    <a:pt x="17626" y="19958"/>
                    <a:pt x="18258" y="20009"/>
                  </a:cubicBezTo>
                  <a:cubicBezTo>
                    <a:pt x="18890" y="20061"/>
                    <a:pt x="19472" y="20113"/>
                    <a:pt x="19945" y="20138"/>
                  </a:cubicBezTo>
                  <a:cubicBezTo>
                    <a:pt x="20419" y="20164"/>
                    <a:pt x="20785" y="20164"/>
                    <a:pt x="21043" y="20396"/>
                  </a:cubicBezTo>
                  <a:cubicBezTo>
                    <a:pt x="21301" y="20628"/>
                    <a:pt x="21450" y="21092"/>
                    <a:pt x="21600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7848600" y="1561066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7789333" y="1448882"/>
              <a:ext cx="1068917" cy="35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428" y="17788"/>
                  </a:moveTo>
                  <a:cubicBezTo>
                    <a:pt x="214" y="17788"/>
                    <a:pt x="0" y="17788"/>
                    <a:pt x="0" y="18424"/>
                  </a:cubicBezTo>
                  <a:cubicBezTo>
                    <a:pt x="0" y="19059"/>
                    <a:pt x="214" y="20329"/>
                    <a:pt x="1112" y="20965"/>
                  </a:cubicBezTo>
                  <a:cubicBezTo>
                    <a:pt x="2010" y="21600"/>
                    <a:pt x="3593" y="21600"/>
                    <a:pt x="5111" y="19694"/>
                  </a:cubicBezTo>
                  <a:cubicBezTo>
                    <a:pt x="6630" y="17788"/>
                    <a:pt x="8084" y="13976"/>
                    <a:pt x="9560" y="10800"/>
                  </a:cubicBezTo>
                  <a:cubicBezTo>
                    <a:pt x="11035" y="7624"/>
                    <a:pt x="12532" y="5082"/>
                    <a:pt x="13987" y="3176"/>
                  </a:cubicBezTo>
                  <a:cubicBezTo>
                    <a:pt x="15441" y="1271"/>
                    <a:pt x="16852" y="0"/>
                    <a:pt x="18114" y="0"/>
                  </a:cubicBezTo>
                  <a:cubicBezTo>
                    <a:pt x="19376" y="0"/>
                    <a:pt x="20488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7068961" y="1431549"/>
              <a:ext cx="164821" cy="205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21" fill="norm" stroke="1" extrusionOk="0">
                  <a:moveTo>
                    <a:pt x="12122" y="3568"/>
                  </a:moveTo>
                  <a:cubicBezTo>
                    <a:pt x="12122" y="2466"/>
                    <a:pt x="12122" y="1364"/>
                    <a:pt x="11028" y="703"/>
                  </a:cubicBezTo>
                  <a:cubicBezTo>
                    <a:pt x="9934" y="41"/>
                    <a:pt x="7747" y="-179"/>
                    <a:pt x="6107" y="152"/>
                  </a:cubicBezTo>
                  <a:cubicBezTo>
                    <a:pt x="4466" y="482"/>
                    <a:pt x="3372" y="1364"/>
                    <a:pt x="2415" y="3017"/>
                  </a:cubicBezTo>
                  <a:cubicBezTo>
                    <a:pt x="1459" y="4670"/>
                    <a:pt x="638" y="7094"/>
                    <a:pt x="228" y="8858"/>
                  </a:cubicBezTo>
                  <a:cubicBezTo>
                    <a:pt x="-182" y="10621"/>
                    <a:pt x="-182" y="11723"/>
                    <a:pt x="1459" y="12494"/>
                  </a:cubicBezTo>
                  <a:cubicBezTo>
                    <a:pt x="3099" y="13266"/>
                    <a:pt x="6380" y="13707"/>
                    <a:pt x="9114" y="13266"/>
                  </a:cubicBezTo>
                  <a:cubicBezTo>
                    <a:pt x="11848" y="12825"/>
                    <a:pt x="14036" y="11503"/>
                    <a:pt x="15266" y="10290"/>
                  </a:cubicBezTo>
                  <a:cubicBezTo>
                    <a:pt x="16496" y="9078"/>
                    <a:pt x="16770" y="7976"/>
                    <a:pt x="16907" y="6874"/>
                  </a:cubicBezTo>
                  <a:cubicBezTo>
                    <a:pt x="17043" y="5772"/>
                    <a:pt x="17043" y="4670"/>
                    <a:pt x="15540" y="4009"/>
                  </a:cubicBezTo>
                  <a:cubicBezTo>
                    <a:pt x="14036" y="3348"/>
                    <a:pt x="11028" y="3127"/>
                    <a:pt x="8841" y="4339"/>
                  </a:cubicBezTo>
                  <a:cubicBezTo>
                    <a:pt x="6653" y="5552"/>
                    <a:pt x="5286" y="8197"/>
                    <a:pt x="5013" y="9960"/>
                  </a:cubicBezTo>
                  <a:cubicBezTo>
                    <a:pt x="4740" y="11723"/>
                    <a:pt x="5560" y="12605"/>
                    <a:pt x="7337" y="12605"/>
                  </a:cubicBezTo>
                  <a:cubicBezTo>
                    <a:pt x="9114" y="12605"/>
                    <a:pt x="11848" y="11723"/>
                    <a:pt x="13489" y="10731"/>
                  </a:cubicBezTo>
                  <a:cubicBezTo>
                    <a:pt x="15129" y="9739"/>
                    <a:pt x="15676" y="8637"/>
                    <a:pt x="16086" y="7535"/>
                  </a:cubicBezTo>
                  <a:cubicBezTo>
                    <a:pt x="16496" y="6433"/>
                    <a:pt x="16770" y="5331"/>
                    <a:pt x="16086" y="4670"/>
                  </a:cubicBezTo>
                  <a:cubicBezTo>
                    <a:pt x="15403" y="4009"/>
                    <a:pt x="13762" y="3788"/>
                    <a:pt x="11712" y="4229"/>
                  </a:cubicBezTo>
                  <a:cubicBezTo>
                    <a:pt x="9661" y="4670"/>
                    <a:pt x="7200" y="5772"/>
                    <a:pt x="5560" y="6764"/>
                  </a:cubicBezTo>
                  <a:cubicBezTo>
                    <a:pt x="3919" y="7756"/>
                    <a:pt x="3099" y="8637"/>
                    <a:pt x="2689" y="9850"/>
                  </a:cubicBezTo>
                  <a:cubicBezTo>
                    <a:pt x="2279" y="11062"/>
                    <a:pt x="2279" y="12605"/>
                    <a:pt x="3646" y="13486"/>
                  </a:cubicBezTo>
                  <a:cubicBezTo>
                    <a:pt x="5013" y="14368"/>
                    <a:pt x="7747" y="14588"/>
                    <a:pt x="10208" y="13266"/>
                  </a:cubicBezTo>
                  <a:cubicBezTo>
                    <a:pt x="12669" y="11943"/>
                    <a:pt x="14856" y="9078"/>
                    <a:pt x="15540" y="7205"/>
                  </a:cubicBezTo>
                  <a:cubicBezTo>
                    <a:pt x="16223" y="5331"/>
                    <a:pt x="15403" y="4450"/>
                    <a:pt x="14036" y="4009"/>
                  </a:cubicBezTo>
                  <a:cubicBezTo>
                    <a:pt x="12669" y="3568"/>
                    <a:pt x="10755" y="3568"/>
                    <a:pt x="8841" y="4670"/>
                  </a:cubicBezTo>
                  <a:cubicBezTo>
                    <a:pt x="6927" y="5772"/>
                    <a:pt x="5013" y="7976"/>
                    <a:pt x="4056" y="9629"/>
                  </a:cubicBezTo>
                  <a:cubicBezTo>
                    <a:pt x="3099" y="11282"/>
                    <a:pt x="3099" y="12384"/>
                    <a:pt x="4740" y="13266"/>
                  </a:cubicBezTo>
                  <a:cubicBezTo>
                    <a:pt x="6380" y="14148"/>
                    <a:pt x="9661" y="14809"/>
                    <a:pt x="12122" y="14588"/>
                  </a:cubicBezTo>
                  <a:cubicBezTo>
                    <a:pt x="14583" y="14368"/>
                    <a:pt x="16223" y="13266"/>
                    <a:pt x="17180" y="12164"/>
                  </a:cubicBezTo>
                  <a:cubicBezTo>
                    <a:pt x="18137" y="11062"/>
                    <a:pt x="18410" y="9960"/>
                    <a:pt x="17864" y="9299"/>
                  </a:cubicBezTo>
                  <a:cubicBezTo>
                    <a:pt x="17317" y="8637"/>
                    <a:pt x="15950" y="8417"/>
                    <a:pt x="14583" y="8417"/>
                  </a:cubicBezTo>
                  <a:cubicBezTo>
                    <a:pt x="13215" y="8417"/>
                    <a:pt x="11848" y="8637"/>
                    <a:pt x="11712" y="9188"/>
                  </a:cubicBezTo>
                  <a:cubicBezTo>
                    <a:pt x="11575" y="9739"/>
                    <a:pt x="12669" y="10621"/>
                    <a:pt x="14036" y="10731"/>
                  </a:cubicBezTo>
                  <a:cubicBezTo>
                    <a:pt x="15403" y="10841"/>
                    <a:pt x="17043" y="10180"/>
                    <a:pt x="18547" y="9188"/>
                  </a:cubicBezTo>
                  <a:cubicBezTo>
                    <a:pt x="20051" y="8197"/>
                    <a:pt x="21418" y="6874"/>
                    <a:pt x="21281" y="5992"/>
                  </a:cubicBezTo>
                  <a:cubicBezTo>
                    <a:pt x="21145" y="5111"/>
                    <a:pt x="19504" y="4670"/>
                    <a:pt x="17180" y="5001"/>
                  </a:cubicBezTo>
                  <a:cubicBezTo>
                    <a:pt x="14856" y="5331"/>
                    <a:pt x="11848" y="6433"/>
                    <a:pt x="10345" y="8637"/>
                  </a:cubicBezTo>
                  <a:cubicBezTo>
                    <a:pt x="8841" y="10841"/>
                    <a:pt x="8841" y="14148"/>
                    <a:pt x="9524" y="16462"/>
                  </a:cubicBezTo>
                  <a:cubicBezTo>
                    <a:pt x="10208" y="18776"/>
                    <a:pt x="11575" y="20099"/>
                    <a:pt x="12942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7169150" y="1669016"/>
              <a:ext cx="254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891"/>
                    <a:pt x="3600" y="11782"/>
                    <a:pt x="5400" y="15273"/>
                  </a:cubicBezTo>
                  <a:cubicBezTo>
                    <a:pt x="7200" y="18764"/>
                    <a:pt x="9000" y="19855"/>
                    <a:pt x="11700" y="20509"/>
                  </a:cubicBezTo>
                  <a:cubicBezTo>
                    <a:pt x="14400" y="21164"/>
                    <a:pt x="18000" y="213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7167033" y="1656316"/>
              <a:ext cx="15451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37" y="0"/>
                  </a:moveTo>
                  <a:cubicBezTo>
                    <a:pt x="14795" y="3420"/>
                    <a:pt x="10652" y="6840"/>
                    <a:pt x="7989" y="8820"/>
                  </a:cubicBezTo>
                  <a:cubicBezTo>
                    <a:pt x="5326" y="10800"/>
                    <a:pt x="4142" y="11340"/>
                    <a:pt x="2811" y="11700"/>
                  </a:cubicBezTo>
                  <a:cubicBezTo>
                    <a:pt x="1479" y="12060"/>
                    <a:pt x="0" y="12240"/>
                    <a:pt x="0" y="12510"/>
                  </a:cubicBezTo>
                  <a:cubicBezTo>
                    <a:pt x="0" y="12780"/>
                    <a:pt x="1479" y="13140"/>
                    <a:pt x="5326" y="14670"/>
                  </a:cubicBezTo>
                  <a:cubicBezTo>
                    <a:pt x="9173" y="16200"/>
                    <a:pt x="15386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8" name="Drawing"/>
          <p:cNvGrpSpPr/>
          <p:nvPr/>
        </p:nvGrpSpPr>
        <p:grpSpPr>
          <a:xfrm>
            <a:off x="825500" y="1632891"/>
            <a:ext cx="12007850" cy="8038160"/>
            <a:chOff x="0" y="0"/>
            <a:chExt cx="12007850" cy="8038158"/>
          </a:xfrm>
        </p:grpSpPr>
        <p:sp>
          <p:nvSpPr>
            <p:cNvPr id="444" name="Line"/>
            <p:cNvSpPr/>
            <p:nvPr/>
          </p:nvSpPr>
          <p:spPr>
            <a:xfrm>
              <a:off x="2978150" y="811858"/>
              <a:ext cx="323850" cy="392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2" y="454"/>
                    <a:pt x="565" y="909"/>
                    <a:pt x="988" y="1328"/>
                  </a:cubicBezTo>
                  <a:cubicBezTo>
                    <a:pt x="1412" y="1748"/>
                    <a:pt x="1976" y="2132"/>
                    <a:pt x="2612" y="2551"/>
                  </a:cubicBezTo>
                  <a:cubicBezTo>
                    <a:pt x="3247" y="2971"/>
                    <a:pt x="3953" y="3425"/>
                    <a:pt x="4588" y="3868"/>
                  </a:cubicBezTo>
                  <a:cubicBezTo>
                    <a:pt x="5224" y="4311"/>
                    <a:pt x="5788" y="4742"/>
                    <a:pt x="6353" y="5202"/>
                  </a:cubicBezTo>
                  <a:cubicBezTo>
                    <a:pt x="6918" y="5662"/>
                    <a:pt x="7482" y="6151"/>
                    <a:pt x="8047" y="6612"/>
                  </a:cubicBezTo>
                  <a:cubicBezTo>
                    <a:pt x="8612" y="7072"/>
                    <a:pt x="9176" y="7503"/>
                    <a:pt x="9600" y="7951"/>
                  </a:cubicBezTo>
                  <a:cubicBezTo>
                    <a:pt x="10024" y="8400"/>
                    <a:pt x="10306" y="8866"/>
                    <a:pt x="10588" y="9344"/>
                  </a:cubicBezTo>
                  <a:cubicBezTo>
                    <a:pt x="10871" y="9821"/>
                    <a:pt x="11153" y="10311"/>
                    <a:pt x="11365" y="10800"/>
                  </a:cubicBezTo>
                  <a:cubicBezTo>
                    <a:pt x="11576" y="11289"/>
                    <a:pt x="11718" y="11779"/>
                    <a:pt x="11788" y="12274"/>
                  </a:cubicBezTo>
                  <a:cubicBezTo>
                    <a:pt x="11859" y="12769"/>
                    <a:pt x="11859" y="13270"/>
                    <a:pt x="11929" y="13771"/>
                  </a:cubicBezTo>
                  <a:cubicBezTo>
                    <a:pt x="12000" y="14272"/>
                    <a:pt x="12141" y="14773"/>
                    <a:pt x="12353" y="15250"/>
                  </a:cubicBezTo>
                  <a:cubicBezTo>
                    <a:pt x="12565" y="15728"/>
                    <a:pt x="12847" y="16183"/>
                    <a:pt x="13341" y="16660"/>
                  </a:cubicBezTo>
                  <a:cubicBezTo>
                    <a:pt x="13835" y="17138"/>
                    <a:pt x="14541" y="17639"/>
                    <a:pt x="15247" y="18111"/>
                  </a:cubicBezTo>
                  <a:cubicBezTo>
                    <a:pt x="15953" y="18583"/>
                    <a:pt x="16659" y="19025"/>
                    <a:pt x="17224" y="19433"/>
                  </a:cubicBezTo>
                  <a:cubicBezTo>
                    <a:pt x="17788" y="19841"/>
                    <a:pt x="18212" y="20214"/>
                    <a:pt x="18918" y="20569"/>
                  </a:cubicBezTo>
                  <a:cubicBezTo>
                    <a:pt x="19624" y="20924"/>
                    <a:pt x="20612" y="212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3736699" y="783465"/>
              <a:ext cx="219351" cy="434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35" fill="norm" stroke="1" extrusionOk="0">
                  <a:moveTo>
                    <a:pt x="1585" y="10165"/>
                  </a:moveTo>
                  <a:cubicBezTo>
                    <a:pt x="1585" y="9644"/>
                    <a:pt x="1585" y="9122"/>
                    <a:pt x="1792" y="8444"/>
                  </a:cubicBezTo>
                  <a:cubicBezTo>
                    <a:pt x="2000" y="7765"/>
                    <a:pt x="2415" y="6931"/>
                    <a:pt x="2831" y="6826"/>
                  </a:cubicBezTo>
                  <a:cubicBezTo>
                    <a:pt x="3246" y="6722"/>
                    <a:pt x="3661" y="7348"/>
                    <a:pt x="3661" y="8965"/>
                  </a:cubicBezTo>
                  <a:cubicBezTo>
                    <a:pt x="3661" y="10583"/>
                    <a:pt x="3246" y="13192"/>
                    <a:pt x="2831" y="15226"/>
                  </a:cubicBezTo>
                  <a:cubicBezTo>
                    <a:pt x="2415" y="17261"/>
                    <a:pt x="2000" y="18722"/>
                    <a:pt x="1585" y="19765"/>
                  </a:cubicBezTo>
                  <a:cubicBezTo>
                    <a:pt x="1169" y="20809"/>
                    <a:pt x="754" y="21435"/>
                    <a:pt x="442" y="21435"/>
                  </a:cubicBezTo>
                  <a:cubicBezTo>
                    <a:pt x="131" y="21435"/>
                    <a:pt x="-77" y="20809"/>
                    <a:pt x="27" y="18931"/>
                  </a:cubicBezTo>
                  <a:cubicBezTo>
                    <a:pt x="131" y="17052"/>
                    <a:pt x="546" y="13922"/>
                    <a:pt x="1896" y="10896"/>
                  </a:cubicBezTo>
                  <a:cubicBezTo>
                    <a:pt x="3246" y="7870"/>
                    <a:pt x="5531" y="4948"/>
                    <a:pt x="7088" y="3226"/>
                  </a:cubicBezTo>
                  <a:cubicBezTo>
                    <a:pt x="8646" y="1505"/>
                    <a:pt x="9477" y="983"/>
                    <a:pt x="10308" y="565"/>
                  </a:cubicBezTo>
                  <a:cubicBezTo>
                    <a:pt x="11138" y="148"/>
                    <a:pt x="11969" y="-165"/>
                    <a:pt x="12800" y="96"/>
                  </a:cubicBezTo>
                  <a:cubicBezTo>
                    <a:pt x="13631" y="357"/>
                    <a:pt x="14461" y="1192"/>
                    <a:pt x="15188" y="3435"/>
                  </a:cubicBezTo>
                  <a:cubicBezTo>
                    <a:pt x="15915" y="5678"/>
                    <a:pt x="16538" y="9331"/>
                    <a:pt x="17161" y="12096"/>
                  </a:cubicBezTo>
                  <a:cubicBezTo>
                    <a:pt x="17785" y="14861"/>
                    <a:pt x="18408" y="16739"/>
                    <a:pt x="19135" y="17835"/>
                  </a:cubicBezTo>
                  <a:cubicBezTo>
                    <a:pt x="19861" y="18931"/>
                    <a:pt x="20692" y="19244"/>
                    <a:pt x="21523" y="19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3765550" y="1097608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1746250" y="1592908"/>
              <a:ext cx="65913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" y="20035"/>
                    <a:pt x="14" y="18470"/>
                    <a:pt x="80" y="17374"/>
                  </a:cubicBezTo>
                  <a:cubicBezTo>
                    <a:pt x="146" y="16278"/>
                    <a:pt x="271" y="15652"/>
                    <a:pt x="458" y="15026"/>
                  </a:cubicBezTo>
                  <a:cubicBezTo>
                    <a:pt x="645" y="14400"/>
                    <a:pt x="895" y="13774"/>
                    <a:pt x="1155" y="13461"/>
                  </a:cubicBezTo>
                  <a:cubicBezTo>
                    <a:pt x="1415" y="13148"/>
                    <a:pt x="1686" y="13148"/>
                    <a:pt x="1960" y="12991"/>
                  </a:cubicBezTo>
                  <a:cubicBezTo>
                    <a:pt x="2234" y="12835"/>
                    <a:pt x="2511" y="12522"/>
                    <a:pt x="2771" y="12209"/>
                  </a:cubicBezTo>
                  <a:cubicBezTo>
                    <a:pt x="3031" y="11896"/>
                    <a:pt x="3274" y="11583"/>
                    <a:pt x="3534" y="11113"/>
                  </a:cubicBezTo>
                  <a:cubicBezTo>
                    <a:pt x="3794" y="10643"/>
                    <a:pt x="4072" y="10017"/>
                    <a:pt x="4311" y="9548"/>
                  </a:cubicBezTo>
                  <a:cubicBezTo>
                    <a:pt x="4550" y="9078"/>
                    <a:pt x="4751" y="8765"/>
                    <a:pt x="4963" y="8452"/>
                  </a:cubicBezTo>
                  <a:cubicBezTo>
                    <a:pt x="5175" y="8139"/>
                    <a:pt x="5397" y="7826"/>
                    <a:pt x="5629" y="7513"/>
                  </a:cubicBezTo>
                  <a:cubicBezTo>
                    <a:pt x="5861" y="7200"/>
                    <a:pt x="6104" y="6887"/>
                    <a:pt x="6340" y="6574"/>
                  </a:cubicBezTo>
                  <a:cubicBezTo>
                    <a:pt x="6576" y="6261"/>
                    <a:pt x="6805" y="5948"/>
                    <a:pt x="7054" y="5791"/>
                  </a:cubicBezTo>
                  <a:cubicBezTo>
                    <a:pt x="7304" y="5635"/>
                    <a:pt x="7575" y="5635"/>
                    <a:pt x="7842" y="5478"/>
                  </a:cubicBezTo>
                  <a:cubicBezTo>
                    <a:pt x="8109" y="5322"/>
                    <a:pt x="8372" y="5009"/>
                    <a:pt x="8643" y="4696"/>
                  </a:cubicBezTo>
                  <a:cubicBezTo>
                    <a:pt x="8913" y="4383"/>
                    <a:pt x="9191" y="4070"/>
                    <a:pt x="9468" y="3757"/>
                  </a:cubicBezTo>
                  <a:cubicBezTo>
                    <a:pt x="9746" y="3443"/>
                    <a:pt x="10023" y="3130"/>
                    <a:pt x="10304" y="2817"/>
                  </a:cubicBezTo>
                  <a:cubicBezTo>
                    <a:pt x="10585" y="2504"/>
                    <a:pt x="10869" y="2191"/>
                    <a:pt x="11154" y="2035"/>
                  </a:cubicBezTo>
                  <a:cubicBezTo>
                    <a:pt x="11438" y="1878"/>
                    <a:pt x="11723" y="1878"/>
                    <a:pt x="12010" y="1722"/>
                  </a:cubicBezTo>
                  <a:cubicBezTo>
                    <a:pt x="12298" y="1565"/>
                    <a:pt x="12590" y="1252"/>
                    <a:pt x="12874" y="1096"/>
                  </a:cubicBezTo>
                  <a:cubicBezTo>
                    <a:pt x="13158" y="939"/>
                    <a:pt x="13436" y="939"/>
                    <a:pt x="13713" y="783"/>
                  </a:cubicBezTo>
                  <a:cubicBezTo>
                    <a:pt x="13991" y="626"/>
                    <a:pt x="14268" y="313"/>
                    <a:pt x="14546" y="157"/>
                  </a:cubicBezTo>
                  <a:cubicBezTo>
                    <a:pt x="14823" y="0"/>
                    <a:pt x="15101" y="0"/>
                    <a:pt x="15375" y="0"/>
                  </a:cubicBezTo>
                  <a:cubicBezTo>
                    <a:pt x="15649" y="0"/>
                    <a:pt x="15919" y="0"/>
                    <a:pt x="16172" y="0"/>
                  </a:cubicBezTo>
                  <a:cubicBezTo>
                    <a:pt x="16425" y="0"/>
                    <a:pt x="16661" y="0"/>
                    <a:pt x="16911" y="157"/>
                  </a:cubicBezTo>
                  <a:cubicBezTo>
                    <a:pt x="17161" y="313"/>
                    <a:pt x="17424" y="626"/>
                    <a:pt x="17674" y="939"/>
                  </a:cubicBezTo>
                  <a:cubicBezTo>
                    <a:pt x="17924" y="1252"/>
                    <a:pt x="18160" y="1565"/>
                    <a:pt x="18382" y="1878"/>
                  </a:cubicBezTo>
                  <a:cubicBezTo>
                    <a:pt x="18603" y="2191"/>
                    <a:pt x="18812" y="2504"/>
                    <a:pt x="19110" y="2974"/>
                  </a:cubicBezTo>
                  <a:cubicBezTo>
                    <a:pt x="19408" y="3443"/>
                    <a:pt x="19797" y="4070"/>
                    <a:pt x="20133" y="4539"/>
                  </a:cubicBezTo>
                  <a:cubicBezTo>
                    <a:pt x="20469" y="5009"/>
                    <a:pt x="20754" y="5322"/>
                    <a:pt x="20990" y="5791"/>
                  </a:cubicBezTo>
                  <a:cubicBezTo>
                    <a:pt x="21225" y="6261"/>
                    <a:pt x="21413" y="6887"/>
                    <a:pt x="21600" y="7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5471583" y="653108"/>
              <a:ext cx="218017" cy="382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207" y="0"/>
                  </a:moveTo>
                  <a:cubicBezTo>
                    <a:pt x="0" y="275"/>
                    <a:pt x="-208" y="549"/>
                    <a:pt x="415" y="890"/>
                  </a:cubicBezTo>
                  <a:cubicBezTo>
                    <a:pt x="1038" y="1230"/>
                    <a:pt x="2492" y="1636"/>
                    <a:pt x="3634" y="2072"/>
                  </a:cubicBezTo>
                  <a:cubicBezTo>
                    <a:pt x="4777" y="2507"/>
                    <a:pt x="5607" y="2973"/>
                    <a:pt x="6230" y="3445"/>
                  </a:cubicBezTo>
                  <a:cubicBezTo>
                    <a:pt x="6854" y="3916"/>
                    <a:pt x="7269" y="4394"/>
                    <a:pt x="7684" y="4854"/>
                  </a:cubicBezTo>
                  <a:cubicBezTo>
                    <a:pt x="8100" y="5313"/>
                    <a:pt x="8515" y="5755"/>
                    <a:pt x="8827" y="6221"/>
                  </a:cubicBezTo>
                  <a:cubicBezTo>
                    <a:pt x="9138" y="6687"/>
                    <a:pt x="9346" y="7176"/>
                    <a:pt x="9554" y="7666"/>
                  </a:cubicBezTo>
                  <a:cubicBezTo>
                    <a:pt x="9761" y="8155"/>
                    <a:pt x="9969" y="8645"/>
                    <a:pt x="10073" y="9104"/>
                  </a:cubicBezTo>
                  <a:cubicBezTo>
                    <a:pt x="10177" y="9564"/>
                    <a:pt x="10177" y="9994"/>
                    <a:pt x="10177" y="10412"/>
                  </a:cubicBezTo>
                  <a:cubicBezTo>
                    <a:pt x="10177" y="10830"/>
                    <a:pt x="10177" y="11236"/>
                    <a:pt x="10177" y="11660"/>
                  </a:cubicBezTo>
                  <a:cubicBezTo>
                    <a:pt x="10177" y="12084"/>
                    <a:pt x="10177" y="12525"/>
                    <a:pt x="10177" y="12967"/>
                  </a:cubicBezTo>
                  <a:cubicBezTo>
                    <a:pt x="10177" y="13409"/>
                    <a:pt x="10177" y="13851"/>
                    <a:pt x="10073" y="14299"/>
                  </a:cubicBezTo>
                  <a:cubicBezTo>
                    <a:pt x="9969" y="14746"/>
                    <a:pt x="9761" y="15200"/>
                    <a:pt x="9657" y="15678"/>
                  </a:cubicBezTo>
                  <a:cubicBezTo>
                    <a:pt x="9554" y="16155"/>
                    <a:pt x="9554" y="16657"/>
                    <a:pt x="9761" y="17128"/>
                  </a:cubicBezTo>
                  <a:cubicBezTo>
                    <a:pt x="9969" y="17600"/>
                    <a:pt x="10384" y="18042"/>
                    <a:pt x="11007" y="18507"/>
                  </a:cubicBezTo>
                  <a:cubicBezTo>
                    <a:pt x="11630" y="18973"/>
                    <a:pt x="12461" y="19463"/>
                    <a:pt x="13604" y="19922"/>
                  </a:cubicBezTo>
                  <a:cubicBezTo>
                    <a:pt x="14746" y="20382"/>
                    <a:pt x="16200" y="20812"/>
                    <a:pt x="17550" y="21087"/>
                  </a:cubicBezTo>
                  <a:cubicBezTo>
                    <a:pt x="18900" y="21361"/>
                    <a:pt x="20146" y="21481"/>
                    <a:pt x="213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6134100" y="932508"/>
              <a:ext cx="127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168"/>
                    <a:pt x="7200" y="8337"/>
                    <a:pt x="3600" y="11937"/>
                  </a:cubicBezTo>
                  <a:cubicBezTo>
                    <a:pt x="0" y="15537"/>
                    <a:pt x="0" y="185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6112933" y="893617"/>
              <a:ext cx="267971" cy="418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225" fill="norm" stroke="1" extrusionOk="0">
                  <a:moveTo>
                    <a:pt x="1674" y="6165"/>
                  </a:moveTo>
                  <a:cubicBezTo>
                    <a:pt x="837" y="5091"/>
                    <a:pt x="0" y="4016"/>
                    <a:pt x="0" y="2941"/>
                  </a:cubicBezTo>
                  <a:cubicBezTo>
                    <a:pt x="0" y="1867"/>
                    <a:pt x="837" y="792"/>
                    <a:pt x="3349" y="309"/>
                  </a:cubicBezTo>
                  <a:cubicBezTo>
                    <a:pt x="5860" y="-175"/>
                    <a:pt x="10047" y="-68"/>
                    <a:pt x="12642" y="470"/>
                  </a:cubicBezTo>
                  <a:cubicBezTo>
                    <a:pt x="15237" y="1007"/>
                    <a:pt x="16242" y="1974"/>
                    <a:pt x="15991" y="3318"/>
                  </a:cubicBezTo>
                  <a:cubicBezTo>
                    <a:pt x="15740" y="4661"/>
                    <a:pt x="14233" y="6380"/>
                    <a:pt x="13312" y="7509"/>
                  </a:cubicBezTo>
                  <a:cubicBezTo>
                    <a:pt x="12391" y="8637"/>
                    <a:pt x="12056" y="9174"/>
                    <a:pt x="12223" y="9604"/>
                  </a:cubicBezTo>
                  <a:cubicBezTo>
                    <a:pt x="12391" y="10034"/>
                    <a:pt x="13060" y="10356"/>
                    <a:pt x="14651" y="11109"/>
                  </a:cubicBezTo>
                  <a:cubicBezTo>
                    <a:pt x="16242" y="11861"/>
                    <a:pt x="18753" y="13043"/>
                    <a:pt x="20093" y="14225"/>
                  </a:cubicBezTo>
                  <a:cubicBezTo>
                    <a:pt x="21433" y="15407"/>
                    <a:pt x="21600" y="16589"/>
                    <a:pt x="20344" y="17825"/>
                  </a:cubicBezTo>
                  <a:cubicBezTo>
                    <a:pt x="19088" y="19061"/>
                    <a:pt x="16409" y="20350"/>
                    <a:pt x="13479" y="20888"/>
                  </a:cubicBezTo>
                  <a:cubicBezTo>
                    <a:pt x="10549" y="21425"/>
                    <a:pt x="7367" y="21210"/>
                    <a:pt x="4186" y="20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2165349" y="2164408"/>
              <a:ext cx="1961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114"/>
                    <a:pt x="21600" y="8229"/>
                    <a:pt x="19440" y="11829"/>
                  </a:cubicBezTo>
                  <a:cubicBezTo>
                    <a:pt x="17280" y="15429"/>
                    <a:pt x="864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2127250" y="2102562"/>
              <a:ext cx="266700" cy="61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59" fill="norm" stroke="1" extrusionOk="0">
                  <a:moveTo>
                    <a:pt x="0" y="20359"/>
                  </a:moveTo>
                  <a:cubicBezTo>
                    <a:pt x="3943" y="12694"/>
                    <a:pt x="7886" y="5030"/>
                    <a:pt x="11486" y="1894"/>
                  </a:cubicBezTo>
                  <a:cubicBezTo>
                    <a:pt x="15086" y="-1241"/>
                    <a:pt x="18343" y="153"/>
                    <a:pt x="21600" y="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2216150" y="2246958"/>
              <a:ext cx="2222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1504950" y="3110558"/>
              <a:ext cx="60261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1" y="21135"/>
                    <a:pt x="622" y="20671"/>
                    <a:pt x="903" y="20323"/>
                  </a:cubicBezTo>
                  <a:cubicBezTo>
                    <a:pt x="1184" y="19974"/>
                    <a:pt x="1434" y="19742"/>
                    <a:pt x="1707" y="19510"/>
                  </a:cubicBezTo>
                  <a:cubicBezTo>
                    <a:pt x="1980" y="19277"/>
                    <a:pt x="2276" y="19045"/>
                    <a:pt x="2587" y="18581"/>
                  </a:cubicBezTo>
                  <a:cubicBezTo>
                    <a:pt x="2898" y="18116"/>
                    <a:pt x="3224" y="17419"/>
                    <a:pt x="3513" y="16839"/>
                  </a:cubicBezTo>
                  <a:cubicBezTo>
                    <a:pt x="3801" y="16258"/>
                    <a:pt x="4051" y="15794"/>
                    <a:pt x="4306" y="15213"/>
                  </a:cubicBezTo>
                  <a:cubicBezTo>
                    <a:pt x="4560" y="14632"/>
                    <a:pt x="4818" y="13935"/>
                    <a:pt x="5095" y="13355"/>
                  </a:cubicBezTo>
                  <a:cubicBezTo>
                    <a:pt x="5372" y="12774"/>
                    <a:pt x="5667" y="12310"/>
                    <a:pt x="5975" y="11729"/>
                  </a:cubicBezTo>
                  <a:cubicBezTo>
                    <a:pt x="6282" y="11148"/>
                    <a:pt x="6601" y="10452"/>
                    <a:pt x="6843" y="9871"/>
                  </a:cubicBezTo>
                  <a:cubicBezTo>
                    <a:pt x="7086" y="9290"/>
                    <a:pt x="7253" y="8826"/>
                    <a:pt x="7428" y="8477"/>
                  </a:cubicBezTo>
                  <a:cubicBezTo>
                    <a:pt x="7602" y="8129"/>
                    <a:pt x="7784" y="7897"/>
                    <a:pt x="7959" y="7548"/>
                  </a:cubicBezTo>
                  <a:cubicBezTo>
                    <a:pt x="8133" y="7200"/>
                    <a:pt x="8300" y="6735"/>
                    <a:pt x="8581" y="6155"/>
                  </a:cubicBezTo>
                  <a:cubicBezTo>
                    <a:pt x="8862" y="5574"/>
                    <a:pt x="9256" y="4877"/>
                    <a:pt x="9647" y="4297"/>
                  </a:cubicBezTo>
                  <a:cubicBezTo>
                    <a:pt x="10038" y="3716"/>
                    <a:pt x="10424" y="3252"/>
                    <a:pt x="10736" y="2903"/>
                  </a:cubicBezTo>
                  <a:cubicBezTo>
                    <a:pt x="11047" y="2555"/>
                    <a:pt x="11282" y="2323"/>
                    <a:pt x="11502" y="2090"/>
                  </a:cubicBezTo>
                  <a:cubicBezTo>
                    <a:pt x="11722" y="1858"/>
                    <a:pt x="11927" y="1626"/>
                    <a:pt x="12124" y="1510"/>
                  </a:cubicBezTo>
                  <a:cubicBezTo>
                    <a:pt x="12321" y="1394"/>
                    <a:pt x="12511" y="1394"/>
                    <a:pt x="12712" y="1277"/>
                  </a:cubicBezTo>
                  <a:cubicBezTo>
                    <a:pt x="12913" y="1161"/>
                    <a:pt x="13125" y="929"/>
                    <a:pt x="13330" y="813"/>
                  </a:cubicBezTo>
                  <a:cubicBezTo>
                    <a:pt x="13535" y="697"/>
                    <a:pt x="13732" y="697"/>
                    <a:pt x="13945" y="581"/>
                  </a:cubicBezTo>
                  <a:cubicBezTo>
                    <a:pt x="14157" y="465"/>
                    <a:pt x="14385" y="232"/>
                    <a:pt x="14601" y="116"/>
                  </a:cubicBezTo>
                  <a:cubicBezTo>
                    <a:pt x="14817" y="0"/>
                    <a:pt x="15022" y="0"/>
                    <a:pt x="15314" y="0"/>
                  </a:cubicBezTo>
                  <a:cubicBezTo>
                    <a:pt x="15606" y="0"/>
                    <a:pt x="15986" y="0"/>
                    <a:pt x="16376" y="0"/>
                  </a:cubicBezTo>
                  <a:cubicBezTo>
                    <a:pt x="16767" y="0"/>
                    <a:pt x="17169" y="0"/>
                    <a:pt x="17552" y="116"/>
                  </a:cubicBezTo>
                  <a:cubicBezTo>
                    <a:pt x="17936" y="232"/>
                    <a:pt x="18300" y="465"/>
                    <a:pt x="18641" y="697"/>
                  </a:cubicBezTo>
                  <a:cubicBezTo>
                    <a:pt x="18983" y="929"/>
                    <a:pt x="19301" y="1161"/>
                    <a:pt x="19669" y="1510"/>
                  </a:cubicBezTo>
                  <a:cubicBezTo>
                    <a:pt x="20037" y="1858"/>
                    <a:pt x="20454" y="2323"/>
                    <a:pt x="20784" y="2787"/>
                  </a:cubicBezTo>
                  <a:cubicBezTo>
                    <a:pt x="21114" y="3252"/>
                    <a:pt x="21357" y="3716"/>
                    <a:pt x="21600" y="4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2266949" y="3906425"/>
              <a:ext cx="355601" cy="42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964"/>
                  </a:moveTo>
                  <a:cubicBezTo>
                    <a:pt x="0" y="10584"/>
                    <a:pt x="0" y="12204"/>
                    <a:pt x="64" y="13986"/>
                  </a:cubicBezTo>
                  <a:cubicBezTo>
                    <a:pt x="129" y="15768"/>
                    <a:pt x="257" y="17712"/>
                    <a:pt x="257" y="16848"/>
                  </a:cubicBezTo>
                  <a:cubicBezTo>
                    <a:pt x="257" y="15984"/>
                    <a:pt x="129" y="12312"/>
                    <a:pt x="321" y="9288"/>
                  </a:cubicBezTo>
                  <a:cubicBezTo>
                    <a:pt x="514" y="6264"/>
                    <a:pt x="1029" y="3888"/>
                    <a:pt x="1543" y="2484"/>
                  </a:cubicBezTo>
                  <a:cubicBezTo>
                    <a:pt x="2057" y="1080"/>
                    <a:pt x="2571" y="648"/>
                    <a:pt x="3150" y="540"/>
                  </a:cubicBezTo>
                  <a:cubicBezTo>
                    <a:pt x="3729" y="432"/>
                    <a:pt x="4371" y="648"/>
                    <a:pt x="5271" y="1620"/>
                  </a:cubicBezTo>
                  <a:cubicBezTo>
                    <a:pt x="6171" y="2592"/>
                    <a:pt x="7329" y="4320"/>
                    <a:pt x="8100" y="5454"/>
                  </a:cubicBezTo>
                  <a:cubicBezTo>
                    <a:pt x="8871" y="6588"/>
                    <a:pt x="9257" y="7128"/>
                    <a:pt x="9771" y="7506"/>
                  </a:cubicBezTo>
                  <a:cubicBezTo>
                    <a:pt x="10286" y="7884"/>
                    <a:pt x="10929" y="8100"/>
                    <a:pt x="11571" y="7884"/>
                  </a:cubicBezTo>
                  <a:cubicBezTo>
                    <a:pt x="12214" y="7668"/>
                    <a:pt x="12857" y="7020"/>
                    <a:pt x="13500" y="5778"/>
                  </a:cubicBezTo>
                  <a:cubicBezTo>
                    <a:pt x="14143" y="4536"/>
                    <a:pt x="14786" y="2700"/>
                    <a:pt x="15300" y="1566"/>
                  </a:cubicBezTo>
                  <a:cubicBezTo>
                    <a:pt x="15814" y="432"/>
                    <a:pt x="16200" y="0"/>
                    <a:pt x="16586" y="0"/>
                  </a:cubicBezTo>
                  <a:cubicBezTo>
                    <a:pt x="16971" y="0"/>
                    <a:pt x="17357" y="432"/>
                    <a:pt x="17936" y="1998"/>
                  </a:cubicBezTo>
                  <a:cubicBezTo>
                    <a:pt x="18514" y="3564"/>
                    <a:pt x="19286" y="6264"/>
                    <a:pt x="19800" y="9072"/>
                  </a:cubicBezTo>
                  <a:cubicBezTo>
                    <a:pt x="20314" y="11880"/>
                    <a:pt x="20571" y="14796"/>
                    <a:pt x="20829" y="16902"/>
                  </a:cubicBezTo>
                  <a:cubicBezTo>
                    <a:pt x="21086" y="19008"/>
                    <a:pt x="21343" y="203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2440113" y="0"/>
              <a:ext cx="792088" cy="1656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88" fill="norm" stroke="1" extrusionOk="0">
                  <a:moveTo>
                    <a:pt x="21323" y="21588"/>
                  </a:moveTo>
                  <a:cubicBezTo>
                    <a:pt x="21438" y="20843"/>
                    <a:pt x="21553" y="20098"/>
                    <a:pt x="21467" y="19202"/>
                  </a:cubicBezTo>
                  <a:cubicBezTo>
                    <a:pt x="21381" y="18305"/>
                    <a:pt x="21093" y="17257"/>
                    <a:pt x="20691" y="16319"/>
                  </a:cubicBezTo>
                  <a:cubicBezTo>
                    <a:pt x="20289" y="15381"/>
                    <a:pt x="19772" y="14554"/>
                    <a:pt x="19198" y="13685"/>
                  </a:cubicBezTo>
                  <a:cubicBezTo>
                    <a:pt x="18623" y="12816"/>
                    <a:pt x="17991" y="11905"/>
                    <a:pt x="17302" y="10967"/>
                  </a:cubicBezTo>
                  <a:cubicBezTo>
                    <a:pt x="16613" y="10029"/>
                    <a:pt x="15866" y="9064"/>
                    <a:pt x="15004" y="8112"/>
                  </a:cubicBezTo>
                  <a:cubicBezTo>
                    <a:pt x="14142" y="7160"/>
                    <a:pt x="13166" y="6222"/>
                    <a:pt x="12017" y="5381"/>
                  </a:cubicBezTo>
                  <a:cubicBezTo>
                    <a:pt x="10868" y="4540"/>
                    <a:pt x="9547" y="3795"/>
                    <a:pt x="8254" y="3119"/>
                  </a:cubicBezTo>
                  <a:cubicBezTo>
                    <a:pt x="6962" y="2443"/>
                    <a:pt x="5698" y="1836"/>
                    <a:pt x="4865" y="1422"/>
                  </a:cubicBezTo>
                  <a:cubicBezTo>
                    <a:pt x="4032" y="1009"/>
                    <a:pt x="3630" y="788"/>
                    <a:pt x="3227" y="581"/>
                  </a:cubicBezTo>
                  <a:cubicBezTo>
                    <a:pt x="2825" y="374"/>
                    <a:pt x="2423" y="181"/>
                    <a:pt x="2222" y="154"/>
                  </a:cubicBezTo>
                  <a:cubicBezTo>
                    <a:pt x="2021" y="126"/>
                    <a:pt x="2021" y="264"/>
                    <a:pt x="2079" y="719"/>
                  </a:cubicBezTo>
                  <a:cubicBezTo>
                    <a:pt x="2136" y="1174"/>
                    <a:pt x="2251" y="1947"/>
                    <a:pt x="2308" y="2429"/>
                  </a:cubicBezTo>
                  <a:cubicBezTo>
                    <a:pt x="2366" y="2912"/>
                    <a:pt x="2366" y="3105"/>
                    <a:pt x="2251" y="3091"/>
                  </a:cubicBezTo>
                  <a:cubicBezTo>
                    <a:pt x="2136" y="3078"/>
                    <a:pt x="1906" y="2857"/>
                    <a:pt x="1562" y="2471"/>
                  </a:cubicBezTo>
                  <a:cubicBezTo>
                    <a:pt x="1217" y="2085"/>
                    <a:pt x="757" y="1533"/>
                    <a:pt x="441" y="1133"/>
                  </a:cubicBezTo>
                  <a:cubicBezTo>
                    <a:pt x="125" y="733"/>
                    <a:pt x="-47" y="485"/>
                    <a:pt x="10" y="347"/>
                  </a:cubicBezTo>
                  <a:cubicBezTo>
                    <a:pt x="68" y="209"/>
                    <a:pt x="355" y="181"/>
                    <a:pt x="872" y="126"/>
                  </a:cubicBezTo>
                  <a:cubicBezTo>
                    <a:pt x="1389" y="71"/>
                    <a:pt x="2136" y="-12"/>
                    <a:pt x="2825" y="2"/>
                  </a:cubicBezTo>
                  <a:cubicBezTo>
                    <a:pt x="3515" y="16"/>
                    <a:pt x="4147" y="126"/>
                    <a:pt x="4779" y="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3335471" y="1802390"/>
              <a:ext cx="194717" cy="357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188" fill="norm" stroke="1" extrusionOk="0">
                  <a:moveTo>
                    <a:pt x="13600" y="4148"/>
                  </a:moveTo>
                  <a:cubicBezTo>
                    <a:pt x="13600" y="3520"/>
                    <a:pt x="13600" y="2893"/>
                    <a:pt x="13600" y="2202"/>
                  </a:cubicBezTo>
                  <a:cubicBezTo>
                    <a:pt x="13600" y="1511"/>
                    <a:pt x="13600" y="758"/>
                    <a:pt x="12911" y="318"/>
                  </a:cubicBezTo>
                  <a:cubicBezTo>
                    <a:pt x="12222" y="-121"/>
                    <a:pt x="10843" y="-247"/>
                    <a:pt x="8775" y="883"/>
                  </a:cubicBezTo>
                  <a:cubicBezTo>
                    <a:pt x="6707" y="2013"/>
                    <a:pt x="3949" y="4400"/>
                    <a:pt x="2226" y="7037"/>
                  </a:cubicBezTo>
                  <a:cubicBezTo>
                    <a:pt x="502" y="9674"/>
                    <a:pt x="-187" y="12562"/>
                    <a:pt x="43" y="14697"/>
                  </a:cubicBezTo>
                  <a:cubicBezTo>
                    <a:pt x="273" y="16832"/>
                    <a:pt x="1422" y="18213"/>
                    <a:pt x="2800" y="19155"/>
                  </a:cubicBezTo>
                  <a:cubicBezTo>
                    <a:pt x="4179" y="20097"/>
                    <a:pt x="5787" y="20600"/>
                    <a:pt x="7166" y="20913"/>
                  </a:cubicBezTo>
                  <a:cubicBezTo>
                    <a:pt x="8545" y="21227"/>
                    <a:pt x="9694" y="21353"/>
                    <a:pt x="11417" y="20851"/>
                  </a:cubicBezTo>
                  <a:cubicBezTo>
                    <a:pt x="13141" y="20348"/>
                    <a:pt x="15439" y="19218"/>
                    <a:pt x="17277" y="17272"/>
                  </a:cubicBezTo>
                  <a:cubicBezTo>
                    <a:pt x="19115" y="15325"/>
                    <a:pt x="20494" y="12562"/>
                    <a:pt x="20953" y="10051"/>
                  </a:cubicBezTo>
                  <a:cubicBezTo>
                    <a:pt x="21413" y="7539"/>
                    <a:pt x="20953" y="5279"/>
                    <a:pt x="20264" y="3772"/>
                  </a:cubicBezTo>
                  <a:cubicBezTo>
                    <a:pt x="19575" y="2265"/>
                    <a:pt x="18656" y="1511"/>
                    <a:pt x="17622" y="946"/>
                  </a:cubicBezTo>
                  <a:cubicBezTo>
                    <a:pt x="16587" y="381"/>
                    <a:pt x="15439" y="4"/>
                    <a:pt x="14634" y="130"/>
                  </a:cubicBezTo>
                  <a:cubicBezTo>
                    <a:pt x="13830" y="255"/>
                    <a:pt x="13370" y="883"/>
                    <a:pt x="13370" y="1762"/>
                  </a:cubicBezTo>
                  <a:cubicBezTo>
                    <a:pt x="13370" y="2641"/>
                    <a:pt x="13830" y="3772"/>
                    <a:pt x="14290" y="49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3606799" y="2062808"/>
              <a:ext cx="317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891"/>
                    <a:pt x="5760" y="11782"/>
                    <a:pt x="9360" y="15382"/>
                  </a:cubicBezTo>
                  <a:cubicBezTo>
                    <a:pt x="12960" y="18982"/>
                    <a:pt x="1728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3702050" y="2062808"/>
              <a:ext cx="444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6207"/>
                    <a:pt x="8229" y="12414"/>
                    <a:pt x="11829" y="16014"/>
                  </a:cubicBezTo>
                  <a:cubicBezTo>
                    <a:pt x="15429" y="19614"/>
                    <a:pt x="18514" y="206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5806260" y="1818706"/>
              <a:ext cx="155298" cy="293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206" fill="norm" stroke="1" extrusionOk="0">
                  <a:moveTo>
                    <a:pt x="12472" y="4798"/>
                  </a:moveTo>
                  <a:cubicBezTo>
                    <a:pt x="12472" y="3573"/>
                    <a:pt x="12472" y="2347"/>
                    <a:pt x="11762" y="1734"/>
                  </a:cubicBezTo>
                  <a:cubicBezTo>
                    <a:pt x="11051" y="1122"/>
                    <a:pt x="9630" y="1122"/>
                    <a:pt x="7783" y="1811"/>
                  </a:cubicBezTo>
                  <a:cubicBezTo>
                    <a:pt x="5936" y="2500"/>
                    <a:pt x="3662" y="3879"/>
                    <a:pt x="2099" y="6636"/>
                  </a:cubicBezTo>
                  <a:cubicBezTo>
                    <a:pt x="536" y="9394"/>
                    <a:pt x="-317" y="13530"/>
                    <a:pt x="109" y="16364"/>
                  </a:cubicBezTo>
                  <a:cubicBezTo>
                    <a:pt x="536" y="19198"/>
                    <a:pt x="2241" y="20730"/>
                    <a:pt x="4941" y="21113"/>
                  </a:cubicBezTo>
                  <a:cubicBezTo>
                    <a:pt x="7641" y="21496"/>
                    <a:pt x="11336" y="20730"/>
                    <a:pt x="14320" y="18126"/>
                  </a:cubicBezTo>
                  <a:cubicBezTo>
                    <a:pt x="17304" y="15522"/>
                    <a:pt x="19578" y="11079"/>
                    <a:pt x="20430" y="7939"/>
                  </a:cubicBezTo>
                  <a:cubicBezTo>
                    <a:pt x="21283" y="4798"/>
                    <a:pt x="20715" y="2960"/>
                    <a:pt x="19862" y="1811"/>
                  </a:cubicBezTo>
                  <a:cubicBezTo>
                    <a:pt x="19009" y="662"/>
                    <a:pt x="17872" y="202"/>
                    <a:pt x="16594" y="49"/>
                  </a:cubicBezTo>
                  <a:cubicBezTo>
                    <a:pt x="15315" y="-104"/>
                    <a:pt x="13894" y="49"/>
                    <a:pt x="13325" y="1198"/>
                  </a:cubicBezTo>
                  <a:cubicBezTo>
                    <a:pt x="12757" y="2347"/>
                    <a:pt x="13041" y="4492"/>
                    <a:pt x="13325" y="66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6051550" y="2031058"/>
              <a:ext cx="127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6102350" y="1998763"/>
              <a:ext cx="234950" cy="189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4334"/>
                  </a:moveTo>
                  <a:cubicBezTo>
                    <a:pt x="195" y="3147"/>
                    <a:pt x="389" y="1960"/>
                    <a:pt x="1070" y="1129"/>
                  </a:cubicBezTo>
                  <a:cubicBezTo>
                    <a:pt x="1751" y="299"/>
                    <a:pt x="2919" y="-176"/>
                    <a:pt x="4670" y="61"/>
                  </a:cubicBezTo>
                  <a:cubicBezTo>
                    <a:pt x="6422" y="299"/>
                    <a:pt x="8757" y="1248"/>
                    <a:pt x="9924" y="3147"/>
                  </a:cubicBezTo>
                  <a:cubicBezTo>
                    <a:pt x="11092" y="5046"/>
                    <a:pt x="11092" y="7894"/>
                    <a:pt x="10508" y="10387"/>
                  </a:cubicBezTo>
                  <a:cubicBezTo>
                    <a:pt x="9924" y="12879"/>
                    <a:pt x="8757" y="15015"/>
                    <a:pt x="7881" y="16795"/>
                  </a:cubicBezTo>
                  <a:cubicBezTo>
                    <a:pt x="7005" y="18576"/>
                    <a:pt x="6422" y="20000"/>
                    <a:pt x="7005" y="20712"/>
                  </a:cubicBezTo>
                  <a:cubicBezTo>
                    <a:pt x="7589" y="21424"/>
                    <a:pt x="9341" y="21424"/>
                    <a:pt x="11968" y="21068"/>
                  </a:cubicBezTo>
                  <a:cubicBezTo>
                    <a:pt x="14595" y="20712"/>
                    <a:pt x="18097" y="20000"/>
                    <a:pt x="21600" y="192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3377318" y="3430978"/>
              <a:ext cx="153198" cy="252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0964" fill="norm" stroke="1" extrusionOk="0">
                  <a:moveTo>
                    <a:pt x="12216" y="2918"/>
                  </a:moveTo>
                  <a:cubicBezTo>
                    <a:pt x="11640" y="2040"/>
                    <a:pt x="11064" y="1162"/>
                    <a:pt x="10200" y="987"/>
                  </a:cubicBezTo>
                  <a:cubicBezTo>
                    <a:pt x="9336" y="811"/>
                    <a:pt x="8184" y="1338"/>
                    <a:pt x="6456" y="3182"/>
                  </a:cubicBezTo>
                  <a:cubicBezTo>
                    <a:pt x="4728" y="5026"/>
                    <a:pt x="2424" y="8187"/>
                    <a:pt x="1128" y="11172"/>
                  </a:cubicBezTo>
                  <a:cubicBezTo>
                    <a:pt x="-168" y="14157"/>
                    <a:pt x="-456" y="16967"/>
                    <a:pt x="840" y="18811"/>
                  </a:cubicBezTo>
                  <a:cubicBezTo>
                    <a:pt x="2136" y="20655"/>
                    <a:pt x="5016" y="21533"/>
                    <a:pt x="8472" y="20567"/>
                  </a:cubicBezTo>
                  <a:cubicBezTo>
                    <a:pt x="11928" y="19601"/>
                    <a:pt x="15960" y="16792"/>
                    <a:pt x="18264" y="13631"/>
                  </a:cubicBezTo>
                  <a:cubicBezTo>
                    <a:pt x="20568" y="10470"/>
                    <a:pt x="21144" y="6957"/>
                    <a:pt x="20712" y="4674"/>
                  </a:cubicBezTo>
                  <a:cubicBezTo>
                    <a:pt x="20280" y="2392"/>
                    <a:pt x="18840" y="1338"/>
                    <a:pt x="17400" y="723"/>
                  </a:cubicBezTo>
                  <a:cubicBezTo>
                    <a:pt x="15960" y="109"/>
                    <a:pt x="14520" y="-67"/>
                    <a:pt x="13080" y="21"/>
                  </a:cubicBezTo>
                  <a:cubicBezTo>
                    <a:pt x="11640" y="109"/>
                    <a:pt x="10200" y="460"/>
                    <a:pt x="9480" y="1074"/>
                  </a:cubicBezTo>
                  <a:cubicBezTo>
                    <a:pt x="8760" y="1689"/>
                    <a:pt x="8760" y="2567"/>
                    <a:pt x="8760" y="34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3543300" y="3639019"/>
              <a:ext cx="146050" cy="191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5478"/>
                  </a:moveTo>
                  <a:cubicBezTo>
                    <a:pt x="0" y="4304"/>
                    <a:pt x="0" y="3130"/>
                    <a:pt x="626" y="2191"/>
                  </a:cubicBezTo>
                  <a:cubicBezTo>
                    <a:pt x="1252" y="1252"/>
                    <a:pt x="2504" y="547"/>
                    <a:pt x="3913" y="195"/>
                  </a:cubicBezTo>
                  <a:cubicBezTo>
                    <a:pt x="5322" y="-157"/>
                    <a:pt x="6887" y="-157"/>
                    <a:pt x="8139" y="1252"/>
                  </a:cubicBezTo>
                  <a:cubicBezTo>
                    <a:pt x="9391" y="2660"/>
                    <a:pt x="10330" y="5478"/>
                    <a:pt x="9391" y="8530"/>
                  </a:cubicBezTo>
                  <a:cubicBezTo>
                    <a:pt x="8452" y="11582"/>
                    <a:pt x="5635" y="14869"/>
                    <a:pt x="3757" y="17100"/>
                  </a:cubicBezTo>
                  <a:cubicBezTo>
                    <a:pt x="1878" y="19330"/>
                    <a:pt x="939" y="20504"/>
                    <a:pt x="1409" y="20973"/>
                  </a:cubicBezTo>
                  <a:cubicBezTo>
                    <a:pt x="1878" y="21443"/>
                    <a:pt x="3757" y="21208"/>
                    <a:pt x="7357" y="19917"/>
                  </a:cubicBezTo>
                  <a:cubicBezTo>
                    <a:pt x="10957" y="18626"/>
                    <a:pt x="16278" y="16278"/>
                    <a:pt x="21600" y="139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3746500" y="3643958"/>
              <a:ext cx="190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5872287" y="3438313"/>
              <a:ext cx="151976" cy="319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480" fill="norm" stroke="1" extrusionOk="0">
                  <a:moveTo>
                    <a:pt x="13337" y="1017"/>
                  </a:moveTo>
                  <a:cubicBezTo>
                    <a:pt x="12461" y="448"/>
                    <a:pt x="11586" y="-120"/>
                    <a:pt x="10564" y="22"/>
                  </a:cubicBezTo>
                  <a:cubicBezTo>
                    <a:pt x="9542" y="164"/>
                    <a:pt x="8375" y="1017"/>
                    <a:pt x="6477" y="3646"/>
                  </a:cubicBezTo>
                  <a:cubicBezTo>
                    <a:pt x="4580" y="6275"/>
                    <a:pt x="1953" y="10680"/>
                    <a:pt x="786" y="13806"/>
                  </a:cubicBezTo>
                  <a:cubicBezTo>
                    <a:pt x="-382" y="16933"/>
                    <a:pt x="-90" y="18780"/>
                    <a:pt x="640" y="19917"/>
                  </a:cubicBezTo>
                  <a:cubicBezTo>
                    <a:pt x="1369" y="21054"/>
                    <a:pt x="2537" y="21480"/>
                    <a:pt x="4434" y="21480"/>
                  </a:cubicBezTo>
                  <a:cubicBezTo>
                    <a:pt x="6332" y="21480"/>
                    <a:pt x="8959" y="21054"/>
                    <a:pt x="11877" y="19348"/>
                  </a:cubicBezTo>
                  <a:cubicBezTo>
                    <a:pt x="14796" y="17643"/>
                    <a:pt x="18007" y="14659"/>
                    <a:pt x="19613" y="11888"/>
                  </a:cubicBezTo>
                  <a:cubicBezTo>
                    <a:pt x="21218" y="9117"/>
                    <a:pt x="21218" y="6559"/>
                    <a:pt x="20488" y="4925"/>
                  </a:cubicBezTo>
                  <a:cubicBezTo>
                    <a:pt x="19759" y="3291"/>
                    <a:pt x="18299" y="2580"/>
                    <a:pt x="16548" y="2154"/>
                  </a:cubicBezTo>
                  <a:cubicBezTo>
                    <a:pt x="14796" y="1727"/>
                    <a:pt x="12753" y="1585"/>
                    <a:pt x="11148" y="1727"/>
                  </a:cubicBezTo>
                  <a:cubicBezTo>
                    <a:pt x="9542" y="1869"/>
                    <a:pt x="8375" y="2296"/>
                    <a:pt x="8083" y="2935"/>
                  </a:cubicBezTo>
                  <a:cubicBezTo>
                    <a:pt x="7791" y="3575"/>
                    <a:pt x="8375" y="4427"/>
                    <a:pt x="8959" y="52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6057900" y="3737588"/>
              <a:ext cx="196850" cy="105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0" fill="norm" stroke="1" extrusionOk="0">
                  <a:moveTo>
                    <a:pt x="0" y="5302"/>
                  </a:moveTo>
                  <a:cubicBezTo>
                    <a:pt x="697" y="3641"/>
                    <a:pt x="1394" y="1979"/>
                    <a:pt x="2323" y="941"/>
                  </a:cubicBezTo>
                  <a:cubicBezTo>
                    <a:pt x="3252" y="-98"/>
                    <a:pt x="4413" y="-513"/>
                    <a:pt x="5806" y="941"/>
                  </a:cubicBezTo>
                  <a:cubicBezTo>
                    <a:pt x="7200" y="2395"/>
                    <a:pt x="8826" y="5718"/>
                    <a:pt x="9290" y="8418"/>
                  </a:cubicBezTo>
                  <a:cubicBezTo>
                    <a:pt x="9755" y="11118"/>
                    <a:pt x="9058" y="13195"/>
                    <a:pt x="8361" y="15064"/>
                  </a:cubicBezTo>
                  <a:cubicBezTo>
                    <a:pt x="7665" y="16933"/>
                    <a:pt x="6968" y="18595"/>
                    <a:pt x="7316" y="19633"/>
                  </a:cubicBezTo>
                  <a:cubicBezTo>
                    <a:pt x="7665" y="20672"/>
                    <a:pt x="9058" y="21087"/>
                    <a:pt x="11613" y="20049"/>
                  </a:cubicBezTo>
                  <a:cubicBezTo>
                    <a:pt x="14168" y="19010"/>
                    <a:pt x="17884" y="16518"/>
                    <a:pt x="21600" y="140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6248400" y="3694758"/>
              <a:ext cx="222250" cy="170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4000"/>
                  </a:moveTo>
                  <a:cubicBezTo>
                    <a:pt x="206" y="2667"/>
                    <a:pt x="411" y="1333"/>
                    <a:pt x="1131" y="667"/>
                  </a:cubicBezTo>
                  <a:cubicBezTo>
                    <a:pt x="1851" y="0"/>
                    <a:pt x="3086" y="0"/>
                    <a:pt x="4217" y="0"/>
                  </a:cubicBezTo>
                  <a:cubicBezTo>
                    <a:pt x="5349" y="0"/>
                    <a:pt x="6377" y="0"/>
                    <a:pt x="7200" y="2133"/>
                  </a:cubicBezTo>
                  <a:cubicBezTo>
                    <a:pt x="8023" y="4267"/>
                    <a:pt x="8640" y="8533"/>
                    <a:pt x="8537" y="11467"/>
                  </a:cubicBezTo>
                  <a:cubicBezTo>
                    <a:pt x="8434" y="14400"/>
                    <a:pt x="7611" y="16000"/>
                    <a:pt x="7097" y="17467"/>
                  </a:cubicBezTo>
                  <a:cubicBezTo>
                    <a:pt x="6583" y="18933"/>
                    <a:pt x="6377" y="20267"/>
                    <a:pt x="6891" y="20933"/>
                  </a:cubicBezTo>
                  <a:cubicBezTo>
                    <a:pt x="7406" y="21600"/>
                    <a:pt x="8640" y="21600"/>
                    <a:pt x="11211" y="21200"/>
                  </a:cubicBezTo>
                  <a:cubicBezTo>
                    <a:pt x="13783" y="20800"/>
                    <a:pt x="17691" y="20000"/>
                    <a:pt x="21600" y="19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7369356" y="767408"/>
              <a:ext cx="104330" cy="403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fill="norm" stroke="1" extrusionOk="0">
                  <a:moveTo>
                    <a:pt x="12275" y="0"/>
                  </a:moveTo>
                  <a:cubicBezTo>
                    <a:pt x="8819" y="11"/>
                    <a:pt x="5363" y="23"/>
                    <a:pt x="3635" y="62"/>
                  </a:cubicBezTo>
                  <a:cubicBezTo>
                    <a:pt x="1907" y="102"/>
                    <a:pt x="1907" y="170"/>
                    <a:pt x="1691" y="408"/>
                  </a:cubicBezTo>
                  <a:cubicBezTo>
                    <a:pt x="1475" y="645"/>
                    <a:pt x="1043" y="1053"/>
                    <a:pt x="611" y="1506"/>
                  </a:cubicBezTo>
                  <a:cubicBezTo>
                    <a:pt x="179" y="1958"/>
                    <a:pt x="-253" y="2457"/>
                    <a:pt x="179" y="2915"/>
                  </a:cubicBezTo>
                  <a:cubicBezTo>
                    <a:pt x="611" y="3374"/>
                    <a:pt x="1907" y="3792"/>
                    <a:pt x="3203" y="4194"/>
                  </a:cubicBezTo>
                  <a:cubicBezTo>
                    <a:pt x="4499" y="4596"/>
                    <a:pt x="5795" y="4981"/>
                    <a:pt x="7091" y="5394"/>
                  </a:cubicBezTo>
                  <a:cubicBezTo>
                    <a:pt x="8387" y="5808"/>
                    <a:pt x="9683" y="6249"/>
                    <a:pt x="11411" y="6708"/>
                  </a:cubicBezTo>
                  <a:cubicBezTo>
                    <a:pt x="13139" y="7166"/>
                    <a:pt x="15299" y="7642"/>
                    <a:pt x="16811" y="8089"/>
                  </a:cubicBezTo>
                  <a:cubicBezTo>
                    <a:pt x="18323" y="8536"/>
                    <a:pt x="19187" y="8955"/>
                    <a:pt x="19835" y="9379"/>
                  </a:cubicBezTo>
                  <a:cubicBezTo>
                    <a:pt x="20483" y="9804"/>
                    <a:pt x="20915" y="10234"/>
                    <a:pt x="21131" y="10664"/>
                  </a:cubicBezTo>
                  <a:cubicBezTo>
                    <a:pt x="21347" y="11094"/>
                    <a:pt x="21347" y="11525"/>
                    <a:pt x="21131" y="11955"/>
                  </a:cubicBezTo>
                  <a:cubicBezTo>
                    <a:pt x="20915" y="12385"/>
                    <a:pt x="20483" y="12815"/>
                    <a:pt x="19835" y="13245"/>
                  </a:cubicBezTo>
                  <a:cubicBezTo>
                    <a:pt x="19187" y="13675"/>
                    <a:pt x="18323" y="14106"/>
                    <a:pt x="17459" y="14530"/>
                  </a:cubicBezTo>
                  <a:cubicBezTo>
                    <a:pt x="16595" y="14955"/>
                    <a:pt x="15731" y="15374"/>
                    <a:pt x="14867" y="15775"/>
                  </a:cubicBezTo>
                  <a:cubicBezTo>
                    <a:pt x="14003" y="16177"/>
                    <a:pt x="13139" y="16562"/>
                    <a:pt x="12059" y="16987"/>
                  </a:cubicBezTo>
                  <a:cubicBezTo>
                    <a:pt x="10979" y="17411"/>
                    <a:pt x="9683" y="17875"/>
                    <a:pt x="8387" y="18306"/>
                  </a:cubicBezTo>
                  <a:cubicBezTo>
                    <a:pt x="7091" y="18736"/>
                    <a:pt x="5795" y="19132"/>
                    <a:pt x="4499" y="19494"/>
                  </a:cubicBezTo>
                  <a:cubicBezTo>
                    <a:pt x="3203" y="19857"/>
                    <a:pt x="1907" y="20185"/>
                    <a:pt x="1043" y="20513"/>
                  </a:cubicBezTo>
                  <a:cubicBezTo>
                    <a:pt x="179" y="20842"/>
                    <a:pt x="-253" y="21170"/>
                    <a:pt x="395" y="21351"/>
                  </a:cubicBezTo>
                  <a:cubicBezTo>
                    <a:pt x="1043" y="21532"/>
                    <a:pt x="2771" y="21566"/>
                    <a:pt x="44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7874000" y="919808"/>
              <a:ext cx="44450" cy="339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6171" y="0"/>
                  </a:moveTo>
                  <a:cubicBezTo>
                    <a:pt x="11314" y="5200"/>
                    <a:pt x="16457" y="10400"/>
                    <a:pt x="19029" y="13733"/>
                  </a:cubicBezTo>
                  <a:cubicBezTo>
                    <a:pt x="21600" y="17067"/>
                    <a:pt x="21600" y="18533"/>
                    <a:pt x="21600" y="19667"/>
                  </a:cubicBezTo>
                  <a:cubicBezTo>
                    <a:pt x="21600" y="20800"/>
                    <a:pt x="21600" y="21600"/>
                    <a:pt x="20571" y="21333"/>
                  </a:cubicBezTo>
                  <a:cubicBezTo>
                    <a:pt x="19543" y="21067"/>
                    <a:pt x="17486" y="19733"/>
                    <a:pt x="13886" y="18133"/>
                  </a:cubicBezTo>
                  <a:cubicBezTo>
                    <a:pt x="10286" y="16533"/>
                    <a:pt x="5143" y="14667"/>
                    <a:pt x="0" y="12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7788189" y="869008"/>
              <a:ext cx="33981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3024" y="21600"/>
                  </a:moveTo>
                  <a:cubicBezTo>
                    <a:pt x="2487" y="20000"/>
                    <a:pt x="1950" y="18400"/>
                    <a:pt x="1347" y="16933"/>
                  </a:cubicBezTo>
                  <a:cubicBezTo>
                    <a:pt x="743" y="15467"/>
                    <a:pt x="72" y="14133"/>
                    <a:pt x="5" y="13067"/>
                  </a:cubicBezTo>
                  <a:cubicBezTo>
                    <a:pt x="-62" y="12000"/>
                    <a:pt x="475" y="11200"/>
                    <a:pt x="2822" y="9333"/>
                  </a:cubicBezTo>
                  <a:cubicBezTo>
                    <a:pt x="5170" y="7467"/>
                    <a:pt x="9329" y="4533"/>
                    <a:pt x="12750" y="2800"/>
                  </a:cubicBezTo>
                  <a:cubicBezTo>
                    <a:pt x="16172" y="1067"/>
                    <a:pt x="18855" y="533"/>
                    <a:pt x="215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8055705" y="1072208"/>
              <a:ext cx="74740" cy="130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065" fill="norm" stroke="1" extrusionOk="0">
                  <a:moveTo>
                    <a:pt x="12934" y="3086"/>
                  </a:moveTo>
                  <a:cubicBezTo>
                    <a:pt x="10015" y="3086"/>
                    <a:pt x="7096" y="3086"/>
                    <a:pt x="4469" y="3943"/>
                  </a:cubicBezTo>
                  <a:cubicBezTo>
                    <a:pt x="1842" y="4800"/>
                    <a:pt x="-493" y="6514"/>
                    <a:pt x="91" y="9600"/>
                  </a:cubicBezTo>
                  <a:cubicBezTo>
                    <a:pt x="675" y="12686"/>
                    <a:pt x="4177" y="17143"/>
                    <a:pt x="7388" y="19371"/>
                  </a:cubicBezTo>
                  <a:cubicBezTo>
                    <a:pt x="10599" y="21600"/>
                    <a:pt x="13518" y="21600"/>
                    <a:pt x="16145" y="19543"/>
                  </a:cubicBezTo>
                  <a:cubicBezTo>
                    <a:pt x="18772" y="17486"/>
                    <a:pt x="21107" y="13371"/>
                    <a:pt x="20523" y="9771"/>
                  </a:cubicBezTo>
                  <a:cubicBezTo>
                    <a:pt x="19939" y="6171"/>
                    <a:pt x="16437" y="3086"/>
                    <a:pt x="129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8195534" y="788202"/>
              <a:ext cx="363796" cy="429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65" fill="norm" stroke="1" extrusionOk="0">
                  <a:moveTo>
                    <a:pt x="5381" y="3089"/>
                  </a:moveTo>
                  <a:cubicBezTo>
                    <a:pt x="4632" y="4254"/>
                    <a:pt x="3882" y="5419"/>
                    <a:pt x="3508" y="7748"/>
                  </a:cubicBezTo>
                  <a:cubicBezTo>
                    <a:pt x="3133" y="10078"/>
                    <a:pt x="3133" y="13572"/>
                    <a:pt x="3258" y="15954"/>
                  </a:cubicBezTo>
                  <a:cubicBezTo>
                    <a:pt x="3383" y="18337"/>
                    <a:pt x="3633" y="19607"/>
                    <a:pt x="4007" y="20401"/>
                  </a:cubicBezTo>
                  <a:cubicBezTo>
                    <a:pt x="4382" y="21195"/>
                    <a:pt x="4881" y="21513"/>
                    <a:pt x="5318" y="21460"/>
                  </a:cubicBezTo>
                  <a:cubicBezTo>
                    <a:pt x="5755" y="21407"/>
                    <a:pt x="6130" y="20984"/>
                    <a:pt x="6192" y="20084"/>
                  </a:cubicBezTo>
                  <a:cubicBezTo>
                    <a:pt x="6255" y="19184"/>
                    <a:pt x="6005" y="17807"/>
                    <a:pt x="5318" y="16801"/>
                  </a:cubicBezTo>
                  <a:cubicBezTo>
                    <a:pt x="4632" y="15795"/>
                    <a:pt x="3508" y="15160"/>
                    <a:pt x="2384" y="14842"/>
                  </a:cubicBezTo>
                  <a:cubicBezTo>
                    <a:pt x="1260" y="14525"/>
                    <a:pt x="137" y="14525"/>
                    <a:pt x="12" y="14684"/>
                  </a:cubicBezTo>
                  <a:cubicBezTo>
                    <a:pt x="-113" y="14842"/>
                    <a:pt x="761" y="15160"/>
                    <a:pt x="2634" y="15319"/>
                  </a:cubicBezTo>
                  <a:cubicBezTo>
                    <a:pt x="4507" y="15478"/>
                    <a:pt x="7378" y="15478"/>
                    <a:pt x="9126" y="15372"/>
                  </a:cubicBezTo>
                  <a:cubicBezTo>
                    <a:pt x="10874" y="15266"/>
                    <a:pt x="11499" y="15054"/>
                    <a:pt x="11499" y="15054"/>
                  </a:cubicBezTo>
                  <a:cubicBezTo>
                    <a:pt x="11499" y="15054"/>
                    <a:pt x="10874" y="15266"/>
                    <a:pt x="10375" y="15637"/>
                  </a:cubicBezTo>
                  <a:cubicBezTo>
                    <a:pt x="9875" y="16007"/>
                    <a:pt x="9501" y="16537"/>
                    <a:pt x="9314" y="17066"/>
                  </a:cubicBezTo>
                  <a:cubicBezTo>
                    <a:pt x="9126" y="17595"/>
                    <a:pt x="9126" y="18125"/>
                    <a:pt x="9438" y="18389"/>
                  </a:cubicBezTo>
                  <a:cubicBezTo>
                    <a:pt x="9751" y="18654"/>
                    <a:pt x="10375" y="18654"/>
                    <a:pt x="10937" y="18337"/>
                  </a:cubicBezTo>
                  <a:cubicBezTo>
                    <a:pt x="11499" y="18019"/>
                    <a:pt x="11998" y="17384"/>
                    <a:pt x="12373" y="17384"/>
                  </a:cubicBezTo>
                  <a:cubicBezTo>
                    <a:pt x="12747" y="17384"/>
                    <a:pt x="12997" y="18019"/>
                    <a:pt x="13434" y="18389"/>
                  </a:cubicBezTo>
                  <a:cubicBezTo>
                    <a:pt x="13871" y="18760"/>
                    <a:pt x="14495" y="18866"/>
                    <a:pt x="15307" y="18389"/>
                  </a:cubicBezTo>
                  <a:cubicBezTo>
                    <a:pt x="16118" y="17913"/>
                    <a:pt x="17117" y="16854"/>
                    <a:pt x="18116" y="14631"/>
                  </a:cubicBezTo>
                  <a:cubicBezTo>
                    <a:pt x="19115" y="12407"/>
                    <a:pt x="20114" y="9019"/>
                    <a:pt x="20675" y="6584"/>
                  </a:cubicBezTo>
                  <a:cubicBezTo>
                    <a:pt x="21237" y="4148"/>
                    <a:pt x="21362" y="2666"/>
                    <a:pt x="21425" y="1660"/>
                  </a:cubicBezTo>
                  <a:cubicBezTo>
                    <a:pt x="21487" y="654"/>
                    <a:pt x="21487" y="125"/>
                    <a:pt x="21237" y="19"/>
                  </a:cubicBezTo>
                  <a:cubicBezTo>
                    <a:pt x="20988" y="-87"/>
                    <a:pt x="20488" y="231"/>
                    <a:pt x="19926" y="1660"/>
                  </a:cubicBezTo>
                  <a:cubicBezTo>
                    <a:pt x="19364" y="3089"/>
                    <a:pt x="18740" y="5631"/>
                    <a:pt x="18490" y="8066"/>
                  </a:cubicBezTo>
                  <a:cubicBezTo>
                    <a:pt x="18241" y="10501"/>
                    <a:pt x="18366" y="12831"/>
                    <a:pt x="18740" y="14260"/>
                  </a:cubicBezTo>
                  <a:cubicBezTo>
                    <a:pt x="19115" y="15689"/>
                    <a:pt x="19739" y="16219"/>
                    <a:pt x="20363" y="16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7465154" y="3107611"/>
              <a:ext cx="650147" cy="53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095" fill="norm" stroke="1" extrusionOk="0">
                  <a:moveTo>
                    <a:pt x="502" y="21095"/>
                  </a:moveTo>
                  <a:cubicBezTo>
                    <a:pt x="222" y="18603"/>
                    <a:pt x="-59" y="16110"/>
                    <a:pt x="11" y="14449"/>
                  </a:cubicBezTo>
                  <a:cubicBezTo>
                    <a:pt x="81" y="12787"/>
                    <a:pt x="502" y="11957"/>
                    <a:pt x="1694" y="11126"/>
                  </a:cubicBezTo>
                  <a:cubicBezTo>
                    <a:pt x="2886" y="10295"/>
                    <a:pt x="4850" y="9464"/>
                    <a:pt x="7094" y="7803"/>
                  </a:cubicBezTo>
                  <a:cubicBezTo>
                    <a:pt x="9338" y="6141"/>
                    <a:pt x="11863" y="3649"/>
                    <a:pt x="13967" y="1987"/>
                  </a:cubicBezTo>
                  <a:cubicBezTo>
                    <a:pt x="16071" y="326"/>
                    <a:pt x="17754" y="-505"/>
                    <a:pt x="18946" y="326"/>
                  </a:cubicBezTo>
                  <a:cubicBezTo>
                    <a:pt x="20138" y="1157"/>
                    <a:pt x="20840" y="3649"/>
                    <a:pt x="21541" y="6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2381250" y="4431358"/>
              <a:ext cx="598170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3" y="21000"/>
                    <a:pt x="306" y="20400"/>
                    <a:pt x="501" y="19980"/>
                  </a:cubicBezTo>
                  <a:cubicBezTo>
                    <a:pt x="696" y="19560"/>
                    <a:pt x="932" y="19320"/>
                    <a:pt x="1192" y="18900"/>
                  </a:cubicBezTo>
                  <a:cubicBezTo>
                    <a:pt x="1452" y="18480"/>
                    <a:pt x="1735" y="17880"/>
                    <a:pt x="2022" y="17220"/>
                  </a:cubicBezTo>
                  <a:cubicBezTo>
                    <a:pt x="2308" y="16560"/>
                    <a:pt x="2599" y="15840"/>
                    <a:pt x="2862" y="15240"/>
                  </a:cubicBezTo>
                  <a:cubicBezTo>
                    <a:pt x="3126" y="14640"/>
                    <a:pt x="3363" y="14160"/>
                    <a:pt x="3619" y="13620"/>
                  </a:cubicBezTo>
                  <a:cubicBezTo>
                    <a:pt x="3875" y="13080"/>
                    <a:pt x="4150" y="12480"/>
                    <a:pt x="4445" y="11940"/>
                  </a:cubicBezTo>
                  <a:cubicBezTo>
                    <a:pt x="4739" y="11400"/>
                    <a:pt x="5052" y="10920"/>
                    <a:pt x="5320" y="10440"/>
                  </a:cubicBezTo>
                  <a:cubicBezTo>
                    <a:pt x="5587" y="9960"/>
                    <a:pt x="5809" y="9480"/>
                    <a:pt x="6038" y="9120"/>
                  </a:cubicBezTo>
                  <a:cubicBezTo>
                    <a:pt x="6268" y="8760"/>
                    <a:pt x="6504" y="8520"/>
                    <a:pt x="6745" y="8220"/>
                  </a:cubicBezTo>
                  <a:cubicBezTo>
                    <a:pt x="6986" y="7920"/>
                    <a:pt x="7231" y="7560"/>
                    <a:pt x="7479" y="7260"/>
                  </a:cubicBezTo>
                  <a:cubicBezTo>
                    <a:pt x="7727" y="6960"/>
                    <a:pt x="7980" y="6720"/>
                    <a:pt x="8239" y="6480"/>
                  </a:cubicBezTo>
                  <a:cubicBezTo>
                    <a:pt x="8499" y="6240"/>
                    <a:pt x="8767" y="6000"/>
                    <a:pt x="9038" y="5760"/>
                  </a:cubicBezTo>
                  <a:cubicBezTo>
                    <a:pt x="9310" y="5520"/>
                    <a:pt x="9585" y="5280"/>
                    <a:pt x="9848" y="5040"/>
                  </a:cubicBezTo>
                  <a:cubicBezTo>
                    <a:pt x="10112" y="4800"/>
                    <a:pt x="10364" y="4560"/>
                    <a:pt x="10636" y="4320"/>
                  </a:cubicBezTo>
                  <a:cubicBezTo>
                    <a:pt x="10907" y="4080"/>
                    <a:pt x="11197" y="3840"/>
                    <a:pt x="11473" y="3660"/>
                  </a:cubicBezTo>
                  <a:cubicBezTo>
                    <a:pt x="11748" y="3480"/>
                    <a:pt x="12008" y="3360"/>
                    <a:pt x="12283" y="3180"/>
                  </a:cubicBezTo>
                  <a:cubicBezTo>
                    <a:pt x="12558" y="3000"/>
                    <a:pt x="12848" y="2760"/>
                    <a:pt x="13127" y="2580"/>
                  </a:cubicBezTo>
                  <a:cubicBezTo>
                    <a:pt x="13406" y="2400"/>
                    <a:pt x="13674" y="2280"/>
                    <a:pt x="13934" y="2160"/>
                  </a:cubicBezTo>
                  <a:cubicBezTo>
                    <a:pt x="14194" y="2040"/>
                    <a:pt x="14446" y="1920"/>
                    <a:pt x="14698" y="1860"/>
                  </a:cubicBezTo>
                  <a:cubicBezTo>
                    <a:pt x="14950" y="1800"/>
                    <a:pt x="15203" y="1800"/>
                    <a:pt x="15455" y="1740"/>
                  </a:cubicBezTo>
                  <a:cubicBezTo>
                    <a:pt x="15707" y="1680"/>
                    <a:pt x="15959" y="1560"/>
                    <a:pt x="16261" y="1440"/>
                  </a:cubicBezTo>
                  <a:cubicBezTo>
                    <a:pt x="16563" y="1320"/>
                    <a:pt x="16915" y="1200"/>
                    <a:pt x="17255" y="1140"/>
                  </a:cubicBezTo>
                  <a:cubicBezTo>
                    <a:pt x="17595" y="1080"/>
                    <a:pt x="17924" y="1080"/>
                    <a:pt x="18237" y="1080"/>
                  </a:cubicBezTo>
                  <a:cubicBezTo>
                    <a:pt x="18550" y="1080"/>
                    <a:pt x="18848" y="1080"/>
                    <a:pt x="19162" y="1020"/>
                  </a:cubicBezTo>
                  <a:cubicBezTo>
                    <a:pt x="19475" y="960"/>
                    <a:pt x="19804" y="840"/>
                    <a:pt x="20129" y="720"/>
                  </a:cubicBezTo>
                  <a:cubicBezTo>
                    <a:pt x="20454" y="600"/>
                    <a:pt x="20775" y="480"/>
                    <a:pt x="21019" y="360"/>
                  </a:cubicBezTo>
                  <a:cubicBezTo>
                    <a:pt x="21264" y="240"/>
                    <a:pt x="21432" y="1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2156006" y="5174308"/>
              <a:ext cx="1569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082"/>
                    <a:pt x="-1582" y="10165"/>
                    <a:pt x="1118" y="13765"/>
                  </a:cubicBezTo>
                  <a:cubicBezTo>
                    <a:pt x="3818" y="17365"/>
                    <a:pt x="11918" y="19482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2028739" y="5135717"/>
              <a:ext cx="352511" cy="190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18" fill="norm" stroke="1" extrusionOk="0">
                  <a:moveTo>
                    <a:pt x="1364" y="21418"/>
                  </a:moveTo>
                  <a:cubicBezTo>
                    <a:pt x="717" y="19756"/>
                    <a:pt x="70" y="18095"/>
                    <a:pt x="6" y="16671"/>
                  </a:cubicBezTo>
                  <a:cubicBezTo>
                    <a:pt x="-59" y="15247"/>
                    <a:pt x="458" y="14060"/>
                    <a:pt x="2722" y="11449"/>
                  </a:cubicBezTo>
                  <a:cubicBezTo>
                    <a:pt x="4985" y="8838"/>
                    <a:pt x="8995" y="4803"/>
                    <a:pt x="12164" y="2548"/>
                  </a:cubicBezTo>
                  <a:cubicBezTo>
                    <a:pt x="15333" y="293"/>
                    <a:pt x="17661" y="-182"/>
                    <a:pt x="19084" y="55"/>
                  </a:cubicBezTo>
                  <a:cubicBezTo>
                    <a:pt x="20506" y="293"/>
                    <a:pt x="21024" y="1242"/>
                    <a:pt x="21541" y="2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2291847" y="5339408"/>
              <a:ext cx="98069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600" fill="norm" stroke="1" extrusionOk="0">
                  <a:moveTo>
                    <a:pt x="10907" y="7406"/>
                  </a:moveTo>
                  <a:cubicBezTo>
                    <a:pt x="8657" y="7714"/>
                    <a:pt x="6407" y="8023"/>
                    <a:pt x="4382" y="9874"/>
                  </a:cubicBezTo>
                  <a:cubicBezTo>
                    <a:pt x="2357" y="11726"/>
                    <a:pt x="557" y="15120"/>
                    <a:pt x="107" y="17589"/>
                  </a:cubicBezTo>
                  <a:cubicBezTo>
                    <a:pt x="-343" y="20057"/>
                    <a:pt x="557" y="21600"/>
                    <a:pt x="4157" y="21600"/>
                  </a:cubicBezTo>
                  <a:cubicBezTo>
                    <a:pt x="7757" y="21600"/>
                    <a:pt x="14057" y="20057"/>
                    <a:pt x="17432" y="18206"/>
                  </a:cubicBezTo>
                  <a:cubicBezTo>
                    <a:pt x="20807" y="16354"/>
                    <a:pt x="21257" y="14194"/>
                    <a:pt x="20582" y="12497"/>
                  </a:cubicBezTo>
                  <a:cubicBezTo>
                    <a:pt x="19907" y="10800"/>
                    <a:pt x="18107" y="9566"/>
                    <a:pt x="15632" y="8331"/>
                  </a:cubicBezTo>
                  <a:cubicBezTo>
                    <a:pt x="13157" y="7097"/>
                    <a:pt x="10007" y="5863"/>
                    <a:pt x="8882" y="4474"/>
                  </a:cubicBezTo>
                  <a:cubicBezTo>
                    <a:pt x="7757" y="3086"/>
                    <a:pt x="8657" y="1543"/>
                    <a:pt x="95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2503603" y="5110808"/>
              <a:ext cx="6814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7328" y="0"/>
                  </a:moveTo>
                  <a:cubicBezTo>
                    <a:pt x="4055" y="1662"/>
                    <a:pt x="782" y="3323"/>
                    <a:pt x="128" y="5954"/>
                  </a:cubicBezTo>
                  <a:cubicBezTo>
                    <a:pt x="-527" y="8585"/>
                    <a:pt x="1437" y="12185"/>
                    <a:pt x="3728" y="14885"/>
                  </a:cubicBezTo>
                  <a:cubicBezTo>
                    <a:pt x="6018" y="17585"/>
                    <a:pt x="8637" y="19385"/>
                    <a:pt x="11582" y="20354"/>
                  </a:cubicBezTo>
                  <a:cubicBezTo>
                    <a:pt x="14528" y="21323"/>
                    <a:pt x="17800" y="21462"/>
                    <a:pt x="210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2495550" y="5068078"/>
              <a:ext cx="348339" cy="39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06" fill="norm" stroke="1" extrusionOk="0">
                  <a:moveTo>
                    <a:pt x="0" y="16280"/>
                  </a:moveTo>
                  <a:cubicBezTo>
                    <a:pt x="3665" y="15235"/>
                    <a:pt x="7331" y="14190"/>
                    <a:pt x="9556" y="13493"/>
                  </a:cubicBezTo>
                  <a:cubicBezTo>
                    <a:pt x="11782" y="12796"/>
                    <a:pt x="12567" y="12448"/>
                    <a:pt x="13222" y="12100"/>
                  </a:cubicBezTo>
                  <a:cubicBezTo>
                    <a:pt x="13876" y="11751"/>
                    <a:pt x="14400" y="11403"/>
                    <a:pt x="14335" y="11287"/>
                  </a:cubicBezTo>
                  <a:cubicBezTo>
                    <a:pt x="14269" y="11171"/>
                    <a:pt x="13615" y="11287"/>
                    <a:pt x="12764" y="11693"/>
                  </a:cubicBezTo>
                  <a:cubicBezTo>
                    <a:pt x="11913" y="12100"/>
                    <a:pt x="10865" y="12796"/>
                    <a:pt x="10211" y="13435"/>
                  </a:cubicBezTo>
                  <a:cubicBezTo>
                    <a:pt x="9556" y="14074"/>
                    <a:pt x="9295" y="14654"/>
                    <a:pt x="9425" y="15119"/>
                  </a:cubicBezTo>
                  <a:cubicBezTo>
                    <a:pt x="9556" y="15583"/>
                    <a:pt x="10080" y="15932"/>
                    <a:pt x="10604" y="15932"/>
                  </a:cubicBezTo>
                  <a:cubicBezTo>
                    <a:pt x="11127" y="15932"/>
                    <a:pt x="11651" y="15583"/>
                    <a:pt x="12240" y="15293"/>
                  </a:cubicBezTo>
                  <a:cubicBezTo>
                    <a:pt x="12829" y="15003"/>
                    <a:pt x="13484" y="14771"/>
                    <a:pt x="14073" y="14887"/>
                  </a:cubicBezTo>
                  <a:cubicBezTo>
                    <a:pt x="14662" y="15003"/>
                    <a:pt x="15185" y="15467"/>
                    <a:pt x="15775" y="15641"/>
                  </a:cubicBezTo>
                  <a:cubicBezTo>
                    <a:pt x="16364" y="15816"/>
                    <a:pt x="17018" y="15700"/>
                    <a:pt x="17804" y="15003"/>
                  </a:cubicBezTo>
                  <a:cubicBezTo>
                    <a:pt x="18589" y="14306"/>
                    <a:pt x="19505" y="13029"/>
                    <a:pt x="20160" y="11171"/>
                  </a:cubicBezTo>
                  <a:cubicBezTo>
                    <a:pt x="20815" y="9312"/>
                    <a:pt x="21207" y="6874"/>
                    <a:pt x="21404" y="5016"/>
                  </a:cubicBezTo>
                  <a:cubicBezTo>
                    <a:pt x="21600" y="3158"/>
                    <a:pt x="21600" y="1880"/>
                    <a:pt x="21338" y="1067"/>
                  </a:cubicBezTo>
                  <a:cubicBezTo>
                    <a:pt x="21076" y="254"/>
                    <a:pt x="20553" y="-94"/>
                    <a:pt x="20160" y="22"/>
                  </a:cubicBezTo>
                  <a:cubicBezTo>
                    <a:pt x="19767" y="138"/>
                    <a:pt x="19505" y="719"/>
                    <a:pt x="19244" y="2983"/>
                  </a:cubicBezTo>
                  <a:cubicBezTo>
                    <a:pt x="18982" y="5248"/>
                    <a:pt x="18720" y="9196"/>
                    <a:pt x="19047" y="12564"/>
                  </a:cubicBezTo>
                  <a:cubicBezTo>
                    <a:pt x="19375" y="15932"/>
                    <a:pt x="20291" y="18719"/>
                    <a:pt x="21207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3302000" y="4640639"/>
              <a:ext cx="47885" cy="940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558" fill="norm" stroke="1" extrusionOk="0">
                  <a:moveTo>
                    <a:pt x="0" y="1900"/>
                  </a:moveTo>
                  <a:cubicBezTo>
                    <a:pt x="939" y="1414"/>
                    <a:pt x="1878" y="929"/>
                    <a:pt x="2817" y="565"/>
                  </a:cubicBezTo>
                  <a:cubicBezTo>
                    <a:pt x="3757" y="201"/>
                    <a:pt x="4696" y="-42"/>
                    <a:pt x="5165" y="7"/>
                  </a:cubicBezTo>
                  <a:cubicBezTo>
                    <a:pt x="5635" y="55"/>
                    <a:pt x="5635" y="395"/>
                    <a:pt x="7983" y="1560"/>
                  </a:cubicBezTo>
                  <a:cubicBezTo>
                    <a:pt x="10330" y="2725"/>
                    <a:pt x="15026" y="4715"/>
                    <a:pt x="17843" y="6535"/>
                  </a:cubicBezTo>
                  <a:cubicBezTo>
                    <a:pt x="20661" y="8355"/>
                    <a:pt x="21600" y="10006"/>
                    <a:pt x="21130" y="11680"/>
                  </a:cubicBezTo>
                  <a:cubicBezTo>
                    <a:pt x="20661" y="13355"/>
                    <a:pt x="18783" y="15054"/>
                    <a:pt x="17843" y="16583"/>
                  </a:cubicBezTo>
                  <a:cubicBezTo>
                    <a:pt x="16904" y="18112"/>
                    <a:pt x="16904" y="19471"/>
                    <a:pt x="16435" y="20272"/>
                  </a:cubicBezTo>
                  <a:cubicBezTo>
                    <a:pt x="15965" y="21073"/>
                    <a:pt x="15026" y="21315"/>
                    <a:pt x="14087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2565400" y="5561658"/>
              <a:ext cx="7429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54" y="18771"/>
                    <a:pt x="4308" y="15943"/>
                    <a:pt x="6523" y="13243"/>
                  </a:cubicBezTo>
                  <a:cubicBezTo>
                    <a:pt x="8738" y="10543"/>
                    <a:pt x="11015" y="7971"/>
                    <a:pt x="13231" y="6043"/>
                  </a:cubicBezTo>
                  <a:cubicBezTo>
                    <a:pt x="15446" y="4114"/>
                    <a:pt x="17600" y="2829"/>
                    <a:pt x="18985" y="1929"/>
                  </a:cubicBezTo>
                  <a:cubicBezTo>
                    <a:pt x="20369" y="1029"/>
                    <a:pt x="20985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3117850" y="5529908"/>
              <a:ext cx="15510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0" y="0"/>
                  </a:moveTo>
                  <a:cubicBezTo>
                    <a:pt x="5472" y="400"/>
                    <a:pt x="10944" y="800"/>
                    <a:pt x="14976" y="2300"/>
                  </a:cubicBezTo>
                  <a:cubicBezTo>
                    <a:pt x="19008" y="3800"/>
                    <a:pt x="21600" y="6400"/>
                    <a:pt x="21024" y="9800"/>
                  </a:cubicBezTo>
                  <a:cubicBezTo>
                    <a:pt x="20448" y="13200"/>
                    <a:pt x="16704" y="1740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7867649" y="1904058"/>
              <a:ext cx="19051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366"/>
                    <a:pt x="4800" y="10731"/>
                    <a:pt x="6000" y="14102"/>
                  </a:cubicBezTo>
                  <a:cubicBezTo>
                    <a:pt x="7200" y="17473"/>
                    <a:pt x="7200" y="18848"/>
                    <a:pt x="8400" y="19880"/>
                  </a:cubicBezTo>
                  <a:cubicBezTo>
                    <a:pt x="9600" y="20912"/>
                    <a:pt x="12000" y="21600"/>
                    <a:pt x="13200" y="21600"/>
                  </a:cubicBezTo>
                  <a:cubicBezTo>
                    <a:pt x="14400" y="21600"/>
                    <a:pt x="14400" y="20912"/>
                    <a:pt x="15600" y="20224"/>
                  </a:cubicBezTo>
                  <a:cubicBezTo>
                    <a:pt x="16800" y="19536"/>
                    <a:pt x="19200" y="18848"/>
                    <a:pt x="21600" y="18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7710784" y="1898704"/>
              <a:ext cx="290217" cy="106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989" fill="norm" stroke="1" extrusionOk="0">
                  <a:moveTo>
                    <a:pt x="1739" y="20989"/>
                  </a:moveTo>
                  <a:cubicBezTo>
                    <a:pt x="800" y="18081"/>
                    <a:pt x="-139" y="15174"/>
                    <a:pt x="18" y="13097"/>
                  </a:cubicBezTo>
                  <a:cubicBezTo>
                    <a:pt x="174" y="11020"/>
                    <a:pt x="1426" y="9774"/>
                    <a:pt x="4322" y="7489"/>
                  </a:cubicBezTo>
                  <a:cubicBezTo>
                    <a:pt x="7218" y="5204"/>
                    <a:pt x="11757" y="1881"/>
                    <a:pt x="14887" y="635"/>
                  </a:cubicBezTo>
                  <a:cubicBezTo>
                    <a:pt x="18018" y="-611"/>
                    <a:pt x="19739" y="220"/>
                    <a:pt x="21461" y="1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7962900" y="2145358"/>
              <a:ext cx="127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8147050" y="2122873"/>
              <a:ext cx="118407" cy="20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60" fill="norm" stroke="1" extrusionOk="0">
                  <a:moveTo>
                    <a:pt x="0" y="4239"/>
                  </a:moveTo>
                  <a:cubicBezTo>
                    <a:pt x="0" y="3159"/>
                    <a:pt x="0" y="2079"/>
                    <a:pt x="947" y="1323"/>
                  </a:cubicBezTo>
                  <a:cubicBezTo>
                    <a:pt x="1895" y="567"/>
                    <a:pt x="3789" y="135"/>
                    <a:pt x="6063" y="27"/>
                  </a:cubicBezTo>
                  <a:cubicBezTo>
                    <a:pt x="8337" y="-81"/>
                    <a:pt x="10989" y="135"/>
                    <a:pt x="12505" y="783"/>
                  </a:cubicBezTo>
                  <a:cubicBezTo>
                    <a:pt x="14021" y="1431"/>
                    <a:pt x="14400" y="2511"/>
                    <a:pt x="14211" y="3591"/>
                  </a:cubicBezTo>
                  <a:cubicBezTo>
                    <a:pt x="14021" y="4671"/>
                    <a:pt x="13263" y="5751"/>
                    <a:pt x="12126" y="6723"/>
                  </a:cubicBezTo>
                  <a:cubicBezTo>
                    <a:pt x="10989" y="7695"/>
                    <a:pt x="9474" y="8559"/>
                    <a:pt x="9474" y="9315"/>
                  </a:cubicBezTo>
                  <a:cubicBezTo>
                    <a:pt x="9474" y="10071"/>
                    <a:pt x="10989" y="10719"/>
                    <a:pt x="13263" y="11799"/>
                  </a:cubicBezTo>
                  <a:cubicBezTo>
                    <a:pt x="15537" y="12879"/>
                    <a:pt x="18568" y="14391"/>
                    <a:pt x="20084" y="15687"/>
                  </a:cubicBezTo>
                  <a:cubicBezTo>
                    <a:pt x="21600" y="16983"/>
                    <a:pt x="21600" y="18063"/>
                    <a:pt x="19895" y="19035"/>
                  </a:cubicBezTo>
                  <a:cubicBezTo>
                    <a:pt x="18189" y="20007"/>
                    <a:pt x="14779" y="20871"/>
                    <a:pt x="12126" y="21195"/>
                  </a:cubicBezTo>
                  <a:cubicBezTo>
                    <a:pt x="9474" y="21519"/>
                    <a:pt x="7579" y="21303"/>
                    <a:pt x="5684" y="21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8445499" y="2046652"/>
              <a:ext cx="1333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143" y="11375"/>
                    <a:pt x="10286" y="2735"/>
                    <a:pt x="13886" y="575"/>
                  </a:cubicBezTo>
                  <a:cubicBezTo>
                    <a:pt x="17486" y="-1585"/>
                    <a:pt x="1954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8470900" y="2151708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8719492" y="1990569"/>
              <a:ext cx="114710" cy="211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0941" fill="norm" stroke="1" extrusionOk="0">
                  <a:moveTo>
                    <a:pt x="12557" y="866"/>
                  </a:moveTo>
                  <a:cubicBezTo>
                    <a:pt x="10242" y="446"/>
                    <a:pt x="7928" y="27"/>
                    <a:pt x="6192" y="236"/>
                  </a:cubicBezTo>
                  <a:cubicBezTo>
                    <a:pt x="4457" y="446"/>
                    <a:pt x="3299" y="1285"/>
                    <a:pt x="2142" y="3906"/>
                  </a:cubicBezTo>
                  <a:cubicBezTo>
                    <a:pt x="985" y="6528"/>
                    <a:pt x="-172" y="10932"/>
                    <a:pt x="21" y="14077"/>
                  </a:cubicBezTo>
                  <a:cubicBezTo>
                    <a:pt x="214" y="17223"/>
                    <a:pt x="1757" y="19110"/>
                    <a:pt x="3492" y="20159"/>
                  </a:cubicBezTo>
                  <a:cubicBezTo>
                    <a:pt x="5228" y="21207"/>
                    <a:pt x="7157" y="21417"/>
                    <a:pt x="10242" y="19425"/>
                  </a:cubicBezTo>
                  <a:cubicBezTo>
                    <a:pt x="13328" y="17433"/>
                    <a:pt x="17571" y="13238"/>
                    <a:pt x="19499" y="9988"/>
                  </a:cubicBezTo>
                  <a:cubicBezTo>
                    <a:pt x="21428" y="6737"/>
                    <a:pt x="21042" y="4431"/>
                    <a:pt x="20271" y="2858"/>
                  </a:cubicBezTo>
                  <a:cubicBezTo>
                    <a:pt x="19499" y="1285"/>
                    <a:pt x="18342" y="446"/>
                    <a:pt x="16799" y="132"/>
                  </a:cubicBezTo>
                  <a:cubicBezTo>
                    <a:pt x="15257" y="-183"/>
                    <a:pt x="13328" y="27"/>
                    <a:pt x="11592" y="1180"/>
                  </a:cubicBezTo>
                  <a:cubicBezTo>
                    <a:pt x="9857" y="2334"/>
                    <a:pt x="8314" y="4431"/>
                    <a:pt x="6771" y="6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8883650" y="2145358"/>
              <a:ext cx="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8940800" y="2170758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9048749" y="2100908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5840"/>
                    <a:pt x="2541" y="10080"/>
                    <a:pt x="6141" y="6480"/>
                  </a:cubicBezTo>
                  <a:cubicBezTo>
                    <a:pt x="9741" y="2880"/>
                    <a:pt x="1567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9099550" y="2056458"/>
              <a:ext cx="190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62"/>
                    <a:pt x="0" y="10523"/>
                    <a:pt x="3600" y="14123"/>
                  </a:cubicBezTo>
                  <a:cubicBezTo>
                    <a:pt x="7200" y="17723"/>
                    <a:pt x="14400" y="196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9234424" y="2001400"/>
              <a:ext cx="134260" cy="165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330" fill="norm" stroke="1" extrusionOk="0">
                  <a:moveTo>
                    <a:pt x="8733" y="2191"/>
                  </a:moveTo>
                  <a:cubicBezTo>
                    <a:pt x="5743" y="4378"/>
                    <a:pt x="2752" y="6565"/>
                    <a:pt x="1256" y="9300"/>
                  </a:cubicBezTo>
                  <a:cubicBezTo>
                    <a:pt x="-239" y="12034"/>
                    <a:pt x="-239" y="15315"/>
                    <a:pt x="426" y="17639"/>
                  </a:cubicBezTo>
                  <a:cubicBezTo>
                    <a:pt x="1090" y="19963"/>
                    <a:pt x="2419" y="21330"/>
                    <a:pt x="5576" y="21330"/>
                  </a:cubicBezTo>
                  <a:cubicBezTo>
                    <a:pt x="8733" y="21330"/>
                    <a:pt x="13718" y="19963"/>
                    <a:pt x="16875" y="17365"/>
                  </a:cubicBezTo>
                  <a:cubicBezTo>
                    <a:pt x="20032" y="14768"/>
                    <a:pt x="21361" y="10940"/>
                    <a:pt x="21029" y="7796"/>
                  </a:cubicBezTo>
                  <a:cubicBezTo>
                    <a:pt x="20696" y="4652"/>
                    <a:pt x="18703" y="2191"/>
                    <a:pt x="16875" y="960"/>
                  </a:cubicBezTo>
                  <a:cubicBezTo>
                    <a:pt x="15047" y="-270"/>
                    <a:pt x="13386" y="-270"/>
                    <a:pt x="11890" y="687"/>
                  </a:cubicBezTo>
                  <a:cubicBezTo>
                    <a:pt x="10395" y="1644"/>
                    <a:pt x="9066" y="3558"/>
                    <a:pt x="7736" y="5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9397999" y="2151708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9474200" y="2133600"/>
              <a:ext cx="133350" cy="157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1600"/>
                  </a:moveTo>
                  <a:cubicBezTo>
                    <a:pt x="1371" y="736"/>
                    <a:pt x="2743" y="-128"/>
                    <a:pt x="4286" y="16"/>
                  </a:cubicBezTo>
                  <a:cubicBezTo>
                    <a:pt x="5829" y="160"/>
                    <a:pt x="7543" y="1312"/>
                    <a:pt x="8400" y="3472"/>
                  </a:cubicBezTo>
                  <a:cubicBezTo>
                    <a:pt x="9257" y="5632"/>
                    <a:pt x="9257" y="8800"/>
                    <a:pt x="8571" y="11392"/>
                  </a:cubicBezTo>
                  <a:cubicBezTo>
                    <a:pt x="7886" y="13984"/>
                    <a:pt x="6514" y="16000"/>
                    <a:pt x="5314" y="17584"/>
                  </a:cubicBezTo>
                  <a:cubicBezTo>
                    <a:pt x="4114" y="19168"/>
                    <a:pt x="3086" y="20320"/>
                    <a:pt x="4114" y="20896"/>
                  </a:cubicBezTo>
                  <a:cubicBezTo>
                    <a:pt x="5143" y="21472"/>
                    <a:pt x="8229" y="21472"/>
                    <a:pt x="11486" y="21328"/>
                  </a:cubicBezTo>
                  <a:cubicBezTo>
                    <a:pt x="14743" y="21184"/>
                    <a:pt x="18171" y="20896"/>
                    <a:pt x="21600" y="20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7702550" y="3459808"/>
              <a:ext cx="635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74"/>
                  </a:moveTo>
                  <a:cubicBezTo>
                    <a:pt x="0" y="1137"/>
                    <a:pt x="0" y="0"/>
                    <a:pt x="720" y="0"/>
                  </a:cubicBezTo>
                  <a:cubicBezTo>
                    <a:pt x="1440" y="0"/>
                    <a:pt x="2880" y="1137"/>
                    <a:pt x="4680" y="4263"/>
                  </a:cubicBezTo>
                  <a:cubicBezTo>
                    <a:pt x="6480" y="7389"/>
                    <a:pt x="8640" y="12505"/>
                    <a:pt x="11520" y="15726"/>
                  </a:cubicBezTo>
                  <a:cubicBezTo>
                    <a:pt x="14400" y="18947"/>
                    <a:pt x="18000" y="202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7607300" y="3428058"/>
              <a:ext cx="260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80" y="18720"/>
                    <a:pt x="3161" y="15840"/>
                    <a:pt x="6761" y="12240"/>
                  </a:cubicBezTo>
                  <a:cubicBezTo>
                    <a:pt x="10361" y="8640"/>
                    <a:pt x="1598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7899400" y="3565506"/>
              <a:ext cx="82550" cy="113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5" fill="norm" stroke="1" extrusionOk="0">
                  <a:moveTo>
                    <a:pt x="0" y="5130"/>
                  </a:moveTo>
                  <a:cubicBezTo>
                    <a:pt x="1662" y="3559"/>
                    <a:pt x="3323" y="1988"/>
                    <a:pt x="6092" y="1007"/>
                  </a:cubicBezTo>
                  <a:cubicBezTo>
                    <a:pt x="8862" y="25"/>
                    <a:pt x="12738" y="-368"/>
                    <a:pt x="14954" y="417"/>
                  </a:cubicBezTo>
                  <a:cubicBezTo>
                    <a:pt x="17169" y="1203"/>
                    <a:pt x="17723" y="3167"/>
                    <a:pt x="16615" y="5916"/>
                  </a:cubicBezTo>
                  <a:cubicBezTo>
                    <a:pt x="15508" y="8665"/>
                    <a:pt x="12738" y="12199"/>
                    <a:pt x="10523" y="14752"/>
                  </a:cubicBezTo>
                  <a:cubicBezTo>
                    <a:pt x="8308" y="17305"/>
                    <a:pt x="6646" y="18876"/>
                    <a:pt x="7200" y="19857"/>
                  </a:cubicBezTo>
                  <a:cubicBezTo>
                    <a:pt x="7754" y="20839"/>
                    <a:pt x="10523" y="21232"/>
                    <a:pt x="13292" y="21036"/>
                  </a:cubicBezTo>
                  <a:cubicBezTo>
                    <a:pt x="16062" y="20839"/>
                    <a:pt x="18831" y="20054"/>
                    <a:pt x="21600" y="19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8312149" y="3580458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8318500" y="3682058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8699925" y="3452357"/>
              <a:ext cx="149101" cy="264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270" fill="norm" stroke="1" extrusionOk="0">
                  <a:moveTo>
                    <a:pt x="11640" y="3150"/>
                  </a:moveTo>
                  <a:cubicBezTo>
                    <a:pt x="11940" y="1959"/>
                    <a:pt x="12240" y="768"/>
                    <a:pt x="11640" y="258"/>
                  </a:cubicBezTo>
                  <a:cubicBezTo>
                    <a:pt x="11040" y="-252"/>
                    <a:pt x="9540" y="-82"/>
                    <a:pt x="7590" y="1449"/>
                  </a:cubicBezTo>
                  <a:cubicBezTo>
                    <a:pt x="5640" y="2979"/>
                    <a:pt x="3240" y="5871"/>
                    <a:pt x="1890" y="8762"/>
                  </a:cubicBezTo>
                  <a:cubicBezTo>
                    <a:pt x="540" y="11654"/>
                    <a:pt x="240" y="14545"/>
                    <a:pt x="90" y="16416"/>
                  </a:cubicBezTo>
                  <a:cubicBezTo>
                    <a:pt x="-60" y="18287"/>
                    <a:pt x="-60" y="19137"/>
                    <a:pt x="390" y="19902"/>
                  </a:cubicBezTo>
                  <a:cubicBezTo>
                    <a:pt x="840" y="20668"/>
                    <a:pt x="1740" y="21348"/>
                    <a:pt x="4440" y="21263"/>
                  </a:cubicBezTo>
                  <a:cubicBezTo>
                    <a:pt x="7140" y="21178"/>
                    <a:pt x="11640" y="20328"/>
                    <a:pt x="14940" y="18287"/>
                  </a:cubicBezTo>
                  <a:cubicBezTo>
                    <a:pt x="18240" y="16246"/>
                    <a:pt x="20340" y="13014"/>
                    <a:pt x="20940" y="10548"/>
                  </a:cubicBezTo>
                  <a:cubicBezTo>
                    <a:pt x="21540" y="8082"/>
                    <a:pt x="20640" y="6381"/>
                    <a:pt x="19590" y="5191"/>
                  </a:cubicBezTo>
                  <a:cubicBezTo>
                    <a:pt x="18540" y="4000"/>
                    <a:pt x="17340" y="3320"/>
                    <a:pt x="15990" y="2979"/>
                  </a:cubicBezTo>
                  <a:cubicBezTo>
                    <a:pt x="14640" y="2639"/>
                    <a:pt x="13140" y="2639"/>
                    <a:pt x="11640" y="2809"/>
                  </a:cubicBezTo>
                  <a:cubicBezTo>
                    <a:pt x="10140" y="2979"/>
                    <a:pt x="8640" y="3320"/>
                    <a:pt x="8640" y="4340"/>
                  </a:cubicBezTo>
                  <a:cubicBezTo>
                    <a:pt x="8640" y="5361"/>
                    <a:pt x="10140" y="7061"/>
                    <a:pt x="11640" y="8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8896350" y="3659569"/>
              <a:ext cx="152400" cy="117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5255"/>
                  </a:moveTo>
                  <a:cubicBezTo>
                    <a:pt x="900" y="3712"/>
                    <a:pt x="1800" y="2169"/>
                    <a:pt x="3150" y="1205"/>
                  </a:cubicBezTo>
                  <a:cubicBezTo>
                    <a:pt x="4500" y="241"/>
                    <a:pt x="6300" y="-145"/>
                    <a:pt x="7950" y="48"/>
                  </a:cubicBezTo>
                  <a:cubicBezTo>
                    <a:pt x="9600" y="241"/>
                    <a:pt x="11100" y="1012"/>
                    <a:pt x="11400" y="3519"/>
                  </a:cubicBezTo>
                  <a:cubicBezTo>
                    <a:pt x="11700" y="6026"/>
                    <a:pt x="10800" y="10269"/>
                    <a:pt x="9750" y="13162"/>
                  </a:cubicBezTo>
                  <a:cubicBezTo>
                    <a:pt x="8700" y="16055"/>
                    <a:pt x="7500" y="17598"/>
                    <a:pt x="7650" y="18948"/>
                  </a:cubicBezTo>
                  <a:cubicBezTo>
                    <a:pt x="7800" y="20298"/>
                    <a:pt x="9300" y="21455"/>
                    <a:pt x="11850" y="21455"/>
                  </a:cubicBezTo>
                  <a:cubicBezTo>
                    <a:pt x="14400" y="21455"/>
                    <a:pt x="18000" y="20298"/>
                    <a:pt x="21600" y="19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9144000" y="3669358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9296399" y="3548708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9357382" y="3510608"/>
              <a:ext cx="3426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12946" y="0"/>
                  </a:moveTo>
                  <a:cubicBezTo>
                    <a:pt x="7864" y="3600"/>
                    <a:pt x="2782" y="7200"/>
                    <a:pt x="876" y="10662"/>
                  </a:cubicBezTo>
                  <a:cubicBezTo>
                    <a:pt x="-1030" y="14123"/>
                    <a:pt x="241" y="17446"/>
                    <a:pt x="4052" y="19246"/>
                  </a:cubicBezTo>
                  <a:cubicBezTo>
                    <a:pt x="7864" y="21046"/>
                    <a:pt x="14217" y="21323"/>
                    <a:pt x="205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9494971" y="3459808"/>
              <a:ext cx="104492" cy="18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6" h="21600" fill="norm" stroke="1" extrusionOk="0">
                  <a:moveTo>
                    <a:pt x="15862" y="0"/>
                  </a:moveTo>
                  <a:cubicBezTo>
                    <a:pt x="10878" y="3014"/>
                    <a:pt x="5893" y="6028"/>
                    <a:pt x="2985" y="9042"/>
                  </a:cubicBezTo>
                  <a:cubicBezTo>
                    <a:pt x="78" y="12056"/>
                    <a:pt x="-753" y="15070"/>
                    <a:pt x="701" y="17456"/>
                  </a:cubicBezTo>
                  <a:cubicBezTo>
                    <a:pt x="2155" y="19842"/>
                    <a:pt x="5893" y="21600"/>
                    <a:pt x="9632" y="21600"/>
                  </a:cubicBezTo>
                  <a:cubicBezTo>
                    <a:pt x="13370" y="21600"/>
                    <a:pt x="17109" y="19842"/>
                    <a:pt x="18978" y="16577"/>
                  </a:cubicBezTo>
                  <a:cubicBezTo>
                    <a:pt x="20847" y="13312"/>
                    <a:pt x="20847" y="8540"/>
                    <a:pt x="19809" y="5651"/>
                  </a:cubicBezTo>
                  <a:cubicBezTo>
                    <a:pt x="18770" y="2763"/>
                    <a:pt x="16693" y="1758"/>
                    <a:pt x="14409" y="1884"/>
                  </a:cubicBezTo>
                  <a:cubicBezTo>
                    <a:pt x="12124" y="2009"/>
                    <a:pt x="9632" y="3265"/>
                    <a:pt x="7139" y="4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9632950" y="3674489"/>
              <a:ext cx="165100" cy="104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2841"/>
                  </a:moveTo>
                  <a:cubicBezTo>
                    <a:pt x="1108" y="1545"/>
                    <a:pt x="2215" y="249"/>
                    <a:pt x="4154" y="33"/>
                  </a:cubicBezTo>
                  <a:cubicBezTo>
                    <a:pt x="6092" y="-183"/>
                    <a:pt x="8862" y="681"/>
                    <a:pt x="10385" y="2193"/>
                  </a:cubicBezTo>
                  <a:cubicBezTo>
                    <a:pt x="11908" y="3705"/>
                    <a:pt x="12185" y="5865"/>
                    <a:pt x="11492" y="8025"/>
                  </a:cubicBezTo>
                  <a:cubicBezTo>
                    <a:pt x="10800" y="10185"/>
                    <a:pt x="9138" y="12345"/>
                    <a:pt x="7892" y="14289"/>
                  </a:cubicBezTo>
                  <a:cubicBezTo>
                    <a:pt x="6646" y="16233"/>
                    <a:pt x="5815" y="17961"/>
                    <a:pt x="6092" y="19257"/>
                  </a:cubicBezTo>
                  <a:cubicBezTo>
                    <a:pt x="6369" y="20553"/>
                    <a:pt x="7754" y="21417"/>
                    <a:pt x="10523" y="21201"/>
                  </a:cubicBezTo>
                  <a:cubicBezTo>
                    <a:pt x="13292" y="20985"/>
                    <a:pt x="17446" y="19689"/>
                    <a:pt x="21600" y="18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9810749" y="3691765"/>
              <a:ext cx="190501" cy="11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0" y="555"/>
                  </a:moveTo>
                  <a:cubicBezTo>
                    <a:pt x="1200" y="163"/>
                    <a:pt x="2400" y="-230"/>
                    <a:pt x="3480" y="163"/>
                  </a:cubicBezTo>
                  <a:cubicBezTo>
                    <a:pt x="4560" y="555"/>
                    <a:pt x="5520" y="1734"/>
                    <a:pt x="6360" y="4483"/>
                  </a:cubicBezTo>
                  <a:cubicBezTo>
                    <a:pt x="7200" y="7232"/>
                    <a:pt x="7920" y="11552"/>
                    <a:pt x="7440" y="14694"/>
                  </a:cubicBezTo>
                  <a:cubicBezTo>
                    <a:pt x="6960" y="17835"/>
                    <a:pt x="5280" y="19799"/>
                    <a:pt x="5160" y="20585"/>
                  </a:cubicBezTo>
                  <a:cubicBezTo>
                    <a:pt x="5040" y="21370"/>
                    <a:pt x="6480" y="20977"/>
                    <a:pt x="9480" y="20388"/>
                  </a:cubicBezTo>
                  <a:cubicBezTo>
                    <a:pt x="12480" y="19799"/>
                    <a:pt x="17040" y="19014"/>
                    <a:pt x="21600" y="18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8045450" y="3543366"/>
              <a:ext cx="99240" cy="17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177" fill="norm" stroke="1" extrusionOk="0">
                  <a:moveTo>
                    <a:pt x="0" y="2218"/>
                  </a:moveTo>
                  <a:cubicBezTo>
                    <a:pt x="1800" y="1437"/>
                    <a:pt x="3600" y="657"/>
                    <a:pt x="5625" y="266"/>
                  </a:cubicBezTo>
                  <a:cubicBezTo>
                    <a:pt x="7650" y="-124"/>
                    <a:pt x="9900" y="-124"/>
                    <a:pt x="11475" y="527"/>
                  </a:cubicBezTo>
                  <a:cubicBezTo>
                    <a:pt x="13050" y="1177"/>
                    <a:pt x="13950" y="2478"/>
                    <a:pt x="13275" y="3649"/>
                  </a:cubicBezTo>
                  <a:cubicBezTo>
                    <a:pt x="12600" y="4821"/>
                    <a:pt x="10350" y="5862"/>
                    <a:pt x="11025" y="7033"/>
                  </a:cubicBezTo>
                  <a:cubicBezTo>
                    <a:pt x="11700" y="8204"/>
                    <a:pt x="15300" y="9505"/>
                    <a:pt x="17775" y="10676"/>
                  </a:cubicBezTo>
                  <a:cubicBezTo>
                    <a:pt x="20250" y="11847"/>
                    <a:pt x="21600" y="12888"/>
                    <a:pt x="20925" y="14710"/>
                  </a:cubicBezTo>
                  <a:cubicBezTo>
                    <a:pt x="20250" y="16531"/>
                    <a:pt x="17550" y="19134"/>
                    <a:pt x="14625" y="20305"/>
                  </a:cubicBezTo>
                  <a:cubicBezTo>
                    <a:pt x="11700" y="21476"/>
                    <a:pt x="8550" y="21216"/>
                    <a:pt x="5400" y="20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5657850" y="4444058"/>
              <a:ext cx="31750" cy="863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12"/>
                    <a:pt x="12960" y="424"/>
                    <a:pt x="11520" y="900"/>
                  </a:cubicBezTo>
                  <a:cubicBezTo>
                    <a:pt x="10080" y="1376"/>
                    <a:pt x="11520" y="2118"/>
                    <a:pt x="13680" y="3335"/>
                  </a:cubicBezTo>
                  <a:cubicBezTo>
                    <a:pt x="15840" y="4553"/>
                    <a:pt x="18720" y="6247"/>
                    <a:pt x="20160" y="8259"/>
                  </a:cubicBezTo>
                  <a:cubicBezTo>
                    <a:pt x="21600" y="10271"/>
                    <a:pt x="21600" y="12600"/>
                    <a:pt x="20160" y="14585"/>
                  </a:cubicBezTo>
                  <a:cubicBezTo>
                    <a:pt x="18720" y="16571"/>
                    <a:pt x="15840" y="18212"/>
                    <a:pt x="12240" y="19324"/>
                  </a:cubicBezTo>
                  <a:cubicBezTo>
                    <a:pt x="8640" y="20435"/>
                    <a:pt x="4320" y="210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3708400" y="4933008"/>
              <a:ext cx="571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00" y="5250"/>
                    <a:pt x="12800" y="10500"/>
                    <a:pt x="16400" y="14100"/>
                  </a:cubicBezTo>
                  <a:cubicBezTo>
                    <a:pt x="20000" y="17700"/>
                    <a:pt x="20800" y="196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3602151" y="4906181"/>
              <a:ext cx="258650" cy="128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803" fill="norm" stroke="1" extrusionOk="0">
                  <a:moveTo>
                    <a:pt x="913" y="20803"/>
                  </a:moveTo>
                  <a:cubicBezTo>
                    <a:pt x="386" y="19432"/>
                    <a:pt x="-141" y="18060"/>
                    <a:pt x="35" y="16517"/>
                  </a:cubicBezTo>
                  <a:cubicBezTo>
                    <a:pt x="210" y="14974"/>
                    <a:pt x="1088" y="13260"/>
                    <a:pt x="3810" y="10174"/>
                  </a:cubicBezTo>
                  <a:cubicBezTo>
                    <a:pt x="6532" y="7089"/>
                    <a:pt x="11098" y="2632"/>
                    <a:pt x="14347" y="917"/>
                  </a:cubicBezTo>
                  <a:cubicBezTo>
                    <a:pt x="17596" y="-797"/>
                    <a:pt x="19527" y="232"/>
                    <a:pt x="21459" y="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3816350" y="5176425"/>
              <a:ext cx="97453" cy="166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97" fill="norm" stroke="1" extrusionOk="0">
                  <a:moveTo>
                    <a:pt x="0" y="4648"/>
                  </a:moveTo>
                  <a:cubicBezTo>
                    <a:pt x="460" y="3281"/>
                    <a:pt x="919" y="1914"/>
                    <a:pt x="2298" y="1094"/>
                  </a:cubicBezTo>
                  <a:cubicBezTo>
                    <a:pt x="3677" y="273"/>
                    <a:pt x="5974" y="0"/>
                    <a:pt x="8732" y="0"/>
                  </a:cubicBezTo>
                  <a:cubicBezTo>
                    <a:pt x="11489" y="0"/>
                    <a:pt x="14706" y="273"/>
                    <a:pt x="16315" y="1094"/>
                  </a:cubicBezTo>
                  <a:cubicBezTo>
                    <a:pt x="17923" y="1914"/>
                    <a:pt x="17923" y="3281"/>
                    <a:pt x="17234" y="4511"/>
                  </a:cubicBezTo>
                  <a:cubicBezTo>
                    <a:pt x="16545" y="5742"/>
                    <a:pt x="15166" y="6835"/>
                    <a:pt x="13557" y="7792"/>
                  </a:cubicBezTo>
                  <a:cubicBezTo>
                    <a:pt x="11949" y="8749"/>
                    <a:pt x="10111" y="9570"/>
                    <a:pt x="10340" y="10116"/>
                  </a:cubicBezTo>
                  <a:cubicBezTo>
                    <a:pt x="10570" y="10663"/>
                    <a:pt x="12868" y="10937"/>
                    <a:pt x="15166" y="11484"/>
                  </a:cubicBezTo>
                  <a:cubicBezTo>
                    <a:pt x="17464" y="12030"/>
                    <a:pt x="19762" y="12851"/>
                    <a:pt x="20681" y="14354"/>
                  </a:cubicBezTo>
                  <a:cubicBezTo>
                    <a:pt x="21600" y="15858"/>
                    <a:pt x="21140" y="18046"/>
                    <a:pt x="19762" y="19413"/>
                  </a:cubicBezTo>
                  <a:cubicBezTo>
                    <a:pt x="18383" y="20780"/>
                    <a:pt x="16085" y="21327"/>
                    <a:pt x="13787" y="21463"/>
                  </a:cubicBezTo>
                  <a:cubicBezTo>
                    <a:pt x="11489" y="21600"/>
                    <a:pt x="9191" y="21327"/>
                    <a:pt x="8272" y="20506"/>
                  </a:cubicBezTo>
                  <a:cubicBezTo>
                    <a:pt x="7353" y="19686"/>
                    <a:pt x="7813" y="18319"/>
                    <a:pt x="8272" y="16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4012636" y="5161608"/>
              <a:ext cx="2596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0" h="21600" fill="norm" stroke="1" extrusionOk="0">
                  <a:moveTo>
                    <a:pt x="5426" y="0"/>
                  </a:moveTo>
                  <a:cubicBezTo>
                    <a:pt x="2103" y="1161"/>
                    <a:pt x="-1220" y="2323"/>
                    <a:pt x="442" y="5342"/>
                  </a:cubicBezTo>
                  <a:cubicBezTo>
                    <a:pt x="2103" y="8361"/>
                    <a:pt x="8749" y="13239"/>
                    <a:pt x="12903" y="16258"/>
                  </a:cubicBezTo>
                  <a:cubicBezTo>
                    <a:pt x="17057" y="19277"/>
                    <a:pt x="18718" y="20439"/>
                    <a:pt x="19549" y="21019"/>
                  </a:cubicBezTo>
                  <a:cubicBezTo>
                    <a:pt x="20380" y="21600"/>
                    <a:pt x="20380" y="21600"/>
                    <a:pt x="203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4241800" y="5047308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4305299" y="5123508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4504266" y="4957908"/>
              <a:ext cx="114741" cy="205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0762" fill="norm" stroke="1" extrusionOk="0">
                  <a:moveTo>
                    <a:pt x="14657" y="2617"/>
                  </a:moveTo>
                  <a:cubicBezTo>
                    <a:pt x="13500" y="1762"/>
                    <a:pt x="12343" y="906"/>
                    <a:pt x="10800" y="372"/>
                  </a:cubicBezTo>
                  <a:cubicBezTo>
                    <a:pt x="9257" y="-163"/>
                    <a:pt x="7329" y="-377"/>
                    <a:pt x="5014" y="1548"/>
                  </a:cubicBezTo>
                  <a:cubicBezTo>
                    <a:pt x="2700" y="3473"/>
                    <a:pt x="0" y="7536"/>
                    <a:pt x="0" y="11172"/>
                  </a:cubicBezTo>
                  <a:cubicBezTo>
                    <a:pt x="0" y="14807"/>
                    <a:pt x="2700" y="18015"/>
                    <a:pt x="5207" y="19619"/>
                  </a:cubicBezTo>
                  <a:cubicBezTo>
                    <a:pt x="7714" y="21223"/>
                    <a:pt x="10029" y="21223"/>
                    <a:pt x="12921" y="19084"/>
                  </a:cubicBezTo>
                  <a:cubicBezTo>
                    <a:pt x="15814" y="16946"/>
                    <a:pt x="19286" y="12669"/>
                    <a:pt x="20443" y="9247"/>
                  </a:cubicBezTo>
                  <a:cubicBezTo>
                    <a:pt x="21600" y="5825"/>
                    <a:pt x="20443" y="3259"/>
                    <a:pt x="18707" y="1762"/>
                  </a:cubicBezTo>
                  <a:cubicBezTo>
                    <a:pt x="16971" y="265"/>
                    <a:pt x="14657" y="-163"/>
                    <a:pt x="13693" y="158"/>
                  </a:cubicBezTo>
                  <a:cubicBezTo>
                    <a:pt x="12729" y="478"/>
                    <a:pt x="13114" y="1548"/>
                    <a:pt x="14079" y="2510"/>
                  </a:cubicBezTo>
                  <a:cubicBezTo>
                    <a:pt x="15043" y="3473"/>
                    <a:pt x="16586" y="4328"/>
                    <a:pt x="18129" y="5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4679949" y="5098108"/>
              <a:ext cx="50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00"/>
                    <a:pt x="7200" y="10800"/>
                    <a:pt x="10800" y="14400"/>
                  </a:cubicBezTo>
                  <a:cubicBezTo>
                    <a:pt x="14400" y="18000"/>
                    <a:pt x="180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4781549" y="5079058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82"/>
                    <a:pt x="0" y="10165"/>
                    <a:pt x="3600" y="13765"/>
                  </a:cubicBezTo>
                  <a:cubicBezTo>
                    <a:pt x="7200" y="17365"/>
                    <a:pt x="1440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4864099" y="5002858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6457"/>
                    <a:pt x="8938" y="11314"/>
                    <a:pt x="12538" y="7714"/>
                  </a:cubicBezTo>
                  <a:cubicBezTo>
                    <a:pt x="16138" y="4114"/>
                    <a:pt x="1886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4965700" y="4971108"/>
              <a:ext cx="381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40"/>
                    <a:pt x="0" y="10080"/>
                    <a:pt x="3600" y="13680"/>
                  </a:cubicBezTo>
                  <a:cubicBezTo>
                    <a:pt x="7200" y="17280"/>
                    <a:pt x="14400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5091485" y="4944489"/>
              <a:ext cx="126692" cy="179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0783" fill="norm" stroke="1" extrusionOk="0">
                  <a:moveTo>
                    <a:pt x="7639" y="141"/>
                  </a:moveTo>
                  <a:cubicBezTo>
                    <a:pt x="5869" y="141"/>
                    <a:pt x="4098" y="141"/>
                    <a:pt x="2682" y="2105"/>
                  </a:cubicBezTo>
                  <a:cubicBezTo>
                    <a:pt x="1265" y="4069"/>
                    <a:pt x="203" y="7996"/>
                    <a:pt x="26" y="11310"/>
                  </a:cubicBezTo>
                  <a:cubicBezTo>
                    <a:pt x="-151" y="14623"/>
                    <a:pt x="557" y="17323"/>
                    <a:pt x="2682" y="19041"/>
                  </a:cubicBezTo>
                  <a:cubicBezTo>
                    <a:pt x="4806" y="20760"/>
                    <a:pt x="8347" y="21496"/>
                    <a:pt x="11711" y="19901"/>
                  </a:cubicBezTo>
                  <a:cubicBezTo>
                    <a:pt x="15075" y="18305"/>
                    <a:pt x="18262" y="14378"/>
                    <a:pt x="19856" y="10941"/>
                  </a:cubicBezTo>
                  <a:cubicBezTo>
                    <a:pt x="21449" y="7505"/>
                    <a:pt x="21449" y="4560"/>
                    <a:pt x="20741" y="2719"/>
                  </a:cubicBezTo>
                  <a:cubicBezTo>
                    <a:pt x="20033" y="878"/>
                    <a:pt x="18616" y="141"/>
                    <a:pt x="17023" y="19"/>
                  </a:cubicBezTo>
                  <a:cubicBezTo>
                    <a:pt x="15429" y="-104"/>
                    <a:pt x="13659" y="387"/>
                    <a:pt x="12951" y="1246"/>
                  </a:cubicBezTo>
                  <a:cubicBezTo>
                    <a:pt x="12242" y="2105"/>
                    <a:pt x="12597" y="3332"/>
                    <a:pt x="12951" y="4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5226049" y="5070191"/>
              <a:ext cx="165101" cy="125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3" fill="norm" stroke="1" extrusionOk="0">
                  <a:moveTo>
                    <a:pt x="0" y="5733"/>
                  </a:moveTo>
                  <a:cubicBezTo>
                    <a:pt x="554" y="3962"/>
                    <a:pt x="1108" y="2192"/>
                    <a:pt x="2631" y="1129"/>
                  </a:cubicBezTo>
                  <a:cubicBezTo>
                    <a:pt x="4154" y="67"/>
                    <a:pt x="6646" y="-287"/>
                    <a:pt x="8308" y="244"/>
                  </a:cubicBezTo>
                  <a:cubicBezTo>
                    <a:pt x="9969" y="775"/>
                    <a:pt x="10800" y="2192"/>
                    <a:pt x="10800" y="4847"/>
                  </a:cubicBezTo>
                  <a:cubicBezTo>
                    <a:pt x="10800" y="7503"/>
                    <a:pt x="9969" y="11398"/>
                    <a:pt x="9277" y="14231"/>
                  </a:cubicBezTo>
                  <a:cubicBezTo>
                    <a:pt x="8585" y="17064"/>
                    <a:pt x="8031" y="18834"/>
                    <a:pt x="8446" y="19897"/>
                  </a:cubicBezTo>
                  <a:cubicBezTo>
                    <a:pt x="8862" y="20959"/>
                    <a:pt x="10246" y="21313"/>
                    <a:pt x="12600" y="20605"/>
                  </a:cubicBezTo>
                  <a:cubicBezTo>
                    <a:pt x="14954" y="19897"/>
                    <a:pt x="18277" y="18126"/>
                    <a:pt x="21600" y="16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5454649" y="5091758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5924550" y="4786958"/>
              <a:ext cx="317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305"/>
                    <a:pt x="11520" y="10611"/>
                    <a:pt x="15120" y="14211"/>
                  </a:cubicBezTo>
                  <a:cubicBezTo>
                    <a:pt x="18720" y="17811"/>
                    <a:pt x="20160" y="197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5848350" y="4786395"/>
              <a:ext cx="241300" cy="83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3411" y="15804"/>
                    <a:pt x="6821" y="10404"/>
                    <a:pt x="10232" y="6624"/>
                  </a:cubicBezTo>
                  <a:cubicBezTo>
                    <a:pt x="13642" y="2844"/>
                    <a:pt x="17053" y="684"/>
                    <a:pt x="18947" y="144"/>
                  </a:cubicBezTo>
                  <a:cubicBezTo>
                    <a:pt x="20842" y="-396"/>
                    <a:pt x="21221" y="684"/>
                    <a:pt x="21600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6019800" y="4952852"/>
              <a:ext cx="110861" cy="164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94" fill="norm" stroke="1" extrusionOk="0">
                  <a:moveTo>
                    <a:pt x="0" y="2358"/>
                  </a:moveTo>
                  <a:cubicBezTo>
                    <a:pt x="1630" y="1538"/>
                    <a:pt x="3260" y="717"/>
                    <a:pt x="5094" y="307"/>
                  </a:cubicBezTo>
                  <a:cubicBezTo>
                    <a:pt x="6928" y="-103"/>
                    <a:pt x="8966" y="-103"/>
                    <a:pt x="10800" y="307"/>
                  </a:cubicBezTo>
                  <a:cubicBezTo>
                    <a:pt x="12634" y="717"/>
                    <a:pt x="14264" y="1538"/>
                    <a:pt x="14875" y="2631"/>
                  </a:cubicBezTo>
                  <a:cubicBezTo>
                    <a:pt x="15487" y="3725"/>
                    <a:pt x="15079" y="5092"/>
                    <a:pt x="13449" y="6459"/>
                  </a:cubicBezTo>
                  <a:cubicBezTo>
                    <a:pt x="11819" y="7826"/>
                    <a:pt x="8966" y="9193"/>
                    <a:pt x="8558" y="9877"/>
                  </a:cubicBezTo>
                  <a:cubicBezTo>
                    <a:pt x="8151" y="10560"/>
                    <a:pt x="10189" y="10560"/>
                    <a:pt x="12226" y="10697"/>
                  </a:cubicBezTo>
                  <a:cubicBezTo>
                    <a:pt x="14264" y="10834"/>
                    <a:pt x="16302" y="11107"/>
                    <a:pt x="17932" y="12064"/>
                  </a:cubicBezTo>
                  <a:cubicBezTo>
                    <a:pt x="19562" y="13021"/>
                    <a:pt x="20785" y="14662"/>
                    <a:pt x="21192" y="16165"/>
                  </a:cubicBezTo>
                  <a:cubicBezTo>
                    <a:pt x="21600" y="17669"/>
                    <a:pt x="21192" y="19036"/>
                    <a:pt x="19970" y="19993"/>
                  </a:cubicBezTo>
                  <a:cubicBezTo>
                    <a:pt x="18747" y="20950"/>
                    <a:pt x="16709" y="21497"/>
                    <a:pt x="15079" y="21224"/>
                  </a:cubicBezTo>
                  <a:cubicBezTo>
                    <a:pt x="13449" y="20950"/>
                    <a:pt x="12226" y="19856"/>
                    <a:pt x="11004" y="18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6172200" y="4928474"/>
              <a:ext cx="184150" cy="183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1" fill="norm" stroke="1" extrusionOk="0">
                  <a:moveTo>
                    <a:pt x="0" y="7073"/>
                  </a:moveTo>
                  <a:cubicBezTo>
                    <a:pt x="1986" y="4646"/>
                    <a:pt x="3972" y="2219"/>
                    <a:pt x="5710" y="1005"/>
                  </a:cubicBezTo>
                  <a:cubicBezTo>
                    <a:pt x="7448" y="-208"/>
                    <a:pt x="8938" y="-208"/>
                    <a:pt x="9807" y="399"/>
                  </a:cubicBezTo>
                  <a:cubicBezTo>
                    <a:pt x="10676" y="1005"/>
                    <a:pt x="10924" y="2219"/>
                    <a:pt x="10552" y="4889"/>
                  </a:cubicBezTo>
                  <a:cubicBezTo>
                    <a:pt x="10179" y="7558"/>
                    <a:pt x="9186" y="11684"/>
                    <a:pt x="8317" y="14718"/>
                  </a:cubicBezTo>
                  <a:cubicBezTo>
                    <a:pt x="7448" y="17752"/>
                    <a:pt x="6703" y="19693"/>
                    <a:pt x="7200" y="20543"/>
                  </a:cubicBezTo>
                  <a:cubicBezTo>
                    <a:pt x="7697" y="21392"/>
                    <a:pt x="9434" y="21149"/>
                    <a:pt x="12041" y="20421"/>
                  </a:cubicBezTo>
                  <a:cubicBezTo>
                    <a:pt x="14648" y="19693"/>
                    <a:pt x="18124" y="18480"/>
                    <a:pt x="21600" y="17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6413500" y="4793308"/>
              <a:ext cx="101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6438900" y="4875858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8720"/>
                    <a:pt x="11782" y="15840"/>
                    <a:pt x="15382" y="12240"/>
                  </a:cubicBezTo>
                  <a:cubicBezTo>
                    <a:pt x="18982" y="8640"/>
                    <a:pt x="20291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6616428" y="4743452"/>
              <a:ext cx="108796" cy="17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0865" fill="norm" stroke="1" extrusionOk="0">
                  <a:moveTo>
                    <a:pt x="12051" y="5223"/>
                  </a:moveTo>
                  <a:cubicBezTo>
                    <a:pt x="10051" y="4969"/>
                    <a:pt x="8051" y="4715"/>
                    <a:pt x="5651" y="5732"/>
                  </a:cubicBezTo>
                  <a:cubicBezTo>
                    <a:pt x="3251" y="6748"/>
                    <a:pt x="451" y="9035"/>
                    <a:pt x="51" y="11703"/>
                  </a:cubicBezTo>
                  <a:cubicBezTo>
                    <a:pt x="-349" y="14372"/>
                    <a:pt x="1651" y="17421"/>
                    <a:pt x="4051" y="19200"/>
                  </a:cubicBezTo>
                  <a:cubicBezTo>
                    <a:pt x="6451" y="20979"/>
                    <a:pt x="9251" y="21487"/>
                    <a:pt x="12451" y="19962"/>
                  </a:cubicBezTo>
                  <a:cubicBezTo>
                    <a:pt x="15651" y="18438"/>
                    <a:pt x="19251" y="14880"/>
                    <a:pt x="20251" y="11576"/>
                  </a:cubicBezTo>
                  <a:cubicBezTo>
                    <a:pt x="21251" y="8273"/>
                    <a:pt x="19651" y="5223"/>
                    <a:pt x="17851" y="3191"/>
                  </a:cubicBezTo>
                  <a:cubicBezTo>
                    <a:pt x="16051" y="1158"/>
                    <a:pt x="14051" y="141"/>
                    <a:pt x="12251" y="14"/>
                  </a:cubicBezTo>
                  <a:cubicBezTo>
                    <a:pt x="10451" y="-113"/>
                    <a:pt x="8851" y="649"/>
                    <a:pt x="8851" y="1793"/>
                  </a:cubicBezTo>
                  <a:cubicBezTo>
                    <a:pt x="8851" y="2936"/>
                    <a:pt x="10451" y="4461"/>
                    <a:pt x="12051" y="5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6767877" y="4882208"/>
              <a:ext cx="1392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082"/>
                    <a:pt x="1783" y="10165"/>
                    <a:pt x="240" y="13765"/>
                  </a:cubicBezTo>
                  <a:cubicBezTo>
                    <a:pt x="-1303" y="17365"/>
                    <a:pt x="4868" y="19482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6807200" y="4873037"/>
              <a:ext cx="146050" cy="12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0" fill="norm" stroke="1" extrusionOk="0">
                  <a:moveTo>
                    <a:pt x="0" y="2514"/>
                  </a:moveTo>
                  <a:cubicBezTo>
                    <a:pt x="1252" y="1485"/>
                    <a:pt x="2504" y="457"/>
                    <a:pt x="3913" y="114"/>
                  </a:cubicBezTo>
                  <a:cubicBezTo>
                    <a:pt x="5322" y="-229"/>
                    <a:pt x="6887" y="114"/>
                    <a:pt x="8296" y="2342"/>
                  </a:cubicBezTo>
                  <a:cubicBezTo>
                    <a:pt x="9704" y="4571"/>
                    <a:pt x="10957" y="8685"/>
                    <a:pt x="10800" y="12285"/>
                  </a:cubicBezTo>
                  <a:cubicBezTo>
                    <a:pt x="10643" y="15885"/>
                    <a:pt x="9078" y="18971"/>
                    <a:pt x="9078" y="20171"/>
                  </a:cubicBezTo>
                  <a:cubicBezTo>
                    <a:pt x="9078" y="21371"/>
                    <a:pt x="10643" y="20685"/>
                    <a:pt x="12991" y="19314"/>
                  </a:cubicBezTo>
                  <a:cubicBezTo>
                    <a:pt x="15339" y="17942"/>
                    <a:pt x="18470" y="15885"/>
                    <a:pt x="21600" y="13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6946900" y="4799658"/>
              <a:ext cx="107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7007489" y="4755208"/>
              <a:ext cx="34662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9371" y="0"/>
                  </a:moveTo>
                  <a:cubicBezTo>
                    <a:pt x="5559" y="5009"/>
                    <a:pt x="1747" y="10017"/>
                    <a:pt x="477" y="13304"/>
                  </a:cubicBezTo>
                  <a:cubicBezTo>
                    <a:pt x="-794" y="16591"/>
                    <a:pt x="477" y="18157"/>
                    <a:pt x="4288" y="19252"/>
                  </a:cubicBezTo>
                  <a:cubicBezTo>
                    <a:pt x="8100" y="20348"/>
                    <a:pt x="14453" y="20974"/>
                    <a:pt x="208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7087779" y="4761558"/>
              <a:ext cx="77932" cy="136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392" fill="norm" stroke="1" extrusionOk="0">
                  <a:moveTo>
                    <a:pt x="15030" y="0"/>
                  </a:moveTo>
                  <a:cubicBezTo>
                    <a:pt x="12188" y="332"/>
                    <a:pt x="9346" y="665"/>
                    <a:pt x="6788" y="3323"/>
                  </a:cubicBezTo>
                  <a:cubicBezTo>
                    <a:pt x="4230" y="5982"/>
                    <a:pt x="1957" y="10966"/>
                    <a:pt x="820" y="14289"/>
                  </a:cubicBezTo>
                  <a:cubicBezTo>
                    <a:pt x="-317" y="17612"/>
                    <a:pt x="-317" y="19274"/>
                    <a:pt x="1104" y="20271"/>
                  </a:cubicBezTo>
                  <a:cubicBezTo>
                    <a:pt x="2525" y="21268"/>
                    <a:pt x="5367" y="21600"/>
                    <a:pt x="8209" y="21268"/>
                  </a:cubicBezTo>
                  <a:cubicBezTo>
                    <a:pt x="11051" y="20935"/>
                    <a:pt x="13894" y="19938"/>
                    <a:pt x="16167" y="17280"/>
                  </a:cubicBezTo>
                  <a:cubicBezTo>
                    <a:pt x="18441" y="14622"/>
                    <a:pt x="20146" y="10302"/>
                    <a:pt x="20715" y="7145"/>
                  </a:cubicBezTo>
                  <a:cubicBezTo>
                    <a:pt x="21283" y="3988"/>
                    <a:pt x="20715" y="1994"/>
                    <a:pt x="19009" y="1163"/>
                  </a:cubicBezTo>
                  <a:cubicBezTo>
                    <a:pt x="17304" y="332"/>
                    <a:pt x="14462" y="665"/>
                    <a:pt x="11620" y="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7162800" y="4907608"/>
              <a:ext cx="120650" cy="100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0"/>
                  </a:moveTo>
                  <a:cubicBezTo>
                    <a:pt x="1895" y="0"/>
                    <a:pt x="3789" y="0"/>
                    <a:pt x="5684" y="450"/>
                  </a:cubicBezTo>
                  <a:cubicBezTo>
                    <a:pt x="7579" y="900"/>
                    <a:pt x="9474" y="1800"/>
                    <a:pt x="10421" y="3375"/>
                  </a:cubicBezTo>
                  <a:cubicBezTo>
                    <a:pt x="11368" y="4950"/>
                    <a:pt x="11368" y="7200"/>
                    <a:pt x="10611" y="9225"/>
                  </a:cubicBezTo>
                  <a:cubicBezTo>
                    <a:pt x="9853" y="11250"/>
                    <a:pt x="8337" y="13050"/>
                    <a:pt x="7200" y="15075"/>
                  </a:cubicBezTo>
                  <a:cubicBezTo>
                    <a:pt x="6063" y="17100"/>
                    <a:pt x="5305" y="19350"/>
                    <a:pt x="5874" y="20475"/>
                  </a:cubicBezTo>
                  <a:cubicBezTo>
                    <a:pt x="6442" y="21600"/>
                    <a:pt x="8337" y="21600"/>
                    <a:pt x="11179" y="20250"/>
                  </a:cubicBezTo>
                  <a:cubicBezTo>
                    <a:pt x="14021" y="18900"/>
                    <a:pt x="17811" y="16200"/>
                    <a:pt x="21600" y="13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7277100" y="4901258"/>
              <a:ext cx="127000" cy="102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0"/>
                  </a:moveTo>
                  <a:cubicBezTo>
                    <a:pt x="1800" y="0"/>
                    <a:pt x="3600" y="0"/>
                    <a:pt x="5220" y="661"/>
                  </a:cubicBezTo>
                  <a:cubicBezTo>
                    <a:pt x="6840" y="1322"/>
                    <a:pt x="8280" y="2645"/>
                    <a:pt x="8640" y="5510"/>
                  </a:cubicBezTo>
                  <a:cubicBezTo>
                    <a:pt x="9000" y="8376"/>
                    <a:pt x="8280" y="12784"/>
                    <a:pt x="7380" y="15869"/>
                  </a:cubicBezTo>
                  <a:cubicBezTo>
                    <a:pt x="6480" y="18955"/>
                    <a:pt x="5400" y="20718"/>
                    <a:pt x="6120" y="21159"/>
                  </a:cubicBezTo>
                  <a:cubicBezTo>
                    <a:pt x="6840" y="21600"/>
                    <a:pt x="9360" y="20718"/>
                    <a:pt x="12240" y="19616"/>
                  </a:cubicBezTo>
                  <a:cubicBezTo>
                    <a:pt x="15120" y="18514"/>
                    <a:pt x="18360" y="17192"/>
                    <a:pt x="21600" y="15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7353300" y="4780608"/>
              <a:ext cx="825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960"/>
                    <a:pt x="6646" y="1920"/>
                    <a:pt x="9138" y="3960"/>
                  </a:cubicBezTo>
                  <a:cubicBezTo>
                    <a:pt x="11631" y="6000"/>
                    <a:pt x="13292" y="9120"/>
                    <a:pt x="15231" y="12240"/>
                  </a:cubicBezTo>
                  <a:cubicBezTo>
                    <a:pt x="17169" y="15360"/>
                    <a:pt x="19385" y="184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4477600" y="2413769"/>
              <a:ext cx="278550" cy="494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04" fill="norm" stroke="1" extrusionOk="0">
                  <a:moveTo>
                    <a:pt x="20061" y="1024"/>
                  </a:moveTo>
                  <a:cubicBezTo>
                    <a:pt x="20552" y="567"/>
                    <a:pt x="21043" y="109"/>
                    <a:pt x="20634" y="18"/>
                  </a:cubicBezTo>
                  <a:cubicBezTo>
                    <a:pt x="20225" y="-74"/>
                    <a:pt x="18916" y="201"/>
                    <a:pt x="16052" y="658"/>
                  </a:cubicBezTo>
                  <a:cubicBezTo>
                    <a:pt x="13189" y="1116"/>
                    <a:pt x="8770" y="1757"/>
                    <a:pt x="5989" y="2214"/>
                  </a:cubicBezTo>
                  <a:cubicBezTo>
                    <a:pt x="3207" y="2672"/>
                    <a:pt x="2061" y="2946"/>
                    <a:pt x="1407" y="3312"/>
                  </a:cubicBezTo>
                  <a:cubicBezTo>
                    <a:pt x="752" y="3679"/>
                    <a:pt x="589" y="4136"/>
                    <a:pt x="589" y="5646"/>
                  </a:cubicBezTo>
                  <a:cubicBezTo>
                    <a:pt x="589" y="7157"/>
                    <a:pt x="752" y="9719"/>
                    <a:pt x="670" y="12236"/>
                  </a:cubicBezTo>
                  <a:cubicBezTo>
                    <a:pt x="589" y="14753"/>
                    <a:pt x="261" y="17224"/>
                    <a:pt x="98" y="18780"/>
                  </a:cubicBezTo>
                  <a:cubicBezTo>
                    <a:pt x="-66" y="20336"/>
                    <a:pt x="-66" y="20977"/>
                    <a:pt x="425" y="21251"/>
                  </a:cubicBezTo>
                  <a:cubicBezTo>
                    <a:pt x="916" y="21526"/>
                    <a:pt x="1898" y="21434"/>
                    <a:pt x="5007" y="20931"/>
                  </a:cubicBezTo>
                  <a:cubicBezTo>
                    <a:pt x="8116" y="20428"/>
                    <a:pt x="13352" y="19512"/>
                    <a:pt x="16461" y="18963"/>
                  </a:cubicBezTo>
                  <a:cubicBezTo>
                    <a:pt x="19570" y="18414"/>
                    <a:pt x="20552" y="18231"/>
                    <a:pt x="21534" y="180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4475618" y="2723208"/>
              <a:ext cx="210682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059" y="21600"/>
                  </a:moveTo>
                  <a:cubicBezTo>
                    <a:pt x="979" y="19200"/>
                    <a:pt x="-101" y="16800"/>
                    <a:pt x="7" y="14700"/>
                  </a:cubicBezTo>
                  <a:cubicBezTo>
                    <a:pt x="115" y="12600"/>
                    <a:pt x="1411" y="10800"/>
                    <a:pt x="5191" y="8400"/>
                  </a:cubicBezTo>
                  <a:cubicBezTo>
                    <a:pt x="8971" y="6000"/>
                    <a:pt x="15235" y="3000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4870449" y="2723208"/>
              <a:ext cx="1233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800" y="0"/>
                  </a:moveTo>
                  <a:cubicBezTo>
                    <a:pt x="14400" y="5891"/>
                    <a:pt x="18000" y="11782"/>
                    <a:pt x="19800" y="15273"/>
                  </a:cubicBezTo>
                  <a:cubicBezTo>
                    <a:pt x="21600" y="18764"/>
                    <a:pt x="21600" y="19855"/>
                    <a:pt x="18000" y="20509"/>
                  </a:cubicBezTo>
                  <a:cubicBezTo>
                    <a:pt x="14400" y="21164"/>
                    <a:pt x="7200" y="213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4953000" y="2786708"/>
              <a:ext cx="190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109"/>
                    <a:pt x="9600" y="12218"/>
                    <a:pt x="13200" y="15818"/>
                  </a:cubicBezTo>
                  <a:cubicBezTo>
                    <a:pt x="16800" y="19418"/>
                    <a:pt x="19200" y="20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0" y="5758773"/>
              <a:ext cx="12007850" cy="406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6" fill="norm" stroke="1" extrusionOk="0">
                  <a:moveTo>
                    <a:pt x="0" y="21586"/>
                  </a:moveTo>
                  <a:cubicBezTo>
                    <a:pt x="129" y="21248"/>
                    <a:pt x="259" y="20911"/>
                    <a:pt x="388" y="20630"/>
                  </a:cubicBezTo>
                  <a:cubicBezTo>
                    <a:pt x="518" y="20349"/>
                    <a:pt x="647" y="20124"/>
                    <a:pt x="782" y="19842"/>
                  </a:cubicBezTo>
                  <a:cubicBezTo>
                    <a:pt x="918" y="19561"/>
                    <a:pt x="1058" y="19223"/>
                    <a:pt x="1197" y="18830"/>
                  </a:cubicBezTo>
                  <a:cubicBezTo>
                    <a:pt x="1336" y="18436"/>
                    <a:pt x="1474" y="17986"/>
                    <a:pt x="1624" y="17480"/>
                  </a:cubicBezTo>
                  <a:cubicBezTo>
                    <a:pt x="1774" y="16974"/>
                    <a:pt x="1938" y="16411"/>
                    <a:pt x="2090" y="15905"/>
                  </a:cubicBezTo>
                  <a:cubicBezTo>
                    <a:pt x="2243" y="15399"/>
                    <a:pt x="2384" y="14949"/>
                    <a:pt x="2530" y="14442"/>
                  </a:cubicBezTo>
                  <a:cubicBezTo>
                    <a:pt x="2677" y="13936"/>
                    <a:pt x="2829" y="13374"/>
                    <a:pt x="2983" y="12867"/>
                  </a:cubicBezTo>
                  <a:cubicBezTo>
                    <a:pt x="3137" y="12361"/>
                    <a:pt x="3293" y="11911"/>
                    <a:pt x="3450" y="11461"/>
                  </a:cubicBezTo>
                  <a:cubicBezTo>
                    <a:pt x="3606" y="11011"/>
                    <a:pt x="3762" y="10561"/>
                    <a:pt x="3895" y="10167"/>
                  </a:cubicBezTo>
                  <a:cubicBezTo>
                    <a:pt x="4028" y="9774"/>
                    <a:pt x="4139" y="9436"/>
                    <a:pt x="4253" y="9099"/>
                  </a:cubicBezTo>
                  <a:cubicBezTo>
                    <a:pt x="4367" y="8761"/>
                    <a:pt x="4485" y="8424"/>
                    <a:pt x="4603" y="8142"/>
                  </a:cubicBezTo>
                  <a:cubicBezTo>
                    <a:pt x="4721" y="7861"/>
                    <a:pt x="4839" y="7636"/>
                    <a:pt x="4959" y="7355"/>
                  </a:cubicBezTo>
                  <a:cubicBezTo>
                    <a:pt x="5079" y="7074"/>
                    <a:pt x="5201" y="6736"/>
                    <a:pt x="5329" y="6455"/>
                  </a:cubicBezTo>
                  <a:cubicBezTo>
                    <a:pt x="5456" y="6174"/>
                    <a:pt x="5589" y="5949"/>
                    <a:pt x="5761" y="5667"/>
                  </a:cubicBezTo>
                  <a:cubicBezTo>
                    <a:pt x="5932" y="5386"/>
                    <a:pt x="6142" y="5049"/>
                    <a:pt x="6311" y="4767"/>
                  </a:cubicBezTo>
                  <a:cubicBezTo>
                    <a:pt x="6480" y="4486"/>
                    <a:pt x="6610" y="4261"/>
                    <a:pt x="6741" y="4092"/>
                  </a:cubicBezTo>
                  <a:cubicBezTo>
                    <a:pt x="6873" y="3924"/>
                    <a:pt x="7006" y="3811"/>
                    <a:pt x="7147" y="3699"/>
                  </a:cubicBezTo>
                  <a:cubicBezTo>
                    <a:pt x="7288" y="3586"/>
                    <a:pt x="7436" y="3474"/>
                    <a:pt x="7575" y="3361"/>
                  </a:cubicBezTo>
                  <a:cubicBezTo>
                    <a:pt x="7714" y="3249"/>
                    <a:pt x="7843" y="3136"/>
                    <a:pt x="7984" y="3080"/>
                  </a:cubicBezTo>
                  <a:cubicBezTo>
                    <a:pt x="8125" y="3024"/>
                    <a:pt x="8278" y="3024"/>
                    <a:pt x="8422" y="3024"/>
                  </a:cubicBezTo>
                  <a:cubicBezTo>
                    <a:pt x="8567" y="3024"/>
                    <a:pt x="8704" y="3024"/>
                    <a:pt x="8841" y="3024"/>
                  </a:cubicBezTo>
                  <a:cubicBezTo>
                    <a:pt x="8978" y="3024"/>
                    <a:pt x="9115" y="3024"/>
                    <a:pt x="9258" y="3024"/>
                  </a:cubicBezTo>
                  <a:cubicBezTo>
                    <a:pt x="9401" y="3024"/>
                    <a:pt x="9549" y="3024"/>
                    <a:pt x="9696" y="3024"/>
                  </a:cubicBezTo>
                  <a:cubicBezTo>
                    <a:pt x="9842" y="3024"/>
                    <a:pt x="9987" y="3024"/>
                    <a:pt x="10132" y="2967"/>
                  </a:cubicBezTo>
                  <a:cubicBezTo>
                    <a:pt x="10276" y="2911"/>
                    <a:pt x="10421" y="2799"/>
                    <a:pt x="10566" y="2686"/>
                  </a:cubicBezTo>
                  <a:cubicBezTo>
                    <a:pt x="10711" y="2574"/>
                    <a:pt x="10855" y="2461"/>
                    <a:pt x="11002" y="2405"/>
                  </a:cubicBezTo>
                  <a:cubicBezTo>
                    <a:pt x="11148" y="2349"/>
                    <a:pt x="11297" y="2349"/>
                    <a:pt x="11447" y="2236"/>
                  </a:cubicBezTo>
                  <a:cubicBezTo>
                    <a:pt x="11598" y="2124"/>
                    <a:pt x="11750" y="1899"/>
                    <a:pt x="11902" y="1730"/>
                  </a:cubicBezTo>
                  <a:cubicBezTo>
                    <a:pt x="12055" y="1561"/>
                    <a:pt x="12207" y="1449"/>
                    <a:pt x="12361" y="1336"/>
                  </a:cubicBezTo>
                  <a:cubicBezTo>
                    <a:pt x="12515" y="1224"/>
                    <a:pt x="12671" y="1111"/>
                    <a:pt x="12829" y="999"/>
                  </a:cubicBezTo>
                  <a:cubicBezTo>
                    <a:pt x="12987" y="886"/>
                    <a:pt x="13147" y="774"/>
                    <a:pt x="13307" y="661"/>
                  </a:cubicBezTo>
                  <a:cubicBezTo>
                    <a:pt x="13467" y="549"/>
                    <a:pt x="13627" y="436"/>
                    <a:pt x="13785" y="380"/>
                  </a:cubicBezTo>
                  <a:cubicBezTo>
                    <a:pt x="13943" y="324"/>
                    <a:pt x="14099" y="324"/>
                    <a:pt x="14257" y="267"/>
                  </a:cubicBezTo>
                  <a:cubicBezTo>
                    <a:pt x="14415" y="211"/>
                    <a:pt x="14575" y="99"/>
                    <a:pt x="14729" y="42"/>
                  </a:cubicBezTo>
                  <a:cubicBezTo>
                    <a:pt x="14884" y="-14"/>
                    <a:pt x="15032" y="-14"/>
                    <a:pt x="15182" y="42"/>
                  </a:cubicBezTo>
                  <a:cubicBezTo>
                    <a:pt x="15333" y="99"/>
                    <a:pt x="15485" y="211"/>
                    <a:pt x="15636" y="324"/>
                  </a:cubicBezTo>
                  <a:cubicBezTo>
                    <a:pt x="15786" y="436"/>
                    <a:pt x="15934" y="549"/>
                    <a:pt x="16083" y="717"/>
                  </a:cubicBezTo>
                  <a:cubicBezTo>
                    <a:pt x="16231" y="886"/>
                    <a:pt x="16380" y="1111"/>
                    <a:pt x="16525" y="1280"/>
                  </a:cubicBezTo>
                  <a:cubicBezTo>
                    <a:pt x="16669" y="1449"/>
                    <a:pt x="16810" y="1561"/>
                    <a:pt x="16951" y="1674"/>
                  </a:cubicBezTo>
                  <a:cubicBezTo>
                    <a:pt x="17092" y="1786"/>
                    <a:pt x="17233" y="1899"/>
                    <a:pt x="17379" y="2011"/>
                  </a:cubicBezTo>
                  <a:cubicBezTo>
                    <a:pt x="17526" y="2124"/>
                    <a:pt x="17678" y="2236"/>
                    <a:pt x="17827" y="2292"/>
                  </a:cubicBezTo>
                  <a:cubicBezTo>
                    <a:pt x="17975" y="2349"/>
                    <a:pt x="18120" y="2349"/>
                    <a:pt x="18261" y="2349"/>
                  </a:cubicBezTo>
                  <a:cubicBezTo>
                    <a:pt x="18402" y="2349"/>
                    <a:pt x="18539" y="2349"/>
                    <a:pt x="18710" y="2349"/>
                  </a:cubicBezTo>
                  <a:cubicBezTo>
                    <a:pt x="18881" y="2349"/>
                    <a:pt x="19087" y="2349"/>
                    <a:pt x="19256" y="2349"/>
                  </a:cubicBezTo>
                  <a:cubicBezTo>
                    <a:pt x="19426" y="2349"/>
                    <a:pt x="19559" y="2349"/>
                    <a:pt x="19689" y="2349"/>
                  </a:cubicBezTo>
                  <a:cubicBezTo>
                    <a:pt x="19818" y="2349"/>
                    <a:pt x="19944" y="2349"/>
                    <a:pt x="20085" y="2349"/>
                  </a:cubicBezTo>
                  <a:cubicBezTo>
                    <a:pt x="20225" y="2349"/>
                    <a:pt x="20382" y="2349"/>
                    <a:pt x="20547" y="2349"/>
                  </a:cubicBezTo>
                  <a:cubicBezTo>
                    <a:pt x="20713" y="2349"/>
                    <a:pt x="20888" y="2349"/>
                    <a:pt x="21065" y="2405"/>
                  </a:cubicBezTo>
                  <a:cubicBezTo>
                    <a:pt x="21242" y="2461"/>
                    <a:pt x="21421" y="2574"/>
                    <a:pt x="21600" y="26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1199580" y="6232642"/>
              <a:ext cx="191070" cy="323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08" fill="norm" stroke="1" extrusionOk="0">
                  <a:moveTo>
                    <a:pt x="21427" y="561"/>
                  </a:moveTo>
                  <a:cubicBezTo>
                    <a:pt x="18579" y="281"/>
                    <a:pt x="15730" y="0"/>
                    <a:pt x="13001" y="0"/>
                  </a:cubicBezTo>
                  <a:cubicBezTo>
                    <a:pt x="10271" y="0"/>
                    <a:pt x="7660" y="281"/>
                    <a:pt x="6236" y="771"/>
                  </a:cubicBezTo>
                  <a:cubicBezTo>
                    <a:pt x="4812" y="1262"/>
                    <a:pt x="4574" y="1964"/>
                    <a:pt x="3981" y="4348"/>
                  </a:cubicBezTo>
                  <a:cubicBezTo>
                    <a:pt x="3387" y="6732"/>
                    <a:pt x="2438" y="10800"/>
                    <a:pt x="1845" y="13395"/>
                  </a:cubicBezTo>
                  <a:cubicBezTo>
                    <a:pt x="1251" y="15990"/>
                    <a:pt x="1014" y="17112"/>
                    <a:pt x="658" y="18094"/>
                  </a:cubicBezTo>
                  <a:cubicBezTo>
                    <a:pt x="302" y="19075"/>
                    <a:pt x="-173" y="19917"/>
                    <a:pt x="64" y="20548"/>
                  </a:cubicBezTo>
                  <a:cubicBezTo>
                    <a:pt x="302" y="21179"/>
                    <a:pt x="1251" y="21600"/>
                    <a:pt x="3981" y="21319"/>
                  </a:cubicBezTo>
                  <a:cubicBezTo>
                    <a:pt x="6711" y="21039"/>
                    <a:pt x="11220" y="20057"/>
                    <a:pt x="15730" y="190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1193800" y="6431608"/>
              <a:ext cx="120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5600"/>
                    <a:pt x="2274" y="9600"/>
                    <a:pt x="5874" y="6000"/>
                  </a:cubicBezTo>
                  <a:cubicBezTo>
                    <a:pt x="9474" y="2400"/>
                    <a:pt x="1553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1447800" y="6501458"/>
              <a:ext cx="63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1524000" y="6520508"/>
              <a:ext cx="190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1676400" y="6333681"/>
              <a:ext cx="19050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760" y="12302"/>
                    <a:pt x="11520" y="4448"/>
                    <a:pt x="15120" y="1502"/>
                  </a:cubicBezTo>
                  <a:cubicBezTo>
                    <a:pt x="18720" y="-1443"/>
                    <a:pt x="2016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1701800" y="6450658"/>
              <a:ext cx="171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6200"/>
                    <a:pt x="8533" y="10800"/>
                    <a:pt x="12133" y="7200"/>
                  </a:cubicBezTo>
                  <a:cubicBezTo>
                    <a:pt x="15733" y="3600"/>
                    <a:pt x="1866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7708900" y="4679008"/>
              <a:ext cx="254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640"/>
                    <a:pt x="10800" y="9280"/>
                    <a:pt x="14400" y="12880"/>
                  </a:cubicBezTo>
                  <a:cubicBezTo>
                    <a:pt x="18000" y="16480"/>
                    <a:pt x="19800" y="190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7620705" y="4666308"/>
              <a:ext cx="265996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453" y="21600"/>
                  </a:moveTo>
                  <a:cubicBezTo>
                    <a:pt x="113" y="18600"/>
                    <a:pt x="-227" y="15600"/>
                    <a:pt x="198" y="13200"/>
                  </a:cubicBezTo>
                  <a:cubicBezTo>
                    <a:pt x="623" y="10800"/>
                    <a:pt x="1814" y="9000"/>
                    <a:pt x="4790" y="6900"/>
                  </a:cubicBezTo>
                  <a:cubicBezTo>
                    <a:pt x="7767" y="4800"/>
                    <a:pt x="12529" y="2400"/>
                    <a:pt x="15590" y="1200"/>
                  </a:cubicBezTo>
                  <a:cubicBezTo>
                    <a:pt x="18652" y="0"/>
                    <a:pt x="20012" y="0"/>
                    <a:pt x="213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7829550" y="4847028"/>
              <a:ext cx="100318" cy="20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73" fill="norm" stroke="1" extrusionOk="0">
                  <a:moveTo>
                    <a:pt x="0" y="4324"/>
                  </a:moveTo>
                  <a:cubicBezTo>
                    <a:pt x="0" y="3222"/>
                    <a:pt x="0" y="2120"/>
                    <a:pt x="1125" y="1349"/>
                  </a:cubicBezTo>
                  <a:cubicBezTo>
                    <a:pt x="2250" y="577"/>
                    <a:pt x="4500" y="136"/>
                    <a:pt x="6975" y="26"/>
                  </a:cubicBezTo>
                  <a:cubicBezTo>
                    <a:pt x="9450" y="-84"/>
                    <a:pt x="12150" y="136"/>
                    <a:pt x="13725" y="908"/>
                  </a:cubicBezTo>
                  <a:cubicBezTo>
                    <a:pt x="15300" y="1679"/>
                    <a:pt x="15750" y="3002"/>
                    <a:pt x="15300" y="4104"/>
                  </a:cubicBezTo>
                  <a:cubicBezTo>
                    <a:pt x="14850" y="5206"/>
                    <a:pt x="13500" y="6087"/>
                    <a:pt x="11925" y="6859"/>
                  </a:cubicBezTo>
                  <a:cubicBezTo>
                    <a:pt x="10350" y="7630"/>
                    <a:pt x="8550" y="8292"/>
                    <a:pt x="8775" y="8732"/>
                  </a:cubicBezTo>
                  <a:cubicBezTo>
                    <a:pt x="9000" y="9173"/>
                    <a:pt x="11250" y="9394"/>
                    <a:pt x="13725" y="10496"/>
                  </a:cubicBezTo>
                  <a:cubicBezTo>
                    <a:pt x="16200" y="11598"/>
                    <a:pt x="18900" y="13581"/>
                    <a:pt x="20250" y="15124"/>
                  </a:cubicBezTo>
                  <a:cubicBezTo>
                    <a:pt x="21600" y="16667"/>
                    <a:pt x="21600" y="17769"/>
                    <a:pt x="20700" y="18761"/>
                  </a:cubicBezTo>
                  <a:cubicBezTo>
                    <a:pt x="19800" y="19753"/>
                    <a:pt x="18000" y="20634"/>
                    <a:pt x="15975" y="21075"/>
                  </a:cubicBezTo>
                  <a:cubicBezTo>
                    <a:pt x="13950" y="21516"/>
                    <a:pt x="11700" y="21516"/>
                    <a:pt x="10575" y="20745"/>
                  </a:cubicBezTo>
                  <a:cubicBezTo>
                    <a:pt x="9450" y="19973"/>
                    <a:pt x="9450" y="18430"/>
                    <a:pt x="9450" y="16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7962899" y="4865275"/>
              <a:ext cx="102141" cy="20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28" fill="norm" stroke="1" extrusionOk="0">
                  <a:moveTo>
                    <a:pt x="0" y="3672"/>
                  </a:moveTo>
                  <a:cubicBezTo>
                    <a:pt x="441" y="2592"/>
                    <a:pt x="882" y="1512"/>
                    <a:pt x="2204" y="864"/>
                  </a:cubicBezTo>
                  <a:cubicBezTo>
                    <a:pt x="3527" y="216"/>
                    <a:pt x="5731" y="0"/>
                    <a:pt x="8596" y="0"/>
                  </a:cubicBezTo>
                  <a:cubicBezTo>
                    <a:pt x="11461" y="0"/>
                    <a:pt x="14988" y="216"/>
                    <a:pt x="17192" y="864"/>
                  </a:cubicBezTo>
                  <a:cubicBezTo>
                    <a:pt x="19396" y="1512"/>
                    <a:pt x="20278" y="2592"/>
                    <a:pt x="20057" y="3564"/>
                  </a:cubicBezTo>
                  <a:cubicBezTo>
                    <a:pt x="19837" y="4536"/>
                    <a:pt x="18514" y="5400"/>
                    <a:pt x="16971" y="6156"/>
                  </a:cubicBezTo>
                  <a:cubicBezTo>
                    <a:pt x="15429" y="6912"/>
                    <a:pt x="13665" y="7560"/>
                    <a:pt x="13665" y="8208"/>
                  </a:cubicBezTo>
                  <a:cubicBezTo>
                    <a:pt x="13665" y="8856"/>
                    <a:pt x="15429" y="9504"/>
                    <a:pt x="17192" y="10260"/>
                  </a:cubicBezTo>
                  <a:cubicBezTo>
                    <a:pt x="18955" y="11016"/>
                    <a:pt x="20718" y="11880"/>
                    <a:pt x="21159" y="13716"/>
                  </a:cubicBezTo>
                  <a:cubicBezTo>
                    <a:pt x="21600" y="15552"/>
                    <a:pt x="20718" y="18360"/>
                    <a:pt x="18955" y="19872"/>
                  </a:cubicBezTo>
                  <a:cubicBezTo>
                    <a:pt x="17192" y="21384"/>
                    <a:pt x="14547" y="21600"/>
                    <a:pt x="13004" y="21060"/>
                  </a:cubicBezTo>
                  <a:cubicBezTo>
                    <a:pt x="11461" y="20520"/>
                    <a:pt x="11020" y="19224"/>
                    <a:pt x="10580" y="17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8223250" y="4769610"/>
              <a:ext cx="139700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3600" y="11153"/>
                    <a:pt x="7200" y="2153"/>
                    <a:pt x="10800" y="353"/>
                  </a:cubicBezTo>
                  <a:cubicBezTo>
                    <a:pt x="14400" y="-1447"/>
                    <a:pt x="180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8255000" y="4869508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8591549" y="4619742"/>
              <a:ext cx="42335" cy="28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88"/>
                  </a:moveTo>
                  <a:cubicBezTo>
                    <a:pt x="4320" y="794"/>
                    <a:pt x="8640" y="0"/>
                    <a:pt x="11880" y="0"/>
                  </a:cubicBezTo>
                  <a:cubicBezTo>
                    <a:pt x="15120" y="0"/>
                    <a:pt x="17280" y="794"/>
                    <a:pt x="18900" y="3574"/>
                  </a:cubicBezTo>
                  <a:cubicBezTo>
                    <a:pt x="20520" y="6353"/>
                    <a:pt x="21600" y="11118"/>
                    <a:pt x="21600" y="14453"/>
                  </a:cubicBezTo>
                  <a:cubicBezTo>
                    <a:pt x="21600" y="17788"/>
                    <a:pt x="20520" y="19694"/>
                    <a:pt x="19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8521700" y="4616730"/>
              <a:ext cx="228600" cy="100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21340"/>
                  </a:moveTo>
                  <a:cubicBezTo>
                    <a:pt x="1600" y="17740"/>
                    <a:pt x="3200" y="14140"/>
                    <a:pt x="6200" y="10540"/>
                  </a:cubicBezTo>
                  <a:cubicBezTo>
                    <a:pt x="9200" y="6940"/>
                    <a:pt x="13600" y="3340"/>
                    <a:pt x="16300" y="1540"/>
                  </a:cubicBezTo>
                  <a:cubicBezTo>
                    <a:pt x="19000" y="-260"/>
                    <a:pt x="20000" y="-260"/>
                    <a:pt x="20600" y="415"/>
                  </a:cubicBezTo>
                  <a:cubicBezTo>
                    <a:pt x="21200" y="1090"/>
                    <a:pt x="21400" y="2440"/>
                    <a:pt x="21600" y="3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8737600" y="4837758"/>
              <a:ext cx="1392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5472"/>
                    <a:pt x="18514" y="10944"/>
                    <a:pt x="20057" y="14544"/>
                  </a:cubicBezTo>
                  <a:cubicBezTo>
                    <a:pt x="21600" y="18144"/>
                    <a:pt x="15429" y="19872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8794750" y="4822942"/>
              <a:ext cx="122853" cy="172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24" fill="norm" stroke="1" extrusionOk="0">
                  <a:moveTo>
                    <a:pt x="0" y="5726"/>
                  </a:moveTo>
                  <a:cubicBezTo>
                    <a:pt x="2563" y="3904"/>
                    <a:pt x="5125" y="2082"/>
                    <a:pt x="7688" y="1041"/>
                  </a:cubicBezTo>
                  <a:cubicBezTo>
                    <a:pt x="10251" y="0"/>
                    <a:pt x="12814" y="-260"/>
                    <a:pt x="14461" y="260"/>
                  </a:cubicBezTo>
                  <a:cubicBezTo>
                    <a:pt x="16108" y="781"/>
                    <a:pt x="16841" y="2082"/>
                    <a:pt x="16841" y="3383"/>
                  </a:cubicBezTo>
                  <a:cubicBezTo>
                    <a:pt x="16841" y="4685"/>
                    <a:pt x="16108" y="5986"/>
                    <a:pt x="15010" y="7157"/>
                  </a:cubicBezTo>
                  <a:cubicBezTo>
                    <a:pt x="13912" y="8328"/>
                    <a:pt x="12447" y="9369"/>
                    <a:pt x="12447" y="10280"/>
                  </a:cubicBezTo>
                  <a:cubicBezTo>
                    <a:pt x="12447" y="11191"/>
                    <a:pt x="13912" y="11971"/>
                    <a:pt x="15559" y="12622"/>
                  </a:cubicBezTo>
                  <a:cubicBezTo>
                    <a:pt x="17207" y="13273"/>
                    <a:pt x="19037" y="13793"/>
                    <a:pt x="20136" y="14964"/>
                  </a:cubicBezTo>
                  <a:cubicBezTo>
                    <a:pt x="21234" y="16135"/>
                    <a:pt x="21600" y="17957"/>
                    <a:pt x="20868" y="19258"/>
                  </a:cubicBezTo>
                  <a:cubicBezTo>
                    <a:pt x="20136" y="20559"/>
                    <a:pt x="18305" y="21340"/>
                    <a:pt x="15193" y="21210"/>
                  </a:cubicBezTo>
                  <a:cubicBezTo>
                    <a:pt x="12081" y="21080"/>
                    <a:pt x="7688" y="20039"/>
                    <a:pt x="3295" y="18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8997950" y="4780608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9105899" y="4736158"/>
              <a:ext cx="25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6271"/>
                    <a:pt x="3600" y="12542"/>
                    <a:pt x="7200" y="16142"/>
                  </a:cubicBezTo>
                  <a:cubicBezTo>
                    <a:pt x="10800" y="19742"/>
                    <a:pt x="16200" y="206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9290049" y="4691708"/>
              <a:ext cx="63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9188450" y="4685358"/>
              <a:ext cx="2540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062"/>
                    <a:pt x="5760" y="10523"/>
                    <a:pt x="9360" y="6923"/>
                  </a:cubicBezTo>
                  <a:cubicBezTo>
                    <a:pt x="12960" y="3323"/>
                    <a:pt x="1728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9366250" y="4857659"/>
              <a:ext cx="152400" cy="118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2122"/>
                  </a:moveTo>
                  <a:cubicBezTo>
                    <a:pt x="1500" y="1364"/>
                    <a:pt x="3000" y="606"/>
                    <a:pt x="4650" y="227"/>
                  </a:cubicBezTo>
                  <a:cubicBezTo>
                    <a:pt x="6300" y="-152"/>
                    <a:pt x="8100" y="-152"/>
                    <a:pt x="9150" y="985"/>
                  </a:cubicBezTo>
                  <a:cubicBezTo>
                    <a:pt x="10200" y="2122"/>
                    <a:pt x="10500" y="4395"/>
                    <a:pt x="9900" y="7237"/>
                  </a:cubicBezTo>
                  <a:cubicBezTo>
                    <a:pt x="9300" y="10080"/>
                    <a:pt x="7800" y="13490"/>
                    <a:pt x="6600" y="15953"/>
                  </a:cubicBezTo>
                  <a:cubicBezTo>
                    <a:pt x="5400" y="18416"/>
                    <a:pt x="4500" y="19932"/>
                    <a:pt x="4800" y="20690"/>
                  </a:cubicBezTo>
                  <a:cubicBezTo>
                    <a:pt x="5100" y="21448"/>
                    <a:pt x="6600" y="21448"/>
                    <a:pt x="9600" y="20501"/>
                  </a:cubicBezTo>
                  <a:cubicBezTo>
                    <a:pt x="12600" y="19553"/>
                    <a:pt x="17100" y="17659"/>
                    <a:pt x="21600" y="15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9524999" y="4851370"/>
              <a:ext cx="100422" cy="154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67" fill="norm" stroke="1" extrusionOk="0">
                  <a:moveTo>
                    <a:pt x="0" y="3377"/>
                  </a:moveTo>
                  <a:cubicBezTo>
                    <a:pt x="1350" y="2209"/>
                    <a:pt x="2700" y="1042"/>
                    <a:pt x="4500" y="458"/>
                  </a:cubicBezTo>
                  <a:cubicBezTo>
                    <a:pt x="6300" y="-126"/>
                    <a:pt x="8550" y="-126"/>
                    <a:pt x="10575" y="312"/>
                  </a:cubicBezTo>
                  <a:cubicBezTo>
                    <a:pt x="12600" y="750"/>
                    <a:pt x="14400" y="1625"/>
                    <a:pt x="15300" y="2793"/>
                  </a:cubicBezTo>
                  <a:cubicBezTo>
                    <a:pt x="16200" y="3960"/>
                    <a:pt x="16200" y="5420"/>
                    <a:pt x="15075" y="6733"/>
                  </a:cubicBezTo>
                  <a:cubicBezTo>
                    <a:pt x="13950" y="8047"/>
                    <a:pt x="11700" y="9215"/>
                    <a:pt x="11700" y="10236"/>
                  </a:cubicBezTo>
                  <a:cubicBezTo>
                    <a:pt x="11700" y="11258"/>
                    <a:pt x="13950" y="12133"/>
                    <a:pt x="15975" y="13009"/>
                  </a:cubicBezTo>
                  <a:cubicBezTo>
                    <a:pt x="18000" y="13885"/>
                    <a:pt x="19800" y="14760"/>
                    <a:pt x="20700" y="15928"/>
                  </a:cubicBezTo>
                  <a:cubicBezTo>
                    <a:pt x="21600" y="17096"/>
                    <a:pt x="21600" y="18555"/>
                    <a:pt x="20475" y="19577"/>
                  </a:cubicBezTo>
                  <a:cubicBezTo>
                    <a:pt x="19350" y="20598"/>
                    <a:pt x="17100" y="21182"/>
                    <a:pt x="13725" y="21328"/>
                  </a:cubicBezTo>
                  <a:cubicBezTo>
                    <a:pt x="10350" y="21474"/>
                    <a:pt x="5850" y="21182"/>
                    <a:pt x="1350" y="20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9823450" y="4761550"/>
              <a:ext cx="158750" cy="3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8" fill="norm" stroke="1" extrusionOk="0">
                  <a:moveTo>
                    <a:pt x="0" y="13647"/>
                  </a:moveTo>
                  <a:cubicBezTo>
                    <a:pt x="5184" y="7963"/>
                    <a:pt x="10368" y="2279"/>
                    <a:pt x="13680" y="573"/>
                  </a:cubicBezTo>
                  <a:cubicBezTo>
                    <a:pt x="16992" y="-1132"/>
                    <a:pt x="18432" y="1142"/>
                    <a:pt x="19440" y="5121"/>
                  </a:cubicBezTo>
                  <a:cubicBezTo>
                    <a:pt x="20448" y="9100"/>
                    <a:pt x="21024" y="14784"/>
                    <a:pt x="21600" y="20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9855199" y="4863158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14" y="17100"/>
                    <a:pt x="10428" y="12600"/>
                    <a:pt x="14028" y="9000"/>
                  </a:cubicBezTo>
                  <a:cubicBezTo>
                    <a:pt x="17628" y="5400"/>
                    <a:pt x="19614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10267950" y="4628208"/>
              <a:ext cx="444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745"/>
                    <a:pt x="11314" y="9491"/>
                    <a:pt x="7714" y="13091"/>
                  </a:cubicBezTo>
                  <a:cubicBezTo>
                    <a:pt x="4114" y="16691"/>
                    <a:pt x="2057" y="191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10160000" y="4640908"/>
              <a:ext cx="2921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52" y="17400"/>
                    <a:pt x="2504" y="13200"/>
                    <a:pt x="6104" y="9600"/>
                  </a:cubicBezTo>
                  <a:cubicBezTo>
                    <a:pt x="9704" y="6000"/>
                    <a:pt x="15652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10356850" y="4813366"/>
              <a:ext cx="82546" cy="20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266" fill="norm" stroke="1" extrusionOk="0">
                  <a:moveTo>
                    <a:pt x="0" y="3234"/>
                  </a:moveTo>
                  <a:cubicBezTo>
                    <a:pt x="540" y="2121"/>
                    <a:pt x="1080" y="1007"/>
                    <a:pt x="2700" y="451"/>
                  </a:cubicBezTo>
                  <a:cubicBezTo>
                    <a:pt x="4320" y="-106"/>
                    <a:pt x="7020" y="-106"/>
                    <a:pt x="9450" y="228"/>
                  </a:cubicBezTo>
                  <a:cubicBezTo>
                    <a:pt x="11880" y="562"/>
                    <a:pt x="14040" y="1230"/>
                    <a:pt x="15660" y="2121"/>
                  </a:cubicBezTo>
                  <a:cubicBezTo>
                    <a:pt x="17280" y="3012"/>
                    <a:pt x="18360" y="4125"/>
                    <a:pt x="17280" y="5350"/>
                  </a:cubicBezTo>
                  <a:cubicBezTo>
                    <a:pt x="16200" y="6574"/>
                    <a:pt x="12960" y="7910"/>
                    <a:pt x="12960" y="8801"/>
                  </a:cubicBezTo>
                  <a:cubicBezTo>
                    <a:pt x="12960" y="9692"/>
                    <a:pt x="16200" y="10137"/>
                    <a:pt x="18360" y="10917"/>
                  </a:cubicBezTo>
                  <a:cubicBezTo>
                    <a:pt x="20520" y="11696"/>
                    <a:pt x="21600" y="12809"/>
                    <a:pt x="20790" y="14480"/>
                  </a:cubicBezTo>
                  <a:cubicBezTo>
                    <a:pt x="19980" y="16150"/>
                    <a:pt x="17280" y="18376"/>
                    <a:pt x="14580" y="19713"/>
                  </a:cubicBezTo>
                  <a:cubicBezTo>
                    <a:pt x="11880" y="21049"/>
                    <a:pt x="9180" y="21494"/>
                    <a:pt x="7830" y="21160"/>
                  </a:cubicBezTo>
                  <a:cubicBezTo>
                    <a:pt x="6480" y="20826"/>
                    <a:pt x="6480" y="19713"/>
                    <a:pt x="6480" y="18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10534650" y="4863158"/>
              <a:ext cx="63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10604500" y="4774258"/>
              <a:ext cx="228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4400"/>
                    <a:pt x="6400" y="7200"/>
                    <a:pt x="10000" y="3600"/>
                  </a:cubicBezTo>
                  <a:cubicBezTo>
                    <a:pt x="13600" y="0"/>
                    <a:pt x="17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10718800" y="4723458"/>
              <a:ext cx="127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11115393" y="4675151"/>
              <a:ext cx="6914" cy="264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636" h="20740" fill="norm" stroke="1" extrusionOk="0">
                  <a:moveTo>
                    <a:pt x="8818" y="802"/>
                  </a:moveTo>
                  <a:cubicBezTo>
                    <a:pt x="3418" y="-29"/>
                    <a:pt x="-1982" y="-860"/>
                    <a:pt x="718" y="1882"/>
                  </a:cubicBezTo>
                  <a:cubicBezTo>
                    <a:pt x="3418" y="4623"/>
                    <a:pt x="14218" y="10937"/>
                    <a:pt x="16918" y="14675"/>
                  </a:cubicBezTo>
                  <a:cubicBezTo>
                    <a:pt x="19618" y="18414"/>
                    <a:pt x="14218" y="19577"/>
                    <a:pt x="8818" y="20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10998199" y="4672658"/>
              <a:ext cx="330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46" y="17760"/>
                    <a:pt x="2492" y="13920"/>
                    <a:pt x="5331" y="10560"/>
                  </a:cubicBezTo>
                  <a:cubicBezTo>
                    <a:pt x="8169" y="7200"/>
                    <a:pt x="12600" y="4320"/>
                    <a:pt x="15577" y="2640"/>
                  </a:cubicBezTo>
                  <a:cubicBezTo>
                    <a:pt x="18554" y="960"/>
                    <a:pt x="20077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11226799" y="4886041"/>
              <a:ext cx="100325" cy="157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097" fill="norm" stroke="1" extrusionOk="0">
                  <a:moveTo>
                    <a:pt x="0" y="2896"/>
                  </a:moveTo>
                  <a:cubicBezTo>
                    <a:pt x="1350" y="1759"/>
                    <a:pt x="2700" y="623"/>
                    <a:pt x="5625" y="196"/>
                  </a:cubicBezTo>
                  <a:cubicBezTo>
                    <a:pt x="8550" y="-230"/>
                    <a:pt x="13050" y="54"/>
                    <a:pt x="15750" y="907"/>
                  </a:cubicBezTo>
                  <a:cubicBezTo>
                    <a:pt x="18450" y="1759"/>
                    <a:pt x="19350" y="3181"/>
                    <a:pt x="18225" y="4744"/>
                  </a:cubicBezTo>
                  <a:cubicBezTo>
                    <a:pt x="17100" y="6307"/>
                    <a:pt x="13950" y="8012"/>
                    <a:pt x="13500" y="8865"/>
                  </a:cubicBezTo>
                  <a:cubicBezTo>
                    <a:pt x="13050" y="9717"/>
                    <a:pt x="15300" y="9717"/>
                    <a:pt x="17100" y="10286"/>
                  </a:cubicBezTo>
                  <a:cubicBezTo>
                    <a:pt x="18900" y="10854"/>
                    <a:pt x="20250" y="11991"/>
                    <a:pt x="20925" y="13270"/>
                  </a:cubicBezTo>
                  <a:cubicBezTo>
                    <a:pt x="21600" y="14549"/>
                    <a:pt x="21600" y="15970"/>
                    <a:pt x="19575" y="17391"/>
                  </a:cubicBezTo>
                  <a:cubicBezTo>
                    <a:pt x="17550" y="18812"/>
                    <a:pt x="13500" y="20233"/>
                    <a:pt x="10125" y="20802"/>
                  </a:cubicBezTo>
                  <a:cubicBezTo>
                    <a:pt x="6750" y="21370"/>
                    <a:pt x="4050" y="21086"/>
                    <a:pt x="3150" y="20233"/>
                  </a:cubicBezTo>
                  <a:cubicBezTo>
                    <a:pt x="2250" y="19381"/>
                    <a:pt x="3150" y="17959"/>
                    <a:pt x="4500" y="16823"/>
                  </a:cubicBezTo>
                  <a:cubicBezTo>
                    <a:pt x="5850" y="15686"/>
                    <a:pt x="7650" y="14833"/>
                    <a:pt x="9450" y="13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11379199" y="4890675"/>
              <a:ext cx="260351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877"/>
                  </a:moveTo>
                  <a:cubicBezTo>
                    <a:pt x="527" y="3484"/>
                    <a:pt x="1054" y="2090"/>
                    <a:pt x="1756" y="1219"/>
                  </a:cubicBezTo>
                  <a:cubicBezTo>
                    <a:pt x="2459" y="348"/>
                    <a:pt x="3337" y="0"/>
                    <a:pt x="4215" y="0"/>
                  </a:cubicBezTo>
                  <a:cubicBezTo>
                    <a:pt x="5093" y="0"/>
                    <a:pt x="5971" y="348"/>
                    <a:pt x="6146" y="2787"/>
                  </a:cubicBezTo>
                  <a:cubicBezTo>
                    <a:pt x="6322" y="5226"/>
                    <a:pt x="5795" y="9755"/>
                    <a:pt x="5180" y="12542"/>
                  </a:cubicBezTo>
                  <a:cubicBezTo>
                    <a:pt x="4566" y="15329"/>
                    <a:pt x="3863" y="16374"/>
                    <a:pt x="3161" y="17594"/>
                  </a:cubicBezTo>
                  <a:cubicBezTo>
                    <a:pt x="2459" y="18813"/>
                    <a:pt x="1756" y="20206"/>
                    <a:pt x="2195" y="20903"/>
                  </a:cubicBezTo>
                  <a:cubicBezTo>
                    <a:pt x="2634" y="21600"/>
                    <a:pt x="4215" y="21600"/>
                    <a:pt x="7639" y="21600"/>
                  </a:cubicBezTo>
                  <a:cubicBezTo>
                    <a:pt x="11063" y="21600"/>
                    <a:pt x="1633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2432314" y="6234758"/>
              <a:ext cx="18786" cy="274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23" fill="norm" stroke="1" extrusionOk="0">
                  <a:moveTo>
                    <a:pt x="21300" y="0"/>
                  </a:moveTo>
                  <a:cubicBezTo>
                    <a:pt x="16500" y="4652"/>
                    <a:pt x="11700" y="9305"/>
                    <a:pt x="8100" y="12545"/>
                  </a:cubicBezTo>
                  <a:cubicBezTo>
                    <a:pt x="4500" y="15785"/>
                    <a:pt x="2100" y="17612"/>
                    <a:pt x="900" y="19025"/>
                  </a:cubicBezTo>
                  <a:cubicBezTo>
                    <a:pt x="-300" y="20437"/>
                    <a:pt x="-300" y="21434"/>
                    <a:pt x="900" y="21517"/>
                  </a:cubicBezTo>
                  <a:cubicBezTo>
                    <a:pt x="2100" y="21600"/>
                    <a:pt x="4500" y="20769"/>
                    <a:pt x="6900" y="199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2238289" y="6187864"/>
              <a:ext cx="377912" cy="110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256" fill="norm" stroke="1" extrusionOk="0">
                  <a:moveTo>
                    <a:pt x="1272" y="21256"/>
                  </a:moveTo>
                  <a:cubicBezTo>
                    <a:pt x="669" y="20848"/>
                    <a:pt x="66" y="20441"/>
                    <a:pt x="5" y="19626"/>
                  </a:cubicBezTo>
                  <a:cubicBezTo>
                    <a:pt x="-55" y="18811"/>
                    <a:pt x="428" y="17588"/>
                    <a:pt x="2358" y="15143"/>
                  </a:cubicBezTo>
                  <a:cubicBezTo>
                    <a:pt x="4289" y="12698"/>
                    <a:pt x="7668" y="9030"/>
                    <a:pt x="10805" y="6177"/>
                  </a:cubicBezTo>
                  <a:cubicBezTo>
                    <a:pt x="13943" y="3324"/>
                    <a:pt x="16839" y="1286"/>
                    <a:pt x="18589" y="471"/>
                  </a:cubicBezTo>
                  <a:cubicBezTo>
                    <a:pt x="20338" y="-344"/>
                    <a:pt x="20942" y="64"/>
                    <a:pt x="21545" y="4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2520950" y="6416391"/>
              <a:ext cx="99699" cy="205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421" fill="norm" stroke="1" extrusionOk="0">
                  <a:moveTo>
                    <a:pt x="0" y="5552"/>
                  </a:moveTo>
                  <a:cubicBezTo>
                    <a:pt x="0" y="4450"/>
                    <a:pt x="0" y="3348"/>
                    <a:pt x="2204" y="2356"/>
                  </a:cubicBezTo>
                  <a:cubicBezTo>
                    <a:pt x="4408" y="1364"/>
                    <a:pt x="8816" y="482"/>
                    <a:pt x="12122" y="152"/>
                  </a:cubicBezTo>
                  <a:cubicBezTo>
                    <a:pt x="15429" y="-179"/>
                    <a:pt x="17633" y="41"/>
                    <a:pt x="19176" y="703"/>
                  </a:cubicBezTo>
                  <a:cubicBezTo>
                    <a:pt x="20718" y="1364"/>
                    <a:pt x="21600" y="2466"/>
                    <a:pt x="19616" y="4339"/>
                  </a:cubicBezTo>
                  <a:cubicBezTo>
                    <a:pt x="17633" y="6213"/>
                    <a:pt x="12784" y="8858"/>
                    <a:pt x="9478" y="10511"/>
                  </a:cubicBezTo>
                  <a:cubicBezTo>
                    <a:pt x="6171" y="12164"/>
                    <a:pt x="4408" y="12825"/>
                    <a:pt x="5069" y="13266"/>
                  </a:cubicBezTo>
                  <a:cubicBezTo>
                    <a:pt x="5731" y="13707"/>
                    <a:pt x="8816" y="13927"/>
                    <a:pt x="11461" y="14258"/>
                  </a:cubicBezTo>
                  <a:cubicBezTo>
                    <a:pt x="14106" y="14588"/>
                    <a:pt x="16310" y="15029"/>
                    <a:pt x="17853" y="15801"/>
                  </a:cubicBezTo>
                  <a:cubicBezTo>
                    <a:pt x="19396" y="16572"/>
                    <a:pt x="20278" y="17674"/>
                    <a:pt x="17412" y="18666"/>
                  </a:cubicBezTo>
                  <a:cubicBezTo>
                    <a:pt x="14547" y="19658"/>
                    <a:pt x="7935" y="20539"/>
                    <a:pt x="1322" y="214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2730500" y="6476058"/>
              <a:ext cx="190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725"/>
                    <a:pt x="21600" y="9450"/>
                    <a:pt x="21600" y="12375"/>
                  </a:cubicBezTo>
                  <a:cubicBezTo>
                    <a:pt x="21600" y="15300"/>
                    <a:pt x="21600" y="16425"/>
                    <a:pt x="18000" y="17662"/>
                  </a:cubicBezTo>
                  <a:cubicBezTo>
                    <a:pt x="14400" y="18900"/>
                    <a:pt x="720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2965450" y="6317308"/>
              <a:ext cx="1778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3" y="2475"/>
                    <a:pt x="6686" y="4950"/>
                    <a:pt x="10286" y="8550"/>
                  </a:cubicBezTo>
                  <a:cubicBezTo>
                    <a:pt x="13886" y="12150"/>
                    <a:pt x="17743" y="168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2997200" y="6304608"/>
              <a:ext cx="1714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33" y="3114"/>
                    <a:pt x="13067" y="6227"/>
                    <a:pt x="9467" y="9827"/>
                  </a:cubicBezTo>
                  <a:cubicBezTo>
                    <a:pt x="5867" y="13427"/>
                    <a:pt x="2933" y="17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3625850" y="6182829"/>
              <a:ext cx="12700" cy="287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1976"/>
                  </a:moveTo>
                  <a:cubicBezTo>
                    <a:pt x="3600" y="1030"/>
                    <a:pt x="7200" y="84"/>
                    <a:pt x="9000" y="5"/>
                  </a:cubicBezTo>
                  <a:cubicBezTo>
                    <a:pt x="10800" y="-74"/>
                    <a:pt x="10800" y="714"/>
                    <a:pt x="12600" y="3710"/>
                  </a:cubicBezTo>
                  <a:cubicBezTo>
                    <a:pt x="14400" y="6706"/>
                    <a:pt x="18000" y="11908"/>
                    <a:pt x="19800" y="14983"/>
                  </a:cubicBezTo>
                  <a:cubicBezTo>
                    <a:pt x="21600" y="18057"/>
                    <a:pt x="21600" y="19003"/>
                    <a:pt x="21600" y="19871"/>
                  </a:cubicBezTo>
                  <a:cubicBezTo>
                    <a:pt x="21600" y="20738"/>
                    <a:pt x="21600" y="21526"/>
                    <a:pt x="18000" y="21368"/>
                  </a:cubicBezTo>
                  <a:cubicBezTo>
                    <a:pt x="14400" y="21211"/>
                    <a:pt x="7200" y="20107"/>
                    <a:pt x="0" y="190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3467100" y="6177608"/>
              <a:ext cx="2857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" y="19029"/>
                    <a:pt x="320" y="16457"/>
                    <a:pt x="2160" y="13114"/>
                  </a:cubicBezTo>
                  <a:cubicBezTo>
                    <a:pt x="4000" y="9771"/>
                    <a:pt x="7520" y="5657"/>
                    <a:pt x="11040" y="3343"/>
                  </a:cubicBezTo>
                  <a:cubicBezTo>
                    <a:pt x="14560" y="1029"/>
                    <a:pt x="18080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3746500" y="6387158"/>
              <a:ext cx="63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3816350" y="6356351"/>
              <a:ext cx="128114" cy="234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513" fill="norm" stroke="1" extrusionOk="0">
                  <a:moveTo>
                    <a:pt x="0" y="1664"/>
                  </a:moveTo>
                  <a:cubicBezTo>
                    <a:pt x="3832" y="886"/>
                    <a:pt x="7665" y="108"/>
                    <a:pt x="10277" y="10"/>
                  </a:cubicBezTo>
                  <a:cubicBezTo>
                    <a:pt x="12890" y="-87"/>
                    <a:pt x="14284" y="497"/>
                    <a:pt x="14981" y="1275"/>
                  </a:cubicBezTo>
                  <a:cubicBezTo>
                    <a:pt x="15677" y="2054"/>
                    <a:pt x="15677" y="3027"/>
                    <a:pt x="14981" y="3999"/>
                  </a:cubicBezTo>
                  <a:cubicBezTo>
                    <a:pt x="14284" y="4972"/>
                    <a:pt x="12890" y="5945"/>
                    <a:pt x="11497" y="6724"/>
                  </a:cubicBezTo>
                  <a:cubicBezTo>
                    <a:pt x="10103" y="7502"/>
                    <a:pt x="8710" y="8086"/>
                    <a:pt x="8884" y="8572"/>
                  </a:cubicBezTo>
                  <a:cubicBezTo>
                    <a:pt x="9058" y="9059"/>
                    <a:pt x="10800" y="9448"/>
                    <a:pt x="12716" y="9837"/>
                  </a:cubicBezTo>
                  <a:cubicBezTo>
                    <a:pt x="14632" y="10227"/>
                    <a:pt x="16723" y="10616"/>
                    <a:pt x="18465" y="11783"/>
                  </a:cubicBezTo>
                  <a:cubicBezTo>
                    <a:pt x="20206" y="12951"/>
                    <a:pt x="21600" y="14897"/>
                    <a:pt x="20903" y="16551"/>
                  </a:cubicBezTo>
                  <a:cubicBezTo>
                    <a:pt x="20206" y="18205"/>
                    <a:pt x="17419" y="19567"/>
                    <a:pt x="13935" y="20345"/>
                  </a:cubicBezTo>
                  <a:cubicBezTo>
                    <a:pt x="10452" y="21124"/>
                    <a:pt x="6271" y="21318"/>
                    <a:pt x="2090" y="215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3581400" y="6628458"/>
              <a:ext cx="520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59" y="21600"/>
                    <a:pt x="4917" y="21600"/>
                    <a:pt x="7990" y="18450"/>
                  </a:cubicBezTo>
                  <a:cubicBezTo>
                    <a:pt x="11063" y="15300"/>
                    <a:pt x="14751" y="9000"/>
                    <a:pt x="17122" y="5400"/>
                  </a:cubicBezTo>
                  <a:cubicBezTo>
                    <a:pt x="19493" y="1800"/>
                    <a:pt x="20546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3683000" y="6831658"/>
              <a:ext cx="15723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600" fill="norm" stroke="1" extrusionOk="0">
                  <a:moveTo>
                    <a:pt x="0" y="0"/>
                  </a:moveTo>
                  <a:cubicBezTo>
                    <a:pt x="8100" y="4800"/>
                    <a:pt x="16200" y="9600"/>
                    <a:pt x="18900" y="13100"/>
                  </a:cubicBezTo>
                  <a:cubicBezTo>
                    <a:pt x="21600" y="16600"/>
                    <a:pt x="18900" y="18800"/>
                    <a:pt x="17550" y="20000"/>
                  </a:cubicBezTo>
                  <a:cubicBezTo>
                    <a:pt x="16200" y="21200"/>
                    <a:pt x="16200" y="2140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3534272" y="6799908"/>
              <a:ext cx="27572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209" y="21600"/>
                  </a:moveTo>
                  <a:cubicBezTo>
                    <a:pt x="44" y="18514"/>
                    <a:pt x="-121" y="15429"/>
                    <a:pt x="126" y="13114"/>
                  </a:cubicBezTo>
                  <a:cubicBezTo>
                    <a:pt x="374" y="10800"/>
                    <a:pt x="1033" y="9257"/>
                    <a:pt x="4661" y="7200"/>
                  </a:cubicBezTo>
                  <a:cubicBezTo>
                    <a:pt x="8288" y="5143"/>
                    <a:pt x="14884" y="2571"/>
                    <a:pt x="2147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3733799" y="6989863"/>
              <a:ext cx="116652" cy="15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89" fill="norm" stroke="1" extrusionOk="0">
                  <a:moveTo>
                    <a:pt x="0" y="2631"/>
                  </a:moveTo>
                  <a:cubicBezTo>
                    <a:pt x="3471" y="1494"/>
                    <a:pt x="6943" y="357"/>
                    <a:pt x="9643" y="73"/>
                  </a:cubicBezTo>
                  <a:cubicBezTo>
                    <a:pt x="12343" y="-211"/>
                    <a:pt x="14271" y="357"/>
                    <a:pt x="15621" y="1352"/>
                  </a:cubicBezTo>
                  <a:cubicBezTo>
                    <a:pt x="16971" y="2347"/>
                    <a:pt x="17743" y="3768"/>
                    <a:pt x="16971" y="5473"/>
                  </a:cubicBezTo>
                  <a:cubicBezTo>
                    <a:pt x="16200" y="7178"/>
                    <a:pt x="13886" y="9168"/>
                    <a:pt x="13693" y="10163"/>
                  </a:cubicBezTo>
                  <a:cubicBezTo>
                    <a:pt x="13500" y="11157"/>
                    <a:pt x="15429" y="11157"/>
                    <a:pt x="17164" y="11726"/>
                  </a:cubicBezTo>
                  <a:cubicBezTo>
                    <a:pt x="18900" y="12294"/>
                    <a:pt x="20443" y="13431"/>
                    <a:pt x="21021" y="14710"/>
                  </a:cubicBezTo>
                  <a:cubicBezTo>
                    <a:pt x="21600" y="15989"/>
                    <a:pt x="21214" y="17410"/>
                    <a:pt x="18707" y="18547"/>
                  </a:cubicBezTo>
                  <a:cubicBezTo>
                    <a:pt x="16200" y="19684"/>
                    <a:pt x="11571" y="20536"/>
                    <a:pt x="6943" y="213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3924300" y="6997552"/>
              <a:ext cx="91216" cy="183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507" fill="norm" stroke="1" extrusionOk="0">
                  <a:moveTo>
                    <a:pt x="0" y="2141"/>
                  </a:moveTo>
                  <a:cubicBezTo>
                    <a:pt x="1964" y="1397"/>
                    <a:pt x="3927" y="652"/>
                    <a:pt x="6136" y="279"/>
                  </a:cubicBezTo>
                  <a:cubicBezTo>
                    <a:pt x="8345" y="-93"/>
                    <a:pt x="10800" y="-93"/>
                    <a:pt x="13009" y="279"/>
                  </a:cubicBezTo>
                  <a:cubicBezTo>
                    <a:pt x="15218" y="652"/>
                    <a:pt x="17182" y="1397"/>
                    <a:pt x="17673" y="2390"/>
                  </a:cubicBezTo>
                  <a:cubicBezTo>
                    <a:pt x="18164" y="3383"/>
                    <a:pt x="17182" y="4624"/>
                    <a:pt x="15709" y="5866"/>
                  </a:cubicBezTo>
                  <a:cubicBezTo>
                    <a:pt x="14236" y="7107"/>
                    <a:pt x="12273" y="8348"/>
                    <a:pt x="12273" y="9341"/>
                  </a:cubicBezTo>
                  <a:cubicBezTo>
                    <a:pt x="12273" y="10335"/>
                    <a:pt x="14236" y="11079"/>
                    <a:pt x="16200" y="11824"/>
                  </a:cubicBezTo>
                  <a:cubicBezTo>
                    <a:pt x="18164" y="12569"/>
                    <a:pt x="20127" y="13314"/>
                    <a:pt x="20864" y="14431"/>
                  </a:cubicBezTo>
                  <a:cubicBezTo>
                    <a:pt x="21600" y="15548"/>
                    <a:pt x="21109" y="17038"/>
                    <a:pt x="17427" y="18279"/>
                  </a:cubicBezTo>
                  <a:cubicBezTo>
                    <a:pt x="13745" y="19521"/>
                    <a:pt x="6873" y="20514"/>
                    <a:pt x="0" y="215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4610099" y="6478175"/>
              <a:ext cx="2730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28" y="10800"/>
                    <a:pt x="12056" y="0"/>
                    <a:pt x="15656" y="0"/>
                  </a:cubicBezTo>
                  <a:cubicBezTo>
                    <a:pt x="19256" y="0"/>
                    <a:pt x="2042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4648200" y="6596708"/>
              <a:ext cx="139700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5448299" y="6203008"/>
              <a:ext cx="190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00"/>
                    <a:pt x="7200" y="10800"/>
                    <a:pt x="3600" y="14400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5264149" y="6147228"/>
              <a:ext cx="349251" cy="12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21367"/>
                  </a:moveTo>
                  <a:cubicBezTo>
                    <a:pt x="655" y="18127"/>
                    <a:pt x="1309" y="14887"/>
                    <a:pt x="3731" y="11287"/>
                  </a:cubicBezTo>
                  <a:cubicBezTo>
                    <a:pt x="6153" y="7687"/>
                    <a:pt x="10342" y="3727"/>
                    <a:pt x="13353" y="1747"/>
                  </a:cubicBezTo>
                  <a:cubicBezTo>
                    <a:pt x="16364" y="-233"/>
                    <a:pt x="18196" y="-233"/>
                    <a:pt x="19375" y="307"/>
                  </a:cubicBezTo>
                  <a:cubicBezTo>
                    <a:pt x="20553" y="847"/>
                    <a:pt x="21076" y="1927"/>
                    <a:pt x="21600" y="30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5530849" y="6469708"/>
              <a:ext cx="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5607049" y="6445488"/>
              <a:ext cx="114851" cy="189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466" fill="norm" stroke="1" extrusionOk="0">
                  <a:moveTo>
                    <a:pt x="0" y="2746"/>
                  </a:moveTo>
                  <a:cubicBezTo>
                    <a:pt x="3471" y="1786"/>
                    <a:pt x="6943" y="826"/>
                    <a:pt x="9643" y="346"/>
                  </a:cubicBezTo>
                  <a:cubicBezTo>
                    <a:pt x="12343" y="-134"/>
                    <a:pt x="14271" y="-134"/>
                    <a:pt x="15814" y="466"/>
                  </a:cubicBezTo>
                  <a:cubicBezTo>
                    <a:pt x="17357" y="1066"/>
                    <a:pt x="18514" y="2266"/>
                    <a:pt x="18514" y="3346"/>
                  </a:cubicBezTo>
                  <a:cubicBezTo>
                    <a:pt x="18514" y="4426"/>
                    <a:pt x="17357" y="5386"/>
                    <a:pt x="16007" y="6226"/>
                  </a:cubicBezTo>
                  <a:cubicBezTo>
                    <a:pt x="14657" y="7066"/>
                    <a:pt x="13114" y="7786"/>
                    <a:pt x="11764" y="8626"/>
                  </a:cubicBezTo>
                  <a:cubicBezTo>
                    <a:pt x="10414" y="9466"/>
                    <a:pt x="9257" y="10426"/>
                    <a:pt x="9643" y="10906"/>
                  </a:cubicBezTo>
                  <a:cubicBezTo>
                    <a:pt x="10029" y="11386"/>
                    <a:pt x="11957" y="11386"/>
                    <a:pt x="14079" y="11626"/>
                  </a:cubicBezTo>
                  <a:cubicBezTo>
                    <a:pt x="16200" y="11866"/>
                    <a:pt x="18514" y="12346"/>
                    <a:pt x="19864" y="13306"/>
                  </a:cubicBezTo>
                  <a:cubicBezTo>
                    <a:pt x="21214" y="14266"/>
                    <a:pt x="21600" y="15706"/>
                    <a:pt x="19093" y="17146"/>
                  </a:cubicBezTo>
                  <a:cubicBezTo>
                    <a:pt x="16586" y="18586"/>
                    <a:pt x="11186" y="20026"/>
                    <a:pt x="5786" y="214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6076950" y="6304608"/>
              <a:ext cx="1778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86" y="4062"/>
                    <a:pt x="9771" y="8123"/>
                    <a:pt x="13371" y="11723"/>
                  </a:cubicBezTo>
                  <a:cubicBezTo>
                    <a:pt x="16971" y="15323"/>
                    <a:pt x="19286" y="184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6096000" y="6298258"/>
              <a:ext cx="1841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21" y="3217"/>
                    <a:pt x="15641" y="6434"/>
                    <a:pt x="12041" y="10034"/>
                  </a:cubicBezTo>
                  <a:cubicBezTo>
                    <a:pt x="8441" y="13634"/>
                    <a:pt x="4221" y="176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6654800" y="6183958"/>
              <a:ext cx="63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322"/>
                    <a:pt x="7200" y="10643"/>
                    <a:pt x="3600" y="14243"/>
                  </a:cubicBezTo>
                  <a:cubicBezTo>
                    <a:pt x="0" y="17843"/>
                    <a:pt x="0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6496050" y="6171258"/>
              <a:ext cx="3238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" y="19200"/>
                    <a:pt x="565" y="16800"/>
                    <a:pt x="2259" y="13680"/>
                  </a:cubicBezTo>
                  <a:cubicBezTo>
                    <a:pt x="3953" y="10560"/>
                    <a:pt x="7059" y="6720"/>
                    <a:pt x="10165" y="4080"/>
                  </a:cubicBezTo>
                  <a:cubicBezTo>
                    <a:pt x="13271" y="1440"/>
                    <a:pt x="16376" y="0"/>
                    <a:pt x="18282" y="0"/>
                  </a:cubicBezTo>
                  <a:cubicBezTo>
                    <a:pt x="20188" y="0"/>
                    <a:pt x="20894" y="1440"/>
                    <a:pt x="21600" y="28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6800850" y="6365181"/>
              <a:ext cx="91418" cy="162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226" fill="norm" stroke="1" extrusionOk="0">
                  <a:moveTo>
                    <a:pt x="0" y="3706"/>
                  </a:moveTo>
                  <a:cubicBezTo>
                    <a:pt x="1473" y="2598"/>
                    <a:pt x="2945" y="1491"/>
                    <a:pt x="4909" y="798"/>
                  </a:cubicBezTo>
                  <a:cubicBezTo>
                    <a:pt x="6873" y="106"/>
                    <a:pt x="9327" y="-171"/>
                    <a:pt x="11782" y="106"/>
                  </a:cubicBezTo>
                  <a:cubicBezTo>
                    <a:pt x="14236" y="383"/>
                    <a:pt x="16691" y="1214"/>
                    <a:pt x="17918" y="2321"/>
                  </a:cubicBezTo>
                  <a:cubicBezTo>
                    <a:pt x="19145" y="3429"/>
                    <a:pt x="19145" y="4814"/>
                    <a:pt x="17427" y="6337"/>
                  </a:cubicBezTo>
                  <a:cubicBezTo>
                    <a:pt x="15709" y="7860"/>
                    <a:pt x="12273" y="9521"/>
                    <a:pt x="11782" y="10352"/>
                  </a:cubicBezTo>
                  <a:cubicBezTo>
                    <a:pt x="11291" y="11183"/>
                    <a:pt x="13745" y="11183"/>
                    <a:pt x="15955" y="11737"/>
                  </a:cubicBezTo>
                  <a:cubicBezTo>
                    <a:pt x="18164" y="12291"/>
                    <a:pt x="20127" y="13398"/>
                    <a:pt x="20864" y="14644"/>
                  </a:cubicBezTo>
                  <a:cubicBezTo>
                    <a:pt x="21600" y="15891"/>
                    <a:pt x="21109" y="17275"/>
                    <a:pt x="19636" y="18521"/>
                  </a:cubicBezTo>
                  <a:cubicBezTo>
                    <a:pt x="18164" y="19767"/>
                    <a:pt x="15709" y="20875"/>
                    <a:pt x="13255" y="21152"/>
                  </a:cubicBezTo>
                  <a:cubicBezTo>
                    <a:pt x="10800" y="21429"/>
                    <a:pt x="8345" y="20875"/>
                    <a:pt x="5891" y="203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7004050" y="6406208"/>
              <a:ext cx="1" cy="17145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6565900" y="6704658"/>
              <a:ext cx="482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26" y="14400"/>
                    <a:pt x="6253" y="7200"/>
                    <a:pt x="9853" y="3600"/>
                  </a:cubicBezTo>
                  <a:cubicBezTo>
                    <a:pt x="13453" y="0"/>
                    <a:pt x="1752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6695016" y="6939608"/>
              <a:ext cx="423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74"/>
                    <a:pt x="0" y="11747"/>
                    <a:pt x="0" y="15347"/>
                  </a:cubicBezTo>
                  <a:cubicBezTo>
                    <a:pt x="0" y="18947"/>
                    <a:pt x="10800" y="202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6527800" y="6907858"/>
              <a:ext cx="2921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65" y="18720"/>
                    <a:pt x="3130" y="15840"/>
                    <a:pt x="6730" y="12240"/>
                  </a:cubicBezTo>
                  <a:cubicBezTo>
                    <a:pt x="10330" y="8640"/>
                    <a:pt x="15965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6800850" y="7050469"/>
              <a:ext cx="105850" cy="17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251" fill="norm" stroke="1" extrusionOk="0">
                  <a:moveTo>
                    <a:pt x="1271" y="3463"/>
                  </a:moveTo>
                  <a:cubicBezTo>
                    <a:pt x="2541" y="2446"/>
                    <a:pt x="3812" y="1430"/>
                    <a:pt x="5506" y="794"/>
                  </a:cubicBezTo>
                  <a:cubicBezTo>
                    <a:pt x="7200" y="159"/>
                    <a:pt x="9318" y="-95"/>
                    <a:pt x="11435" y="32"/>
                  </a:cubicBezTo>
                  <a:cubicBezTo>
                    <a:pt x="13553" y="159"/>
                    <a:pt x="15671" y="667"/>
                    <a:pt x="16941" y="1557"/>
                  </a:cubicBezTo>
                  <a:cubicBezTo>
                    <a:pt x="18212" y="2446"/>
                    <a:pt x="18635" y="3717"/>
                    <a:pt x="18000" y="4733"/>
                  </a:cubicBezTo>
                  <a:cubicBezTo>
                    <a:pt x="17365" y="5750"/>
                    <a:pt x="15671" y="6512"/>
                    <a:pt x="13765" y="7147"/>
                  </a:cubicBezTo>
                  <a:cubicBezTo>
                    <a:pt x="11859" y="7783"/>
                    <a:pt x="9741" y="8291"/>
                    <a:pt x="9741" y="8672"/>
                  </a:cubicBezTo>
                  <a:cubicBezTo>
                    <a:pt x="9741" y="9053"/>
                    <a:pt x="11859" y="9307"/>
                    <a:pt x="14188" y="9943"/>
                  </a:cubicBezTo>
                  <a:cubicBezTo>
                    <a:pt x="16518" y="10578"/>
                    <a:pt x="19059" y="11594"/>
                    <a:pt x="20329" y="12738"/>
                  </a:cubicBezTo>
                  <a:cubicBezTo>
                    <a:pt x="21600" y="13881"/>
                    <a:pt x="21600" y="15152"/>
                    <a:pt x="19271" y="16677"/>
                  </a:cubicBezTo>
                  <a:cubicBezTo>
                    <a:pt x="16941" y="18201"/>
                    <a:pt x="12282" y="19980"/>
                    <a:pt x="8682" y="20743"/>
                  </a:cubicBezTo>
                  <a:cubicBezTo>
                    <a:pt x="5082" y="21505"/>
                    <a:pt x="2541" y="21251"/>
                    <a:pt x="0" y="209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6927850" y="7030625"/>
              <a:ext cx="138758" cy="22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5891" y="4777"/>
                  </a:moveTo>
                  <a:cubicBezTo>
                    <a:pt x="5891" y="3738"/>
                    <a:pt x="5891" y="2700"/>
                    <a:pt x="6709" y="1973"/>
                  </a:cubicBezTo>
                  <a:cubicBezTo>
                    <a:pt x="7527" y="1246"/>
                    <a:pt x="9164" y="831"/>
                    <a:pt x="10800" y="519"/>
                  </a:cubicBezTo>
                  <a:cubicBezTo>
                    <a:pt x="12436" y="208"/>
                    <a:pt x="14073" y="0"/>
                    <a:pt x="15709" y="0"/>
                  </a:cubicBezTo>
                  <a:cubicBezTo>
                    <a:pt x="17345" y="0"/>
                    <a:pt x="18982" y="208"/>
                    <a:pt x="19964" y="935"/>
                  </a:cubicBezTo>
                  <a:cubicBezTo>
                    <a:pt x="20945" y="1662"/>
                    <a:pt x="21273" y="2908"/>
                    <a:pt x="20291" y="4258"/>
                  </a:cubicBezTo>
                  <a:cubicBezTo>
                    <a:pt x="19309" y="5608"/>
                    <a:pt x="17018" y="7062"/>
                    <a:pt x="15873" y="8308"/>
                  </a:cubicBezTo>
                  <a:cubicBezTo>
                    <a:pt x="14727" y="9554"/>
                    <a:pt x="14727" y="10592"/>
                    <a:pt x="15545" y="11527"/>
                  </a:cubicBezTo>
                  <a:cubicBezTo>
                    <a:pt x="16364" y="12462"/>
                    <a:pt x="18000" y="13292"/>
                    <a:pt x="19309" y="14227"/>
                  </a:cubicBezTo>
                  <a:cubicBezTo>
                    <a:pt x="20618" y="15162"/>
                    <a:pt x="21600" y="16200"/>
                    <a:pt x="21436" y="17031"/>
                  </a:cubicBezTo>
                  <a:cubicBezTo>
                    <a:pt x="21273" y="17862"/>
                    <a:pt x="19964" y="18485"/>
                    <a:pt x="16200" y="19212"/>
                  </a:cubicBezTo>
                  <a:cubicBezTo>
                    <a:pt x="12436" y="19938"/>
                    <a:pt x="6218" y="207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6623314" y="2468490"/>
              <a:ext cx="296485" cy="405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53" fill="norm" stroke="1" extrusionOk="0">
                  <a:moveTo>
                    <a:pt x="20662" y="2710"/>
                  </a:moveTo>
                  <a:cubicBezTo>
                    <a:pt x="21121" y="1708"/>
                    <a:pt x="21581" y="706"/>
                    <a:pt x="21428" y="260"/>
                  </a:cubicBezTo>
                  <a:cubicBezTo>
                    <a:pt x="21275" y="-185"/>
                    <a:pt x="20509" y="-74"/>
                    <a:pt x="17981" y="706"/>
                  </a:cubicBezTo>
                  <a:cubicBezTo>
                    <a:pt x="15453" y="1485"/>
                    <a:pt x="11164" y="2933"/>
                    <a:pt x="7947" y="4269"/>
                  </a:cubicBezTo>
                  <a:cubicBezTo>
                    <a:pt x="4730" y="5605"/>
                    <a:pt x="2585" y="6829"/>
                    <a:pt x="1436" y="8889"/>
                  </a:cubicBezTo>
                  <a:cubicBezTo>
                    <a:pt x="287" y="10949"/>
                    <a:pt x="134" y="13844"/>
                    <a:pt x="58" y="15792"/>
                  </a:cubicBezTo>
                  <a:cubicBezTo>
                    <a:pt x="-19" y="17741"/>
                    <a:pt x="-19" y="18743"/>
                    <a:pt x="58" y="19522"/>
                  </a:cubicBezTo>
                  <a:cubicBezTo>
                    <a:pt x="134" y="20302"/>
                    <a:pt x="287" y="20858"/>
                    <a:pt x="977" y="21137"/>
                  </a:cubicBezTo>
                  <a:cubicBezTo>
                    <a:pt x="1666" y="21415"/>
                    <a:pt x="2892" y="21415"/>
                    <a:pt x="5190" y="21192"/>
                  </a:cubicBezTo>
                  <a:cubicBezTo>
                    <a:pt x="7487" y="20970"/>
                    <a:pt x="10858" y="20524"/>
                    <a:pt x="13538" y="20135"/>
                  </a:cubicBezTo>
                  <a:cubicBezTo>
                    <a:pt x="16219" y="19745"/>
                    <a:pt x="18211" y="19411"/>
                    <a:pt x="20202" y="190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6667500" y="2754958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6946900" y="2774008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6997700" y="2766076"/>
              <a:ext cx="215900" cy="174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6" fill="norm" stroke="1" extrusionOk="0">
                  <a:moveTo>
                    <a:pt x="0" y="4708"/>
                  </a:moveTo>
                  <a:cubicBezTo>
                    <a:pt x="212" y="3453"/>
                    <a:pt x="424" y="2197"/>
                    <a:pt x="953" y="1192"/>
                  </a:cubicBezTo>
                  <a:cubicBezTo>
                    <a:pt x="1482" y="187"/>
                    <a:pt x="2329" y="-566"/>
                    <a:pt x="3918" y="564"/>
                  </a:cubicBezTo>
                  <a:cubicBezTo>
                    <a:pt x="5506" y="1694"/>
                    <a:pt x="7835" y="4708"/>
                    <a:pt x="8576" y="7597"/>
                  </a:cubicBezTo>
                  <a:cubicBezTo>
                    <a:pt x="9318" y="10485"/>
                    <a:pt x="8471" y="13248"/>
                    <a:pt x="7624" y="15508"/>
                  </a:cubicBezTo>
                  <a:cubicBezTo>
                    <a:pt x="6776" y="17769"/>
                    <a:pt x="5929" y="19527"/>
                    <a:pt x="6459" y="20281"/>
                  </a:cubicBezTo>
                  <a:cubicBezTo>
                    <a:pt x="6988" y="21034"/>
                    <a:pt x="8894" y="20783"/>
                    <a:pt x="11647" y="20155"/>
                  </a:cubicBezTo>
                  <a:cubicBezTo>
                    <a:pt x="14400" y="19527"/>
                    <a:pt x="18000" y="18522"/>
                    <a:pt x="21600" y="175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8419536" y="6046589"/>
              <a:ext cx="248214" cy="346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56" fill="norm" stroke="1" extrusionOk="0">
                  <a:moveTo>
                    <a:pt x="21466" y="641"/>
                  </a:moveTo>
                  <a:cubicBezTo>
                    <a:pt x="19452" y="249"/>
                    <a:pt x="17439" y="-144"/>
                    <a:pt x="14968" y="52"/>
                  </a:cubicBezTo>
                  <a:cubicBezTo>
                    <a:pt x="12497" y="249"/>
                    <a:pt x="9568" y="1034"/>
                    <a:pt x="7646" y="2147"/>
                  </a:cubicBezTo>
                  <a:cubicBezTo>
                    <a:pt x="5724" y="3260"/>
                    <a:pt x="4808" y="4700"/>
                    <a:pt x="3985" y="6925"/>
                  </a:cubicBezTo>
                  <a:cubicBezTo>
                    <a:pt x="3161" y="9151"/>
                    <a:pt x="2429" y="12161"/>
                    <a:pt x="1880" y="14125"/>
                  </a:cubicBezTo>
                  <a:cubicBezTo>
                    <a:pt x="1330" y="16089"/>
                    <a:pt x="964" y="17005"/>
                    <a:pt x="598" y="17921"/>
                  </a:cubicBezTo>
                  <a:cubicBezTo>
                    <a:pt x="232" y="18838"/>
                    <a:pt x="-134" y="19754"/>
                    <a:pt x="49" y="20409"/>
                  </a:cubicBezTo>
                  <a:cubicBezTo>
                    <a:pt x="232" y="21063"/>
                    <a:pt x="964" y="21456"/>
                    <a:pt x="2337" y="21456"/>
                  </a:cubicBezTo>
                  <a:cubicBezTo>
                    <a:pt x="3710" y="21456"/>
                    <a:pt x="5724" y="21063"/>
                    <a:pt x="8103" y="20671"/>
                  </a:cubicBezTo>
                  <a:cubicBezTo>
                    <a:pt x="10483" y="20278"/>
                    <a:pt x="13229" y="19885"/>
                    <a:pt x="15974" y="194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8439150" y="6266508"/>
              <a:ext cx="152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750" y="7714"/>
                  </a:cubicBezTo>
                  <a:cubicBezTo>
                    <a:pt x="1500" y="4114"/>
                    <a:pt x="3000" y="2057"/>
                    <a:pt x="6600" y="1029"/>
                  </a:cubicBezTo>
                  <a:cubicBezTo>
                    <a:pt x="10200" y="0"/>
                    <a:pt x="159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8694158" y="6317308"/>
              <a:ext cx="30742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0914" y="0"/>
                  </a:moveTo>
                  <a:cubicBezTo>
                    <a:pt x="13714" y="1440"/>
                    <a:pt x="6514" y="2880"/>
                    <a:pt x="2914" y="5400"/>
                  </a:cubicBezTo>
                  <a:cubicBezTo>
                    <a:pt x="-686" y="7920"/>
                    <a:pt x="-686" y="11520"/>
                    <a:pt x="1474" y="14400"/>
                  </a:cubicBezTo>
                  <a:cubicBezTo>
                    <a:pt x="3634" y="17280"/>
                    <a:pt x="7954" y="19440"/>
                    <a:pt x="1227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8769350" y="6335562"/>
              <a:ext cx="146050" cy="148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8" fill="norm" stroke="1" extrusionOk="0">
                  <a:moveTo>
                    <a:pt x="0" y="3662"/>
                  </a:moveTo>
                  <a:cubicBezTo>
                    <a:pt x="939" y="2479"/>
                    <a:pt x="1878" y="1295"/>
                    <a:pt x="3443" y="556"/>
                  </a:cubicBezTo>
                  <a:cubicBezTo>
                    <a:pt x="5009" y="-184"/>
                    <a:pt x="7200" y="-480"/>
                    <a:pt x="8609" y="1591"/>
                  </a:cubicBezTo>
                  <a:cubicBezTo>
                    <a:pt x="10017" y="3662"/>
                    <a:pt x="10643" y="8101"/>
                    <a:pt x="10487" y="10912"/>
                  </a:cubicBezTo>
                  <a:cubicBezTo>
                    <a:pt x="10330" y="13723"/>
                    <a:pt x="9391" y="14906"/>
                    <a:pt x="8296" y="16386"/>
                  </a:cubicBezTo>
                  <a:cubicBezTo>
                    <a:pt x="7200" y="17865"/>
                    <a:pt x="5948" y="19641"/>
                    <a:pt x="6417" y="20380"/>
                  </a:cubicBezTo>
                  <a:cubicBezTo>
                    <a:pt x="6887" y="21120"/>
                    <a:pt x="9078" y="20824"/>
                    <a:pt x="11896" y="20084"/>
                  </a:cubicBezTo>
                  <a:cubicBezTo>
                    <a:pt x="14713" y="19345"/>
                    <a:pt x="18157" y="18161"/>
                    <a:pt x="21600" y="169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9099549" y="6208795"/>
              <a:ext cx="1587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168" y="11375"/>
                    <a:pt x="6336" y="2735"/>
                    <a:pt x="9936" y="575"/>
                  </a:cubicBezTo>
                  <a:cubicBezTo>
                    <a:pt x="13536" y="-1585"/>
                    <a:pt x="17568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9093199" y="6330008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6457"/>
                    <a:pt x="11917" y="11314"/>
                    <a:pt x="15517" y="7714"/>
                  </a:cubicBezTo>
                  <a:cubicBezTo>
                    <a:pt x="19117" y="4114"/>
                    <a:pt x="2035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9626599" y="6139508"/>
              <a:ext cx="4235" cy="28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060"/>
                    <a:pt x="21600" y="8120"/>
                    <a:pt x="21600" y="11450"/>
                  </a:cubicBezTo>
                  <a:cubicBezTo>
                    <a:pt x="21600" y="14779"/>
                    <a:pt x="10800" y="17377"/>
                    <a:pt x="5400" y="19083"/>
                  </a:cubicBezTo>
                  <a:cubicBezTo>
                    <a:pt x="0" y="20788"/>
                    <a:pt x="0" y="21600"/>
                    <a:pt x="0" y="21600"/>
                  </a:cubicBezTo>
                  <a:cubicBezTo>
                    <a:pt x="0" y="21600"/>
                    <a:pt x="0" y="20788"/>
                    <a:pt x="0" y="199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9474199" y="6125208"/>
              <a:ext cx="304801" cy="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fill="norm" stroke="1" extrusionOk="0">
                  <a:moveTo>
                    <a:pt x="0" y="20893"/>
                  </a:moveTo>
                  <a:cubicBezTo>
                    <a:pt x="4050" y="13504"/>
                    <a:pt x="8100" y="6114"/>
                    <a:pt x="11700" y="2704"/>
                  </a:cubicBezTo>
                  <a:cubicBezTo>
                    <a:pt x="15300" y="-707"/>
                    <a:pt x="18450" y="-139"/>
                    <a:pt x="21600" y="4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9715499" y="6316758"/>
              <a:ext cx="87619" cy="200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134" fill="norm" stroke="1" extrusionOk="0">
                  <a:moveTo>
                    <a:pt x="0" y="3398"/>
                  </a:moveTo>
                  <a:cubicBezTo>
                    <a:pt x="1543" y="2507"/>
                    <a:pt x="3086" y="1616"/>
                    <a:pt x="5143" y="948"/>
                  </a:cubicBezTo>
                  <a:cubicBezTo>
                    <a:pt x="7200" y="280"/>
                    <a:pt x="9771" y="-165"/>
                    <a:pt x="12343" y="58"/>
                  </a:cubicBezTo>
                  <a:cubicBezTo>
                    <a:pt x="14914" y="280"/>
                    <a:pt x="17486" y="1171"/>
                    <a:pt x="17743" y="2619"/>
                  </a:cubicBezTo>
                  <a:cubicBezTo>
                    <a:pt x="18000" y="4066"/>
                    <a:pt x="15943" y="6070"/>
                    <a:pt x="13886" y="7406"/>
                  </a:cubicBezTo>
                  <a:cubicBezTo>
                    <a:pt x="11829" y="8742"/>
                    <a:pt x="9771" y="9410"/>
                    <a:pt x="10029" y="9744"/>
                  </a:cubicBezTo>
                  <a:cubicBezTo>
                    <a:pt x="10286" y="10078"/>
                    <a:pt x="12857" y="10078"/>
                    <a:pt x="15171" y="10412"/>
                  </a:cubicBezTo>
                  <a:cubicBezTo>
                    <a:pt x="17486" y="10746"/>
                    <a:pt x="19543" y="11414"/>
                    <a:pt x="20571" y="12639"/>
                  </a:cubicBezTo>
                  <a:cubicBezTo>
                    <a:pt x="21600" y="13864"/>
                    <a:pt x="21600" y="15645"/>
                    <a:pt x="20057" y="17315"/>
                  </a:cubicBezTo>
                  <a:cubicBezTo>
                    <a:pt x="18514" y="18986"/>
                    <a:pt x="15429" y="20544"/>
                    <a:pt x="12857" y="20990"/>
                  </a:cubicBezTo>
                  <a:cubicBezTo>
                    <a:pt x="10286" y="21435"/>
                    <a:pt x="8229" y="20767"/>
                    <a:pt x="6171" y="200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9848849" y="6348448"/>
              <a:ext cx="152401" cy="152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1" fill="norm" stroke="1" extrusionOk="0">
                  <a:moveTo>
                    <a:pt x="0" y="4462"/>
                  </a:moveTo>
                  <a:cubicBezTo>
                    <a:pt x="600" y="3003"/>
                    <a:pt x="1200" y="1543"/>
                    <a:pt x="2700" y="668"/>
                  </a:cubicBezTo>
                  <a:cubicBezTo>
                    <a:pt x="4200" y="-208"/>
                    <a:pt x="6600" y="-500"/>
                    <a:pt x="8250" y="1543"/>
                  </a:cubicBezTo>
                  <a:cubicBezTo>
                    <a:pt x="9900" y="3586"/>
                    <a:pt x="10800" y="7965"/>
                    <a:pt x="10800" y="10884"/>
                  </a:cubicBezTo>
                  <a:cubicBezTo>
                    <a:pt x="10800" y="13803"/>
                    <a:pt x="9900" y="15262"/>
                    <a:pt x="9150" y="16722"/>
                  </a:cubicBezTo>
                  <a:cubicBezTo>
                    <a:pt x="8400" y="18181"/>
                    <a:pt x="7800" y="19641"/>
                    <a:pt x="8250" y="20370"/>
                  </a:cubicBezTo>
                  <a:cubicBezTo>
                    <a:pt x="8700" y="21100"/>
                    <a:pt x="10200" y="21100"/>
                    <a:pt x="12600" y="20954"/>
                  </a:cubicBezTo>
                  <a:cubicBezTo>
                    <a:pt x="15000" y="20808"/>
                    <a:pt x="18300" y="20516"/>
                    <a:pt x="21600" y="202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10147300" y="6196658"/>
              <a:ext cx="1270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840" y="4877"/>
                    <a:pt x="13680" y="9755"/>
                    <a:pt x="17280" y="13355"/>
                  </a:cubicBezTo>
                  <a:cubicBezTo>
                    <a:pt x="20880" y="16955"/>
                    <a:pt x="21240" y="19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10134599" y="6222058"/>
              <a:ext cx="1587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16" y="5760"/>
                    <a:pt x="11232" y="11520"/>
                    <a:pt x="7632" y="15120"/>
                  </a:cubicBezTo>
                  <a:cubicBezTo>
                    <a:pt x="4032" y="18720"/>
                    <a:pt x="2016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10509250" y="6131042"/>
              <a:ext cx="16934" cy="23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100" y="1964"/>
                  </a:moveTo>
                  <a:cubicBezTo>
                    <a:pt x="10800" y="982"/>
                    <a:pt x="13500" y="0"/>
                    <a:pt x="14850" y="0"/>
                  </a:cubicBezTo>
                  <a:cubicBezTo>
                    <a:pt x="16200" y="0"/>
                    <a:pt x="16200" y="982"/>
                    <a:pt x="17550" y="4418"/>
                  </a:cubicBezTo>
                  <a:cubicBezTo>
                    <a:pt x="18900" y="7855"/>
                    <a:pt x="21600" y="13745"/>
                    <a:pt x="21600" y="17182"/>
                  </a:cubicBezTo>
                  <a:cubicBezTo>
                    <a:pt x="21600" y="20618"/>
                    <a:pt x="18900" y="21600"/>
                    <a:pt x="14850" y="21600"/>
                  </a:cubicBezTo>
                  <a:cubicBezTo>
                    <a:pt x="10800" y="21600"/>
                    <a:pt x="5400" y="20618"/>
                    <a:pt x="0" y="196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0398855" y="6122575"/>
              <a:ext cx="294545" cy="6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179" y="21600"/>
                  </a:moveTo>
                  <a:cubicBezTo>
                    <a:pt x="24" y="18225"/>
                    <a:pt x="-130" y="14850"/>
                    <a:pt x="179" y="12150"/>
                  </a:cubicBezTo>
                  <a:cubicBezTo>
                    <a:pt x="487" y="9450"/>
                    <a:pt x="1259" y="7425"/>
                    <a:pt x="3727" y="5062"/>
                  </a:cubicBezTo>
                  <a:cubicBezTo>
                    <a:pt x="6196" y="2700"/>
                    <a:pt x="10361" y="0"/>
                    <a:pt x="13601" y="0"/>
                  </a:cubicBezTo>
                  <a:cubicBezTo>
                    <a:pt x="16841" y="0"/>
                    <a:pt x="19156" y="2700"/>
                    <a:pt x="21470" y="5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10629899" y="6298258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10706099" y="6263069"/>
              <a:ext cx="97296" cy="18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509" fill="norm" stroke="1" extrusionOk="0">
                  <a:moveTo>
                    <a:pt x="1379" y="3307"/>
                  </a:moveTo>
                  <a:cubicBezTo>
                    <a:pt x="2757" y="2336"/>
                    <a:pt x="4136" y="1365"/>
                    <a:pt x="5974" y="758"/>
                  </a:cubicBezTo>
                  <a:cubicBezTo>
                    <a:pt x="7813" y="152"/>
                    <a:pt x="10111" y="-91"/>
                    <a:pt x="12409" y="30"/>
                  </a:cubicBezTo>
                  <a:cubicBezTo>
                    <a:pt x="14706" y="152"/>
                    <a:pt x="17004" y="637"/>
                    <a:pt x="17923" y="1487"/>
                  </a:cubicBezTo>
                  <a:cubicBezTo>
                    <a:pt x="18843" y="2336"/>
                    <a:pt x="18383" y="3549"/>
                    <a:pt x="16315" y="4884"/>
                  </a:cubicBezTo>
                  <a:cubicBezTo>
                    <a:pt x="14247" y="6219"/>
                    <a:pt x="10570" y="7675"/>
                    <a:pt x="10111" y="8646"/>
                  </a:cubicBezTo>
                  <a:cubicBezTo>
                    <a:pt x="9651" y="9617"/>
                    <a:pt x="12409" y="10102"/>
                    <a:pt x="14936" y="10709"/>
                  </a:cubicBezTo>
                  <a:cubicBezTo>
                    <a:pt x="17464" y="11316"/>
                    <a:pt x="19762" y="12044"/>
                    <a:pt x="20681" y="13015"/>
                  </a:cubicBezTo>
                  <a:cubicBezTo>
                    <a:pt x="21600" y="13985"/>
                    <a:pt x="21140" y="15199"/>
                    <a:pt x="18843" y="16412"/>
                  </a:cubicBezTo>
                  <a:cubicBezTo>
                    <a:pt x="16545" y="17626"/>
                    <a:pt x="12409" y="18839"/>
                    <a:pt x="8962" y="19689"/>
                  </a:cubicBezTo>
                  <a:cubicBezTo>
                    <a:pt x="5515" y="20538"/>
                    <a:pt x="2757" y="21024"/>
                    <a:pt x="0" y="215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10369550" y="6533208"/>
              <a:ext cx="476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84" y="14400"/>
                    <a:pt x="5568" y="7200"/>
                    <a:pt x="9168" y="3600"/>
                  </a:cubicBezTo>
                  <a:cubicBezTo>
                    <a:pt x="12768" y="0"/>
                    <a:pt x="1718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10483850" y="6704658"/>
              <a:ext cx="317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800"/>
                    <a:pt x="10080" y="9600"/>
                    <a:pt x="6480" y="13200"/>
                  </a:cubicBezTo>
                  <a:cubicBezTo>
                    <a:pt x="2880" y="16800"/>
                    <a:pt x="144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10375900" y="6691958"/>
              <a:ext cx="2159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2" y="18000"/>
                    <a:pt x="424" y="14400"/>
                    <a:pt x="4024" y="10800"/>
                  </a:cubicBezTo>
                  <a:cubicBezTo>
                    <a:pt x="7624" y="7200"/>
                    <a:pt x="1461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10566400" y="6806258"/>
              <a:ext cx="10622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0" y="2274"/>
                  </a:moveTo>
                  <a:cubicBezTo>
                    <a:pt x="1694" y="1137"/>
                    <a:pt x="3388" y="0"/>
                    <a:pt x="6141" y="0"/>
                  </a:cubicBezTo>
                  <a:cubicBezTo>
                    <a:pt x="8894" y="0"/>
                    <a:pt x="12706" y="1137"/>
                    <a:pt x="14824" y="2653"/>
                  </a:cubicBezTo>
                  <a:cubicBezTo>
                    <a:pt x="16941" y="4168"/>
                    <a:pt x="17365" y="6063"/>
                    <a:pt x="16306" y="7579"/>
                  </a:cubicBezTo>
                  <a:cubicBezTo>
                    <a:pt x="15247" y="9095"/>
                    <a:pt x="12706" y="10232"/>
                    <a:pt x="12494" y="10989"/>
                  </a:cubicBezTo>
                  <a:cubicBezTo>
                    <a:pt x="12282" y="11747"/>
                    <a:pt x="14400" y="12126"/>
                    <a:pt x="16518" y="13074"/>
                  </a:cubicBezTo>
                  <a:cubicBezTo>
                    <a:pt x="18635" y="14021"/>
                    <a:pt x="20753" y="15537"/>
                    <a:pt x="21176" y="17053"/>
                  </a:cubicBezTo>
                  <a:cubicBezTo>
                    <a:pt x="21600" y="18568"/>
                    <a:pt x="20329" y="20084"/>
                    <a:pt x="17153" y="20842"/>
                  </a:cubicBezTo>
                  <a:cubicBezTo>
                    <a:pt x="13976" y="21600"/>
                    <a:pt x="8894" y="21600"/>
                    <a:pt x="381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10712450" y="6794353"/>
              <a:ext cx="113165" cy="18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507" fill="norm" stroke="1" extrusionOk="0">
                  <a:moveTo>
                    <a:pt x="2356" y="3631"/>
                  </a:moveTo>
                  <a:cubicBezTo>
                    <a:pt x="2749" y="2390"/>
                    <a:pt x="3142" y="1148"/>
                    <a:pt x="4320" y="528"/>
                  </a:cubicBezTo>
                  <a:cubicBezTo>
                    <a:pt x="5498" y="-93"/>
                    <a:pt x="7462" y="-93"/>
                    <a:pt x="9425" y="155"/>
                  </a:cubicBezTo>
                  <a:cubicBezTo>
                    <a:pt x="11389" y="404"/>
                    <a:pt x="13353" y="900"/>
                    <a:pt x="14727" y="1769"/>
                  </a:cubicBezTo>
                  <a:cubicBezTo>
                    <a:pt x="16102" y="2638"/>
                    <a:pt x="16887" y="3879"/>
                    <a:pt x="16691" y="4997"/>
                  </a:cubicBezTo>
                  <a:cubicBezTo>
                    <a:pt x="16495" y="6114"/>
                    <a:pt x="15316" y="7107"/>
                    <a:pt x="13745" y="7852"/>
                  </a:cubicBezTo>
                  <a:cubicBezTo>
                    <a:pt x="12175" y="8597"/>
                    <a:pt x="10211" y="9093"/>
                    <a:pt x="10211" y="9466"/>
                  </a:cubicBezTo>
                  <a:cubicBezTo>
                    <a:pt x="10211" y="9838"/>
                    <a:pt x="12175" y="10086"/>
                    <a:pt x="14138" y="10459"/>
                  </a:cubicBezTo>
                  <a:cubicBezTo>
                    <a:pt x="16102" y="10831"/>
                    <a:pt x="18065" y="11328"/>
                    <a:pt x="19440" y="12197"/>
                  </a:cubicBezTo>
                  <a:cubicBezTo>
                    <a:pt x="20815" y="13066"/>
                    <a:pt x="21600" y="14307"/>
                    <a:pt x="20422" y="15673"/>
                  </a:cubicBezTo>
                  <a:cubicBezTo>
                    <a:pt x="19244" y="17038"/>
                    <a:pt x="16102" y="18528"/>
                    <a:pt x="12371" y="19521"/>
                  </a:cubicBezTo>
                  <a:cubicBezTo>
                    <a:pt x="8640" y="20514"/>
                    <a:pt x="4320" y="21010"/>
                    <a:pt x="0" y="215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4597399" y="3914564"/>
              <a:ext cx="241301" cy="413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21600" y="2429"/>
                  </a:moveTo>
                  <a:cubicBezTo>
                    <a:pt x="21600" y="1881"/>
                    <a:pt x="21600" y="1332"/>
                    <a:pt x="20747" y="839"/>
                  </a:cubicBezTo>
                  <a:cubicBezTo>
                    <a:pt x="19895" y="346"/>
                    <a:pt x="18189" y="-93"/>
                    <a:pt x="15442" y="17"/>
                  </a:cubicBezTo>
                  <a:cubicBezTo>
                    <a:pt x="12695" y="126"/>
                    <a:pt x="8905" y="784"/>
                    <a:pt x="6158" y="2210"/>
                  </a:cubicBezTo>
                  <a:cubicBezTo>
                    <a:pt x="3411" y="3635"/>
                    <a:pt x="1705" y="5828"/>
                    <a:pt x="853" y="8898"/>
                  </a:cubicBezTo>
                  <a:cubicBezTo>
                    <a:pt x="0" y="11968"/>
                    <a:pt x="0" y="15915"/>
                    <a:pt x="0" y="18163"/>
                  </a:cubicBezTo>
                  <a:cubicBezTo>
                    <a:pt x="0" y="20411"/>
                    <a:pt x="0" y="20959"/>
                    <a:pt x="568" y="21233"/>
                  </a:cubicBezTo>
                  <a:cubicBezTo>
                    <a:pt x="1137" y="21507"/>
                    <a:pt x="2274" y="21507"/>
                    <a:pt x="5116" y="21123"/>
                  </a:cubicBezTo>
                  <a:cubicBezTo>
                    <a:pt x="7958" y="20739"/>
                    <a:pt x="12505" y="19972"/>
                    <a:pt x="17053" y="192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4552949" y="4183708"/>
              <a:ext cx="2540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1800" y="11782"/>
                  </a:cubicBezTo>
                  <a:cubicBezTo>
                    <a:pt x="3600" y="8509"/>
                    <a:pt x="7200" y="5236"/>
                    <a:pt x="10800" y="3273"/>
                  </a:cubicBezTo>
                  <a:cubicBezTo>
                    <a:pt x="14400" y="1309"/>
                    <a:pt x="1800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4921249" y="4151958"/>
              <a:ext cx="209551" cy="182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5214"/>
                  </a:moveTo>
                  <a:cubicBezTo>
                    <a:pt x="436" y="3972"/>
                    <a:pt x="873" y="2731"/>
                    <a:pt x="2400" y="1738"/>
                  </a:cubicBezTo>
                  <a:cubicBezTo>
                    <a:pt x="3927" y="745"/>
                    <a:pt x="6545" y="0"/>
                    <a:pt x="8291" y="0"/>
                  </a:cubicBezTo>
                  <a:cubicBezTo>
                    <a:pt x="10036" y="0"/>
                    <a:pt x="10909" y="745"/>
                    <a:pt x="10473" y="3600"/>
                  </a:cubicBezTo>
                  <a:cubicBezTo>
                    <a:pt x="10036" y="6455"/>
                    <a:pt x="8291" y="11421"/>
                    <a:pt x="6764" y="14772"/>
                  </a:cubicBezTo>
                  <a:cubicBezTo>
                    <a:pt x="5236" y="18124"/>
                    <a:pt x="3927" y="19862"/>
                    <a:pt x="3818" y="20731"/>
                  </a:cubicBezTo>
                  <a:cubicBezTo>
                    <a:pt x="3709" y="21600"/>
                    <a:pt x="4800" y="21600"/>
                    <a:pt x="7745" y="20979"/>
                  </a:cubicBezTo>
                  <a:cubicBezTo>
                    <a:pt x="10691" y="20359"/>
                    <a:pt x="15491" y="19117"/>
                    <a:pt x="18109" y="18372"/>
                  </a:cubicBezTo>
                  <a:cubicBezTo>
                    <a:pt x="20727" y="17628"/>
                    <a:pt x="21164" y="17379"/>
                    <a:pt x="21600" y="171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5175250" y="4164658"/>
              <a:ext cx="317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966"/>
                    <a:pt x="8640" y="9931"/>
                    <a:pt x="12240" y="13531"/>
                  </a:cubicBezTo>
                  <a:cubicBezTo>
                    <a:pt x="15840" y="17131"/>
                    <a:pt x="18720" y="19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1120510" y="7440139"/>
              <a:ext cx="257441" cy="333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87" fill="norm" stroke="1" extrusionOk="0">
                  <a:moveTo>
                    <a:pt x="14098" y="2906"/>
                  </a:moveTo>
                  <a:cubicBezTo>
                    <a:pt x="14098" y="2231"/>
                    <a:pt x="14098" y="1556"/>
                    <a:pt x="13832" y="948"/>
                  </a:cubicBezTo>
                  <a:cubicBezTo>
                    <a:pt x="13567" y="341"/>
                    <a:pt x="13036" y="-199"/>
                    <a:pt x="11442" y="71"/>
                  </a:cubicBezTo>
                  <a:cubicBezTo>
                    <a:pt x="9849" y="341"/>
                    <a:pt x="7193" y="1421"/>
                    <a:pt x="5245" y="2906"/>
                  </a:cubicBezTo>
                  <a:cubicBezTo>
                    <a:pt x="3298" y="4391"/>
                    <a:pt x="2059" y="6281"/>
                    <a:pt x="1262" y="8846"/>
                  </a:cubicBezTo>
                  <a:cubicBezTo>
                    <a:pt x="465" y="11411"/>
                    <a:pt x="111" y="14651"/>
                    <a:pt x="23" y="16609"/>
                  </a:cubicBezTo>
                  <a:cubicBezTo>
                    <a:pt x="-66" y="18566"/>
                    <a:pt x="111" y="19241"/>
                    <a:pt x="554" y="19849"/>
                  </a:cubicBezTo>
                  <a:cubicBezTo>
                    <a:pt x="996" y="20456"/>
                    <a:pt x="1704" y="20996"/>
                    <a:pt x="3121" y="21199"/>
                  </a:cubicBezTo>
                  <a:cubicBezTo>
                    <a:pt x="4537" y="21401"/>
                    <a:pt x="6662" y="21266"/>
                    <a:pt x="9849" y="20659"/>
                  </a:cubicBezTo>
                  <a:cubicBezTo>
                    <a:pt x="13036" y="20051"/>
                    <a:pt x="17285" y="18971"/>
                    <a:pt x="21534" y="178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155700" y="7619058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4400"/>
                    <a:pt x="11270" y="7200"/>
                    <a:pt x="14870" y="3600"/>
                  </a:cubicBezTo>
                  <a:cubicBezTo>
                    <a:pt x="18470" y="0"/>
                    <a:pt x="200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1416050" y="7629313"/>
              <a:ext cx="146050" cy="141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2273"/>
                  </a:moveTo>
                  <a:cubicBezTo>
                    <a:pt x="1252" y="1003"/>
                    <a:pt x="2504" y="-268"/>
                    <a:pt x="4852" y="50"/>
                  </a:cubicBezTo>
                  <a:cubicBezTo>
                    <a:pt x="7200" y="367"/>
                    <a:pt x="10643" y="2273"/>
                    <a:pt x="11896" y="4814"/>
                  </a:cubicBezTo>
                  <a:cubicBezTo>
                    <a:pt x="13148" y="7356"/>
                    <a:pt x="12209" y="10532"/>
                    <a:pt x="11270" y="12756"/>
                  </a:cubicBezTo>
                  <a:cubicBezTo>
                    <a:pt x="10330" y="14979"/>
                    <a:pt x="9391" y="16250"/>
                    <a:pt x="8139" y="17520"/>
                  </a:cubicBezTo>
                  <a:cubicBezTo>
                    <a:pt x="6887" y="18791"/>
                    <a:pt x="5322" y="20061"/>
                    <a:pt x="5322" y="20697"/>
                  </a:cubicBezTo>
                  <a:cubicBezTo>
                    <a:pt x="5322" y="21332"/>
                    <a:pt x="6887" y="21332"/>
                    <a:pt x="9861" y="20697"/>
                  </a:cubicBezTo>
                  <a:cubicBezTo>
                    <a:pt x="12835" y="20061"/>
                    <a:pt x="17217" y="18791"/>
                    <a:pt x="21600" y="175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1619249" y="7644458"/>
              <a:ext cx="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1765300" y="7587308"/>
              <a:ext cx="133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4400"/>
                    <a:pt x="6171" y="7200"/>
                    <a:pt x="9771" y="3600"/>
                  </a:cubicBezTo>
                  <a:cubicBezTo>
                    <a:pt x="13371" y="0"/>
                    <a:pt x="174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1778000" y="7695258"/>
              <a:ext cx="1079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2368550" y="7523808"/>
              <a:ext cx="1693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220"/>
                    <a:pt x="10800" y="10440"/>
                    <a:pt x="13500" y="13500"/>
                  </a:cubicBezTo>
                  <a:cubicBezTo>
                    <a:pt x="16200" y="16560"/>
                    <a:pt x="16200" y="17460"/>
                    <a:pt x="17550" y="18450"/>
                  </a:cubicBezTo>
                  <a:cubicBezTo>
                    <a:pt x="18900" y="19440"/>
                    <a:pt x="21600" y="20520"/>
                    <a:pt x="21600" y="21060"/>
                  </a:cubicBezTo>
                  <a:cubicBezTo>
                    <a:pt x="21600" y="21600"/>
                    <a:pt x="18900" y="2160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2222500" y="7485708"/>
              <a:ext cx="2984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17" y="16200"/>
                    <a:pt x="6434" y="10800"/>
                    <a:pt x="10034" y="7200"/>
                  </a:cubicBezTo>
                  <a:cubicBezTo>
                    <a:pt x="13634" y="3600"/>
                    <a:pt x="1761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2501900" y="7696170"/>
              <a:ext cx="105591" cy="142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120" fill="norm" stroke="1" extrusionOk="0">
                  <a:moveTo>
                    <a:pt x="0" y="2682"/>
                  </a:moveTo>
                  <a:cubicBezTo>
                    <a:pt x="1662" y="1743"/>
                    <a:pt x="3323" y="804"/>
                    <a:pt x="5192" y="335"/>
                  </a:cubicBezTo>
                  <a:cubicBezTo>
                    <a:pt x="7062" y="-135"/>
                    <a:pt x="9138" y="-135"/>
                    <a:pt x="10800" y="491"/>
                  </a:cubicBezTo>
                  <a:cubicBezTo>
                    <a:pt x="12462" y="1117"/>
                    <a:pt x="13708" y="2369"/>
                    <a:pt x="13085" y="3935"/>
                  </a:cubicBezTo>
                  <a:cubicBezTo>
                    <a:pt x="12462" y="5500"/>
                    <a:pt x="9969" y="7378"/>
                    <a:pt x="9969" y="8317"/>
                  </a:cubicBezTo>
                  <a:cubicBezTo>
                    <a:pt x="9969" y="9256"/>
                    <a:pt x="12462" y="9256"/>
                    <a:pt x="14538" y="9726"/>
                  </a:cubicBezTo>
                  <a:cubicBezTo>
                    <a:pt x="16615" y="10195"/>
                    <a:pt x="18277" y="11135"/>
                    <a:pt x="19523" y="12387"/>
                  </a:cubicBezTo>
                  <a:cubicBezTo>
                    <a:pt x="20769" y="13639"/>
                    <a:pt x="21600" y="15204"/>
                    <a:pt x="19108" y="16926"/>
                  </a:cubicBezTo>
                  <a:cubicBezTo>
                    <a:pt x="16615" y="18648"/>
                    <a:pt x="10800" y="20526"/>
                    <a:pt x="7062" y="20995"/>
                  </a:cubicBezTo>
                  <a:cubicBezTo>
                    <a:pt x="3323" y="21465"/>
                    <a:pt x="1662" y="20526"/>
                    <a:pt x="0" y="195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2692400" y="7701608"/>
              <a:ext cx="127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2914650" y="7568258"/>
              <a:ext cx="2095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91" y="0"/>
                    <a:pt x="2182" y="0"/>
                    <a:pt x="4036" y="1333"/>
                  </a:cubicBezTo>
                  <a:cubicBezTo>
                    <a:pt x="5891" y="2667"/>
                    <a:pt x="8509" y="5333"/>
                    <a:pt x="11564" y="8933"/>
                  </a:cubicBezTo>
                  <a:cubicBezTo>
                    <a:pt x="14618" y="12533"/>
                    <a:pt x="18109" y="170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2997200" y="7549208"/>
              <a:ext cx="1079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4852"/>
                    <a:pt x="8894" y="9704"/>
                    <a:pt x="5294" y="13304"/>
                  </a:cubicBezTo>
                  <a:cubicBezTo>
                    <a:pt x="1694" y="16904"/>
                    <a:pt x="847" y="192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3479800" y="7479358"/>
              <a:ext cx="317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635"/>
                    <a:pt x="11520" y="11270"/>
                    <a:pt x="15120" y="14870"/>
                  </a:cubicBezTo>
                  <a:cubicBezTo>
                    <a:pt x="18720" y="18470"/>
                    <a:pt x="2016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3359150" y="7515195"/>
              <a:ext cx="203200" cy="6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20972"/>
                  </a:moveTo>
                  <a:cubicBezTo>
                    <a:pt x="0" y="17597"/>
                    <a:pt x="0" y="14222"/>
                    <a:pt x="2362" y="10510"/>
                  </a:cubicBezTo>
                  <a:cubicBezTo>
                    <a:pt x="4725" y="6797"/>
                    <a:pt x="9450" y="2747"/>
                    <a:pt x="13050" y="1059"/>
                  </a:cubicBezTo>
                  <a:cubicBezTo>
                    <a:pt x="16650" y="-628"/>
                    <a:pt x="19125" y="47"/>
                    <a:pt x="21600" y="7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3581400" y="7674988"/>
              <a:ext cx="152400" cy="108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6470"/>
                  </a:moveTo>
                  <a:cubicBezTo>
                    <a:pt x="900" y="4809"/>
                    <a:pt x="1800" y="3147"/>
                    <a:pt x="3000" y="1901"/>
                  </a:cubicBezTo>
                  <a:cubicBezTo>
                    <a:pt x="4200" y="655"/>
                    <a:pt x="5700" y="-176"/>
                    <a:pt x="7050" y="32"/>
                  </a:cubicBezTo>
                  <a:cubicBezTo>
                    <a:pt x="8400" y="239"/>
                    <a:pt x="9600" y="1486"/>
                    <a:pt x="9750" y="4393"/>
                  </a:cubicBezTo>
                  <a:cubicBezTo>
                    <a:pt x="9900" y="7301"/>
                    <a:pt x="9000" y="11870"/>
                    <a:pt x="7950" y="14986"/>
                  </a:cubicBezTo>
                  <a:cubicBezTo>
                    <a:pt x="6900" y="18101"/>
                    <a:pt x="5700" y="19762"/>
                    <a:pt x="6000" y="20593"/>
                  </a:cubicBezTo>
                  <a:cubicBezTo>
                    <a:pt x="6300" y="21424"/>
                    <a:pt x="8100" y="21424"/>
                    <a:pt x="10950" y="20593"/>
                  </a:cubicBezTo>
                  <a:cubicBezTo>
                    <a:pt x="13800" y="19762"/>
                    <a:pt x="17700" y="18101"/>
                    <a:pt x="21600" y="164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3759199" y="7641531"/>
              <a:ext cx="92908" cy="187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450" fill="norm" stroke="1" extrusionOk="0">
                  <a:moveTo>
                    <a:pt x="0" y="3248"/>
                  </a:moveTo>
                  <a:cubicBezTo>
                    <a:pt x="1920" y="2277"/>
                    <a:pt x="3840" y="1306"/>
                    <a:pt x="6000" y="699"/>
                  </a:cubicBezTo>
                  <a:cubicBezTo>
                    <a:pt x="8160" y="93"/>
                    <a:pt x="10560" y="-150"/>
                    <a:pt x="12720" y="93"/>
                  </a:cubicBezTo>
                  <a:cubicBezTo>
                    <a:pt x="14880" y="335"/>
                    <a:pt x="16800" y="1063"/>
                    <a:pt x="16320" y="2277"/>
                  </a:cubicBezTo>
                  <a:cubicBezTo>
                    <a:pt x="15840" y="3490"/>
                    <a:pt x="12960" y="5189"/>
                    <a:pt x="10560" y="6403"/>
                  </a:cubicBezTo>
                  <a:cubicBezTo>
                    <a:pt x="8160" y="7616"/>
                    <a:pt x="6240" y="8344"/>
                    <a:pt x="6480" y="8708"/>
                  </a:cubicBezTo>
                  <a:cubicBezTo>
                    <a:pt x="6720" y="9072"/>
                    <a:pt x="9120" y="9072"/>
                    <a:pt x="11520" y="9315"/>
                  </a:cubicBezTo>
                  <a:cubicBezTo>
                    <a:pt x="13920" y="9558"/>
                    <a:pt x="16320" y="10043"/>
                    <a:pt x="18240" y="10771"/>
                  </a:cubicBezTo>
                  <a:cubicBezTo>
                    <a:pt x="20160" y="11499"/>
                    <a:pt x="21600" y="12470"/>
                    <a:pt x="20880" y="14048"/>
                  </a:cubicBezTo>
                  <a:cubicBezTo>
                    <a:pt x="20160" y="15625"/>
                    <a:pt x="17280" y="17810"/>
                    <a:pt x="13440" y="19144"/>
                  </a:cubicBezTo>
                  <a:cubicBezTo>
                    <a:pt x="9600" y="20479"/>
                    <a:pt x="4800" y="20965"/>
                    <a:pt x="0" y="214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3892550" y="7517458"/>
              <a:ext cx="215900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47" y="3245"/>
                    <a:pt x="16094" y="6490"/>
                    <a:pt x="13024" y="9583"/>
                  </a:cubicBezTo>
                  <a:cubicBezTo>
                    <a:pt x="9953" y="12676"/>
                    <a:pt x="6565" y="15617"/>
                    <a:pt x="4341" y="17594"/>
                  </a:cubicBezTo>
                  <a:cubicBezTo>
                    <a:pt x="2118" y="19572"/>
                    <a:pt x="1059" y="205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4197349" y="7701608"/>
              <a:ext cx="381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240"/>
                    <a:pt x="9600" y="6480"/>
                    <a:pt x="6000" y="10080"/>
                  </a:cubicBezTo>
                  <a:cubicBezTo>
                    <a:pt x="2400" y="13680"/>
                    <a:pt x="1200" y="17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4076700" y="7663508"/>
              <a:ext cx="2286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6560"/>
                    <a:pt x="3200" y="11520"/>
                    <a:pt x="6800" y="7920"/>
                  </a:cubicBezTo>
                  <a:cubicBezTo>
                    <a:pt x="10400" y="4320"/>
                    <a:pt x="160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4248150" y="7848452"/>
              <a:ext cx="128738" cy="147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164" fill="norm" stroke="1" extrusionOk="0">
                  <a:moveTo>
                    <a:pt x="0" y="2624"/>
                  </a:moveTo>
                  <a:cubicBezTo>
                    <a:pt x="1394" y="1711"/>
                    <a:pt x="2787" y="799"/>
                    <a:pt x="4355" y="342"/>
                  </a:cubicBezTo>
                  <a:cubicBezTo>
                    <a:pt x="5923" y="-114"/>
                    <a:pt x="7665" y="-114"/>
                    <a:pt x="9406" y="342"/>
                  </a:cubicBezTo>
                  <a:cubicBezTo>
                    <a:pt x="11148" y="799"/>
                    <a:pt x="12890" y="1711"/>
                    <a:pt x="13761" y="2928"/>
                  </a:cubicBezTo>
                  <a:cubicBezTo>
                    <a:pt x="14632" y="4145"/>
                    <a:pt x="14632" y="5666"/>
                    <a:pt x="13587" y="6883"/>
                  </a:cubicBezTo>
                  <a:cubicBezTo>
                    <a:pt x="12542" y="8100"/>
                    <a:pt x="10452" y="9013"/>
                    <a:pt x="10277" y="9317"/>
                  </a:cubicBezTo>
                  <a:cubicBezTo>
                    <a:pt x="10103" y="9621"/>
                    <a:pt x="11845" y="9317"/>
                    <a:pt x="13587" y="9165"/>
                  </a:cubicBezTo>
                  <a:cubicBezTo>
                    <a:pt x="15329" y="9013"/>
                    <a:pt x="17071" y="9013"/>
                    <a:pt x="18639" y="9925"/>
                  </a:cubicBezTo>
                  <a:cubicBezTo>
                    <a:pt x="20206" y="10838"/>
                    <a:pt x="21600" y="12663"/>
                    <a:pt x="21077" y="14793"/>
                  </a:cubicBezTo>
                  <a:cubicBezTo>
                    <a:pt x="20555" y="16923"/>
                    <a:pt x="18116" y="19356"/>
                    <a:pt x="15677" y="20421"/>
                  </a:cubicBezTo>
                  <a:cubicBezTo>
                    <a:pt x="13239" y="21486"/>
                    <a:pt x="10800" y="21182"/>
                    <a:pt x="8361" y="208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4444999" y="7839192"/>
              <a:ext cx="93178" cy="19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600" fill="norm" stroke="1" extrusionOk="0">
                  <a:moveTo>
                    <a:pt x="0" y="4366"/>
                  </a:moveTo>
                  <a:cubicBezTo>
                    <a:pt x="0" y="3217"/>
                    <a:pt x="0" y="2068"/>
                    <a:pt x="1200" y="1264"/>
                  </a:cubicBezTo>
                  <a:cubicBezTo>
                    <a:pt x="2400" y="460"/>
                    <a:pt x="4800" y="0"/>
                    <a:pt x="7200" y="0"/>
                  </a:cubicBezTo>
                  <a:cubicBezTo>
                    <a:pt x="9600" y="0"/>
                    <a:pt x="12000" y="460"/>
                    <a:pt x="13680" y="1264"/>
                  </a:cubicBezTo>
                  <a:cubicBezTo>
                    <a:pt x="15360" y="2068"/>
                    <a:pt x="16320" y="3217"/>
                    <a:pt x="15120" y="4481"/>
                  </a:cubicBezTo>
                  <a:cubicBezTo>
                    <a:pt x="13920" y="5745"/>
                    <a:pt x="10560" y="7123"/>
                    <a:pt x="10080" y="7813"/>
                  </a:cubicBezTo>
                  <a:cubicBezTo>
                    <a:pt x="9600" y="8502"/>
                    <a:pt x="12000" y="8502"/>
                    <a:pt x="14400" y="8847"/>
                  </a:cubicBezTo>
                  <a:cubicBezTo>
                    <a:pt x="16800" y="9191"/>
                    <a:pt x="19200" y="9881"/>
                    <a:pt x="20400" y="10915"/>
                  </a:cubicBezTo>
                  <a:cubicBezTo>
                    <a:pt x="21600" y="11949"/>
                    <a:pt x="21600" y="13328"/>
                    <a:pt x="18240" y="15166"/>
                  </a:cubicBezTo>
                  <a:cubicBezTo>
                    <a:pt x="14880" y="17004"/>
                    <a:pt x="8160" y="19302"/>
                    <a:pt x="144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6734495" y="3923721"/>
              <a:ext cx="206055" cy="351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42" fill="norm" stroke="1" extrusionOk="0">
                  <a:moveTo>
                    <a:pt x="21456" y="363"/>
                  </a:moveTo>
                  <a:cubicBezTo>
                    <a:pt x="18591" y="106"/>
                    <a:pt x="15725" y="-151"/>
                    <a:pt x="13191" y="106"/>
                  </a:cubicBezTo>
                  <a:cubicBezTo>
                    <a:pt x="10656" y="363"/>
                    <a:pt x="8452" y="1135"/>
                    <a:pt x="6358" y="3449"/>
                  </a:cubicBezTo>
                  <a:cubicBezTo>
                    <a:pt x="4264" y="5763"/>
                    <a:pt x="2280" y="9620"/>
                    <a:pt x="1178" y="12642"/>
                  </a:cubicBezTo>
                  <a:cubicBezTo>
                    <a:pt x="76" y="15663"/>
                    <a:pt x="-144" y="17849"/>
                    <a:pt x="76" y="19199"/>
                  </a:cubicBezTo>
                  <a:cubicBezTo>
                    <a:pt x="297" y="20549"/>
                    <a:pt x="958" y="21063"/>
                    <a:pt x="2501" y="21256"/>
                  </a:cubicBezTo>
                  <a:cubicBezTo>
                    <a:pt x="4044" y="21449"/>
                    <a:pt x="6468" y="21320"/>
                    <a:pt x="9223" y="20806"/>
                  </a:cubicBezTo>
                  <a:cubicBezTo>
                    <a:pt x="11978" y="20292"/>
                    <a:pt x="15064" y="19392"/>
                    <a:pt x="18150" y="184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6730999" y="4132908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7486"/>
                    <a:pt x="2057" y="13371"/>
                    <a:pt x="5657" y="9771"/>
                  </a:cubicBezTo>
                  <a:cubicBezTo>
                    <a:pt x="9257" y="6171"/>
                    <a:pt x="15429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6940550" y="4158308"/>
              <a:ext cx="158750" cy="125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0"/>
                  </a:moveTo>
                  <a:cubicBezTo>
                    <a:pt x="2880" y="720"/>
                    <a:pt x="5760" y="1440"/>
                    <a:pt x="7632" y="2520"/>
                  </a:cubicBezTo>
                  <a:cubicBezTo>
                    <a:pt x="9504" y="3600"/>
                    <a:pt x="10368" y="5040"/>
                    <a:pt x="10080" y="7560"/>
                  </a:cubicBezTo>
                  <a:cubicBezTo>
                    <a:pt x="9792" y="10080"/>
                    <a:pt x="8352" y="13680"/>
                    <a:pt x="7200" y="16200"/>
                  </a:cubicBezTo>
                  <a:cubicBezTo>
                    <a:pt x="6048" y="18720"/>
                    <a:pt x="5184" y="20160"/>
                    <a:pt x="5472" y="20880"/>
                  </a:cubicBezTo>
                  <a:cubicBezTo>
                    <a:pt x="5760" y="21600"/>
                    <a:pt x="7200" y="21600"/>
                    <a:pt x="10080" y="20880"/>
                  </a:cubicBezTo>
                  <a:cubicBezTo>
                    <a:pt x="12960" y="20160"/>
                    <a:pt x="17280" y="18720"/>
                    <a:pt x="21600" y="172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7092950" y="4146314"/>
              <a:ext cx="215900" cy="15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789"/>
                  </a:moveTo>
                  <a:cubicBezTo>
                    <a:pt x="1059" y="197"/>
                    <a:pt x="2118" y="-395"/>
                    <a:pt x="3494" y="345"/>
                  </a:cubicBezTo>
                  <a:cubicBezTo>
                    <a:pt x="4871" y="1084"/>
                    <a:pt x="6565" y="3156"/>
                    <a:pt x="7200" y="5671"/>
                  </a:cubicBezTo>
                  <a:cubicBezTo>
                    <a:pt x="7835" y="8186"/>
                    <a:pt x="7412" y="11145"/>
                    <a:pt x="6671" y="13216"/>
                  </a:cubicBezTo>
                  <a:cubicBezTo>
                    <a:pt x="5929" y="15287"/>
                    <a:pt x="4871" y="16471"/>
                    <a:pt x="4765" y="17654"/>
                  </a:cubicBezTo>
                  <a:cubicBezTo>
                    <a:pt x="4659" y="18838"/>
                    <a:pt x="5506" y="20021"/>
                    <a:pt x="8471" y="20613"/>
                  </a:cubicBezTo>
                  <a:cubicBezTo>
                    <a:pt x="11435" y="21205"/>
                    <a:pt x="16518" y="21205"/>
                    <a:pt x="21600" y="212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7800745" y="7246115"/>
              <a:ext cx="206606" cy="353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69" fill="norm" stroke="1" extrusionOk="0">
                  <a:moveTo>
                    <a:pt x="19530" y="2581"/>
                  </a:moveTo>
                  <a:cubicBezTo>
                    <a:pt x="19971" y="1942"/>
                    <a:pt x="20412" y="1303"/>
                    <a:pt x="20192" y="792"/>
                  </a:cubicBezTo>
                  <a:cubicBezTo>
                    <a:pt x="19971" y="280"/>
                    <a:pt x="19090" y="-103"/>
                    <a:pt x="16996" y="25"/>
                  </a:cubicBezTo>
                  <a:cubicBezTo>
                    <a:pt x="14902" y="153"/>
                    <a:pt x="11596" y="792"/>
                    <a:pt x="9061" y="1814"/>
                  </a:cubicBezTo>
                  <a:cubicBezTo>
                    <a:pt x="6526" y="2837"/>
                    <a:pt x="4763" y="4243"/>
                    <a:pt x="3551" y="6479"/>
                  </a:cubicBezTo>
                  <a:cubicBezTo>
                    <a:pt x="2338" y="8716"/>
                    <a:pt x="1677" y="11783"/>
                    <a:pt x="1126" y="14148"/>
                  </a:cubicBezTo>
                  <a:cubicBezTo>
                    <a:pt x="575" y="16512"/>
                    <a:pt x="134" y="18174"/>
                    <a:pt x="24" y="19324"/>
                  </a:cubicBezTo>
                  <a:cubicBezTo>
                    <a:pt x="-86" y="20475"/>
                    <a:pt x="134" y="21114"/>
                    <a:pt x="1787" y="21305"/>
                  </a:cubicBezTo>
                  <a:cubicBezTo>
                    <a:pt x="3441" y="21497"/>
                    <a:pt x="6526" y="21241"/>
                    <a:pt x="10053" y="20730"/>
                  </a:cubicBezTo>
                  <a:cubicBezTo>
                    <a:pt x="13579" y="20219"/>
                    <a:pt x="17547" y="19452"/>
                    <a:pt x="21514" y="186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7835899" y="7434908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8064500" y="7487825"/>
              <a:ext cx="177800" cy="149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2434"/>
                  </a:moveTo>
                  <a:cubicBezTo>
                    <a:pt x="1029" y="1217"/>
                    <a:pt x="2057" y="0"/>
                    <a:pt x="4114" y="0"/>
                  </a:cubicBezTo>
                  <a:cubicBezTo>
                    <a:pt x="6171" y="0"/>
                    <a:pt x="9257" y="1217"/>
                    <a:pt x="10800" y="2586"/>
                  </a:cubicBezTo>
                  <a:cubicBezTo>
                    <a:pt x="12343" y="3955"/>
                    <a:pt x="12343" y="5476"/>
                    <a:pt x="11186" y="7606"/>
                  </a:cubicBezTo>
                  <a:cubicBezTo>
                    <a:pt x="10029" y="9735"/>
                    <a:pt x="7714" y="12473"/>
                    <a:pt x="5786" y="14907"/>
                  </a:cubicBezTo>
                  <a:cubicBezTo>
                    <a:pt x="3857" y="17341"/>
                    <a:pt x="2314" y="19470"/>
                    <a:pt x="2829" y="20535"/>
                  </a:cubicBezTo>
                  <a:cubicBezTo>
                    <a:pt x="3343" y="21600"/>
                    <a:pt x="5914" y="21600"/>
                    <a:pt x="9386" y="21144"/>
                  </a:cubicBezTo>
                  <a:cubicBezTo>
                    <a:pt x="12857" y="20687"/>
                    <a:pt x="17229" y="19775"/>
                    <a:pt x="21600" y="188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8261350" y="7473479"/>
              <a:ext cx="190500" cy="151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5333"/>
                  </a:moveTo>
                  <a:cubicBezTo>
                    <a:pt x="0" y="3833"/>
                    <a:pt x="0" y="2333"/>
                    <a:pt x="720" y="1433"/>
                  </a:cubicBezTo>
                  <a:cubicBezTo>
                    <a:pt x="1440" y="533"/>
                    <a:pt x="2880" y="233"/>
                    <a:pt x="4560" y="83"/>
                  </a:cubicBezTo>
                  <a:cubicBezTo>
                    <a:pt x="6240" y="-67"/>
                    <a:pt x="8160" y="-67"/>
                    <a:pt x="9480" y="533"/>
                  </a:cubicBezTo>
                  <a:cubicBezTo>
                    <a:pt x="10800" y="1133"/>
                    <a:pt x="11520" y="2333"/>
                    <a:pt x="11040" y="4883"/>
                  </a:cubicBezTo>
                  <a:cubicBezTo>
                    <a:pt x="10560" y="7433"/>
                    <a:pt x="8880" y="11333"/>
                    <a:pt x="7560" y="13883"/>
                  </a:cubicBezTo>
                  <a:cubicBezTo>
                    <a:pt x="6240" y="16433"/>
                    <a:pt x="5280" y="17633"/>
                    <a:pt x="4320" y="18683"/>
                  </a:cubicBezTo>
                  <a:cubicBezTo>
                    <a:pt x="3360" y="19733"/>
                    <a:pt x="2400" y="20633"/>
                    <a:pt x="2760" y="21083"/>
                  </a:cubicBezTo>
                  <a:cubicBezTo>
                    <a:pt x="3120" y="21533"/>
                    <a:pt x="4800" y="21533"/>
                    <a:pt x="8160" y="21083"/>
                  </a:cubicBezTo>
                  <a:cubicBezTo>
                    <a:pt x="11520" y="20633"/>
                    <a:pt x="16560" y="19733"/>
                    <a:pt x="21600" y="188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8528050" y="7374302"/>
              <a:ext cx="10795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082" y="11375"/>
                    <a:pt x="10165" y="2735"/>
                    <a:pt x="13765" y="575"/>
                  </a:cubicBezTo>
                  <a:cubicBezTo>
                    <a:pt x="17365" y="-1585"/>
                    <a:pt x="1948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8502649" y="7479358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9042399" y="7282508"/>
              <a:ext cx="980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400"/>
                    <a:pt x="17280" y="10800"/>
                    <a:pt x="19440" y="14400"/>
                  </a:cubicBezTo>
                  <a:cubicBezTo>
                    <a:pt x="21600" y="18000"/>
                    <a:pt x="17280" y="1980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8934449" y="7238058"/>
              <a:ext cx="292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4" y="16650"/>
                    <a:pt x="5948" y="11700"/>
                    <a:pt x="9548" y="8100"/>
                  </a:cubicBezTo>
                  <a:cubicBezTo>
                    <a:pt x="13148" y="4500"/>
                    <a:pt x="17374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9150350" y="7501831"/>
              <a:ext cx="92335" cy="160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02" fill="norm" stroke="1" extrusionOk="0">
                  <a:moveTo>
                    <a:pt x="0" y="3754"/>
                  </a:moveTo>
                  <a:cubicBezTo>
                    <a:pt x="1473" y="2632"/>
                    <a:pt x="2945" y="1510"/>
                    <a:pt x="4909" y="809"/>
                  </a:cubicBezTo>
                  <a:cubicBezTo>
                    <a:pt x="6873" y="108"/>
                    <a:pt x="9327" y="-173"/>
                    <a:pt x="11536" y="108"/>
                  </a:cubicBezTo>
                  <a:cubicBezTo>
                    <a:pt x="13745" y="388"/>
                    <a:pt x="15709" y="1230"/>
                    <a:pt x="16936" y="2352"/>
                  </a:cubicBezTo>
                  <a:cubicBezTo>
                    <a:pt x="18164" y="3474"/>
                    <a:pt x="18655" y="4876"/>
                    <a:pt x="17918" y="5998"/>
                  </a:cubicBezTo>
                  <a:cubicBezTo>
                    <a:pt x="17182" y="7121"/>
                    <a:pt x="15218" y="7962"/>
                    <a:pt x="13009" y="8663"/>
                  </a:cubicBezTo>
                  <a:cubicBezTo>
                    <a:pt x="10800" y="9365"/>
                    <a:pt x="8345" y="9926"/>
                    <a:pt x="8345" y="10206"/>
                  </a:cubicBezTo>
                  <a:cubicBezTo>
                    <a:pt x="8345" y="10487"/>
                    <a:pt x="10800" y="10487"/>
                    <a:pt x="13255" y="10627"/>
                  </a:cubicBezTo>
                  <a:cubicBezTo>
                    <a:pt x="15709" y="10767"/>
                    <a:pt x="18164" y="11048"/>
                    <a:pt x="19636" y="11889"/>
                  </a:cubicBezTo>
                  <a:cubicBezTo>
                    <a:pt x="21109" y="12731"/>
                    <a:pt x="21600" y="14133"/>
                    <a:pt x="21355" y="15536"/>
                  </a:cubicBezTo>
                  <a:cubicBezTo>
                    <a:pt x="21109" y="16939"/>
                    <a:pt x="20127" y="18341"/>
                    <a:pt x="17918" y="19463"/>
                  </a:cubicBezTo>
                  <a:cubicBezTo>
                    <a:pt x="15709" y="20585"/>
                    <a:pt x="12273" y="21427"/>
                    <a:pt x="9818" y="21287"/>
                  </a:cubicBezTo>
                  <a:cubicBezTo>
                    <a:pt x="7364" y="21146"/>
                    <a:pt x="5891" y="20024"/>
                    <a:pt x="4418" y="189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9283700" y="7540656"/>
              <a:ext cx="139700" cy="14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4880"/>
                  </a:moveTo>
                  <a:cubicBezTo>
                    <a:pt x="982" y="3359"/>
                    <a:pt x="1964" y="1838"/>
                    <a:pt x="3436" y="925"/>
                  </a:cubicBezTo>
                  <a:cubicBezTo>
                    <a:pt x="4909" y="12"/>
                    <a:pt x="6873" y="-292"/>
                    <a:pt x="8182" y="316"/>
                  </a:cubicBezTo>
                  <a:cubicBezTo>
                    <a:pt x="9491" y="925"/>
                    <a:pt x="10145" y="2446"/>
                    <a:pt x="9818" y="5336"/>
                  </a:cubicBezTo>
                  <a:cubicBezTo>
                    <a:pt x="9491" y="8226"/>
                    <a:pt x="8182" y="12485"/>
                    <a:pt x="6873" y="15376"/>
                  </a:cubicBezTo>
                  <a:cubicBezTo>
                    <a:pt x="5564" y="18266"/>
                    <a:pt x="4255" y="19787"/>
                    <a:pt x="4582" y="20547"/>
                  </a:cubicBezTo>
                  <a:cubicBezTo>
                    <a:pt x="4909" y="21308"/>
                    <a:pt x="6873" y="21308"/>
                    <a:pt x="9982" y="21004"/>
                  </a:cubicBezTo>
                  <a:cubicBezTo>
                    <a:pt x="13091" y="20700"/>
                    <a:pt x="17345" y="20091"/>
                    <a:pt x="21600" y="194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9505949" y="7365058"/>
              <a:ext cx="1524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985"/>
                    <a:pt x="10800" y="9969"/>
                    <a:pt x="14100" y="13385"/>
                  </a:cubicBezTo>
                  <a:cubicBezTo>
                    <a:pt x="17400" y="16800"/>
                    <a:pt x="18600" y="18646"/>
                    <a:pt x="19500" y="19754"/>
                  </a:cubicBezTo>
                  <a:cubicBezTo>
                    <a:pt x="20400" y="20862"/>
                    <a:pt x="21000" y="212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9524999" y="7409508"/>
              <a:ext cx="1587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16" y="3508"/>
                    <a:pt x="11232" y="7015"/>
                    <a:pt x="7632" y="10615"/>
                  </a:cubicBezTo>
                  <a:cubicBezTo>
                    <a:pt x="4032" y="14215"/>
                    <a:pt x="2016" y="179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10013950" y="7295208"/>
              <a:ext cx="127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184"/>
                    <a:pt x="14400" y="10368"/>
                    <a:pt x="10800" y="13968"/>
                  </a:cubicBezTo>
                  <a:cubicBezTo>
                    <a:pt x="7200" y="17568"/>
                    <a:pt x="3600" y="195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9855199" y="7307908"/>
              <a:ext cx="317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88" y="16000"/>
                    <a:pt x="7776" y="10400"/>
                    <a:pt x="11376" y="6800"/>
                  </a:cubicBezTo>
                  <a:cubicBezTo>
                    <a:pt x="14976" y="3200"/>
                    <a:pt x="18288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10071100" y="7512086"/>
              <a:ext cx="177800" cy="133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6932"/>
                  </a:moveTo>
                  <a:cubicBezTo>
                    <a:pt x="257" y="5244"/>
                    <a:pt x="514" y="3557"/>
                    <a:pt x="1286" y="2375"/>
                  </a:cubicBezTo>
                  <a:cubicBezTo>
                    <a:pt x="2057" y="1194"/>
                    <a:pt x="3343" y="519"/>
                    <a:pt x="4757" y="182"/>
                  </a:cubicBezTo>
                  <a:cubicBezTo>
                    <a:pt x="6171" y="-156"/>
                    <a:pt x="7714" y="-156"/>
                    <a:pt x="8871" y="1363"/>
                  </a:cubicBezTo>
                  <a:cubicBezTo>
                    <a:pt x="10029" y="2882"/>
                    <a:pt x="10800" y="5919"/>
                    <a:pt x="9771" y="9125"/>
                  </a:cubicBezTo>
                  <a:cubicBezTo>
                    <a:pt x="8743" y="12331"/>
                    <a:pt x="5914" y="15706"/>
                    <a:pt x="3986" y="17900"/>
                  </a:cubicBezTo>
                  <a:cubicBezTo>
                    <a:pt x="2057" y="20094"/>
                    <a:pt x="1029" y="21106"/>
                    <a:pt x="1414" y="21275"/>
                  </a:cubicBezTo>
                  <a:cubicBezTo>
                    <a:pt x="1800" y="21444"/>
                    <a:pt x="3600" y="20769"/>
                    <a:pt x="7200" y="19588"/>
                  </a:cubicBezTo>
                  <a:cubicBezTo>
                    <a:pt x="10800" y="18406"/>
                    <a:pt x="16200" y="16719"/>
                    <a:pt x="21600" y="150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10261600" y="7480366"/>
              <a:ext cx="93363" cy="195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489" fill="norm" stroke="1" extrusionOk="0">
                  <a:moveTo>
                    <a:pt x="0" y="3373"/>
                  </a:moveTo>
                  <a:cubicBezTo>
                    <a:pt x="960" y="2212"/>
                    <a:pt x="1920" y="1050"/>
                    <a:pt x="3600" y="470"/>
                  </a:cubicBezTo>
                  <a:cubicBezTo>
                    <a:pt x="5280" y="-111"/>
                    <a:pt x="7680" y="-111"/>
                    <a:pt x="9840" y="237"/>
                  </a:cubicBezTo>
                  <a:cubicBezTo>
                    <a:pt x="12000" y="586"/>
                    <a:pt x="13920" y="1283"/>
                    <a:pt x="15120" y="2212"/>
                  </a:cubicBezTo>
                  <a:cubicBezTo>
                    <a:pt x="16320" y="3141"/>
                    <a:pt x="16800" y="4302"/>
                    <a:pt x="15360" y="5463"/>
                  </a:cubicBezTo>
                  <a:cubicBezTo>
                    <a:pt x="13920" y="6624"/>
                    <a:pt x="10560" y="7786"/>
                    <a:pt x="10080" y="8366"/>
                  </a:cubicBezTo>
                  <a:cubicBezTo>
                    <a:pt x="9600" y="8947"/>
                    <a:pt x="12000" y="8947"/>
                    <a:pt x="14400" y="9295"/>
                  </a:cubicBezTo>
                  <a:cubicBezTo>
                    <a:pt x="16800" y="9644"/>
                    <a:pt x="19200" y="10341"/>
                    <a:pt x="20400" y="11270"/>
                  </a:cubicBezTo>
                  <a:cubicBezTo>
                    <a:pt x="21600" y="12199"/>
                    <a:pt x="21600" y="13360"/>
                    <a:pt x="18960" y="15102"/>
                  </a:cubicBezTo>
                  <a:cubicBezTo>
                    <a:pt x="16320" y="16844"/>
                    <a:pt x="11040" y="19166"/>
                    <a:pt x="5760" y="214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10292601" y="7377758"/>
              <a:ext cx="337299" cy="508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512" fill="norm" stroke="1" extrusionOk="0">
                  <a:moveTo>
                    <a:pt x="21379" y="0"/>
                  </a:moveTo>
                  <a:cubicBezTo>
                    <a:pt x="19501" y="2151"/>
                    <a:pt x="17622" y="4302"/>
                    <a:pt x="15275" y="6677"/>
                  </a:cubicBezTo>
                  <a:cubicBezTo>
                    <a:pt x="12927" y="9052"/>
                    <a:pt x="10109" y="11651"/>
                    <a:pt x="7426" y="13982"/>
                  </a:cubicBezTo>
                  <a:cubicBezTo>
                    <a:pt x="4743" y="16312"/>
                    <a:pt x="2194" y="18373"/>
                    <a:pt x="986" y="19628"/>
                  </a:cubicBezTo>
                  <a:cubicBezTo>
                    <a:pt x="-221" y="20883"/>
                    <a:pt x="-87" y="21331"/>
                    <a:pt x="181" y="21466"/>
                  </a:cubicBezTo>
                  <a:cubicBezTo>
                    <a:pt x="450" y="21600"/>
                    <a:pt x="852" y="21421"/>
                    <a:pt x="1255" y="212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10629900" y="7574608"/>
              <a:ext cx="508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960"/>
                    <a:pt x="10800" y="9920"/>
                    <a:pt x="7200" y="13520"/>
                  </a:cubicBezTo>
                  <a:cubicBezTo>
                    <a:pt x="3600" y="17120"/>
                    <a:pt x="1800" y="19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10560050" y="7540181"/>
              <a:ext cx="292100" cy="72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21146"/>
                  </a:moveTo>
                  <a:cubicBezTo>
                    <a:pt x="1565" y="16209"/>
                    <a:pt x="3130" y="11272"/>
                    <a:pt x="6339" y="7569"/>
                  </a:cubicBezTo>
                  <a:cubicBezTo>
                    <a:pt x="9548" y="3866"/>
                    <a:pt x="14400" y="1397"/>
                    <a:pt x="17217" y="472"/>
                  </a:cubicBezTo>
                  <a:cubicBezTo>
                    <a:pt x="20035" y="-454"/>
                    <a:pt x="20817" y="163"/>
                    <a:pt x="21600" y="7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10699750" y="7768908"/>
              <a:ext cx="99863" cy="18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00" fill="norm" stroke="1" extrusionOk="0">
                  <a:moveTo>
                    <a:pt x="0" y="2563"/>
                  </a:moveTo>
                  <a:cubicBezTo>
                    <a:pt x="1350" y="1558"/>
                    <a:pt x="2700" y="553"/>
                    <a:pt x="4500" y="177"/>
                  </a:cubicBezTo>
                  <a:cubicBezTo>
                    <a:pt x="6300" y="-200"/>
                    <a:pt x="8550" y="51"/>
                    <a:pt x="10350" y="679"/>
                  </a:cubicBezTo>
                  <a:cubicBezTo>
                    <a:pt x="12150" y="1307"/>
                    <a:pt x="13500" y="2312"/>
                    <a:pt x="13950" y="3442"/>
                  </a:cubicBezTo>
                  <a:cubicBezTo>
                    <a:pt x="14400" y="4572"/>
                    <a:pt x="13950" y="5828"/>
                    <a:pt x="12825" y="6833"/>
                  </a:cubicBezTo>
                  <a:cubicBezTo>
                    <a:pt x="11700" y="7837"/>
                    <a:pt x="9900" y="8591"/>
                    <a:pt x="10125" y="8842"/>
                  </a:cubicBezTo>
                  <a:cubicBezTo>
                    <a:pt x="10350" y="9093"/>
                    <a:pt x="12600" y="8842"/>
                    <a:pt x="14850" y="8967"/>
                  </a:cubicBezTo>
                  <a:cubicBezTo>
                    <a:pt x="17100" y="9093"/>
                    <a:pt x="19350" y="9595"/>
                    <a:pt x="20475" y="10474"/>
                  </a:cubicBezTo>
                  <a:cubicBezTo>
                    <a:pt x="21600" y="11353"/>
                    <a:pt x="21600" y="12609"/>
                    <a:pt x="19575" y="14493"/>
                  </a:cubicBezTo>
                  <a:cubicBezTo>
                    <a:pt x="17550" y="16377"/>
                    <a:pt x="13500" y="18888"/>
                    <a:pt x="10350" y="20144"/>
                  </a:cubicBezTo>
                  <a:cubicBezTo>
                    <a:pt x="7200" y="21400"/>
                    <a:pt x="4950" y="21400"/>
                    <a:pt x="2700" y="21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10826750" y="7775258"/>
              <a:ext cx="90112" cy="20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25" fill="norm" stroke="1" extrusionOk="0">
                  <a:moveTo>
                    <a:pt x="4521" y="2249"/>
                  </a:moveTo>
                  <a:cubicBezTo>
                    <a:pt x="6028" y="1368"/>
                    <a:pt x="7535" y="486"/>
                    <a:pt x="9544" y="156"/>
                  </a:cubicBezTo>
                  <a:cubicBezTo>
                    <a:pt x="11553" y="-175"/>
                    <a:pt x="14065" y="45"/>
                    <a:pt x="16074" y="596"/>
                  </a:cubicBezTo>
                  <a:cubicBezTo>
                    <a:pt x="18084" y="1147"/>
                    <a:pt x="19591" y="2029"/>
                    <a:pt x="20093" y="3021"/>
                  </a:cubicBezTo>
                  <a:cubicBezTo>
                    <a:pt x="20595" y="4013"/>
                    <a:pt x="20093" y="5115"/>
                    <a:pt x="18335" y="6217"/>
                  </a:cubicBezTo>
                  <a:cubicBezTo>
                    <a:pt x="16577" y="7319"/>
                    <a:pt x="13563" y="8421"/>
                    <a:pt x="13312" y="9192"/>
                  </a:cubicBezTo>
                  <a:cubicBezTo>
                    <a:pt x="13060" y="9964"/>
                    <a:pt x="15572" y="10405"/>
                    <a:pt x="17581" y="11066"/>
                  </a:cubicBezTo>
                  <a:cubicBezTo>
                    <a:pt x="19591" y="11727"/>
                    <a:pt x="21098" y="12609"/>
                    <a:pt x="21349" y="13601"/>
                  </a:cubicBezTo>
                  <a:cubicBezTo>
                    <a:pt x="21600" y="14592"/>
                    <a:pt x="20595" y="15694"/>
                    <a:pt x="16828" y="17017"/>
                  </a:cubicBezTo>
                  <a:cubicBezTo>
                    <a:pt x="13060" y="18339"/>
                    <a:pt x="6530" y="19882"/>
                    <a:pt x="0" y="214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9" name="Drawing"/>
          <p:cNvGrpSpPr/>
          <p:nvPr/>
        </p:nvGrpSpPr>
        <p:grpSpPr>
          <a:xfrm>
            <a:off x="1494712" y="1588141"/>
            <a:ext cx="9713039" cy="7486009"/>
            <a:chOff x="0" y="0"/>
            <a:chExt cx="9713037" cy="7486008"/>
          </a:xfrm>
        </p:grpSpPr>
        <p:sp>
          <p:nvSpPr>
            <p:cNvPr id="690" name="Line"/>
            <p:cNvSpPr/>
            <p:nvPr/>
          </p:nvSpPr>
          <p:spPr>
            <a:xfrm>
              <a:off x="0" y="277782"/>
              <a:ext cx="253345" cy="446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395" fill="norm" stroke="1" extrusionOk="0">
                  <a:moveTo>
                    <a:pt x="13907" y="4002"/>
                  </a:moveTo>
                  <a:cubicBezTo>
                    <a:pt x="13907" y="3495"/>
                    <a:pt x="13907" y="2988"/>
                    <a:pt x="13994" y="2329"/>
                  </a:cubicBezTo>
                  <a:cubicBezTo>
                    <a:pt x="14081" y="1669"/>
                    <a:pt x="14255" y="858"/>
                    <a:pt x="13820" y="402"/>
                  </a:cubicBezTo>
                  <a:cubicBezTo>
                    <a:pt x="13384" y="-55"/>
                    <a:pt x="12339" y="-156"/>
                    <a:pt x="10771" y="351"/>
                  </a:cubicBezTo>
                  <a:cubicBezTo>
                    <a:pt x="9204" y="858"/>
                    <a:pt x="7113" y="1974"/>
                    <a:pt x="5110" y="4002"/>
                  </a:cubicBezTo>
                  <a:cubicBezTo>
                    <a:pt x="3107" y="6030"/>
                    <a:pt x="1191" y="8971"/>
                    <a:pt x="407" y="11709"/>
                  </a:cubicBezTo>
                  <a:cubicBezTo>
                    <a:pt x="-377" y="14447"/>
                    <a:pt x="-29" y="16982"/>
                    <a:pt x="1452" y="18706"/>
                  </a:cubicBezTo>
                  <a:cubicBezTo>
                    <a:pt x="2933" y="20430"/>
                    <a:pt x="5546" y="21343"/>
                    <a:pt x="8158" y="21393"/>
                  </a:cubicBezTo>
                  <a:cubicBezTo>
                    <a:pt x="10771" y="21444"/>
                    <a:pt x="13384" y="20633"/>
                    <a:pt x="15649" y="18858"/>
                  </a:cubicBezTo>
                  <a:cubicBezTo>
                    <a:pt x="17913" y="17083"/>
                    <a:pt x="19829" y="14345"/>
                    <a:pt x="20526" y="11405"/>
                  </a:cubicBezTo>
                  <a:cubicBezTo>
                    <a:pt x="21223" y="8464"/>
                    <a:pt x="20700" y="5320"/>
                    <a:pt x="19829" y="3343"/>
                  </a:cubicBezTo>
                  <a:cubicBezTo>
                    <a:pt x="18958" y="1365"/>
                    <a:pt x="17739" y="554"/>
                    <a:pt x="16694" y="199"/>
                  </a:cubicBezTo>
                  <a:cubicBezTo>
                    <a:pt x="15649" y="-156"/>
                    <a:pt x="14778" y="-55"/>
                    <a:pt x="14081" y="655"/>
                  </a:cubicBezTo>
                  <a:cubicBezTo>
                    <a:pt x="13384" y="1365"/>
                    <a:pt x="12862" y="2683"/>
                    <a:pt x="12339" y="4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23061" y="426509"/>
              <a:ext cx="172927" cy="308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251" fill="norm" stroke="1" extrusionOk="0">
                  <a:moveTo>
                    <a:pt x="4085" y="759"/>
                  </a:moveTo>
                  <a:cubicBezTo>
                    <a:pt x="2524" y="321"/>
                    <a:pt x="962" y="-117"/>
                    <a:pt x="312" y="29"/>
                  </a:cubicBezTo>
                  <a:cubicBezTo>
                    <a:pt x="-339" y="175"/>
                    <a:pt x="-79" y="905"/>
                    <a:pt x="2133" y="3532"/>
                  </a:cubicBezTo>
                  <a:cubicBezTo>
                    <a:pt x="4345" y="6159"/>
                    <a:pt x="8509" y="10683"/>
                    <a:pt x="10851" y="13383"/>
                  </a:cubicBezTo>
                  <a:cubicBezTo>
                    <a:pt x="13194" y="16083"/>
                    <a:pt x="13714" y="16959"/>
                    <a:pt x="14495" y="18053"/>
                  </a:cubicBezTo>
                  <a:cubicBezTo>
                    <a:pt x="15275" y="19148"/>
                    <a:pt x="16316" y="20461"/>
                    <a:pt x="17488" y="20972"/>
                  </a:cubicBezTo>
                  <a:cubicBezTo>
                    <a:pt x="18659" y="21483"/>
                    <a:pt x="19960" y="21191"/>
                    <a:pt x="21261" y="20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379449" y="710558"/>
              <a:ext cx="77732" cy="13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091" fill="norm" stroke="1" extrusionOk="0">
                  <a:moveTo>
                    <a:pt x="11692" y="3988"/>
                  </a:moveTo>
                  <a:cubicBezTo>
                    <a:pt x="9418" y="2991"/>
                    <a:pt x="7144" y="1994"/>
                    <a:pt x="5155" y="2492"/>
                  </a:cubicBezTo>
                  <a:cubicBezTo>
                    <a:pt x="3166" y="2991"/>
                    <a:pt x="1460" y="4985"/>
                    <a:pt x="608" y="6978"/>
                  </a:cubicBezTo>
                  <a:cubicBezTo>
                    <a:pt x="-245" y="8972"/>
                    <a:pt x="-245" y="10966"/>
                    <a:pt x="892" y="13458"/>
                  </a:cubicBezTo>
                  <a:cubicBezTo>
                    <a:pt x="2029" y="15951"/>
                    <a:pt x="4302" y="18942"/>
                    <a:pt x="7144" y="20271"/>
                  </a:cubicBezTo>
                  <a:cubicBezTo>
                    <a:pt x="9987" y="21600"/>
                    <a:pt x="13397" y="21268"/>
                    <a:pt x="16239" y="19606"/>
                  </a:cubicBezTo>
                  <a:cubicBezTo>
                    <a:pt x="19081" y="17945"/>
                    <a:pt x="21355" y="14954"/>
                    <a:pt x="20787" y="11465"/>
                  </a:cubicBezTo>
                  <a:cubicBezTo>
                    <a:pt x="20218" y="7975"/>
                    <a:pt x="16808" y="3988"/>
                    <a:pt x="133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518237" y="570858"/>
              <a:ext cx="147264" cy="310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31" fill="norm" stroke="1" extrusionOk="0">
                  <a:moveTo>
                    <a:pt x="0" y="0"/>
                  </a:moveTo>
                  <a:cubicBezTo>
                    <a:pt x="309" y="2792"/>
                    <a:pt x="617" y="5584"/>
                    <a:pt x="1234" y="8816"/>
                  </a:cubicBezTo>
                  <a:cubicBezTo>
                    <a:pt x="1851" y="12049"/>
                    <a:pt x="2777" y="15722"/>
                    <a:pt x="3394" y="18073"/>
                  </a:cubicBezTo>
                  <a:cubicBezTo>
                    <a:pt x="4011" y="20424"/>
                    <a:pt x="4320" y="21453"/>
                    <a:pt x="4320" y="21527"/>
                  </a:cubicBezTo>
                  <a:cubicBezTo>
                    <a:pt x="4320" y="21600"/>
                    <a:pt x="4011" y="20718"/>
                    <a:pt x="3857" y="19176"/>
                  </a:cubicBezTo>
                  <a:cubicBezTo>
                    <a:pt x="3703" y="17633"/>
                    <a:pt x="3703" y="15429"/>
                    <a:pt x="4011" y="13959"/>
                  </a:cubicBezTo>
                  <a:cubicBezTo>
                    <a:pt x="4320" y="12490"/>
                    <a:pt x="4937" y="11755"/>
                    <a:pt x="6017" y="11241"/>
                  </a:cubicBezTo>
                  <a:cubicBezTo>
                    <a:pt x="7097" y="10727"/>
                    <a:pt x="8640" y="10433"/>
                    <a:pt x="11109" y="10800"/>
                  </a:cubicBezTo>
                  <a:cubicBezTo>
                    <a:pt x="13577" y="11167"/>
                    <a:pt x="16971" y="12196"/>
                    <a:pt x="18977" y="13445"/>
                  </a:cubicBezTo>
                  <a:cubicBezTo>
                    <a:pt x="20983" y="14694"/>
                    <a:pt x="21600" y="16163"/>
                    <a:pt x="21446" y="17192"/>
                  </a:cubicBezTo>
                  <a:cubicBezTo>
                    <a:pt x="21291" y="18220"/>
                    <a:pt x="20366" y="18808"/>
                    <a:pt x="19131" y="19322"/>
                  </a:cubicBezTo>
                  <a:cubicBezTo>
                    <a:pt x="17897" y="19837"/>
                    <a:pt x="16354" y="20278"/>
                    <a:pt x="14040" y="20498"/>
                  </a:cubicBezTo>
                  <a:cubicBezTo>
                    <a:pt x="11726" y="20718"/>
                    <a:pt x="8640" y="20718"/>
                    <a:pt x="6634" y="20424"/>
                  </a:cubicBezTo>
                  <a:cubicBezTo>
                    <a:pt x="4629" y="20131"/>
                    <a:pt x="3703" y="19543"/>
                    <a:pt x="4783" y="18735"/>
                  </a:cubicBezTo>
                  <a:cubicBezTo>
                    <a:pt x="5863" y="17927"/>
                    <a:pt x="8949" y="16898"/>
                    <a:pt x="12034" y="15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746802" y="676364"/>
              <a:ext cx="87222" cy="157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087" fill="norm" stroke="1" extrusionOk="0">
                  <a:moveTo>
                    <a:pt x="13571" y="328"/>
                  </a:moveTo>
                  <a:cubicBezTo>
                    <a:pt x="11059" y="44"/>
                    <a:pt x="8548" y="-240"/>
                    <a:pt x="6539" y="328"/>
                  </a:cubicBezTo>
                  <a:cubicBezTo>
                    <a:pt x="4529" y="897"/>
                    <a:pt x="3022" y="2318"/>
                    <a:pt x="1766" y="4165"/>
                  </a:cubicBezTo>
                  <a:cubicBezTo>
                    <a:pt x="511" y="6013"/>
                    <a:pt x="-494" y="8286"/>
                    <a:pt x="259" y="9707"/>
                  </a:cubicBezTo>
                  <a:cubicBezTo>
                    <a:pt x="1013" y="11128"/>
                    <a:pt x="3525" y="11697"/>
                    <a:pt x="6287" y="12123"/>
                  </a:cubicBezTo>
                  <a:cubicBezTo>
                    <a:pt x="9050" y="12549"/>
                    <a:pt x="12064" y="12834"/>
                    <a:pt x="14827" y="13544"/>
                  </a:cubicBezTo>
                  <a:cubicBezTo>
                    <a:pt x="17590" y="14255"/>
                    <a:pt x="20101" y="15392"/>
                    <a:pt x="20604" y="16671"/>
                  </a:cubicBezTo>
                  <a:cubicBezTo>
                    <a:pt x="21106" y="17949"/>
                    <a:pt x="19599" y="19371"/>
                    <a:pt x="16836" y="20223"/>
                  </a:cubicBezTo>
                  <a:cubicBezTo>
                    <a:pt x="14073" y="21076"/>
                    <a:pt x="10055" y="21360"/>
                    <a:pt x="8046" y="20792"/>
                  </a:cubicBezTo>
                  <a:cubicBezTo>
                    <a:pt x="6036" y="20223"/>
                    <a:pt x="6036" y="18802"/>
                    <a:pt x="6036" y="17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1127837" y="564508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1159587" y="678808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1910607" y="188466"/>
              <a:ext cx="106281" cy="401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448" fill="norm" stroke="1" extrusionOk="0">
                  <a:moveTo>
                    <a:pt x="19600" y="1771"/>
                  </a:moveTo>
                  <a:cubicBezTo>
                    <a:pt x="20431" y="1092"/>
                    <a:pt x="21262" y="413"/>
                    <a:pt x="20639" y="131"/>
                  </a:cubicBezTo>
                  <a:cubicBezTo>
                    <a:pt x="20016" y="-152"/>
                    <a:pt x="17939" y="-39"/>
                    <a:pt x="14616" y="1092"/>
                  </a:cubicBezTo>
                  <a:cubicBezTo>
                    <a:pt x="11293" y="2223"/>
                    <a:pt x="6724" y="4372"/>
                    <a:pt x="3816" y="6916"/>
                  </a:cubicBezTo>
                  <a:cubicBezTo>
                    <a:pt x="908" y="9461"/>
                    <a:pt x="-338" y="12401"/>
                    <a:pt x="77" y="14719"/>
                  </a:cubicBezTo>
                  <a:cubicBezTo>
                    <a:pt x="493" y="17038"/>
                    <a:pt x="2570" y="18734"/>
                    <a:pt x="5477" y="19752"/>
                  </a:cubicBezTo>
                  <a:cubicBezTo>
                    <a:pt x="8385" y="20769"/>
                    <a:pt x="12124" y="21109"/>
                    <a:pt x="15862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2143837" y="197388"/>
              <a:ext cx="177801" cy="335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20057" y="1950"/>
                  </a:moveTo>
                  <a:cubicBezTo>
                    <a:pt x="20571" y="1275"/>
                    <a:pt x="21086" y="600"/>
                    <a:pt x="20571" y="263"/>
                  </a:cubicBezTo>
                  <a:cubicBezTo>
                    <a:pt x="20057" y="-75"/>
                    <a:pt x="18514" y="-75"/>
                    <a:pt x="16457" y="195"/>
                  </a:cubicBezTo>
                  <a:cubicBezTo>
                    <a:pt x="14400" y="465"/>
                    <a:pt x="11829" y="1005"/>
                    <a:pt x="9514" y="1680"/>
                  </a:cubicBezTo>
                  <a:cubicBezTo>
                    <a:pt x="7200" y="2355"/>
                    <a:pt x="5143" y="3165"/>
                    <a:pt x="3600" y="4245"/>
                  </a:cubicBezTo>
                  <a:cubicBezTo>
                    <a:pt x="2057" y="5325"/>
                    <a:pt x="1029" y="6675"/>
                    <a:pt x="514" y="9038"/>
                  </a:cubicBezTo>
                  <a:cubicBezTo>
                    <a:pt x="0" y="11400"/>
                    <a:pt x="0" y="14775"/>
                    <a:pt x="0" y="16800"/>
                  </a:cubicBezTo>
                  <a:cubicBezTo>
                    <a:pt x="0" y="18825"/>
                    <a:pt x="0" y="19500"/>
                    <a:pt x="1543" y="20107"/>
                  </a:cubicBezTo>
                  <a:cubicBezTo>
                    <a:pt x="3086" y="20715"/>
                    <a:pt x="6171" y="21255"/>
                    <a:pt x="9771" y="21390"/>
                  </a:cubicBezTo>
                  <a:cubicBezTo>
                    <a:pt x="13371" y="21525"/>
                    <a:pt x="17486" y="21255"/>
                    <a:pt x="21600" y="20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2162887" y="386708"/>
              <a:ext cx="107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1271" y="8229"/>
                  </a:cubicBezTo>
                  <a:cubicBezTo>
                    <a:pt x="2541" y="5143"/>
                    <a:pt x="5082" y="4114"/>
                    <a:pt x="8682" y="3086"/>
                  </a:cubicBezTo>
                  <a:cubicBezTo>
                    <a:pt x="12282" y="2057"/>
                    <a:pt x="16941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2391487" y="431158"/>
              <a:ext cx="1" cy="158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2476930" y="424808"/>
              <a:ext cx="980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333"/>
                    <a:pt x="-1585" y="10667"/>
                    <a:pt x="575" y="14267"/>
                  </a:cubicBezTo>
                  <a:cubicBezTo>
                    <a:pt x="2735" y="17867"/>
                    <a:pt x="11375" y="19733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2747087" y="367658"/>
              <a:ext cx="228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7486"/>
                    <a:pt x="9600" y="13371"/>
                    <a:pt x="13200" y="9771"/>
                  </a:cubicBezTo>
                  <a:cubicBezTo>
                    <a:pt x="16800" y="6171"/>
                    <a:pt x="192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3117630" y="242731"/>
              <a:ext cx="139384" cy="236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0845" fill="norm" stroke="1" extrusionOk="0">
                  <a:moveTo>
                    <a:pt x="10145" y="6521"/>
                  </a:moveTo>
                  <a:cubicBezTo>
                    <a:pt x="10463" y="5218"/>
                    <a:pt x="10781" y="3915"/>
                    <a:pt x="10304" y="3542"/>
                  </a:cubicBezTo>
                  <a:cubicBezTo>
                    <a:pt x="9828" y="3170"/>
                    <a:pt x="8557" y="3728"/>
                    <a:pt x="6651" y="5684"/>
                  </a:cubicBezTo>
                  <a:cubicBezTo>
                    <a:pt x="4745" y="7639"/>
                    <a:pt x="2204" y="10990"/>
                    <a:pt x="934" y="13597"/>
                  </a:cubicBezTo>
                  <a:cubicBezTo>
                    <a:pt x="-337" y="16204"/>
                    <a:pt x="-337" y="18066"/>
                    <a:pt x="1092" y="19370"/>
                  </a:cubicBezTo>
                  <a:cubicBezTo>
                    <a:pt x="2522" y="20673"/>
                    <a:pt x="5381" y="21418"/>
                    <a:pt x="8875" y="20301"/>
                  </a:cubicBezTo>
                  <a:cubicBezTo>
                    <a:pt x="12369" y="19184"/>
                    <a:pt x="16498" y="16204"/>
                    <a:pt x="18722" y="12946"/>
                  </a:cubicBezTo>
                  <a:cubicBezTo>
                    <a:pt x="20945" y="9687"/>
                    <a:pt x="21263" y="6149"/>
                    <a:pt x="20628" y="3915"/>
                  </a:cubicBezTo>
                  <a:cubicBezTo>
                    <a:pt x="19992" y="1680"/>
                    <a:pt x="18404" y="749"/>
                    <a:pt x="16816" y="284"/>
                  </a:cubicBezTo>
                  <a:cubicBezTo>
                    <a:pt x="15228" y="-182"/>
                    <a:pt x="13639" y="-182"/>
                    <a:pt x="12687" y="1121"/>
                  </a:cubicBezTo>
                  <a:cubicBezTo>
                    <a:pt x="11734" y="2425"/>
                    <a:pt x="11416" y="5032"/>
                    <a:pt x="11098" y="7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3369387" y="418458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3445587" y="393058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3509087" y="208908"/>
              <a:ext cx="13043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600" fill="norm" stroke="1" extrusionOk="0">
                  <a:moveTo>
                    <a:pt x="0" y="0"/>
                  </a:moveTo>
                  <a:cubicBezTo>
                    <a:pt x="5143" y="1467"/>
                    <a:pt x="10286" y="2933"/>
                    <a:pt x="14057" y="4867"/>
                  </a:cubicBezTo>
                  <a:cubicBezTo>
                    <a:pt x="17829" y="6800"/>
                    <a:pt x="20229" y="9200"/>
                    <a:pt x="20914" y="11667"/>
                  </a:cubicBezTo>
                  <a:cubicBezTo>
                    <a:pt x="21600" y="14133"/>
                    <a:pt x="20571" y="16667"/>
                    <a:pt x="18686" y="18333"/>
                  </a:cubicBezTo>
                  <a:cubicBezTo>
                    <a:pt x="16800" y="20000"/>
                    <a:pt x="14057" y="20800"/>
                    <a:pt x="113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3629737" y="-1"/>
              <a:ext cx="215901" cy="126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3131"/>
                  </a:moveTo>
                  <a:cubicBezTo>
                    <a:pt x="847" y="2051"/>
                    <a:pt x="1694" y="971"/>
                    <a:pt x="2753" y="431"/>
                  </a:cubicBezTo>
                  <a:cubicBezTo>
                    <a:pt x="3812" y="-109"/>
                    <a:pt x="5082" y="-109"/>
                    <a:pt x="6247" y="251"/>
                  </a:cubicBezTo>
                  <a:cubicBezTo>
                    <a:pt x="7412" y="611"/>
                    <a:pt x="8471" y="1331"/>
                    <a:pt x="8576" y="3491"/>
                  </a:cubicBezTo>
                  <a:cubicBezTo>
                    <a:pt x="8682" y="5651"/>
                    <a:pt x="7835" y="9251"/>
                    <a:pt x="6882" y="11771"/>
                  </a:cubicBezTo>
                  <a:cubicBezTo>
                    <a:pt x="5929" y="14291"/>
                    <a:pt x="4871" y="15731"/>
                    <a:pt x="4765" y="16991"/>
                  </a:cubicBezTo>
                  <a:cubicBezTo>
                    <a:pt x="4659" y="18251"/>
                    <a:pt x="5506" y="19331"/>
                    <a:pt x="8471" y="20051"/>
                  </a:cubicBezTo>
                  <a:cubicBezTo>
                    <a:pt x="11435" y="20771"/>
                    <a:pt x="16518" y="21131"/>
                    <a:pt x="2160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1985087" y="799821"/>
              <a:ext cx="15303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21353"/>
                  </a:moveTo>
                  <a:cubicBezTo>
                    <a:pt x="1016" y="17033"/>
                    <a:pt x="2032" y="12713"/>
                    <a:pt x="3002" y="9833"/>
                  </a:cubicBezTo>
                  <a:cubicBezTo>
                    <a:pt x="3973" y="6953"/>
                    <a:pt x="4900" y="5513"/>
                    <a:pt x="5871" y="4073"/>
                  </a:cubicBezTo>
                  <a:cubicBezTo>
                    <a:pt x="6841" y="2633"/>
                    <a:pt x="7857" y="1193"/>
                    <a:pt x="8993" y="473"/>
                  </a:cubicBezTo>
                  <a:cubicBezTo>
                    <a:pt x="10128" y="-247"/>
                    <a:pt x="11383" y="-247"/>
                    <a:pt x="12593" y="1193"/>
                  </a:cubicBezTo>
                  <a:cubicBezTo>
                    <a:pt x="13802" y="2633"/>
                    <a:pt x="14968" y="5513"/>
                    <a:pt x="16133" y="8393"/>
                  </a:cubicBezTo>
                  <a:cubicBezTo>
                    <a:pt x="17298" y="11273"/>
                    <a:pt x="18463" y="14153"/>
                    <a:pt x="19315" y="14873"/>
                  </a:cubicBezTo>
                  <a:cubicBezTo>
                    <a:pt x="20166" y="15593"/>
                    <a:pt x="20704" y="14153"/>
                    <a:pt x="21062" y="13433"/>
                  </a:cubicBezTo>
                  <a:cubicBezTo>
                    <a:pt x="21421" y="12713"/>
                    <a:pt x="21600" y="12713"/>
                    <a:pt x="21600" y="14153"/>
                  </a:cubicBezTo>
                  <a:cubicBezTo>
                    <a:pt x="21600" y="15593"/>
                    <a:pt x="21421" y="18473"/>
                    <a:pt x="21241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2576278" y="965738"/>
              <a:ext cx="217153" cy="363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21" fill="norm" stroke="1" extrusionOk="0">
                  <a:moveTo>
                    <a:pt x="21122" y="1803"/>
                  </a:moveTo>
                  <a:cubicBezTo>
                    <a:pt x="21329" y="1179"/>
                    <a:pt x="21537" y="554"/>
                    <a:pt x="20706" y="242"/>
                  </a:cubicBezTo>
                  <a:cubicBezTo>
                    <a:pt x="19875" y="-70"/>
                    <a:pt x="18006" y="-70"/>
                    <a:pt x="15825" y="180"/>
                  </a:cubicBezTo>
                  <a:cubicBezTo>
                    <a:pt x="13645" y="429"/>
                    <a:pt x="11152" y="929"/>
                    <a:pt x="9387" y="1366"/>
                  </a:cubicBezTo>
                  <a:cubicBezTo>
                    <a:pt x="7622" y="1803"/>
                    <a:pt x="6583" y="2177"/>
                    <a:pt x="5752" y="3051"/>
                  </a:cubicBezTo>
                  <a:cubicBezTo>
                    <a:pt x="4922" y="3925"/>
                    <a:pt x="4299" y="5299"/>
                    <a:pt x="3572" y="7109"/>
                  </a:cubicBezTo>
                  <a:cubicBezTo>
                    <a:pt x="2845" y="8920"/>
                    <a:pt x="2014" y="11167"/>
                    <a:pt x="1391" y="12977"/>
                  </a:cubicBezTo>
                  <a:cubicBezTo>
                    <a:pt x="768" y="14788"/>
                    <a:pt x="352" y="16161"/>
                    <a:pt x="145" y="17222"/>
                  </a:cubicBezTo>
                  <a:cubicBezTo>
                    <a:pt x="-63" y="18284"/>
                    <a:pt x="-63" y="19033"/>
                    <a:pt x="249" y="19720"/>
                  </a:cubicBezTo>
                  <a:cubicBezTo>
                    <a:pt x="560" y="20406"/>
                    <a:pt x="1183" y="21031"/>
                    <a:pt x="3987" y="21280"/>
                  </a:cubicBezTo>
                  <a:cubicBezTo>
                    <a:pt x="6791" y="21530"/>
                    <a:pt x="11775" y="21405"/>
                    <a:pt x="14787" y="21218"/>
                  </a:cubicBezTo>
                  <a:cubicBezTo>
                    <a:pt x="17799" y="21031"/>
                    <a:pt x="18837" y="20781"/>
                    <a:pt x="19875" y="20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2599905" y="1193158"/>
              <a:ext cx="17258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511" y="21600"/>
                  </a:moveTo>
                  <a:cubicBezTo>
                    <a:pt x="1194" y="19800"/>
                    <a:pt x="-123" y="18000"/>
                    <a:pt x="9" y="16200"/>
                  </a:cubicBezTo>
                  <a:cubicBezTo>
                    <a:pt x="140" y="14400"/>
                    <a:pt x="1721" y="12600"/>
                    <a:pt x="5540" y="9900"/>
                  </a:cubicBezTo>
                  <a:cubicBezTo>
                    <a:pt x="9360" y="7200"/>
                    <a:pt x="15418" y="3600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2924887" y="1282058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3051887" y="1275708"/>
              <a:ext cx="25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825"/>
                    <a:pt x="7200" y="7650"/>
                    <a:pt x="10800" y="11250"/>
                  </a:cubicBezTo>
                  <a:cubicBezTo>
                    <a:pt x="14400" y="14850"/>
                    <a:pt x="18000" y="182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4213937" y="742308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94" y="14400"/>
                    <a:pt x="10588" y="7200"/>
                    <a:pt x="14188" y="3600"/>
                  </a:cubicBezTo>
                  <a:cubicBezTo>
                    <a:pt x="17788" y="0"/>
                    <a:pt x="1969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4347287" y="666108"/>
              <a:ext cx="6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670"/>
                    <a:pt x="0" y="9341"/>
                    <a:pt x="3600" y="12941"/>
                  </a:cubicBezTo>
                  <a:cubicBezTo>
                    <a:pt x="7200" y="16541"/>
                    <a:pt x="14400" y="190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4953493" y="281201"/>
              <a:ext cx="136745" cy="424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351" fill="norm" stroke="1" extrusionOk="0">
                  <a:moveTo>
                    <a:pt x="20827" y="1473"/>
                  </a:moveTo>
                  <a:cubicBezTo>
                    <a:pt x="20182" y="835"/>
                    <a:pt x="19537" y="196"/>
                    <a:pt x="18409" y="37"/>
                  </a:cubicBezTo>
                  <a:cubicBezTo>
                    <a:pt x="17281" y="-123"/>
                    <a:pt x="15669" y="196"/>
                    <a:pt x="12606" y="1792"/>
                  </a:cubicBezTo>
                  <a:cubicBezTo>
                    <a:pt x="9543" y="3388"/>
                    <a:pt x="5030" y="6261"/>
                    <a:pt x="2451" y="9187"/>
                  </a:cubicBezTo>
                  <a:cubicBezTo>
                    <a:pt x="-128" y="12113"/>
                    <a:pt x="-773" y="15093"/>
                    <a:pt x="1000" y="17168"/>
                  </a:cubicBezTo>
                  <a:cubicBezTo>
                    <a:pt x="2773" y="19243"/>
                    <a:pt x="6964" y="20413"/>
                    <a:pt x="10027" y="20945"/>
                  </a:cubicBezTo>
                  <a:cubicBezTo>
                    <a:pt x="13090" y="21477"/>
                    <a:pt x="15024" y="21371"/>
                    <a:pt x="16958" y="2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5186860" y="311450"/>
              <a:ext cx="220878" cy="311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73" fill="norm" stroke="1" extrusionOk="0">
                  <a:moveTo>
                    <a:pt x="21467" y="811"/>
                  </a:moveTo>
                  <a:cubicBezTo>
                    <a:pt x="20438" y="373"/>
                    <a:pt x="19410" y="-65"/>
                    <a:pt x="17558" y="8"/>
                  </a:cubicBezTo>
                  <a:cubicBezTo>
                    <a:pt x="15707" y="81"/>
                    <a:pt x="13033" y="665"/>
                    <a:pt x="10667" y="1905"/>
                  </a:cubicBezTo>
                  <a:cubicBezTo>
                    <a:pt x="8301" y="3146"/>
                    <a:pt x="6244" y="5043"/>
                    <a:pt x="4496" y="7743"/>
                  </a:cubicBezTo>
                  <a:cubicBezTo>
                    <a:pt x="2747" y="10443"/>
                    <a:pt x="1307" y="13946"/>
                    <a:pt x="587" y="16208"/>
                  </a:cubicBezTo>
                  <a:cubicBezTo>
                    <a:pt x="-133" y="18470"/>
                    <a:pt x="-133" y="19492"/>
                    <a:pt x="278" y="20221"/>
                  </a:cubicBezTo>
                  <a:cubicBezTo>
                    <a:pt x="690" y="20951"/>
                    <a:pt x="1513" y="21389"/>
                    <a:pt x="3364" y="21462"/>
                  </a:cubicBezTo>
                  <a:cubicBezTo>
                    <a:pt x="5216" y="21535"/>
                    <a:pt x="8096" y="21243"/>
                    <a:pt x="11078" y="20586"/>
                  </a:cubicBezTo>
                  <a:cubicBezTo>
                    <a:pt x="14061" y="19930"/>
                    <a:pt x="17147" y="18908"/>
                    <a:pt x="20233" y="17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5223587" y="479514"/>
              <a:ext cx="1460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817" y="12582"/>
                    <a:pt x="5635" y="4867"/>
                    <a:pt x="9235" y="1782"/>
                  </a:cubicBezTo>
                  <a:cubicBezTo>
                    <a:pt x="12835" y="-1304"/>
                    <a:pt x="17217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5426787" y="520058"/>
              <a:ext cx="1" cy="165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5483937" y="556835"/>
              <a:ext cx="158751" cy="177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0" fill="norm" stroke="1" extrusionOk="0">
                  <a:moveTo>
                    <a:pt x="0" y="3171"/>
                  </a:moveTo>
                  <a:cubicBezTo>
                    <a:pt x="864" y="2167"/>
                    <a:pt x="1728" y="1162"/>
                    <a:pt x="3168" y="534"/>
                  </a:cubicBezTo>
                  <a:cubicBezTo>
                    <a:pt x="4608" y="-94"/>
                    <a:pt x="6624" y="-345"/>
                    <a:pt x="8064" y="785"/>
                  </a:cubicBezTo>
                  <a:cubicBezTo>
                    <a:pt x="9504" y="1915"/>
                    <a:pt x="10368" y="4427"/>
                    <a:pt x="10224" y="7190"/>
                  </a:cubicBezTo>
                  <a:cubicBezTo>
                    <a:pt x="10080" y="9953"/>
                    <a:pt x="8928" y="12967"/>
                    <a:pt x="7920" y="15353"/>
                  </a:cubicBezTo>
                  <a:cubicBezTo>
                    <a:pt x="6912" y="17739"/>
                    <a:pt x="6048" y="19497"/>
                    <a:pt x="6336" y="20376"/>
                  </a:cubicBezTo>
                  <a:cubicBezTo>
                    <a:pt x="6624" y="21255"/>
                    <a:pt x="8064" y="21255"/>
                    <a:pt x="10800" y="20627"/>
                  </a:cubicBezTo>
                  <a:cubicBezTo>
                    <a:pt x="13536" y="19999"/>
                    <a:pt x="17568" y="18743"/>
                    <a:pt x="21600" y="17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5744287" y="520058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6051997" y="380481"/>
              <a:ext cx="178155" cy="231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084" fill="norm" stroke="1" extrusionOk="0">
                  <a:moveTo>
                    <a:pt x="13971" y="2303"/>
                  </a:moveTo>
                  <a:cubicBezTo>
                    <a:pt x="13218" y="1339"/>
                    <a:pt x="12464" y="375"/>
                    <a:pt x="11460" y="85"/>
                  </a:cubicBezTo>
                  <a:cubicBezTo>
                    <a:pt x="10455" y="-204"/>
                    <a:pt x="9199" y="182"/>
                    <a:pt x="7190" y="2207"/>
                  </a:cubicBezTo>
                  <a:cubicBezTo>
                    <a:pt x="5181" y="4232"/>
                    <a:pt x="2418" y="7896"/>
                    <a:pt x="1036" y="10982"/>
                  </a:cubicBezTo>
                  <a:cubicBezTo>
                    <a:pt x="-345" y="14067"/>
                    <a:pt x="-345" y="16575"/>
                    <a:pt x="1036" y="18407"/>
                  </a:cubicBezTo>
                  <a:cubicBezTo>
                    <a:pt x="2418" y="20239"/>
                    <a:pt x="5181" y="21396"/>
                    <a:pt x="8320" y="21010"/>
                  </a:cubicBezTo>
                  <a:cubicBezTo>
                    <a:pt x="11460" y="20625"/>
                    <a:pt x="14976" y="18696"/>
                    <a:pt x="17362" y="15803"/>
                  </a:cubicBezTo>
                  <a:cubicBezTo>
                    <a:pt x="19748" y="12910"/>
                    <a:pt x="21004" y="9053"/>
                    <a:pt x="21129" y="6546"/>
                  </a:cubicBezTo>
                  <a:cubicBezTo>
                    <a:pt x="21255" y="4039"/>
                    <a:pt x="20250" y="2882"/>
                    <a:pt x="18743" y="2110"/>
                  </a:cubicBezTo>
                  <a:cubicBezTo>
                    <a:pt x="17236" y="1339"/>
                    <a:pt x="15227" y="953"/>
                    <a:pt x="13971" y="1435"/>
                  </a:cubicBezTo>
                  <a:cubicBezTo>
                    <a:pt x="12715" y="1917"/>
                    <a:pt x="12213" y="3267"/>
                    <a:pt x="11711" y="4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6296737" y="564508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6322137" y="533383"/>
              <a:ext cx="215901" cy="150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5311"/>
                  </a:moveTo>
                  <a:cubicBezTo>
                    <a:pt x="424" y="3811"/>
                    <a:pt x="847" y="2311"/>
                    <a:pt x="1588" y="1411"/>
                  </a:cubicBezTo>
                  <a:cubicBezTo>
                    <a:pt x="2329" y="511"/>
                    <a:pt x="3388" y="211"/>
                    <a:pt x="4553" y="61"/>
                  </a:cubicBezTo>
                  <a:cubicBezTo>
                    <a:pt x="5718" y="-89"/>
                    <a:pt x="6988" y="-89"/>
                    <a:pt x="7835" y="1561"/>
                  </a:cubicBezTo>
                  <a:cubicBezTo>
                    <a:pt x="8682" y="3211"/>
                    <a:pt x="9106" y="6511"/>
                    <a:pt x="9106" y="8911"/>
                  </a:cubicBezTo>
                  <a:cubicBezTo>
                    <a:pt x="9106" y="11311"/>
                    <a:pt x="8682" y="12811"/>
                    <a:pt x="8047" y="14761"/>
                  </a:cubicBezTo>
                  <a:cubicBezTo>
                    <a:pt x="7412" y="16711"/>
                    <a:pt x="6565" y="19111"/>
                    <a:pt x="6882" y="20311"/>
                  </a:cubicBezTo>
                  <a:cubicBezTo>
                    <a:pt x="7200" y="21511"/>
                    <a:pt x="8682" y="21511"/>
                    <a:pt x="11329" y="21211"/>
                  </a:cubicBezTo>
                  <a:cubicBezTo>
                    <a:pt x="13976" y="20911"/>
                    <a:pt x="17788" y="20311"/>
                    <a:pt x="21600" y="19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6569787" y="266058"/>
              <a:ext cx="129445" cy="392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48" fill="norm" stroke="1" extrusionOk="0">
                  <a:moveTo>
                    <a:pt x="0" y="0"/>
                  </a:moveTo>
                  <a:cubicBezTo>
                    <a:pt x="5574" y="2671"/>
                    <a:pt x="11148" y="5342"/>
                    <a:pt x="14981" y="8129"/>
                  </a:cubicBezTo>
                  <a:cubicBezTo>
                    <a:pt x="18813" y="10916"/>
                    <a:pt x="20903" y="13819"/>
                    <a:pt x="21252" y="15968"/>
                  </a:cubicBezTo>
                  <a:cubicBezTo>
                    <a:pt x="21600" y="18116"/>
                    <a:pt x="20206" y="19510"/>
                    <a:pt x="18639" y="20381"/>
                  </a:cubicBezTo>
                  <a:cubicBezTo>
                    <a:pt x="17071" y="21252"/>
                    <a:pt x="15329" y="21600"/>
                    <a:pt x="13935" y="21542"/>
                  </a:cubicBezTo>
                  <a:cubicBezTo>
                    <a:pt x="12542" y="21484"/>
                    <a:pt x="11497" y="21019"/>
                    <a:pt x="10452" y="20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6696787" y="90375"/>
              <a:ext cx="215901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787"/>
                  </a:moveTo>
                  <a:cubicBezTo>
                    <a:pt x="635" y="1394"/>
                    <a:pt x="1271" y="0"/>
                    <a:pt x="2965" y="0"/>
                  </a:cubicBezTo>
                  <a:cubicBezTo>
                    <a:pt x="4659" y="0"/>
                    <a:pt x="7412" y="1394"/>
                    <a:pt x="8894" y="2961"/>
                  </a:cubicBezTo>
                  <a:cubicBezTo>
                    <a:pt x="10376" y="4529"/>
                    <a:pt x="10588" y="6271"/>
                    <a:pt x="10165" y="8535"/>
                  </a:cubicBezTo>
                  <a:cubicBezTo>
                    <a:pt x="9741" y="10800"/>
                    <a:pt x="8682" y="13587"/>
                    <a:pt x="7624" y="15677"/>
                  </a:cubicBezTo>
                  <a:cubicBezTo>
                    <a:pt x="6565" y="17768"/>
                    <a:pt x="5506" y="19161"/>
                    <a:pt x="5506" y="20032"/>
                  </a:cubicBezTo>
                  <a:cubicBezTo>
                    <a:pt x="5506" y="20903"/>
                    <a:pt x="6565" y="21252"/>
                    <a:pt x="9424" y="21426"/>
                  </a:cubicBezTo>
                  <a:cubicBezTo>
                    <a:pt x="12282" y="21600"/>
                    <a:pt x="1694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5223587" y="894708"/>
              <a:ext cx="1187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86" y="20000"/>
                    <a:pt x="2772" y="18400"/>
                    <a:pt x="4197" y="16400"/>
                  </a:cubicBezTo>
                  <a:cubicBezTo>
                    <a:pt x="5621" y="14400"/>
                    <a:pt x="7084" y="12000"/>
                    <a:pt x="8509" y="10000"/>
                  </a:cubicBezTo>
                  <a:cubicBezTo>
                    <a:pt x="9934" y="8000"/>
                    <a:pt x="11320" y="6400"/>
                    <a:pt x="12821" y="5200"/>
                  </a:cubicBezTo>
                  <a:cubicBezTo>
                    <a:pt x="14323" y="4000"/>
                    <a:pt x="15940" y="3200"/>
                    <a:pt x="17422" y="2400"/>
                  </a:cubicBezTo>
                  <a:cubicBezTo>
                    <a:pt x="18905" y="1600"/>
                    <a:pt x="20252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5497232" y="1092553"/>
              <a:ext cx="189906" cy="320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269" fill="norm" stroke="1" extrusionOk="0">
                  <a:moveTo>
                    <a:pt x="20813" y="355"/>
                  </a:moveTo>
                  <a:cubicBezTo>
                    <a:pt x="17453" y="75"/>
                    <a:pt x="14093" y="-206"/>
                    <a:pt x="11453" y="215"/>
                  </a:cubicBezTo>
                  <a:cubicBezTo>
                    <a:pt x="8813" y="636"/>
                    <a:pt x="6893" y="1758"/>
                    <a:pt x="5213" y="4352"/>
                  </a:cubicBezTo>
                  <a:cubicBezTo>
                    <a:pt x="3533" y="6947"/>
                    <a:pt x="2093" y="11015"/>
                    <a:pt x="1253" y="13750"/>
                  </a:cubicBezTo>
                  <a:cubicBezTo>
                    <a:pt x="413" y="16485"/>
                    <a:pt x="173" y="17888"/>
                    <a:pt x="53" y="18939"/>
                  </a:cubicBezTo>
                  <a:cubicBezTo>
                    <a:pt x="-67" y="19991"/>
                    <a:pt x="-67" y="20693"/>
                    <a:pt x="1013" y="21043"/>
                  </a:cubicBezTo>
                  <a:cubicBezTo>
                    <a:pt x="2093" y="21394"/>
                    <a:pt x="4253" y="21394"/>
                    <a:pt x="7853" y="20623"/>
                  </a:cubicBezTo>
                  <a:cubicBezTo>
                    <a:pt x="11453" y="19851"/>
                    <a:pt x="16493" y="18308"/>
                    <a:pt x="21533" y="16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5515687" y="1275708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5804330" y="1313808"/>
              <a:ext cx="980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815"/>
                    <a:pt x="-1585" y="11631"/>
                    <a:pt x="575" y="15231"/>
                  </a:cubicBezTo>
                  <a:cubicBezTo>
                    <a:pt x="2735" y="18831"/>
                    <a:pt x="11375" y="2021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5871287" y="1327103"/>
              <a:ext cx="190501" cy="163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4907"/>
                  </a:moveTo>
                  <a:cubicBezTo>
                    <a:pt x="240" y="3522"/>
                    <a:pt x="480" y="2137"/>
                    <a:pt x="1200" y="1307"/>
                  </a:cubicBezTo>
                  <a:cubicBezTo>
                    <a:pt x="1920" y="476"/>
                    <a:pt x="3120" y="199"/>
                    <a:pt x="4320" y="60"/>
                  </a:cubicBezTo>
                  <a:cubicBezTo>
                    <a:pt x="5520" y="-78"/>
                    <a:pt x="6720" y="-78"/>
                    <a:pt x="7680" y="1168"/>
                  </a:cubicBezTo>
                  <a:cubicBezTo>
                    <a:pt x="8640" y="2414"/>
                    <a:pt x="9360" y="4907"/>
                    <a:pt x="9240" y="7537"/>
                  </a:cubicBezTo>
                  <a:cubicBezTo>
                    <a:pt x="9120" y="10168"/>
                    <a:pt x="8160" y="12937"/>
                    <a:pt x="7320" y="15291"/>
                  </a:cubicBezTo>
                  <a:cubicBezTo>
                    <a:pt x="6480" y="17645"/>
                    <a:pt x="5760" y="19584"/>
                    <a:pt x="6000" y="20553"/>
                  </a:cubicBezTo>
                  <a:cubicBezTo>
                    <a:pt x="6240" y="21522"/>
                    <a:pt x="7440" y="21522"/>
                    <a:pt x="10200" y="21107"/>
                  </a:cubicBezTo>
                  <a:cubicBezTo>
                    <a:pt x="12960" y="20691"/>
                    <a:pt x="17280" y="19860"/>
                    <a:pt x="21600" y="19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6969837" y="882008"/>
              <a:ext cx="184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7083560" y="767708"/>
              <a:ext cx="1962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600" fill="norm" stroke="1" extrusionOk="0">
                  <a:moveTo>
                    <a:pt x="20029" y="0"/>
                  </a:moveTo>
                  <a:cubicBezTo>
                    <a:pt x="11389" y="540"/>
                    <a:pt x="2749" y="1080"/>
                    <a:pt x="589" y="4050"/>
                  </a:cubicBezTo>
                  <a:cubicBezTo>
                    <a:pt x="-1571" y="7020"/>
                    <a:pt x="2749" y="12420"/>
                    <a:pt x="4909" y="15750"/>
                  </a:cubicBezTo>
                  <a:cubicBezTo>
                    <a:pt x="7069" y="19080"/>
                    <a:pt x="7069" y="20340"/>
                    <a:pt x="70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7633323" y="356703"/>
              <a:ext cx="136615" cy="404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07" fill="norm" stroke="1" extrusionOk="0">
                  <a:moveTo>
                    <a:pt x="21448" y="1257"/>
                  </a:moveTo>
                  <a:cubicBezTo>
                    <a:pt x="20783" y="694"/>
                    <a:pt x="20119" y="132"/>
                    <a:pt x="18956" y="19"/>
                  </a:cubicBezTo>
                  <a:cubicBezTo>
                    <a:pt x="17793" y="-93"/>
                    <a:pt x="16131" y="244"/>
                    <a:pt x="13306" y="1819"/>
                  </a:cubicBezTo>
                  <a:cubicBezTo>
                    <a:pt x="10482" y="3394"/>
                    <a:pt x="6494" y="6207"/>
                    <a:pt x="3836" y="9019"/>
                  </a:cubicBezTo>
                  <a:cubicBezTo>
                    <a:pt x="1177" y="11832"/>
                    <a:pt x="-152" y="14644"/>
                    <a:pt x="14" y="16726"/>
                  </a:cubicBezTo>
                  <a:cubicBezTo>
                    <a:pt x="180" y="18807"/>
                    <a:pt x="1842" y="20157"/>
                    <a:pt x="4334" y="20832"/>
                  </a:cubicBezTo>
                  <a:cubicBezTo>
                    <a:pt x="6826" y="21507"/>
                    <a:pt x="10150" y="21507"/>
                    <a:pt x="13473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7827087" y="419911"/>
              <a:ext cx="171451" cy="31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21600" y="1641"/>
                  </a:moveTo>
                  <a:cubicBezTo>
                    <a:pt x="20800" y="1061"/>
                    <a:pt x="20000" y="481"/>
                    <a:pt x="18933" y="191"/>
                  </a:cubicBezTo>
                  <a:cubicBezTo>
                    <a:pt x="17867" y="-99"/>
                    <a:pt x="16533" y="-99"/>
                    <a:pt x="14267" y="481"/>
                  </a:cubicBezTo>
                  <a:cubicBezTo>
                    <a:pt x="12000" y="1061"/>
                    <a:pt x="8800" y="2220"/>
                    <a:pt x="6267" y="4467"/>
                  </a:cubicBezTo>
                  <a:cubicBezTo>
                    <a:pt x="3733" y="6714"/>
                    <a:pt x="1867" y="10049"/>
                    <a:pt x="933" y="12658"/>
                  </a:cubicBezTo>
                  <a:cubicBezTo>
                    <a:pt x="0" y="15267"/>
                    <a:pt x="0" y="17152"/>
                    <a:pt x="0" y="18457"/>
                  </a:cubicBezTo>
                  <a:cubicBezTo>
                    <a:pt x="0" y="19761"/>
                    <a:pt x="0" y="20486"/>
                    <a:pt x="667" y="20921"/>
                  </a:cubicBezTo>
                  <a:cubicBezTo>
                    <a:pt x="1333" y="21356"/>
                    <a:pt x="2667" y="21501"/>
                    <a:pt x="5733" y="21211"/>
                  </a:cubicBezTo>
                  <a:cubicBezTo>
                    <a:pt x="8800" y="20921"/>
                    <a:pt x="13600" y="20196"/>
                    <a:pt x="18400" y="19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7846137" y="577208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8055687" y="629066"/>
              <a:ext cx="114301" cy="128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4007"/>
                  </a:moveTo>
                  <a:cubicBezTo>
                    <a:pt x="1200" y="2613"/>
                    <a:pt x="2400" y="1220"/>
                    <a:pt x="4000" y="523"/>
                  </a:cubicBezTo>
                  <a:cubicBezTo>
                    <a:pt x="5600" y="-174"/>
                    <a:pt x="7600" y="-174"/>
                    <a:pt x="9200" y="523"/>
                  </a:cubicBezTo>
                  <a:cubicBezTo>
                    <a:pt x="10800" y="1220"/>
                    <a:pt x="12000" y="2613"/>
                    <a:pt x="11000" y="5400"/>
                  </a:cubicBezTo>
                  <a:cubicBezTo>
                    <a:pt x="10000" y="8187"/>
                    <a:pt x="6800" y="12368"/>
                    <a:pt x="4600" y="15155"/>
                  </a:cubicBezTo>
                  <a:cubicBezTo>
                    <a:pt x="2400" y="17942"/>
                    <a:pt x="1200" y="19336"/>
                    <a:pt x="1600" y="20207"/>
                  </a:cubicBezTo>
                  <a:cubicBezTo>
                    <a:pt x="2000" y="21078"/>
                    <a:pt x="4000" y="21426"/>
                    <a:pt x="7600" y="20903"/>
                  </a:cubicBezTo>
                  <a:cubicBezTo>
                    <a:pt x="11200" y="20381"/>
                    <a:pt x="16400" y="18987"/>
                    <a:pt x="21600" y="17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8250420" y="634358"/>
              <a:ext cx="846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717"/>
                    <a:pt x="0" y="9434"/>
                    <a:pt x="0" y="13034"/>
                  </a:cubicBezTo>
                  <a:cubicBezTo>
                    <a:pt x="0" y="16634"/>
                    <a:pt x="10800" y="191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8462087" y="602608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8866863" y="430233"/>
              <a:ext cx="181719" cy="244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0761" fill="norm" stroke="1" extrusionOk="0">
                  <a:moveTo>
                    <a:pt x="12424" y="2779"/>
                  </a:moveTo>
                  <a:cubicBezTo>
                    <a:pt x="11944" y="1879"/>
                    <a:pt x="11464" y="979"/>
                    <a:pt x="10504" y="799"/>
                  </a:cubicBezTo>
                  <a:cubicBezTo>
                    <a:pt x="9544" y="619"/>
                    <a:pt x="8104" y="1159"/>
                    <a:pt x="5944" y="3499"/>
                  </a:cubicBezTo>
                  <a:cubicBezTo>
                    <a:pt x="3784" y="5839"/>
                    <a:pt x="904" y="9979"/>
                    <a:pt x="184" y="13399"/>
                  </a:cubicBezTo>
                  <a:cubicBezTo>
                    <a:pt x="-536" y="16819"/>
                    <a:pt x="904" y="19519"/>
                    <a:pt x="3664" y="20419"/>
                  </a:cubicBezTo>
                  <a:cubicBezTo>
                    <a:pt x="6424" y="21319"/>
                    <a:pt x="10504" y="20419"/>
                    <a:pt x="13864" y="17989"/>
                  </a:cubicBezTo>
                  <a:cubicBezTo>
                    <a:pt x="17224" y="15559"/>
                    <a:pt x="19864" y="11599"/>
                    <a:pt x="20464" y="8359"/>
                  </a:cubicBezTo>
                  <a:cubicBezTo>
                    <a:pt x="21064" y="5119"/>
                    <a:pt x="19624" y="2599"/>
                    <a:pt x="18304" y="1249"/>
                  </a:cubicBezTo>
                  <a:cubicBezTo>
                    <a:pt x="16984" y="-101"/>
                    <a:pt x="15784" y="-281"/>
                    <a:pt x="14704" y="349"/>
                  </a:cubicBezTo>
                  <a:cubicBezTo>
                    <a:pt x="13624" y="979"/>
                    <a:pt x="12664" y="2419"/>
                    <a:pt x="12304" y="3589"/>
                  </a:cubicBezTo>
                  <a:cubicBezTo>
                    <a:pt x="11944" y="4759"/>
                    <a:pt x="12184" y="5659"/>
                    <a:pt x="12424" y="6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9078037" y="623212"/>
              <a:ext cx="152401" cy="136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4" fill="norm" stroke="1" extrusionOk="0">
                  <a:moveTo>
                    <a:pt x="0" y="4669"/>
                  </a:moveTo>
                  <a:cubicBezTo>
                    <a:pt x="900" y="3033"/>
                    <a:pt x="1800" y="1396"/>
                    <a:pt x="3000" y="578"/>
                  </a:cubicBezTo>
                  <a:cubicBezTo>
                    <a:pt x="4200" y="-240"/>
                    <a:pt x="5700" y="-240"/>
                    <a:pt x="7650" y="905"/>
                  </a:cubicBezTo>
                  <a:cubicBezTo>
                    <a:pt x="9600" y="2051"/>
                    <a:pt x="12000" y="4342"/>
                    <a:pt x="13200" y="6305"/>
                  </a:cubicBezTo>
                  <a:cubicBezTo>
                    <a:pt x="14400" y="8269"/>
                    <a:pt x="14400" y="9905"/>
                    <a:pt x="13800" y="11378"/>
                  </a:cubicBezTo>
                  <a:cubicBezTo>
                    <a:pt x="13200" y="12851"/>
                    <a:pt x="12000" y="14160"/>
                    <a:pt x="10650" y="15796"/>
                  </a:cubicBezTo>
                  <a:cubicBezTo>
                    <a:pt x="9300" y="17433"/>
                    <a:pt x="7800" y="19396"/>
                    <a:pt x="7800" y="20378"/>
                  </a:cubicBezTo>
                  <a:cubicBezTo>
                    <a:pt x="7800" y="21360"/>
                    <a:pt x="9300" y="21360"/>
                    <a:pt x="11850" y="20378"/>
                  </a:cubicBezTo>
                  <a:cubicBezTo>
                    <a:pt x="14400" y="19396"/>
                    <a:pt x="18000" y="17433"/>
                    <a:pt x="21600" y="15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9300287" y="621658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429"/>
                    <a:pt x="0" y="6857"/>
                    <a:pt x="0" y="10457"/>
                  </a:cubicBezTo>
                  <a:cubicBezTo>
                    <a:pt x="0" y="14057"/>
                    <a:pt x="10800" y="17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9395537" y="348608"/>
              <a:ext cx="10018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600" fill="norm" stroke="1" extrusionOk="0">
                  <a:moveTo>
                    <a:pt x="0" y="0"/>
                  </a:moveTo>
                  <a:cubicBezTo>
                    <a:pt x="3527" y="1252"/>
                    <a:pt x="7053" y="2504"/>
                    <a:pt x="10800" y="4539"/>
                  </a:cubicBezTo>
                  <a:cubicBezTo>
                    <a:pt x="14547" y="6574"/>
                    <a:pt x="18514" y="9391"/>
                    <a:pt x="20057" y="12209"/>
                  </a:cubicBezTo>
                  <a:cubicBezTo>
                    <a:pt x="21600" y="15026"/>
                    <a:pt x="20718" y="17843"/>
                    <a:pt x="19176" y="19409"/>
                  </a:cubicBezTo>
                  <a:cubicBezTo>
                    <a:pt x="17633" y="20974"/>
                    <a:pt x="15429" y="21287"/>
                    <a:pt x="132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9522537" y="235303"/>
              <a:ext cx="190501" cy="146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0" y="770"/>
                  </a:moveTo>
                  <a:cubicBezTo>
                    <a:pt x="1680" y="161"/>
                    <a:pt x="3360" y="-447"/>
                    <a:pt x="4920" y="466"/>
                  </a:cubicBezTo>
                  <a:cubicBezTo>
                    <a:pt x="6480" y="1378"/>
                    <a:pt x="7920" y="3812"/>
                    <a:pt x="7920" y="6702"/>
                  </a:cubicBezTo>
                  <a:cubicBezTo>
                    <a:pt x="7920" y="9592"/>
                    <a:pt x="6480" y="12939"/>
                    <a:pt x="5400" y="15221"/>
                  </a:cubicBezTo>
                  <a:cubicBezTo>
                    <a:pt x="4320" y="17502"/>
                    <a:pt x="3600" y="18719"/>
                    <a:pt x="3960" y="19632"/>
                  </a:cubicBezTo>
                  <a:cubicBezTo>
                    <a:pt x="4320" y="20545"/>
                    <a:pt x="5760" y="21153"/>
                    <a:pt x="8880" y="21001"/>
                  </a:cubicBezTo>
                  <a:cubicBezTo>
                    <a:pt x="12000" y="20849"/>
                    <a:pt x="16800" y="19936"/>
                    <a:pt x="21600" y="19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7833437" y="977258"/>
              <a:ext cx="129018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fill="norm" stroke="1" extrusionOk="0">
                  <a:moveTo>
                    <a:pt x="0" y="21600"/>
                  </a:moveTo>
                  <a:cubicBezTo>
                    <a:pt x="1310" y="19200"/>
                    <a:pt x="2620" y="16800"/>
                    <a:pt x="3930" y="14400"/>
                  </a:cubicBezTo>
                  <a:cubicBezTo>
                    <a:pt x="5241" y="12000"/>
                    <a:pt x="6551" y="9600"/>
                    <a:pt x="7826" y="7200"/>
                  </a:cubicBezTo>
                  <a:cubicBezTo>
                    <a:pt x="9100" y="4800"/>
                    <a:pt x="10340" y="2400"/>
                    <a:pt x="11597" y="1200"/>
                  </a:cubicBezTo>
                  <a:cubicBezTo>
                    <a:pt x="12854" y="0"/>
                    <a:pt x="14129" y="0"/>
                    <a:pt x="15456" y="0"/>
                  </a:cubicBezTo>
                  <a:cubicBezTo>
                    <a:pt x="16784" y="0"/>
                    <a:pt x="18165" y="0"/>
                    <a:pt x="19139" y="600"/>
                  </a:cubicBezTo>
                  <a:cubicBezTo>
                    <a:pt x="20113" y="1200"/>
                    <a:pt x="20679" y="2400"/>
                    <a:pt x="21051" y="3600"/>
                  </a:cubicBezTo>
                  <a:cubicBezTo>
                    <a:pt x="21423" y="4800"/>
                    <a:pt x="21600" y="6000"/>
                    <a:pt x="21582" y="7800"/>
                  </a:cubicBezTo>
                  <a:cubicBezTo>
                    <a:pt x="21565" y="9600"/>
                    <a:pt x="21352" y="12000"/>
                    <a:pt x="21140" y="13800"/>
                  </a:cubicBezTo>
                  <a:cubicBezTo>
                    <a:pt x="20927" y="15600"/>
                    <a:pt x="20715" y="16800"/>
                    <a:pt x="20502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8120099" y="1173579"/>
              <a:ext cx="240389" cy="296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74" fill="norm" stroke="1" extrusionOk="0">
                  <a:moveTo>
                    <a:pt x="21518" y="1407"/>
                  </a:moveTo>
                  <a:cubicBezTo>
                    <a:pt x="19055" y="799"/>
                    <a:pt x="16592" y="190"/>
                    <a:pt x="14129" y="38"/>
                  </a:cubicBezTo>
                  <a:cubicBezTo>
                    <a:pt x="11665" y="-114"/>
                    <a:pt x="9202" y="190"/>
                    <a:pt x="7118" y="951"/>
                  </a:cubicBezTo>
                  <a:cubicBezTo>
                    <a:pt x="5034" y="1711"/>
                    <a:pt x="3329" y="2928"/>
                    <a:pt x="2192" y="5362"/>
                  </a:cubicBezTo>
                  <a:cubicBezTo>
                    <a:pt x="1055" y="7796"/>
                    <a:pt x="486" y="11447"/>
                    <a:pt x="202" y="14185"/>
                  </a:cubicBezTo>
                  <a:cubicBezTo>
                    <a:pt x="-82" y="16923"/>
                    <a:pt x="-82" y="18748"/>
                    <a:pt x="297" y="19889"/>
                  </a:cubicBezTo>
                  <a:cubicBezTo>
                    <a:pt x="676" y="21030"/>
                    <a:pt x="1434" y="21486"/>
                    <a:pt x="3707" y="21182"/>
                  </a:cubicBezTo>
                  <a:cubicBezTo>
                    <a:pt x="5981" y="20878"/>
                    <a:pt x="9771" y="19813"/>
                    <a:pt x="13560" y="18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8119187" y="1351908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4400"/>
                    <a:pt x="9290" y="7200"/>
                    <a:pt x="12890" y="3600"/>
                  </a:cubicBezTo>
                  <a:cubicBezTo>
                    <a:pt x="16490" y="0"/>
                    <a:pt x="190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8373187" y="1396783"/>
              <a:ext cx="133351" cy="125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3168"/>
                  </a:moveTo>
                  <a:cubicBezTo>
                    <a:pt x="1371" y="2088"/>
                    <a:pt x="2743" y="1008"/>
                    <a:pt x="4286" y="468"/>
                  </a:cubicBezTo>
                  <a:cubicBezTo>
                    <a:pt x="5829" y="-72"/>
                    <a:pt x="7543" y="-72"/>
                    <a:pt x="9429" y="108"/>
                  </a:cubicBezTo>
                  <a:cubicBezTo>
                    <a:pt x="11314" y="288"/>
                    <a:pt x="13371" y="648"/>
                    <a:pt x="13029" y="3348"/>
                  </a:cubicBezTo>
                  <a:cubicBezTo>
                    <a:pt x="12686" y="6048"/>
                    <a:pt x="9943" y="11088"/>
                    <a:pt x="7714" y="14508"/>
                  </a:cubicBezTo>
                  <a:cubicBezTo>
                    <a:pt x="5486" y="17928"/>
                    <a:pt x="3771" y="19728"/>
                    <a:pt x="3943" y="20628"/>
                  </a:cubicBezTo>
                  <a:cubicBezTo>
                    <a:pt x="4114" y="21528"/>
                    <a:pt x="6171" y="21528"/>
                    <a:pt x="9429" y="20628"/>
                  </a:cubicBezTo>
                  <a:cubicBezTo>
                    <a:pt x="12686" y="19728"/>
                    <a:pt x="17143" y="17928"/>
                    <a:pt x="21600" y="16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8585630" y="1402708"/>
              <a:ext cx="980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959"/>
                    <a:pt x="2735" y="11917"/>
                    <a:pt x="575" y="15517"/>
                  </a:cubicBezTo>
                  <a:cubicBezTo>
                    <a:pt x="-1585" y="19117"/>
                    <a:pt x="2735" y="2035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1750137" y="2427952"/>
              <a:ext cx="2476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354" y="11375"/>
                    <a:pt x="10708" y="2735"/>
                    <a:pt x="14308" y="575"/>
                  </a:cubicBezTo>
                  <a:cubicBezTo>
                    <a:pt x="17908" y="-1585"/>
                    <a:pt x="1975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1887574" y="2310758"/>
              <a:ext cx="3401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3014"/>
                    <a:pt x="-1183" y="6028"/>
                    <a:pt x="1993" y="9628"/>
                  </a:cubicBezTo>
                  <a:cubicBezTo>
                    <a:pt x="5170" y="13228"/>
                    <a:pt x="12793" y="17414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2491956" y="2184756"/>
              <a:ext cx="127627" cy="418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549" fill="norm" stroke="1" extrusionOk="0">
                  <a:moveTo>
                    <a:pt x="20373" y="3222"/>
                  </a:moveTo>
                  <a:cubicBezTo>
                    <a:pt x="20727" y="2676"/>
                    <a:pt x="21081" y="2131"/>
                    <a:pt x="21258" y="1476"/>
                  </a:cubicBezTo>
                  <a:cubicBezTo>
                    <a:pt x="21435" y="822"/>
                    <a:pt x="21435" y="58"/>
                    <a:pt x="20550" y="4"/>
                  </a:cubicBezTo>
                  <a:cubicBezTo>
                    <a:pt x="19665" y="-51"/>
                    <a:pt x="17894" y="604"/>
                    <a:pt x="15061" y="2349"/>
                  </a:cubicBezTo>
                  <a:cubicBezTo>
                    <a:pt x="12228" y="4094"/>
                    <a:pt x="8333" y="6931"/>
                    <a:pt x="5324" y="9767"/>
                  </a:cubicBezTo>
                  <a:cubicBezTo>
                    <a:pt x="2314" y="12604"/>
                    <a:pt x="189" y="15440"/>
                    <a:pt x="12" y="17404"/>
                  </a:cubicBezTo>
                  <a:cubicBezTo>
                    <a:pt x="-165" y="19367"/>
                    <a:pt x="1605" y="20458"/>
                    <a:pt x="4969" y="21004"/>
                  </a:cubicBezTo>
                  <a:cubicBezTo>
                    <a:pt x="8333" y="21549"/>
                    <a:pt x="13291" y="21549"/>
                    <a:pt x="18248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2747644" y="2198209"/>
              <a:ext cx="228044" cy="34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92" fill="norm" stroke="1" extrusionOk="0">
                  <a:moveTo>
                    <a:pt x="18547" y="1453"/>
                  </a:moveTo>
                  <a:cubicBezTo>
                    <a:pt x="17947" y="933"/>
                    <a:pt x="17347" y="412"/>
                    <a:pt x="16247" y="152"/>
                  </a:cubicBezTo>
                  <a:cubicBezTo>
                    <a:pt x="15147" y="-108"/>
                    <a:pt x="13547" y="-108"/>
                    <a:pt x="11447" y="738"/>
                  </a:cubicBezTo>
                  <a:cubicBezTo>
                    <a:pt x="9347" y="1584"/>
                    <a:pt x="6747" y="3275"/>
                    <a:pt x="4747" y="5747"/>
                  </a:cubicBezTo>
                  <a:cubicBezTo>
                    <a:pt x="2747" y="8220"/>
                    <a:pt x="1347" y="11473"/>
                    <a:pt x="647" y="13815"/>
                  </a:cubicBezTo>
                  <a:cubicBezTo>
                    <a:pt x="-53" y="16157"/>
                    <a:pt x="-53" y="17588"/>
                    <a:pt x="47" y="18629"/>
                  </a:cubicBezTo>
                  <a:cubicBezTo>
                    <a:pt x="147" y="19670"/>
                    <a:pt x="347" y="20321"/>
                    <a:pt x="947" y="20776"/>
                  </a:cubicBezTo>
                  <a:cubicBezTo>
                    <a:pt x="1547" y="21232"/>
                    <a:pt x="2547" y="21492"/>
                    <a:pt x="4647" y="21492"/>
                  </a:cubicBezTo>
                  <a:cubicBezTo>
                    <a:pt x="6747" y="21492"/>
                    <a:pt x="9947" y="21232"/>
                    <a:pt x="12947" y="20646"/>
                  </a:cubicBezTo>
                  <a:cubicBezTo>
                    <a:pt x="15947" y="20061"/>
                    <a:pt x="18747" y="19150"/>
                    <a:pt x="21547" y="18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2804237" y="2374258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7100"/>
                    <a:pt x="1108" y="12600"/>
                    <a:pt x="4708" y="9000"/>
                  </a:cubicBezTo>
                  <a:cubicBezTo>
                    <a:pt x="8308" y="5400"/>
                    <a:pt x="14954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3096337" y="2407188"/>
              <a:ext cx="127001" cy="15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3340"/>
                  </a:moveTo>
                  <a:cubicBezTo>
                    <a:pt x="1080" y="2172"/>
                    <a:pt x="2160" y="1005"/>
                    <a:pt x="3960" y="421"/>
                  </a:cubicBezTo>
                  <a:cubicBezTo>
                    <a:pt x="5760" y="-163"/>
                    <a:pt x="8280" y="-163"/>
                    <a:pt x="9900" y="567"/>
                  </a:cubicBezTo>
                  <a:cubicBezTo>
                    <a:pt x="11520" y="1296"/>
                    <a:pt x="12240" y="2756"/>
                    <a:pt x="11880" y="5383"/>
                  </a:cubicBezTo>
                  <a:cubicBezTo>
                    <a:pt x="11520" y="8010"/>
                    <a:pt x="10080" y="11805"/>
                    <a:pt x="8820" y="14286"/>
                  </a:cubicBezTo>
                  <a:cubicBezTo>
                    <a:pt x="7560" y="16767"/>
                    <a:pt x="6480" y="17934"/>
                    <a:pt x="6480" y="19102"/>
                  </a:cubicBezTo>
                  <a:cubicBezTo>
                    <a:pt x="6480" y="20269"/>
                    <a:pt x="7560" y="21437"/>
                    <a:pt x="10260" y="21437"/>
                  </a:cubicBezTo>
                  <a:cubicBezTo>
                    <a:pt x="12960" y="21437"/>
                    <a:pt x="17280" y="20269"/>
                    <a:pt x="21600" y="19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3250438" y="2390791"/>
              <a:ext cx="138000" cy="191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279" fill="norm" stroke="1" extrusionOk="0">
                  <a:moveTo>
                    <a:pt x="719" y="2393"/>
                  </a:moveTo>
                  <a:cubicBezTo>
                    <a:pt x="1701" y="1453"/>
                    <a:pt x="2682" y="514"/>
                    <a:pt x="3992" y="162"/>
                  </a:cubicBezTo>
                  <a:cubicBezTo>
                    <a:pt x="5301" y="-190"/>
                    <a:pt x="6937" y="45"/>
                    <a:pt x="8082" y="749"/>
                  </a:cubicBezTo>
                  <a:cubicBezTo>
                    <a:pt x="9228" y="1453"/>
                    <a:pt x="9882" y="2627"/>
                    <a:pt x="9228" y="5210"/>
                  </a:cubicBezTo>
                  <a:cubicBezTo>
                    <a:pt x="8573" y="7793"/>
                    <a:pt x="6610" y="11784"/>
                    <a:pt x="5137" y="14249"/>
                  </a:cubicBezTo>
                  <a:cubicBezTo>
                    <a:pt x="3664" y="16714"/>
                    <a:pt x="2682" y="17653"/>
                    <a:pt x="1701" y="18593"/>
                  </a:cubicBezTo>
                  <a:cubicBezTo>
                    <a:pt x="719" y="19532"/>
                    <a:pt x="-263" y="20471"/>
                    <a:pt x="64" y="20940"/>
                  </a:cubicBezTo>
                  <a:cubicBezTo>
                    <a:pt x="392" y="21410"/>
                    <a:pt x="2028" y="21410"/>
                    <a:pt x="5792" y="20823"/>
                  </a:cubicBezTo>
                  <a:cubicBezTo>
                    <a:pt x="9555" y="20236"/>
                    <a:pt x="15446" y="19062"/>
                    <a:pt x="21337" y="17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3502737" y="2348858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3891095" y="2220173"/>
              <a:ext cx="200395" cy="293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14" fill="norm" stroke="1" extrusionOk="0">
                  <a:moveTo>
                    <a:pt x="12718" y="2437"/>
                  </a:moveTo>
                  <a:cubicBezTo>
                    <a:pt x="12493" y="1357"/>
                    <a:pt x="12268" y="277"/>
                    <a:pt x="11818" y="45"/>
                  </a:cubicBezTo>
                  <a:cubicBezTo>
                    <a:pt x="11368" y="-186"/>
                    <a:pt x="10693" y="431"/>
                    <a:pt x="9006" y="2591"/>
                  </a:cubicBezTo>
                  <a:cubicBezTo>
                    <a:pt x="7318" y="4751"/>
                    <a:pt x="4618" y="8454"/>
                    <a:pt x="2931" y="11231"/>
                  </a:cubicBezTo>
                  <a:cubicBezTo>
                    <a:pt x="1243" y="14008"/>
                    <a:pt x="568" y="15860"/>
                    <a:pt x="231" y="17248"/>
                  </a:cubicBezTo>
                  <a:cubicBezTo>
                    <a:pt x="-107" y="18637"/>
                    <a:pt x="-107" y="19563"/>
                    <a:pt x="456" y="20257"/>
                  </a:cubicBezTo>
                  <a:cubicBezTo>
                    <a:pt x="1018" y="20951"/>
                    <a:pt x="2143" y="21414"/>
                    <a:pt x="4168" y="21414"/>
                  </a:cubicBezTo>
                  <a:cubicBezTo>
                    <a:pt x="6193" y="21414"/>
                    <a:pt x="9118" y="20951"/>
                    <a:pt x="12156" y="19331"/>
                  </a:cubicBezTo>
                  <a:cubicBezTo>
                    <a:pt x="15193" y="17711"/>
                    <a:pt x="18343" y="14934"/>
                    <a:pt x="19918" y="12465"/>
                  </a:cubicBezTo>
                  <a:cubicBezTo>
                    <a:pt x="21493" y="9997"/>
                    <a:pt x="21493" y="7837"/>
                    <a:pt x="21043" y="6525"/>
                  </a:cubicBezTo>
                  <a:cubicBezTo>
                    <a:pt x="20593" y="5214"/>
                    <a:pt x="19693" y="4751"/>
                    <a:pt x="18681" y="4365"/>
                  </a:cubicBezTo>
                  <a:cubicBezTo>
                    <a:pt x="17668" y="3980"/>
                    <a:pt x="16543" y="3671"/>
                    <a:pt x="15306" y="3980"/>
                  </a:cubicBezTo>
                  <a:cubicBezTo>
                    <a:pt x="14068" y="4288"/>
                    <a:pt x="12718" y="5214"/>
                    <a:pt x="11368" y="6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4156787" y="2432416"/>
              <a:ext cx="165101" cy="136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0" y="7699"/>
                  </a:moveTo>
                  <a:cubicBezTo>
                    <a:pt x="0" y="6062"/>
                    <a:pt x="0" y="4426"/>
                    <a:pt x="554" y="3117"/>
                  </a:cubicBezTo>
                  <a:cubicBezTo>
                    <a:pt x="1108" y="1808"/>
                    <a:pt x="2215" y="826"/>
                    <a:pt x="3877" y="335"/>
                  </a:cubicBezTo>
                  <a:cubicBezTo>
                    <a:pt x="5538" y="-156"/>
                    <a:pt x="7754" y="-156"/>
                    <a:pt x="9000" y="662"/>
                  </a:cubicBezTo>
                  <a:cubicBezTo>
                    <a:pt x="10246" y="1480"/>
                    <a:pt x="10523" y="3117"/>
                    <a:pt x="10246" y="5571"/>
                  </a:cubicBezTo>
                  <a:cubicBezTo>
                    <a:pt x="9969" y="8026"/>
                    <a:pt x="9138" y="11299"/>
                    <a:pt x="7892" y="14080"/>
                  </a:cubicBezTo>
                  <a:cubicBezTo>
                    <a:pt x="6646" y="16862"/>
                    <a:pt x="4985" y="19153"/>
                    <a:pt x="4846" y="20299"/>
                  </a:cubicBezTo>
                  <a:cubicBezTo>
                    <a:pt x="4708" y="21444"/>
                    <a:pt x="6092" y="21444"/>
                    <a:pt x="9138" y="20299"/>
                  </a:cubicBezTo>
                  <a:cubicBezTo>
                    <a:pt x="12185" y="19153"/>
                    <a:pt x="16892" y="16862"/>
                    <a:pt x="21600" y="14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4340937" y="2376375"/>
              <a:ext cx="158751" cy="16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3927"/>
                  </a:moveTo>
                  <a:cubicBezTo>
                    <a:pt x="864" y="2805"/>
                    <a:pt x="1728" y="1683"/>
                    <a:pt x="3024" y="982"/>
                  </a:cubicBezTo>
                  <a:cubicBezTo>
                    <a:pt x="4320" y="281"/>
                    <a:pt x="6048" y="0"/>
                    <a:pt x="7632" y="0"/>
                  </a:cubicBezTo>
                  <a:cubicBezTo>
                    <a:pt x="9216" y="0"/>
                    <a:pt x="10656" y="281"/>
                    <a:pt x="11520" y="1823"/>
                  </a:cubicBezTo>
                  <a:cubicBezTo>
                    <a:pt x="12384" y="3366"/>
                    <a:pt x="12672" y="6171"/>
                    <a:pt x="11952" y="8836"/>
                  </a:cubicBezTo>
                  <a:cubicBezTo>
                    <a:pt x="11232" y="11501"/>
                    <a:pt x="9504" y="14026"/>
                    <a:pt x="8208" y="16130"/>
                  </a:cubicBezTo>
                  <a:cubicBezTo>
                    <a:pt x="6912" y="18234"/>
                    <a:pt x="6048" y="19917"/>
                    <a:pt x="6480" y="20758"/>
                  </a:cubicBezTo>
                  <a:cubicBezTo>
                    <a:pt x="6912" y="21600"/>
                    <a:pt x="8640" y="21600"/>
                    <a:pt x="11376" y="21179"/>
                  </a:cubicBezTo>
                  <a:cubicBezTo>
                    <a:pt x="14112" y="20758"/>
                    <a:pt x="17856" y="19917"/>
                    <a:pt x="21600" y="19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4601287" y="2158358"/>
              <a:ext cx="114253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0" y="0"/>
                  </a:moveTo>
                  <a:cubicBezTo>
                    <a:pt x="1964" y="114"/>
                    <a:pt x="3927" y="229"/>
                    <a:pt x="6676" y="1143"/>
                  </a:cubicBezTo>
                  <a:cubicBezTo>
                    <a:pt x="9425" y="2057"/>
                    <a:pt x="12960" y="3771"/>
                    <a:pt x="15709" y="6400"/>
                  </a:cubicBezTo>
                  <a:cubicBezTo>
                    <a:pt x="18458" y="9029"/>
                    <a:pt x="20422" y="12571"/>
                    <a:pt x="21011" y="15029"/>
                  </a:cubicBezTo>
                  <a:cubicBezTo>
                    <a:pt x="21600" y="17486"/>
                    <a:pt x="20815" y="18857"/>
                    <a:pt x="18458" y="19771"/>
                  </a:cubicBezTo>
                  <a:cubicBezTo>
                    <a:pt x="16102" y="20686"/>
                    <a:pt x="12175" y="21143"/>
                    <a:pt x="8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4747337" y="1992035"/>
              <a:ext cx="165101" cy="15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1017"/>
                  </a:moveTo>
                  <a:cubicBezTo>
                    <a:pt x="1385" y="448"/>
                    <a:pt x="2769" y="-120"/>
                    <a:pt x="4015" y="22"/>
                  </a:cubicBezTo>
                  <a:cubicBezTo>
                    <a:pt x="5262" y="164"/>
                    <a:pt x="6369" y="1017"/>
                    <a:pt x="7062" y="2722"/>
                  </a:cubicBezTo>
                  <a:cubicBezTo>
                    <a:pt x="7754" y="4427"/>
                    <a:pt x="8031" y="6985"/>
                    <a:pt x="7338" y="9401"/>
                  </a:cubicBezTo>
                  <a:cubicBezTo>
                    <a:pt x="6646" y="11817"/>
                    <a:pt x="4985" y="14091"/>
                    <a:pt x="4292" y="15938"/>
                  </a:cubicBezTo>
                  <a:cubicBezTo>
                    <a:pt x="3600" y="17785"/>
                    <a:pt x="3877" y="19206"/>
                    <a:pt x="4708" y="19917"/>
                  </a:cubicBezTo>
                  <a:cubicBezTo>
                    <a:pt x="5538" y="20627"/>
                    <a:pt x="6923" y="20627"/>
                    <a:pt x="9831" y="20769"/>
                  </a:cubicBezTo>
                  <a:cubicBezTo>
                    <a:pt x="12738" y="20912"/>
                    <a:pt x="17169" y="21196"/>
                    <a:pt x="2160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2829637" y="2801825"/>
              <a:ext cx="1574801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58" y="20443"/>
                    <a:pt x="1916" y="19286"/>
                    <a:pt x="3005" y="18321"/>
                  </a:cubicBezTo>
                  <a:cubicBezTo>
                    <a:pt x="4094" y="17357"/>
                    <a:pt x="5313" y="16586"/>
                    <a:pt x="6402" y="15429"/>
                  </a:cubicBezTo>
                  <a:cubicBezTo>
                    <a:pt x="7490" y="14271"/>
                    <a:pt x="8448" y="12729"/>
                    <a:pt x="9479" y="11379"/>
                  </a:cubicBezTo>
                  <a:cubicBezTo>
                    <a:pt x="10510" y="10029"/>
                    <a:pt x="11613" y="8871"/>
                    <a:pt x="12687" y="7714"/>
                  </a:cubicBezTo>
                  <a:cubicBezTo>
                    <a:pt x="13761" y="6557"/>
                    <a:pt x="14806" y="5400"/>
                    <a:pt x="15881" y="4436"/>
                  </a:cubicBezTo>
                  <a:cubicBezTo>
                    <a:pt x="16955" y="3471"/>
                    <a:pt x="18058" y="2700"/>
                    <a:pt x="18915" y="2121"/>
                  </a:cubicBezTo>
                  <a:cubicBezTo>
                    <a:pt x="19771" y="1543"/>
                    <a:pt x="20381" y="1157"/>
                    <a:pt x="20773" y="771"/>
                  </a:cubicBezTo>
                  <a:cubicBezTo>
                    <a:pt x="21165" y="386"/>
                    <a:pt x="21339" y="0"/>
                    <a:pt x="21440" y="0"/>
                  </a:cubicBezTo>
                  <a:cubicBezTo>
                    <a:pt x="21542" y="0"/>
                    <a:pt x="21571" y="386"/>
                    <a:pt x="21600" y="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3248737" y="3031223"/>
              <a:ext cx="152451" cy="303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41" fill="norm" stroke="1" extrusionOk="0">
                  <a:moveTo>
                    <a:pt x="20416" y="2476"/>
                  </a:moveTo>
                  <a:cubicBezTo>
                    <a:pt x="21008" y="1732"/>
                    <a:pt x="21600" y="987"/>
                    <a:pt x="21156" y="540"/>
                  </a:cubicBezTo>
                  <a:cubicBezTo>
                    <a:pt x="20712" y="93"/>
                    <a:pt x="19233" y="-56"/>
                    <a:pt x="16718" y="18"/>
                  </a:cubicBezTo>
                  <a:cubicBezTo>
                    <a:pt x="14203" y="93"/>
                    <a:pt x="10652" y="391"/>
                    <a:pt x="7841" y="1061"/>
                  </a:cubicBezTo>
                  <a:cubicBezTo>
                    <a:pt x="5030" y="1732"/>
                    <a:pt x="2959" y="2774"/>
                    <a:pt x="1775" y="5456"/>
                  </a:cubicBezTo>
                  <a:cubicBezTo>
                    <a:pt x="592" y="8137"/>
                    <a:pt x="296" y="12457"/>
                    <a:pt x="148" y="14990"/>
                  </a:cubicBezTo>
                  <a:cubicBezTo>
                    <a:pt x="0" y="17522"/>
                    <a:pt x="0" y="18267"/>
                    <a:pt x="0" y="19012"/>
                  </a:cubicBezTo>
                  <a:cubicBezTo>
                    <a:pt x="0" y="19756"/>
                    <a:pt x="0" y="20501"/>
                    <a:pt x="740" y="20948"/>
                  </a:cubicBezTo>
                  <a:cubicBezTo>
                    <a:pt x="1479" y="21395"/>
                    <a:pt x="2959" y="21544"/>
                    <a:pt x="6510" y="20948"/>
                  </a:cubicBezTo>
                  <a:cubicBezTo>
                    <a:pt x="10060" y="20352"/>
                    <a:pt x="15682" y="19012"/>
                    <a:pt x="21304" y="17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3267787" y="3187058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5600"/>
                    <a:pt x="11733" y="9600"/>
                    <a:pt x="15333" y="6000"/>
                  </a:cubicBezTo>
                  <a:cubicBezTo>
                    <a:pt x="18933" y="2400"/>
                    <a:pt x="2026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3509087" y="3219988"/>
              <a:ext cx="139701" cy="130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3923"/>
                  </a:moveTo>
                  <a:cubicBezTo>
                    <a:pt x="2945" y="2552"/>
                    <a:pt x="5891" y="1180"/>
                    <a:pt x="8182" y="495"/>
                  </a:cubicBezTo>
                  <a:cubicBezTo>
                    <a:pt x="10473" y="-191"/>
                    <a:pt x="12109" y="-191"/>
                    <a:pt x="13255" y="666"/>
                  </a:cubicBezTo>
                  <a:cubicBezTo>
                    <a:pt x="14400" y="1523"/>
                    <a:pt x="15055" y="3238"/>
                    <a:pt x="13745" y="5980"/>
                  </a:cubicBezTo>
                  <a:cubicBezTo>
                    <a:pt x="12436" y="8723"/>
                    <a:pt x="9164" y="12495"/>
                    <a:pt x="7036" y="15238"/>
                  </a:cubicBezTo>
                  <a:cubicBezTo>
                    <a:pt x="4909" y="17980"/>
                    <a:pt x="3927" y="19695"/>
                    <a:pt x="4255" y="20552"/>
                  </a:cubicBezTo>
                  <a:cubicBezTo>
                    <a:pt x="4582" y="21409"/>
                    <a:pt x="6218" y="21409"/>
                    <a:pt x="9327" y="20552"/>
                  </a:cubicBezTo>
                  <a:cubicBezTo>
                    <a:pt x="12436" y="19695"/>
                    <a:pt x="17018" y="17980"/>
                    <a:pt x="21600" y="16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3699587" y="3185847"/>
              <a:ext cx="203201" cy="128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2328"/>
                  </a:moveTo>
                  <a:cubicBezTo>
                    <a:pt x="900" y="1265"/>
                    <a:pt x="1800" y="203"/>
                    <a:pt x="2812" y="26"/>
                  </a:cubicBezTo>
                  <a:cubicBezTo>
                    <a:pt x="3825" y="-151"/>
                    <a:pt x="4950" y="557"/>
                    <a:pt x="5850" y="3213"/>
                  </a:cubicBezTo>
                  <a:cubicBezTo>
                    <a:pt x="6750" y="5869"/>
                    <a:pt x="7425" y="10472"/>
                    <a:pt x="7312" y="13836"/>
                  </a:cubicBezTo>
                  <a:cubicBezTo>
                    <a:pt x="7200" y="17200"/>
                    <a:pt x="6300" y="19324"/>
                    <a:pt x="6412" y="20210"/>
                  </a:cubicBezTo>
                  <a:cubicBezTo>
                    <a:pt x="6525" y="21095"/>
                    <a:pt x="7650" y="20741"/>
                    <a:pt x="10350" y="20741"/>
                  </a:cubicBezTo>
                  <a:cubicBezTo>
                    <a:pt x="13050" y="20741"/>
                    <a:pt x="17325" y="21095"/>
                    <a:pt x="21600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143587" y="4603108"/>
              <a:ext cx="57696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600" fill="norm" stroke="1" extrusionOk="0">
                  <a:moveTo>
                    <a:pt x="6943" y="21600"/>
                  </a:moveTo>
                  <a:cubicBezTo>
                    <a:pt x="10800" y="17365"/>
                    <a:pt x="14657" y="13129"/>
                    <a:pt x="17357" y="9953"/>
                  </a:cubicBezTo>
                  <a:cubicBezTo>
                    <a:pt x="20057" y="6776"/>
                    <a:pt x="21600" y="4659"/>
                    <a:pt x="20829" y="2965"/>
                  </a:cubicBezTo>
                  <a:cubicBezTo>
                    <a:pt x="20057" y="1271"/>
                    <a:pt x="16971" y="0"/>
                    <a:pt x="13886" y="0"/>
                  </a:cubicBezTo>
                  <a:cubicBezTo>
                    <a:pt x="10800" y="0"/>
                    <a:pt x="7714" y="1271"/>
                    <a:pt x="5400" y="3388"/>
                  </a:cubicBezTo>
                  <a:cubicBezTo>
                    <a:pt x="3086" y="5506"/>
                    <a:pt x="1543" y="8471"/>
                    <a:pt x="0" y="1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104691" y="4587821"/>
              <a:ext cx="248447" cy="58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33" fill="norm" stroke="1" extrusionOk="0">
                  <a:moveTo>
                    <a:pt x="5513" y="2177"/>
                  </a:moveTo>
                  <a:cubicBezTo>
                    <a:pt x="4606" y="2100"/>
                    <a:pt x="3698" y="2023"/>
                    <a:pt x="2791" y="1984"/>
                  </a:cubicBezTo>
                  <a:cubicBezTo>
                    <a:pt x="1883" y="1946"/>
                    <a:pt x="976" y="1946"/>
                    <a:pt x="613" y="1753"/>
                  </a:cubicBezTo>
                  <a:cubicBezTo>
                    <a:pt x="250" y="1560"/>
                    <a:pt x="431" y="1174"/>
                    <a:pt x="885" y="866"/>
                  </a:cubicBezTo>
                  <a:cubicBezTo>
                    <a:pt x="1339" y="557"/>
                    <a:pt x="2065" y="326"/>
                    <a:pt x="2881" y="171"/>
                  </a:cubicBezTo>
                  <a:cubicBezTo>
                    <a:pt x="3698" y="17"/>
                    <a:pt x="4606" y="-60"/>
                    <a:pt x="5332" y="56"/>
                  </a:cubicBezTo>
                  <a:cubicBezTo>
                    <a:pt x="6058" y="171"/>
                    <a:pt x="6602" y="480"/>
                    <a:pt x="6784" y="1444"/>
                  </a:cubicBezTo>
                  <a:cubicBezTo>
                    <a:pt x="6966" y="2409"/>
                    <a:pt x="6784" y="4029"/>
                    <a:pt x="6239" y="5571"/>
                  </a:cubicBezTo>
                  <a:cubicBezTo>
                    <a:pt x="5695" y="7114"/>
                    <a:pt x="4787" y="8580"/>
                    <a:pt x="4061" y="9544"/>
                  </a:cubicBezTo>
                  <a:cubicBezTo>
                    <a:pt x="3335" y="10509"/>
                    <a:pt x="2791" y="10971"/>
                    <a:pt x="2155" y="11087"/>
                  </a:cubicBezTo>
                  <a:cubicBezTo>
                    <a:pt x="1520" y="11203"/>
                    <a:pt x="794" y="10971"/>
                    <a:pt x="340" y="10547"/>
                  </a:cubicBezTo>
                  <a:cubicBezTo>
                    <a:pt x="-113" y="10123"/>
                    <a:pt x="-295" y="9506"/>
                    <a:pt x="976" y="8503"/>
                  </a:cubicBezTo>
                  <a:cubicBezTo>
                    <a:pt x="2246" y="7500"/>
                    <a:pt x="4969" y="6111"/>
                    <a:pt x="7419" y="4916"/>
                  </a:cubicBezTo>
                  <a:cubicBezTo>
                    <a:pt x="9870" y="3720"/>
                    <a:pt x="12048" y="2717"/>
                    <a:pt x="13591" y="2023"/>
                  </a:cubicBezTo>
                  <a:cubicBezTo>
                    <a:pt x="15134" y="1329"/>
                    <a:pt x="16041" y="943"/>
                    <a:pt x="16223" y="981"/>
                  </a:cubicBezTo>
                  <a:cubicBezTo>
                    <a:pt x="16404" y="1020"/>
                    <a:pt x="15860" y="1483"/>
                    <a:pt x="14680" y="2794"/>
                  </a:cubicBezTo>
                  <a:cubicBezTo>
                    <a:pt x="13500" y="4106"/>
                    <a:pt x="11685" y="6266"/>
                    <a:pt x="10323" y="8619"/>
                  </a:cubicBezTo>
                  <a:cubicBezTo>
                    <a:pt x="8962" y="10971"/>
                    <a:pt x="8055" y="13517"/>
                    <a:pt x="7510" y="15484"/>
                  </a:cubicBezTo>
                  <a:cubicBezTo>
                    <a:pt x="6966" y="17451"/>
                    <a:pt x="6784" y="18840"/>
                    <a:pt x="6784" y="19766"/>
                  </a:cubicBezTo>
                  <a:cubicBezTo>
                    <a:pt x="6784" y="20691"/>
                    <a:pt x="6966" y="21154"/>
                    <a:pt x="7510" y="21347"/>
                  </a:cubicBezTo>
                  <a:cubicBezTo>
                    <a:pt x="8055" y="21540"/>
                    <a:pt x="8962" y="21463"/>
                    <a:pt x="10505" y="20537"/>
                  </a:cubicBezTo>
                  <a:cubicBezTo>
                    <a:pt x="12048" y="19611"/>
                    <a:pt x="14226" y="17837"/>
                    <a:pt x="15224" y="16564"/>
                  </a:cubicBezTo>
                  <a:cubicBezTo>
                    <a:pt x="16223" y="15291"/>
                    <a:pt x="16041" y="14520"/>
                    <a:pt x="15587" y="14019"/>
                  </a:cubicBezTo>
                  <a:cubicBezTo>
                    <a:pt x="15134" y="13517"/>
                    <a:pt x="14408" y="13286"/>
                    <a:pt x="13591" y="13093"/>
                  </a:cubicBezTo>
                  <a:cubicBezTo>
                    <a:pt x="12774" y="12900"/>
                    <a:pt x="11866" y="12746"/>
                    <a:pt x="12048" y="12553"/>
                  </a:cubicBezTo>
                  <a:cubicBezTo>
                    <a:pt x="12229" y="12360"/>
                    <a:pt x="13500" y="12129"/>
                    <a:pt x="15224" y="11781"/>
                  </a:cubicBezTo>
                  <a:cubicBezTo>
                    <a:pt x="16949" y="11434"/>
                    <a:pt x="19127" y="10971"/>
                    <a:pt x="21305" y="10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954535" y="4584058"/>
              <a:ext cx="173303" cy="328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87" fill="norm" stroke="1" extrusionOk="0">
                  <a:moveTo>
                    <a:pt x="3350" y="0"/>
                  </a:moveTo>
                  <a:cubicBezTo>
                    <a:pt x="3350" y="2631"/>
                    <a:pt x="3350" y="5262"/>
                    <a:pt x="3480" y="7962"/>
                  </a:cubicBezTo>
                  <a:cubicBezTo>
                    <a:pt x="3611" y="10662"/>
                    <a:pt x="3871" y="13431"/>
                    <a:pt x="4001" y="15300"/>
                  </a:cubicBezTo>
                  <a:cubicBezTo>
                    <a:pt x="4131" y="17169"/>
                    <a:pt x="4131" y="18138"/>
                    <a:pt x="3741" y="18346"/>
                  </a:cubicBezTo>
                  <a:cubicBezTo>
                    <a:pt x="3350" y="18554"/>
                    <a:pt x="2570" y="18000"/>
                    <a:pt x="1919" y="17308"/>
                  </a:cubicBezTo>
                  <a:cubicBezTo>
                    <a:pt x="1268" y="16615"/>
                    <a:pt x="748" y="15785"/>
                    <a:pt x="358" y="14954"/>
                  </a:cubicBezTo>
                  <a:cubicBezTo>
                    <a:pt x="-33" y="14123"/>
                    <a:pt x="-293" y="13292"/>
                    <a:pt x="618" y="12946"/>
                  </a:cubicBezTo>
                  <a:cubicBezTo>
                    <a:pt x="1529" y="12600"/>
                    <a:pt x="3611" y="12738"/>
                    <a:pt x="5953" y="12046"/>
                  </a:cubicBezTo>
                  <a:cubicBezTo>
                    <a:pt x="8295" y="11354"/>
                    <a:pt x="10897" y="9831"/>
                    <a:pt x="12459" y="8723"/>
                  </a:cubicBezTo>
                  <a:cubicBezTo>
                    <a:pt x="14020" y="7615"/>
                    <a:pt x="14541" y="6923"/>
                    <a:pt x="15191" y="5885"/>
                  </a:cubicBezTo>
                  <a:cubicBezTo>
                    <a:pt x="15842" y="4846"/>
                    <a:pt x="16623" y="3462"/>
                    <a:pt x="17013" y="3185"/>
                  </a:cubicBezTo>
                  <a:cubicBezTo>
                    <a:pt x="17403" y="2908"/>
                    <a:pt x="17403" y="3738"/>
                    <a:pt x="17273" y="6023"/>
                  </a:cubicBezTo>
                  <a:cubicBezTo>
                    <a:pt x="17143" y="8308"/>
                    <a:pt x="16883" y="12046"/>
                    <a:pt x="16623" y="14746"/>
                  </a:cubicBezTo>
                  <a:cubicBezTo>
                    <a:pt x="16362" y="17446"/>
                    <a:pt x="16102" y="19108"/>
                    <a:pt x="16493" y="20146"/>
                  </a:cubicBezTo>
                  <a:cubicBezTo>
                    <a:pt x="16883" y="21185"/>
                    <a:pt x="17924" y="21600"/>
                    <a:pt x="18835" y="21462"/>
                  </a:cubicBezTo>
                  <a:cubicBezTo>
                    <a:pt x="19746" y="21323"/>
                    <a:pt x="20526" y="20631"/>
                    <a:pt x="21307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1127837" y="4819008"/>
              <a:ext cx="86558" cy="110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254" fill="norm" stroke="1" extrusionOk="0">
                  <a:moveTo>
                    <a:pt x="10800" y="0"/>
                  </a:moveTo>
                  <a:cubicBezTo>
                    <a:pt x="8229" y="3668"/>
                    <a:pt x="5657" y="7336"/>
                    <a:pt x="4371" y="10800"/>
                  </a:cubicBezTo>
                  <a:cubicBezTo>
                    <a:pt x="3086" y="14264"/>
                    <a:pt x="3086" y="17525"/>
                    <a:pt x="4371" y="19358"/>
                  </a:cubicBezTo>
                  <a:cubicBezTo>
                    <a:pt x="5657" y="21192"/>
                    <a:pt x="8229" y="21600"/>
                    <a:pt x="10800" y="20989"/>
                  </a:cubicBezTo>
                  <a:cubicBezTo>
                    <a:pt x="13371" y="20377"/>
                    <a:pt x="15943" y="18747"/>
                    <a:pt x="18000" y="15691"/>
                  </a:cubicBezTo>
                  <a:cubicBezTo>
                    <a:pt x="20057" y="12634"/>
                    <a:pt x="21600" y="8151"/>
                    <a:pt x="20829" y="5298"/>
                  </a:cubicBezTo>
                  <a:cubicBezTo>
                    <a:pt x="20057" y="2445"/>
                    <a:pt x="16971" y="1223"/>
                    <a:pt x="13114" y="1019"/>
                  </a:cubicBezTo>
                  <a:cubicBezTo>
                    <a:pt x="9257" y="815"/>
                    <a:pt x="4629" y="1630"/>
                    <a:pt x="0" y="2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1738630" y="4558658"/>
              <a:ext cx="544908" cy="336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31" fill="norm" stroke="1" extrusionOk="0">
                  <a:moveTo>
                    <a:pt x="3956" y="0"/>
                  </a:moveTo>
                  <a:cubicBezTo>
                    <a:pt x="3873" y="2160"/>
                    <a:pt x="3790" y="4320"/>
                    <a:pt x="3623" y="7560"/>
                  </a:cubicBezTo>
                  <a:cubicBezTo>
                    <a:pt x="3456" y="10800"/>
                    <a:pt x="3206" y="15120"/>
                    <a:pt x="3081" y="17685"/>
                  </a:cubicBezTo>
                  <a:cubicBezTo>
                    <a:pt x="2956" y="20250"/>
                    <a:pt x="2956" y="21060"/>
                    <a:pt x="3164" y="21330"/>
                  </a:cubicBezTo>
                  <a:cubicBezTo>
                    <a:pt x="3373" y="21600"/>
                    <a:pt x="3790" y="21330"/>
                    <a:pt x="4207" y="20520"/>
                  </a:cubicBezTo>
                  <a:cubicBezTo>
                    <a:pt x="4624" y="19710"/>
                    <a:pt x="5041" y="18360"/>
                    <a:pt x="5249" y="17347"/>
                  </a:cubicBezTo>
                  <a:cubicBezTo>
                    <a:pt x="5458" y="16335"/>
                    <a:pt x="5458" y="15660"/>
                    <a:pt x="5041" y="14917"/>
                  </a:cubicBezTo>
                  <a:cubicBezTo>
                    <a:pt x="4624" y="14175"/>
                    <a:pt x="3790" y="13365"/>
                    <a:pt x="3164" y="12960"/>
                  </a:cubicBezTo>
                  <a:cubicBezTo>
                    <a:pt x="2539" y="12555"/>
                    <a:pt x="2122" y="12555"/>
                    <a:pt x="1538" y="12555"/>
                  </a:cubicBezTo>
                  <a:cubicBezTo>
                    <a:pt x="954" y="12555"/>
                    <a:pt x="204" y="12555"/>
                    <a:pt x="37" y="12353"/>
                  </a:cubicBezTo>
                  <a:cubicBezTo>
                    <a:pt x="-130" y="12150"/>
                    <a:pt x="287" y="11745"/>
                    <a:pt x="1079" y="11138"/>
                  </a:cubicBezTo>
                  <a:cubicBezTo>
                    <a:pt x="1872" y="10530"/>
                    <a:pt x="3039" y="9720"/>
                    <a:pt x="3998" y="9450"/>
                  </a:cubicBezTo>
                  <a:cubicBezTo>
                    <a:pt x="4957" y="9180"/>
                    <a:pt x="5708" y="9450"/>
                    <a:pt x="6250" y="10733"/>
                  </a:cubicBezTo>
                  <a:cubicBezTo>
                    <a:pt x="6792" y="12015"/>
                    <a:pt x="7126" y="14310"/>
                    <a:pt x="7292" y="15795"/>
                  </a:cubicBezTo>
                  <a:cubicBezTo>
                    <a:pt x="7459" y="17280"/>
                    <a:pt x="7459" y="17955"/>
                    <a:pt x="7376" y="18630"/>
                  </a:cubicBezTo>
                  <a:cubicBezTo>
                    <a:pt x="7292" y="19305"/>
                    <a:pt x="7126" y="19980"/>
                    <a:pt x="6917" y="19980"/>
                  </a:cubicBezTo>
                  <a:cubicBezTo>
                    <a:pt x="6709" y="19980"/>
                    <a:pt x="6458" y="19305"/>
                    <a:pt x="6333" y="18293"/>
                  </a:cubicBezTo>
                  <a:cubicBezTo>
                    <a:pt x="6208" y="17280"/>
                    <a:pt x="6208" y="15930"/>
                    <a:pt x="6292" y="14917"/>
                  </a:cubicBezTo>
                  <a:cubicBezTo>
                    <a:pt x="6375" y="13905"/>
                    <a:pt x="6542" y="13230"/>
                    <a:pt x="6792" y="12622"/>
                  </a:cubicBezTo>
                  <a:cubicBezTo>
                    <a:pt x="7042" y="12015"/>
                    <a:pt x="7376" y="11475"/>
                    <a:pt x="7834" y="11205"/>
                  </a:cubicBezTo>
                  <a:cubicBezTo>
                    <a:pt x="8293" y="10935"/>
                    <a:pt x="8877" y="10935"/>
                    <a:pt x="9294" y="11273"/>
                  </a:cubicBezTo>
                  <a:cubicBezTo>
                    <a:pt x="9711" y="11610"/>
                    <a:pt x="9961" y="12285"/>
                    <a:pt x="10128" y="12960"/>
                  </a:cubicBezTo>
                  <a:cubicBezTo>
                    <a:pt x="10295" y="13635"/>
                    <a:pt x="10378" y="14310"/>
                    <a:pt x="10587" y="14445"/>
                  </a:cubicBezTo>
                  <a:cubicBezTo>
                    <a:pt x="10795" y="14580"/>
                    <a:pt x="11129" y="14175"/>
                    <a:pt x="11379" y="13635"/>
                  </a:cubicBezTo>
                  <a:cubicBezTo>
                    <a:pt x="11629" y="13095"/>
                    <a:pt x="11796" y="12420"/>
                    <a:pt x="12046" y="12420"/>
                  </a:cubicBezTo>
                  <a:cubicBezTo>
                    <a:pt x="12296" y="12420"/>
                    <a:pt x="12630" y="13095"/>
                    <a:pt x="12797" y="13770"/>
                  </a:cubicBezTo>
                  <a:cubicBezTo>
                    <a:pt x="12963" y="14445"/>
                    <a:pt x="12963" y="15120"/>
                    <a:pt x="13047" y="15795"/>
                  </a:cubicBezTo>
                  <a:cubicBezTo>
                    <a:pt x="13130" y="16470"/>
                    <a:pt x="13297" y="17145"/>
                    <a:pt x="13589" y="17415"/>
                  </a:cubicBezTo>
                  <a:cubicBezTo>
                    <a:pt x="13881" y="17685"/>
                    <a:pt x="14298" y="17550"/>
                    <a:pt x="15007" y="16875"/>
                  </a:cubicBezTo>
                  <a:cubicBezTo>
                    <a:pt x="15716" y="16200"/>
                    <a:pt x="16716" y="14985"/>
                    <a:pt x="17342" y="14040"/>
                  </a:cubicBezTo>
                  <a:cubicBezTo>
                    <a:pt x="17967" y="13095"/>
                    <a:pt x="18217" y="12420"/>
                    <a:pt x="18343" y="11745"/>
                  </a:cubicBezTo>
                  <a:cubicBezTo>
                    <a:pt x="18468" y="11070"/>
                    <a:pt x="18468" y="10395"/>
                    <a:pt x="18259" y="9990"/>
                  </a:cubicBezTo>
                  <a:cubicBezTo>
                    <a:pt x="18051" y="9585"/>
                    <a:pt x="17634" y="9450"/>
                    <a:pt x="17300" y="9653"/>
                  </a:cubicBezTo>
                  <a:cubicBezTo>
                    <a:pt x="16967" y="9855"/>
                    <a:pt x="16716" y="10395"/>
                    <a:pt x="16466" y="10935"/>
                  </a:cubicBezTo>
                  <a:cubicBezTo>
                    <a:pt x="16216" y="11475"/>
                    <a:pt x="15966" y="12015"/>
                    <a:pt x="15882" y="13028"/>
                  </a:cubicBezTo>
                  <a:cubicBezTo>
                    <a:pt x="15799" y="14040"/>
                    <a:pt x="15882" y="15525"/>
                    <a:pt x="16133" y="16335"/>
                  </a:cubicBezTo>
                  <a:cubicBezTo>
                    <a:pt x="16383" y="17145"/>
                    <a:pt x="16800" y="17280"/>
                    <a:pt x="17717" y="17010"/>
                  </a:cubicBezTo>
                  <a:cubicBezTo>
                    <a:pt x="18634" y="16740"/>
                    <a:pt x="20052" y="16065"/>
                    <a:pt x="21470" y="15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2283537" y="4876158"/>
              <a:ext cx="50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2927973" y="4516503"/>
              <a:ext cx="200380" cy="28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0967" fill="norm" stroke="1" extrusionOk="0">
                  <a:moveTo>
                    <a:pt x="14522" y="2592"/>
                  </a:moveTo>
                  <a:cubicBezTo>
                    <a:pt x="14072" y="1826"/>
                    <a:pt x="13622" y="1060"/>
                    <a:pt x="12834" y="524"/>
                  </a:cubicBezTo>
                  <a:cubicBezTo>
                    <a:pt x="12047" y="-13"/>
                    <a:pt x="10922" y="-319"/>
                    <a:pt x="9122" y="524"/>
                  </a:cubicBezTo>
                  <a:cubicBezTo>
                    <a:pt x="7322" y="1366"/>
                    <a:pt x="4847" y="3358"/>
                    <a:pt x="3047" y="6115"/>
                  </a:cubicBezTo>
                  <a:cubicBezTo>
                    <a:pt x="1247" y="8872"/>
                    <a:pt x="122" y="12396"/>
                    <a:pt x="10" y="15000"/>
                  </a:cubicBezTo>
                  <a:cubicBezTo>
                    <a:pt x="-103" y="17604"/>
                    <a:pt x="797" y="19290"/>
                    <a:pt x="2372" y="20209"/>
                  </a:cubicBezTo>
                  <a:cubicBezTo>
                    <a:pt x="3947" y="21128"/>
                    <a:pt x="6197" y="21281"/>
                    <a:pt x="9122" y="20285"/>
                  </a:cubicBezTo>
                  <a:cubicBezTo>
                    <a:pt x="12047" y="19290"/>
                    <a:pt x="15647" y="17145"/>
                    <a:pt x="18010" y="14234"/>
                  </a:cubicBezTo>
                  <a:cubicBezTo>
                    <a:pt x="20372" y="11324"/>
                    <a:pt x="21497" y="7647"/>
                    <a:pt x="21272" y="5043"/>
                  </a:cubicBezTo>
                  <a:cubicBezTo>
                    <a:pt x="21047" y="2438"/>
                    <a:pt x="19472" y="907"/>
                    <a:pt x="17335" y="447"/>
                  </a:cubicBezTo>
                  <a:cubicBezTo>
                    <a:pt x="15197" y="-13"/>
                    <a:pt x="12497" y="600"/>
                    <a:pt x="10697" y="1749"/>
                  </a:cubicBezTo>
                  <a:cubicBezTo>
                    <a:pt x="8897" y="2898"/>
                    <a:pt x="7997" y="4583"/>
                    <a:pt x="8334" y="6268"/>
                  </a:cubicBezTo>
                  <a:cubicBezTo>
                    <a:pt x="8672" y="7953"/>
                    <a:pt x="10247" y="9638"/>
                    <a:pt x="11822" y="1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3145093" y="4736458"/>
              <a:ext cx="86902" cy="215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392" fill="norm" stroke="1" extrusionOk="0">
                  <a:moveTo>
                    <a:pt x="5006" y="0"/>
                  </a:moveTo>
                  <a:cubicBezTo>
                    <a:pt x="4503" y="5662"/>
                    <a:pt x="4001" y="11324"/>
                    <a:pt x="3247" y="14784"/>
                  </a:cubicBezTo>
                  <a:cubicBezTo>
                    <a:pt x="2494" y="18245"/>
                    <a:pt x="1489" y="19503"/>
                    <a:pt x="1238" y="19293"/>
                  </a:cubicBezTo>
                  <a:cubicBezTo>
                    <a:pt x="987" y="19083"/>
                    <a:pt x="1489" y="17406"/>
                    <a:pt x="1992" y="16043"/>
                  </a:cubicBezTo>
                  <a:cubicBezTo>
                    <a:pt x="2494" y="14680"/>
                    <a:pt x="2996" y="13631"/>
                    <a:pt x="5257" y="12478"/>
                  </a:cubicBezTo>
                  <a:cubicBezTo>
                    <a:pt x="7517" y="11324"/>
                    <a:pt x="11536" y="10066"/>
                    <a:pt x="14299" y="9856"/>
                  </a:cubicBezTo>
                  <a:cubicBezTo>
                    <a:pt x="17061" y="9647"/>
                    <a:pt x="18568" y="10485"/>
                    <a:pt x="19573" y="12058"/>
                  </a:cubicBezTo>
                  <a:cubicBezTo>
                    <a:pt x="20578" y="13631"/>
                    <a:pt x="21080" y="15938"/>
                    <a:pt x="20075" y="17511"/>
                  </a:cubicBezTo>
                  <a:cubicBezTo>
                    <a:pt x="19071" y="19083"/>
                    <a:pt x="16559" y="19922"/>
                    <a:pt x="13043" y="20551"/>
                  </a:cubicBezTo>
                  <a:cubicBezTo>
                    <a:pt x="9527" y="21181"/>
                    <a:pt x="5006" y="21600"/>
                    <a:pt x="2494" y="21285"/>
                  </a:cubicBezTo>
                  <a:cubicBezTo>
                    <a:pt x="-18" y="20971"/>
                    <a:pt x="-520" y="19922"/>
                    <a:pt x="485" y="19188"/>
                  </a:cubicBezTo>
                  <a:cubicBezTo>
                    <a:pt x="1489" y="18454"/>
                    <a:pt x="4001" y="18035"/>
                    <a:pt x="6513" y="17616"/>
                  </a:cubicBezTo>
                  <a:cubicBezTo>
                    <a:pt x="9024" y="17196"/>
                    <a:pt x="11536" y="16777"/>
                    <a:pt x="14047" y="16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3026957" y="4844466"/>
              <a:ext cx="83516" cy="115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0760" fill="norm" stroke="1" extrusionOk="0">
                  <a:moveTo>
                    <a:pt x="6205" y="6811"/>
                  </a:moveTo>
                  <a:cubicBezTo>
                    <a:pt x="6205" y="4916"/>
                    <a:pt x="6205" y="3022"/>
                    <a:pt x="5151" y="3211"/>
                  </a:cubicBezTo>
                  <a:cubicBezTo>
                    <a:pt x="4098" y="3400"/>
                    <a:pt x="1990" y="5674"/>
                    <a:pt x="937" y="7948"/>
                  </a:cubicBezTo>
                  <a:cubicBezTo>
                    <a:pt x="-117" y="10222"/>
                    <a:pt x="-117" y="12495"/>
                    <a:pt x="146" y="14579"/>
                  </a:cubicBezTo>
                  <a:cubicBezTo>
                    <a:pt x="410" y="16664"/>
                    <a:pt x="937" y="18558"/>
                    <a:pt x="2517" y="19695"/>
                  </a:cubicBezTo>
                  <a:cubicBezTo>
                    <a:pt x="4098" y="20832"/>
                    <a:pt x="6732" y="21211"/>
                    <a:pt x="10156" y="20074"/>
                  </a:cubicBezTo>
                  <a:cubicBezTo>
                    <a:pt x="13581" y="18937"/>
                    <a:pt x="17795" y="16285"/>
                    <a:pt x="19639" y="12874"/>
                  </a:cubicBezTo>
                  <a:cubicBezTo>
                    <a:pt x="21483" y="9464"/>
                    <a:pt x="20956" y="5295"/>
                    <a:pt x="19112" y="2832"/>
                  </a:cubicBezTo>
                  <a:cubicBezTo>
                    <a:pt x="17268" y="369"/>
                    <a:pt x="14107" y="-389"/>
                    <a:pt x="12000" y="179"/>
                  </a:cubicBezTo>
                  <a:cubicBezTo>
                    <a:pt x="9893" y="748"/>
                    <a:pt x="8839" y="2643"/>
                    <a:pt x="9893" y="4537"/>
                  </a:cubicBezTo>
                  <a:cubicBezTo>
                    <a:pt x="10946" y="6432"/>
                    <a:pt x="14107" y="8327"/>
                    <a:pt x="17268" y="10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3254536" y="4835381"/>
              <a:ext cx="89404" cy="149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252" fill="norm" stroke="1" extrusionOk="0">
                  <a:moveTo>
                    <a:pt x="14855" y="379"/>
                  </a:moveTo>
                  <a:cubicBezTo>
                    <a:pt x="12401" y="79"/>
                    <a:pt x="9946" y="-221"/>
                    <a:pt x="7737" y="229"/>
                  </a:cubicBezTo>
                  <a:cubicBezTo>
                    <a:pt x="5528" y="679"/>
                    <a:pt x="3564" y="1879"/>
                    <a:pt x="2092" y="3379"/>
                  </a:cubicBezTo>
                  <a:cubicBezTo>
                    <a:pt x="619" y="4879"/>
                    <a:pt x="-363" y="6679"/>
                    <a:pt x="128" y="8029"/>
                  </a:cubicBezTo>
                  <a:cubicBezTo>
                    <a:pt x="619" y="9379"/>
                    <a:pt x="2582" y="10279"/>
                    <a:pt x="6019" y="11479"/>
                  </a:cubicBezTo>
                  <a:cubicBezTo>
                    <a:pt x="9455" y="12679"/>
                    <a:pt x="14364" y="14179"/>
                    <a:pt x="17310" y="15679"/>
                  </a:cubicBezTo>
                  <a:cubicBezTo>
                    <a:pt x="20255" y="17179"/>
                    <a:pt x="21237" y="18679"/>
                    <a:pt x="20501" y="19729"/>
                  </a:cubicBezTo>
                  <a:cubicBezTo>
                    <a:pt x="19764" y="20779"/>
                    <a:pt x="17310" y="21379"/>
                    <a:pt x="13628" y="21229"/>
                  </a:cubicBezTo>
                  <a:cubicBezTo>
                    <a:pt x="9946" y="21079"/>
                    <a:pt x="5037" y="20179"/>
                    <a:pt x="128" y="19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3657480" y="4666608"/>
              <a:ext cx="238958" cy="109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040" fill="norm" stroke="1" extrusionOk="0">
                  <a:moveTo>
                    <a:pt x="3769" y="19562"/>
                  </a:moveTo>
                  <a:cubicBezTo>
                    <a:pt x="2822" y="19562"/>
                    <a:pt x="1874" y="19562"/>
                    <a:pt x="1116" y="18747"/>
                  </a:cubicBezTo>
                  <a:cubicBezTo>
                    <a:pt x="358" y="17932"/>
                    <a:pt x="-210" y="16302"/>
                    <a:pt x="74" y="13449"/>
                  </a:cubicBezTo>
                  <a:cubicBezTo>
                    <a:pt x="358" y="10596"/>
                    <a:pt x="1495" y="6521"/>
                    <a:pt x="2632" y="4279"/>
                  </a:cubicBezTo>
                  <a:cubicBezTo>
                    <a:pt x="3769" y="2038"/>
                    <a:pt x="4906" y="1630"/>
                    <a:pt x="6422" y="3872"/>
                  </a:cubicBezTo>
                  <a:cubicBezTo>
                    <a:pt x="7937" y="6113"/>
                    <a:pt x="9832" y="11004"/>
                    <a:pt x="11064" y="14264"/>
                  </a:cubicBezTo>
                  <a:cubicBezTo>
                    <a:pt x="12295" y="17525"/>
                    <a:pt x="12864" y="19155"/>
                    <a:pt x="13716" y="20174"/>
                  </a:cubicBezTo>
                  <a:cubicBezTo>
                    <a:pt x="14569" y="21192"/>
                    <a:pt x="15706" y="21600"/>
                    <a:pt x="16843" y="19766"/>
                  </a:cubicBezTo>
                  <a:cubicBezTo>
                    <a:pt x="17979" y="17932"/>
                    <a:pt x="19116" y="13857"/>
                    <a:pt x="19969" y="10189"/>
                  </a:cubicBezTo>
                  <a:cubicBezTo>
                    <a:pt x="20822" y="6521"/>
                    <a:pt x="21390" y="3260"/>
                    <a:pt x="21390" y="1630"/>
                  </a:cubicBezTo>
                  <a:cubicBezTo>
                    <a:pt x="21390" y="0"/>
                    <a:pt x="20822" y="0"/>
                    <a:pt x="202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4194887" y="4488347"/>
              <a:ext cx="317501" cy="298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8247"/>
                  </a:moveTo>
                  <a:cubicBezTo>
                    <a:pt x="144" y="5966"/>
                    <a:pt x="288" y="3684"/>
                    <a:pt x="648" y="2239"/>
                  </a:cubicBezTo>
                  <a:cubicBezTo>
                    <a:pt x="1008" y="794"/>
                    <a:pt x="1584" y="185"/>
                    <a:pt x="2520" y="33"/>
                  </a:cubicBezTo>
                  <a:cubicBezTo>
                    <a:pt x="3456" y="-119"/>
                    <a:pt x="4752" y="185"/>
                    <a:pt x="6696" y="2391"/>
                  </a:cubicBezTo>
                  <a:cubicBezTo>
                    <a:pt x="8640" y="4596"/>
                    <a:pt x="11232" y="8704"/>
                    <a:pt x="13320" y="11898"/>
                  </a:cubicBezTo>
                  <a:cubicBezTo>
                    <a:pt x="15408" y="15092"/>
                    <a:pt x="16992" y="17374"/>
                    <a:pt x="18288" y="18819"/>
                  </a:cubicBezTo>
                  <a:cubicBezTo>
                    <a:pt x="19584" y="20264"/>
                    <a:pt x="20592" y="20873"/>
                    <a:pt x="2160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4304548" y="4450708"/>
              <a:ext cx="150690" cy="40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24" fill="norm" stroke="1" extrusionOk="0">
                  <a:moveTo>
                    <a:pt x="21357" y="0"/>
                  </a:moveTo>
                  <a:cubicBezTo>
                    <a:pt x="19557" y="1231"/>
                    <a:pt x="17757" y="2462"/>
                    <a:pt x="15507" y="4701"/>
                  </a:cubicBezTo>
                  <a:cubicBezTo>
                    <a:pt x="13257" y="6939"/>
                    <a:pt x="10557" y="10184"/>
                    <a:pt x="8157" y="12982"/>
                  </a:cubicBezTo>
                  <a:cubicBezTo>
                    <a:pt x="5757" y="15780"/>
                    <a:pt x="3657" y="18131"/>
                    <a:pt x="2157" y="19585"/>
                  </a:cubicBezTo>
                  <a:cubicBezTo>
                    <a:pt x="657" y="21040"/>
                    <a:pt x="-243" y="21600"/>
                    <a:pt x="57" y="21376"/>
                  </a:cubicBezTo>
                  <a:cubicBezTo>
                    <a:pt x="357" y="21152"/>
                    <a:pt x="1857" y="20145"/>
                    <a:pt x="3357" y="19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4442537" y="4304637"/>
              <a:ext cx="133351" cy="13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7" fill="norm" stroke="1" extrusionOk="0">
                  <a:moveTo>
                    <a:pt x="0" y="3991"/>
                  </a:moveTo>
                  <a:cubicBezTo>
                    <a:pt x="686" y="2329"/>
                    <a:pt x="1371" y="668"/>
                    <a:pt x="2571" y="169"/>
                  </a:cubicBezTo>
                  <a:cubicBezTo>
                    <a:pt x="3771" y="-329"/>
                    <a:pt x="5486" y="336"/>
                    <a:pt x="6857" y="1333"/>
                  </a:cubicBezTo>
                  <a:cubicBezTo>
                    <a:pt x="8229" y="2329"/>
                    <a:pt x="9257" y="3659"/>
                    <a:pt x="9257" y="5819"/>
                  </a:cubicBezTo>
                  <a:cubicBezTo>
                    <a:pt x="9257" y="7979"/>
                    <a:pt x="8229" y="10969"/>
                    <a:pt x="7200" y="13129"/>
                  </a:cubicBezTo>
                  <a:cubicBezTo>
                    <a:pt x="6171" y="15289"/>
                    <a:pt x="5143" y="16619"/>
                    <a:pt x="5143" y="17948"/>
                  </a:cubicBezTo>
                  <a:cubicBezTo>
                    <a:pt x="5143" y="19277"/>
                    <a:pt x="6171" y="20606"/>
                    <a:pt x="9086" y="20939"/>
                  </a:cubicBezTo>
                  <a:cubicBezTo>
                    <a:pt x="12000" y="21271"/>
                    <a:pt x="16800" y="20606"/>
                    <a:pt x="21600" y="19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3019574" y="4676045"/>
              <a:ext cx="121214" cy="108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219" fill="norm" stroke="1" extrusionOk="0">
                  <a:moveTo>
                    <a:pt x="1217" y="4379"/>
                  </a:moveTo>
                  <a:cubicBezTo>
                    <a:pt x="472" y="2302"/>
                    <a:pt x="-273" y="225"/>
                    <a:pt x="99" y="18"/>
                  </a:cubicBezTo>
                  <a:cubicBezTo>
                    <a:pt x="472" y="-190"/>
                    <a:pt x="1961" y="1472"/>
                    <a:pt x="4568" y="4795"/>
                  </a:cubicBezTo>
                  <a:cubicBezTo>
                    <a:pt x="7175" y="8118"/>
                    <a:pt x="10899" y="13102"/>
                    <a:pt x="13320" y="16425"/>
                  </a:cubicBezTo>
                  <a:cubicBezTo>
                    <a:pt x="15741" y="19748"/>
                    <a:pt x="16858" y="21410"/>
                    <a:pt x="17975" y="21202"/>
                  </a:cubicBezTo>
                  <a:cubicBezTo>
                    <a:pt x="19093" y="20995"/>
                    <a:pt x="20210" y="18918"/>
                    <a:pt x="21327" y="16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1617970" y="6351535"/>
              <a:ext cx="221469" cy="39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162" fill="norm" stroke="1" extrusionOk="0">
                  <a:moveTo>
                    <a:pt x="13688" y="1588"/>
                  </a:moveTo>
                  <a:cubicBezTo>
                    <a:pt x="12888" y="1020"/>
                    <a:pt x="12088" y="451"/>
                    <a:pt x="11188" y="167"/>
                  </a:cubicBezTo>
                  <a:cubicBezTo>
                    <a:pt x="10288" y="-117"/>
                    <a:pt x="9288" y="-117"/>
                    <a:pt x="7688" y="792"/>
                  </a:cubicBezTo>
                  <a:cubicBezTo>
                    <a:pt x="6088" y="1702"/>
                    <a:pt x="3888" y="3521"/>
                    <a:pt x="2288" y="6306"/>
                  </a:cubicBezTo>
                  <a:cubicBezTo>
                    <a:pt x="688" y="9091"/>
                    <a:pt x="-312" y="12843"/>
                    <a:pt x="88" y="15571"/>
                  </a:cubicBezTo>
                  <a:cubicBezTo>
                    <a:pt x="488" y="18300"/>
                    <a:pt x="2288" y="20005"/>
                    <a:pt x="4688" y="20744"/>
                  </a:cubicBezTo>
                  <a:cubicBezTo>
                    <a:pt x="7088" y="21483"/>
                    <a:pt x="10088" y="21256"/>
                    <a:pt x="12988" y="19948"/>
                  </a:cubicBezTo>
                  <a:cubicBezTo>
                    <a:pt x="15888" y="18641"/>
                    <a:pt x="18688" y="16254"/>
                    <a:pt x="19988" y="13127"/>
                  </a:cubicBezTo>
                  <a:cubicBezTo>
                    <a:pt x="21288" y="10001"/>
                    <a:pt x="21088" y="6136"/>
                    <a:pt x="20288" y="3748"/>
                  </a:cubicBezTo>
                  <a:cubicBezTo>
                    <a:pt x="19488" y="1361"/>
                    <a:pt x="18088" y="451"/>
                    <a:pt x="15788" y="224"/>
                  </a:cubicBezTo>
                  <a:cubicBezTo>
                    <a:pt x="13488" y="-3"/>
                    <a:pt x="10288" y="451"/>
                    <a:pt x="8388" y="1816"/>
                  </a:cubicBezTo>
                  <a:cubicBezTo>
                    <a:pt x="6488" y="3180"/>
                    <a:pt x="5888" y="5454"/>
                    <a:pt x="5888" y="6875"/>
                  </a:cubicBezTo>
                  <a:cubicBezTo>
                    <a:pt x="5888" y="8296"/>
                    <a:pt x="6488" y="8864"/>
                    <a:pt x="7088" y="9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1737437" y="6577958"/>
              <a:ext cx="1016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3972"/>
                    <a:pt x="6300" y="7945"/>
                    <a:pt x="9900" y="11545"/>
                  </a:cubicBezTo>
                  <a:cubicBezTo>
                    <a:pt x="13500" y="15145"/>
                    <a:pt x="17550" y="183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1916031" y="6690262"/>
              <a:ext cx="80577" cy="141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264" fill="norm" stroke="1" extrusionOk="0">
                  <a:moveTo>
                    <a:pt x="11423" y="299"/>
                  </a:moveTo>
                  <a:cubicBezTo>
                    <a:pt x="8654" y="-18"/>
                    <a:pt x="5884" y="-336"/>
                    <a:pt x="3946" y="776"/>
                  </a:cubicBezTo>
                  <a:cubicBezTo>
                    <a:pt x="2007" y="1888"/>
                    <a:pt x="900" y="4429"/>
                    <a:pt x="346" y="7764"/>
                  </a:cubicBezTo>
                  <a:cubicBezTo>
                    <a:pt x="-208" y="11099"/>
                    <a:pt x="-208" y="15229"/>
                    <a:pt x="1177" y="17770"/>
                  </a:cubicBezTo>
                  <a:cubicBezTo>
                    <a:pt x="2561" y="20311"/>
                    <a:pt x="5330" y="21264"/>
                    <a:pt x="7823" y="21264"/>
                  </a:cubicBezTo>
                  <a:cubicBezTo>
                    <a:pt x="10315" y="21264"/>
                    <a:pt x="12530" y="20311"/>
                    <a:pt x="14746" y="18405"/>
                  </a:cubicBezTo>
                  <a:cubicBezTo>
                    <a:pt x="16961" y="16499"/>
                    <a:pt x="19177" y="13640"/>
                    <a:pt x="20284" y="11099"/>
                  </a:cubicBezTo>
                  <a:cubicBezTo>
                    <a:pt x="21392" y="8558"/>
                    <a:pt x="21392" y="6335"/>
                    <a:pt x="20007" y="5223"/>
                  </a:cubicBezTo>
                  <a:cubicBezTo>
                    <a:pt x="18623" y="4111"/>
                    <a:pt x="15854" y="4111"/>
                    <a:pt x="13084" y="4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2030066" y="6571608"/>
              <a:ext cx="91798" cy="266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59" fill="norm" stroke="1" extrusionOk="0">
                  <a:moveTo>
                    <a:pt x="2822" y="0"/>
                  </a:moveTo>
                  <a:cubicBezTo>
                    <a:pt x="2822" y="5486"/>
                    <a:pt x="2822" y="10971"/>
                    <a:pt x="2822" y="14143"/>
                  </a:cubicBezTo>
                  <a:cubicBezTo>
                    <a:pt x="2822" y="17314"/>
                    <a:pt x="2822" y="18171"/>
                    <a:pt x="2332" y="18171"/>
                  </a:cubicBezTo>
                  <a:cubicBezTo>
                    <a:pt x="1841" y="18171"/>
                    <a:pt x="859" y="17314"/>
                    <a:pt x="368" y="16371"/>
                  </a:cubicBezTo>
                  <a:cubicBezTo>
                    <a:pt x="-123" y="15429"/>
                    <a:pt x="-123" y="14400"/>
                    <a:pt x="368" y="13457"/>
                  </a:cubicBezTo>
                  <a:cubicBezTo>
                    <a:pt x="859" y="12514"/>
                    <a:pt x="1841" y="11657"/>
                    <a:pt x="3559" y="11314"/>
                  </a:cubicBezTo>
                  <a:cubicBezTo>
                    <a:pt x="5277" y="10971"/>
                    <a:pt x="7732" y="11143"/>
                    <a:pt x="10677" y="12000"/>
                  </a:cubicBezTo>
                  <a:cubicBezTo>
                    <a:pt x="13622" y="12857"/>
                    <a:pt x="17059" y="14400"/>
                    <a:pt x="19022" y="15600"/>
                  </a:cubicBezTo>
                  <a:cubicBezTo>
                    <a:pt x="20986" y="16800"/>
                    <a:pt x="21477" y="17657"/>
                    <a:pt x="21232" y="18514"/>
                  </a:cubicBezTo>
                  <a:cubicBezTo>
                    <a:pt x="20986" y="19371"/>
                    <a:pt x="20004" y="20229"/>
                    <a:pt x="18286" y="20743"/>
                  </a:cubicBezTo>
                  <a:cubicBezTo>
                    <a:pt x="16568" y="21257"/>
                    <a:pt x="14113" y="21429"/>
                    <a:pt x="11659" y="21514"/>
                  </a:cubicBezTo>
                  <a:cubicBezTo>
                    <a:pt x="9204" y="21600"/>
                    <a:pt x="6750" y="21600"/>
                    <a:pt x="5032" y="21171"/>
                  </a:cubicBezTo>
                  <a:cubicBezTo>
                    <a:pt x="3313" y="20743"/>
                    <a:pt x="2332" y="19886"/>
                    <a:pt x="3804" y="19114"/>
                  </a:cubicBezTo>
                  <a:cubicBezTo>
                    <a:pt x="5277" y="18343"/>
                    <a:pt x="9204" y="17657"/>
                    <a:pt x="13132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2143837" y="6683391"/>
              <a:ext cx="95251" cy="18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18720" y="2559"/>
                  </a:moveTo>
                  <a:cubicBezTo>
                    <a:pt x="16800" y="1554"/>
                    <a:pt x="14880" y="549"/>
                    <a:pt x="12720" y="173"/>
                  </a:cubicBezTo>
                  <a:cubicBezTo>
                    <a:pt x="10560" y="-204"/>
                    <a:pt x="8160" y="47"/>
                    <a:pt x="6720" y="801"/>
                  </a:cubicBezTo>
                  <a:cubicBezTo>
                    <a:pt x="5280" y="1554"/>
                    <a:pt x="4800" y="2810"/>
                    <a:pt x="4560" y="4191"/>
                  </a:cubicBezTo>
                  <a:cubicBezTo>
                    <a:pt x="4320" y="5573"/>
                    <a:pt x="4320" y="7080"/>
                    <a:pt x="6720" y="8587"/>
                  </a:cubicBezTo>
                  <a:cubicBezTo>
                    <a:pt x="9120" y="10094"/>
                    <a:pt x="13920" y="11601"/>
                    <a:pt x="17040" y="12982"/>
                  </a:cubicBezTo>
                  <a:cubicBezTo>
                    <a:pt x="20160" y="14363"/>
                    <a:pt x="21600" y="15619"/>
                    <a:pt x="21600" y="16749"/>
                  </a:cubicBezTo>
                  <a:cubicBezTo>
                    <a:pt x="21600" y="17880"/>
                    <a:pt x="20160" y="18884"/>
                    <a:pt x="16320" y="19638"/>
                  </a:cubicBezTo>
                  <a:cubicBezTo>
                    <a:pt x="12480" y="20391"/>
                    <a:pt x="6240" y="20894"/>
                    <a:pt x="0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2556587" y="6584308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2588337" y="6743058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4448891" y="6144936"/>
              <a:ext cx="228597" cy="396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03" fill="norm" stroke="1" extrusionOk="0">
                  <a:moveTo>
                    <a:pt x="20807" y="755"/>
                  </a:moveTo>
                  <a:cubicBezTo>
                    <a:pt x="20014" y="411"/>
                    <a:pt x="19221" y="66"/>
                    <a:pt x="17339" y="8"/>
                  </a:cubicBezTo>
                  <a:cubicBezTo>
                    <a:pt x="15456" y="-49"/>
                    <a:pt x="12484" y="181"/>
                    <a:pt x="10403" y="468"/>
                  </a:cubicBezTo>
                  <a:cubicBezTo>
                    <a:pt x="8322" y="755"/>
                    <a:pt x="7133" y="1100"/>
                    <a:pt x="6539" y="1560"/>
                  </a:cubicBezTo>
                  <a:cubicBezTo>
                    <a:pt x="5944" y="2019"/>
                    <a:pt x="5944" y="2594"/>
                    <a:pt x="5647" y="4317"/>
                  </a:cubicBezTo>
                  <a:cubicBezTo>
                    <a:pt x="5350" y="6040"/>
                    <a:pt x="4755" y="8913"/>
                    <a:pt x="3863" y="11613"/>
                  </a:cubicBezTo>
                  <a:cubicBezTo>
                    <a:pt x="2972" y="14313"/>
                    <a:pt x="1783" y="16840"/>
                    <a:pt x="990" y="18391"/>
                  </a:cubicBezTo>
                  <a:cubicBezTo>
                    <a:pt x="197" y="19942"/>
                    <a:pt x="-199" y="20517"/>
                    <a:pt x="98" y="20919"/>
                  </a:cubicBezTo>
                  <a:cubicBezTo>
                    <a:pt x="395" y="21321"/>
                    <a:pt x="1386" y="21551"/>
                    <a:pt x="3665" y="21494"/>
                  </a:cubicBezTo>
                  <a:cubicBezTo>
                    <a:pt x="5944" y="21436"/>
                    <a:pt x="9511" y="21091"/>
                    <a:pt x="12682" y="20689"/>
                  </a:cubicBezTo>
                  <a:cubicBezTo>
                    <a:pt x="15852" y="20287"/>
                    <a:pt x="18627" y="19828"/>
                    <a:pt x="21401" y="19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4448887" y="6362058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5600"/>
                    <a:pt x="9000" y="9600"/>
                    <a:pt x="12600" y="6000"/>
                  </a:cubicBezTo>
                  <a:cubicBezTo>
                    <a:pt x="16200" y="2400"/>
                    <a:pt x="189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4709237" y="6522509"/>
              <a:ext cx="107951" cy="136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1701"/>
                  </a:moveTo>
                  <a:cubicBezTo>
                    <a:pt x="1694" y="719"/>
                    <a:pt x="3388" y="-263"/>
                    <a:pt x="4871" y="64"/>
                  </a:cubicBezTo>
                  <a:cubicBezTo>
                    <a:pt x="6353" y="392"/>
                    <a:pt x="7624" y="2028"/>
                    <a:pt x="8894" y="4482"/>
                  </a:cubicBezTo>
                  <a:cubicBezTo>
                    <a:pt x="10165" y="6937"/>
                    <a:pt x="11435" y="10210"/>
                    <a:pt x="11859" y="12828"/>
                  </a:cubicBezTo>
                  <a:cubicBezTo>
                    <a:pt x="12282" y="15446"/>
                    <a:pt x="11859" y="17410"/>
                    <a:pt x="10588" y="18882"/>
                  </a:cubicBezTo>
                  <a:cubicBezTo>
                    <a:pt x="9318" y="20355"/>
                    <a:pt x="7200" y="21337"/>
                    <a:pt x="5506" y="21010"/>
                  </a:cubicBezTo>
                  <a:cubicBezTo>
                    <a:pt x="3812" y="20682"/>
                    <a:pt x="2541" y="19046"/>
                    <a:pt x="2753" y="16428"/>
                  </a:cubicBezTo>
                  <a:cubicBezTo>
                    <a:pt x="2965" y="13810"/>
                    <a:pt x="4659" y="10210"/>
                    <a:pt x="8047" y="7428"/>
                  </a:cubicBezTo>
                  <a:cubicBezTo>
                    <a:pt x="11435" y="4646"/>
                    <a:pt x="16518" y="2682"/>
                    <a:pt x="21600" y="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4866633" y="6553500"/>
              <a:ext cx="147405" cy="12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269" fill="norm" stroke="1" extrusionOk="0">
                  <a:moveTo>
                    <a:pt x="13885" y="2034"/>
                  </a:moveTo>
                  <a:cubicBezTo>
                    <a:pt x="12668" y="935"/>
                    <a:pt x="11451" y="-163"/>
                    <a:pt x="10234" y="20"/>
                  </a:cubicBezTo>
                  <a:cubicBezTo>
                    <a:pt x="9017" y="203"/>
                    <a:pt x="7800" y="1668"/>
                    <a:pt x="6127" y="3864"/>
                  </a:cubicBezTo>
                  <a:cubicBezTo>
                    <a:pt x="4454" y="6061"/>
                    <a:pt x="2324" y="8990"/>
                    <a:pt x="1107" y="11552"/>
                  </a:cubicBezTo>
                  <a:cubicBezTo>
                    <a:pt x="-110" y="14115"/>
                    <a:pt x="-414" y="16312"/>
                    <a:pt x="651" y="18142"/>
                  </a:cubicBezTo>
                  <a:cubicBezTo>
                    <a:pt x="1716" y="19973"/>
                    <a:pt x="4149" y="21437"/>
                    <a:pt x="7800" y="21254"/>
                  </a:cubicBezTo>
                  <a:cubicBezTo>
                    <a:pt x="11451" y="21071"/>
                    <a:pt x="16318" y="19240"/>
                    <a:pt x="21186" y="17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5274387" y="6377652"/>
              <a:ext cx="2222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937" y="11375"/>
                    <a:pt x="9874" y="2735"/>
                    <a:pt x="13474" y="575"/>
                  </a:cubicBezTo>
                  <a:cubicBezTo>
                    <a:pt x="17074" y="-1585"/>
                    <a:pt x="1933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5690970" y="6210311"/>
              <a:ext cx="212068" cy="323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273" fill="norm" stroke="1" extrusionOk="0">
                  <a:moveTo>
                    <a:pt x="14370" y="2048"/>
                  </a:moveTo>
                  <a:cubicBezTo>
                    <a:pt x="14370" y="1212"/>
                    <a:pt x="14370" y="375"/>
                    <a:pt x="13835" y="97"/>
                  </a:cubicBezTo>
                  <a:cubicBezTo>
                    <a:pt x="13300" y="-182"/>
                    <a:pt x="12231" y="97"/>
                    <a:pt x="10199" y="1560"/>
                  </a:cubicBezTo>
                  <a:cubicBezTo>
                    <a:pt x="8168" y="3023"/>
                    <a:pt x="5174" y="5671"/>
                    <a:pt x="3249" y="8528"/>
                  </a:cubicBezTo>
                  <a:cubicBezTo>
                    <a:pt x="1324" y="11384"/>
                    <a:pt x="469" y="14450"/>
                    <a:pt x="148" y="16332"/>
                  </a:cubicBezTo>
                  <a:cubicBezTo>
                    <a:pt x="-173" y="18213"/>
                    <a:pt x="41" y="18910"/>
                    <a:pt x="682" y="19606"/>
                  </a:cubicBezTo>
                  <a:cubicBezTo>
                    <a:pt x="1324" y="20303"/>
                    <a:pt x="2393" y="21000"/>
                    <a:pt x="4318" y="21209"/>
                  </a:cubicBezTo>
                  <a:cubicBezTo>
                    <a:pt x="6243" y="21418"/>
                    <a:pt x="9023" y="21139"/>
                    <a:pt x="11803" y="20024"/>
                  </a:cubicBezTo>
                  <a:cubicBezTo>
                    <a:pt x="14583" y="18910"/>
                    <a:pt x="17364" y="16959"/>
                    <a:pt x="19075" y="14868"/>
                  </a:cubicBezTo>
                  <a:cubicBezTo>
                    <a:pt x="20785" y="12778"/>
                    <a:pt x="21427" y="10548"/>
                    <a:pt x="21427" y="8737"/>
                  </a:cubicBezTo>
                  <a:cubicBezTo>
                    <a:pt x="21427" y="6925"/>
                    <a:pt x="20785" y="5532"/>
                    <a:pt x="19609" y="4417"/>
                  </a:cubicBezTo>
                  <a:cubicBezTo>
                    <a:pt x="18433" y="3302"/>
                    <a:pt x="16722" y="2466"/>
                    <a:pt x="15332" y="2048"/>
                  </a:cubicBezTo>
                  <a:cubicBezTo>
                    <a:pt x="13942" y="1630"/>
                    <a:pt x="12873" y="1630"/>
                    <a:pt x="11803" y="2257"/>
                  </a:cubicBezTo>
                  <a:cubicBezTo>
                    <a:pt x="10734" y="2884"/>
                    <a:pt x="9665" y="4138"/>
                    <a:pt x="8595" y="5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5896687" y="6463658"/>
              <a:ext cx="127001" cy="12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2234"/>
                  </a:moveTo>
                  <a:cubicBezTo>
                    <a:pt x="1800" y="1490"/>
                    <a:pt x="3600" y="745"/>
                    <a:pt x="5220" y="931"/>
                  </a:cubicBezTo>
                  <a:cubicBezTo>
                    <a:pt x="6840" y="1117"/>
                    <a:pt x="8280" y="2234"/>
                    <a:pt x="9720" y="5028"/>
                  </a:cubicBezTo>
                  <a:cubicBezTo>
                    <a:pt x="11160" y="7821"/>
                    <a:pt x="12600" y="12290"/>
                    <a:pt x="13140" y="15455"/>
                  </a:cubicBezTo>
                  <a:cubicBezTo>
                    <a:pt x="13680" y="18621"/>
                    <a:pt x="13320" y="20483"/>
                    <a:pt x="12240" y="21041"/>
                  </a:cubicBezTo>
                  <a:cubicBezTo>
                    <a:pt x="11160" y="21600"/>
                    <a:pt x="9360" y="20855"/>
                    <a:pt x="8460" y="19552"/>
                  </a:cubicBezTo>
                  <a:cubicBezTo>
                    <a:pt x="7560" y="18248"/>
                    <a:pt x="7560" y="16386"/>
                    <a:pt x="8640" y="13034"/>
                  </a:cubicBezTo>
                  <a:cubicBezTo>
                    <a:pt x="9720" y="9683"/>
                    <a:pt x="11880" y="4841"/>
                    <a:pt x="14220" y="2421"/>
                  </a:cubicBezTo>
                  <a:cubicBezTo>
                    <a:pt x="16560" y="0"/>
                    <a:pt x="190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6038698" y="6481489"/>
              <a:ext cx="118340" cy="9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387" fill="norm" stroke="1" extrusionOk="0">
                  <a:moveTo>
                    <a:pt x="15502" y="3303"/>
                  </a:moveTo>
                  <a:cubicBezTo>
                    <a:pt x="13986" y="1796"/>
                    <a:pt x="12470" y="289"/>
                    <a:pt x="10765" y="38"/>
                  </a:cubicBezTo>
                  <a:cubicBezTo>
                    <a:pt x="9060" y="-213"/>
                    <a:pt x="7165" y="792"/>
                    <a:pt x="5270" y="2550"/>
                  </a:cubicBezTo>
                  <a:cubicBezTo>
                    <a:pt x="3375" y="4308"/>
                    <a:pt x="1481" y="6820"/>
                    <a:pt x="533" y="9331"/>
                  </a:cubicBezTo>
                  <a:cubicBezTo>
                    <a:pt x="-414" y="11843"/>
                    <a:pt x="-414" y="14354"/>
                    <a:pt x="3186" y="16364"/>
                  </a:cubicBezTo>
                  <a:cubicBezTo>
                    <a:pt x="6786" y="18373"/>
                    <a:pt x="13986" y="19880"/>
                    <a:pt x="21186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6296737" y="6146158"/>
              <a:ext cx="147949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0" y="0"/>
                  </a:moveTo>
                  <a:cubicBezTo>
                    <a:pt x="2959" y="730"/>
                    <a:pt x="5918" y="1461"/>
                    <a:pt x="9321" y="3078"/>
                  </a:cubicBezTo>
                  <a:cubicBezTo>
                    <a:pt x="12723" y="4696"/>
                    <a:pt x="16570" y="7200"/>
                    <a:pt x="18789" y="9600"/>
                  </a:cubicBezTo>
                  <a:cubicBezTo>
                    <a:pt x="21008" y="12000"/>
                    <a:pt x="21600" y="14296"/>
                    <a:pt x="18789" y="16278"/>
                  </a:cubicBezTo>
                  <a:cubicBezTo>
                    <a:pt x="15978" y="18261"/>
                    <a:pt x="9764" y="19930"/>
                    <a:pt x="35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4241068" y="6120758"/>
              <a:ext cx="144320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21344" y="568"/>
                  </a:moveTo>
                  <a:cubicBezTo>
                    <a:pt x="20092" y="284"/>
                    <a:pt x="18840" y="0"/>
                    <a:pt x="17431" y="0"/>
                  </a:cubicBezTo>
                  <a:cubicBezTo>
                    <a:pt x="16022" y="0"/>
                    <a:pt x="14457" y="284"/>
                    <a:pt x="12109" y="1421"/>
                  </a:cubicBezTo>
                  <a:cubicBezTo>
                    <a:pt x="9761" y="2558"/>
                    <a:pt x="6631" y="4547"/>
                    <a:pt x="4283" y="6963"/>
                  </a:cubicBezTo>
                  <a:cubicBezTo>
                    <a:pt x="1935" y="9379"/>
                    <a:pt x="370" y="12221"/>
                    <a:pt x="57" y="14400"/>
                  </a:cubicBezTo>
                  <a:cubicBezTo>
                    <a:pt x="-256" y="16579"/>
                    <a:pt x="683" y="18095"/>
                    <a:pt x="3814" y="19184"/>
                  </a:cubicBezTo>
                  <a:cubicBezTo>
                    <a:pt x="6944" y="20274"/>
                    <a:pt x="12266" y="20937"/>
                    <a:pt x="175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6385637" y="5893481"/>
              <a:ext cx="260351" cy="170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3833"/>
                  </a:moveTo>
                  <a:cubicBezTo>
                    <a:pt x="176" y="2500"/>
                    <a:pt x="351" y="1166"/>
                    <a:pt x="1054" y="500"/>
                  </a:cubicBezTo>
                  <a:cubicBezTo>
                    <a:pt x="1756" y="-167"/>
                    <a:pt x="2985" y="-167"/>
                    <a:pt x="4039" y="500"/>
                  </a:cubicBezTo>
                  <a:cubicBezTo>
                    <a:pt x="5093" y="1166"/>
                    <a:pt x="5971" y="2500"/>
                    <a:pt x="5795" y="5300"/>
                  </a:cubicBezTo>
                  <a:cubicBezTo>
                    <a:pt x="5620" y="8100"/>
                    <a:pt x="4390" y="12366"/>
                    <a:pt x="3337" y="14900"/>
                  </a:cubicBezTo>
                  <a:cubicBezTo>
                    <a:pt x="2283" y="17433"/>
                    <a:pt x="1405" y="18233"/>
                    <a:pt x="1756" y="18766"/>
                  </a:cubicBezTo>
                  <a:cubicBezTo>
                    <a:pt x="2107" y="19300"/>
                    <a:pt x="3688" y="19566"/>
                    <a:pt x="7200" y="19966"/>
                  </a:cubicBezTo>
                  <a:cubicBezTo>
                    <a:pt x="10712" y="20366"/>
                    <a:pt x="16156" y="20900"/>
                    <a:pt x="21600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4379037" y="6882758"/>
              <a:ext cx="1733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02" y="3600"/>
                    <a:pt x="2004" y="7200"/>
                    <a:pt x="2980" y="7200"/>
                  </a:cubicBezTo>
                  <a:cubicBezTo>
                    <a:pt x="3956" y="7200"/>
                    <a:pt x="4905" y="3600"/>
                    <a:pt x="5895" y="1800"/>
                  </a:cubicBezTo>
                  <a:cubicBezTo>
                    <a:pt x="6884" y="0"/>
                    <a:pt x="7912" y="0"/>
                    <a:pt x="8875" y="0"/>
                  </a:cubicBezTo>
                  <a:cubicBezTo>
                    <a:pt x="9837" y="0"/>
                    <a:pt x="10734" y="0"/>
                    <a:pt x="11644" y="0"/>
                  </a:cubicBezTo>
                  <a:cubicBezTo>
                    <a:pt x="12554" y="0"/>
                    <a:pt x="13477" y="0"/>
                    <a:pt x="14519" y="0"/>
                  </a:cubicBezTo>
                  <a:cubicBezTo>
                    <a:pt x="15560" y="0"/>
                    <a:pt x="16721" y="0"/>
                    <a:pt x="17855" y="1800"/>
                  </a:cubicBezTo>
                  <a:cubicBezTo>
                    <a:pt x="18989" y="3600"/>
                    <a:pt x="20097" y="7200"/>
                    <a:pt x="20716" y="10800"/>
                  </a:cubicBezTo>
                  <a:cubicBezTo>
                    <a:pt x="21336" y="14400"/>
                    <a:pt x="21468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4934868" y="7032230"/>
              <a:ext cx="256970" cy="348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16" fill="norm" stroke="1" extrusionOk="0">
                  <a:moveTo>
                    <a:pt x="21494" y="961"/>
                  </a:moveTo>
                  <a:cubicBezTo>
                    <a:pt x="20786" y="571"/>
                    <a:pt x="20078" y="180"/>
                    <a:pt x="18661" y="50"/>
                  </a:cubicBezTo>
                  <a:cubicBezTo>
                    <a:pt x="17245" y="-80"/>
                    <a:pt x="15120" y="50"/>
                    <a:pt x="12907" y="375"/>
                  </a:cubicBezTo>
                  <a:cubicBezTo>
                    <a:pt x="10694" y="701"/>
                    <a:pt x="8392" y="1221"/>
                    <a:pt x="6799" y="2067"/>
                  </a:cubicBezTo>
                  <a:cubicBezTo>
                    <a:pt x="5205" y="2913"/>
                    <a:pt x="4320" y="4084"/>
                    <a:pt x="3524" y="6231"/>
                  </a:cubicBezTo>
                  <a:cubicBezTo>
                    <a:pt x="2727" y="8378"/>
                    <a:pt x="2019" y="11501"/>
                    <a:pt x="1487" y="13648"/>
                  </a:cubicBezTo>
                  <a:cubicBezTo>
                    <a:pt x="956" y="15795"/>
                    <a:pt x="602" y="16966"/>
                    <a:pt x="337" y="17877"/>
                  </a:cubicBezTo>
                  <a:cubicBezTo>
                    <a:pt x="71" y="18787"/>
                    <a:pt x="-106" y="19438"/>
                    <a:pt x="71" y="20024"/>
                  </a:cubicBezTo>
                  <a:cubicBezTo>
                    <a:pt x="248" y="20609"/>
                    <a:pt x="779" y="21130"/>
                    <a:pt x="2019" y="21325"/>
                  </a:cubicBezTo>
                  <a:cubicBezTo>
                    <a:pt x="3258" y="21520"/>
                    <a:pt x="5205" y="21390"/>
                    <a:pt x="8215" y="21065"/>
                  </a:cubicBezTo>
                  <a:cubicBezTo>
                    <a:pt x="11225" y="20739"/>
                    <a:pt x="15297" y="20219"/>
                    <a:pt x="19369" y="19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4925137" y="7244708"/>
              <a:ext cx="203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6200"/>
                    <a:pt x="3600" y="10800"/>
                    <a:pt x="7200" y="7200"/>
                  </a:cubicBezTo>
                  <a:cubicBezTo>
                    <a:pt x="10800" y="3600"/>
                    <a:pt x="162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5198187" y="7296752"/>
              <a:ext cx="146051" cy="149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9" fill="norm" stroke="1" extrusionOk="0">
                  <a:moveTo>
                    <a:pt x="0" y="714"/>
                  </a:moveTo>
                  <a:cubicBezTo>
                    <a:pt x="1565" y="122"/>
                    <a:pt x="3130" y="-470"/>
                    <a:pt x="5322" y="566"/>
                  </a:cubicBezTo>
                  <a:cubicBezTo>
                    <a:pt x="7513" y="1601"/>
                    <a:pt x="10330" y="4264"/>
                    <a:pt x="11583" y="7223"/>
                  </a:cubicBezTo>
                  <a:cubicBezTo>
                    <a:pt x="12835" y="10182"/>
                    <a:pt x="12522" y="13437"/>
                    <a:pt x="11739" y="15804"/>
                  </a:cubicBezTo>
                  <a:cubicBezTo>
                    <a:pt x="10957" y="18171"/>
                    <a:pt x="9704" y="19651"/>
                    <a:pt x="8296" y="20390"/>
                  </a:cubicBezTo>
                  <a:cubicBezTo>
                    <a:pt x="6887" y="21130"/>
                    <a:pt x="5322" y="21130"/>
                    <a:pt x="4539" y="19946"/>
                  </a:cubicBezTo>
                  <a:cubicBezTo>
                    <a:pt x="3757" y="18763"/>
                    <a:pt x="3757" y="16396"/>
                    <a:pt x="4852" y="13585"/>
                  </a:cubicBezTo>
                  <a:cubicBezTo>
                    <a:pt x="5948" y="10774"/>
                    <a:pt x="8139" y="7519"/>
                    <a:pt x="11113" y="5448"/>
                  </a:cubicBezTo>
                  <a:cubicBezTo>
                    <a:pt x="14087" y="3377"/>
                    <a:pt x="17843" y="2489"/>
                    <a:pt x="21600" y="1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5337887" y="7344648"/>
              <a:ext cx="190501" cy="141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15120" y="249"/>
                  </a:moveTo>
                  <a:cubicBezTo>
                    <a:pt x="13920" y="-68"/>
                    <a:pt x="12720" y="-386"/>
                    <a:pt x="10440" y="1361"/>
                  </a:cubicBezTo>
                  <a:cubicBezTo>
                    <a:pt x="8160" y="3108"/>
                    <a:pt x="4800" y="6920"/>
                    <a:pt x="2760" y="9620"/>
                  </a:cubicBezTo>
                  <a:cubicBezTo>
                    <a:pt x="720" y="12320"/>
                    <a:pt x="0" y="13908"/>
                    <a:pt x="0" y="15338"/>
                  </a:cubicBezTo>
                  <a:cubicBezTo>
                    <a:pt x="0" y="16767"/>
                    <a:pt x="720" y="18038"/>
                    <a:pt x="4440" y="18990"/>
                  </a:cubicBezTo>
                  <a:cubicBezTo>
                    <a:pt x="8160" y="19943"/>
                    <a:pt x="14880" y="20579"/>
                    <a:pt x="21600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3481379" y="6298558"/>
              <a:ext cx="605559" cy="787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21532" y="0"/>
                  </a:moveTo>
                  <a:cubicBezTo>
                    <a:pt x="20478" y="290"/>
                    <a:pt x="19425" y="581"/>
                    <a:pt x="17731" y="1103"/>
                  </a:cubicBezTo>
                  <a:cubicBezTo>
                    <a:pt x="16038" y="1626"/>
                    <a:pt x="13705" y="2381"/>
                    <a:pt x="11598" y="3048"/>
                  </a:cubicBezTo>
                  <a:cubicBezTo>
                    <a:pt x="9490" y="3716"/>
                    <a:pt x="7609" y="4297"/>
                    <a:pt x="6292" y="4761"/>
                  </a:cubicBezTo>
                  <a:cubicBezTo>
                    <a:pt x="4975" y="5226"/>
                    <a:pt x="4222" y="5574"/>
                    <a:pt x="3808" y="5981"/>
                  </a:cubicBezTo>
                  <a:cubicBezTo>
                    <a:pt x="3394" y="6387"/>
                    <a:pt x="3319" y="6852"/>
                    <a:pt x="3582" y="7142"/>
                  </a:cubicBezTo>
                  <a:cubicBezTo>
                    <a:pt x="3846" y="7432"/>
                    <a:pt x="4448" y="7548"/>
                    <a:pt x="5765" y="7606"/>
                  </a:cubicBezTo>
                  <a:cubicBezTo>
                    <a:pt x="7082" y="7665"/>
                    <a:pt x="9114" y="7665"/>
                    <a:pt x="10356" y="7694"/>
                  </a:cubicBezTo>
                  <a:cubicBezTo>
                    <a:pt x="11598" y="7723"/>
                    <a:pt x="12049" y="7781"/>
                    <a:pt x="12463" y="7868"/>
                  </a:cubicBezTo>
                  <a:cubicBezTo>
                    <a:pt x="12877" y="7955"/>
                    <a:pt x="13253" y="8071"/>
                    <a:pt x="13404" y="8274"/>
                  </a:cubicBezTo>
                  <a:cubicBezTo>
                    <a:pt x="13554" y="8477"/>
                    <a:pt x="13479" y="8768"/>
                    <a:pt x="12764" y="9319"/>
                  </a:cubicBezTo>
                  <a:cubicBezTo>
                    <a:pt x="12049" y="9871"/>
                    <a:pt x="10694" y="10684"/>
                    <a:pt x="9340" y="11584"/>
                  </a:cubicBezTo>
                  <a:cubicBezTo>
                    <a:pt x="7985" y="12484"/>
                    <a:pt x="6630" y="13471"/>
                    <a:pt x="5200" y="14574"/>
                  </a:cubicBezTo>
                  <a:cubicBezTo>
                    <a:pt x="3770" y="15677"/>
                    <a:pt x="2265" y="16897"/>
                    <a:pt x="1400" y="17652"/>
                  </a:cubicBezTo>
                  <a:cubicBezTo>
                    <a:pt x="534" y="18406"/>
                    <a:pt x="308" y="18697"/>
                    <a:pt x="158" y="18987"/>
                  </a:cubicBezTo>
                  <a:cubicBezTo>
                    <a:pt x="7" y="19277"/>
                    <a:pt x="-68" y="19568"/>
                    <a:pt x="83" y="19829"/>
                  </a:cubicBezTo>
                  <a:cubicBezTo>
                    <a:pt x="233" y="20090"/>
                    <a:pt x="609" y="20323"/>
                    <a:pt x="1776" y="20468"/>
                  </a:cubicBezTo>
                  <a:cubicBezTo>
                    <a:pt x="2942" y="20613"/>
                    <a:pt x="4899" y="20671"/>
                    <a:pt x="7157" y="20642"/>
                  </a:cubicBezTo>
                  <a:cubicBezTo>
                    <a:pt x="9415" y="20613"/>
                    <a:pt x="11974" y="20497"/>
                    <a:pt x="13818" y="20497"/>
                  </a:cubicBezTo>
                  <a:cubicBezTo>
                    <a:pt x="15662" y="20497"/>
                    <a:pt x="16791" y="20613"/>
                    <a:pt x="17468" y="20816"/>
                  </a:cubicBezTo>
                  <a:cubicBezTo>
                    <a:pt x="18145" y="21019"/>
                    <a:pt x="18371" y="21310"/>
                    <a:pt x="185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2964941" y="6381108"/>
              <a:ext cx="480647" cy="71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21513" y="0"/>
                  </a:moveTo>
                  <a:cubicBezTo>
                    <a:pt x="18766" y="1157"/>
                    <a:pt x="16018" y="2314"/>
                    <a:pt x="12987" y="3343"/>
                  </a:cubicBezTo>
                  <a:cubicBezTo>
                    <a:pt x="9955" y="4371"/>
                    <a:pt x="6639" y="5271"/>
                    <a:pt x="4413" y="5946"/>
                  </a:cubicBezTo>
                  <a:cubicBezTo>
                    <a:pt x="2187" y="6621"/>
                    <a:pt x="1050" y="7071"/>
                    <a:pt x="481" y="7457"/>
                  </a:cubicBezTo>
                  <a:cubicBezTo>
                    <a:pt x="-87" y="7843"/>
                    <a:pt x="-87" y="8164"/>
                    <a:pt x="150" y="8421"/>
                  </a:cubicBezTo>
                  <a:cubicBezTo>
                    <a:pt x="387" y="8679"/>
                    <a:pt x="860" y="8871"/>
                    <a:pt x="2281" y="9129"/>
                  </a:cubicBezTo>
                  <a:cubicBezTo>
                    <a:pt x="3702" y="9386"/>
                    <a:pt x="6071" y="9707"/>
                    <a:pt x="7634" y="9900"/>
                  </a:cubicBezTo>
                  <a:cubicBezTo>
                    <a:pt x="9197" y="10093"/>
                    <a:pt x="9955" y="10157"/>
                    <a:pt x="10666" y="10286"/>
                  </a:cubicBezTo>
                  <a:cubicBezTo>
                    <a:pt x="11376" y="10414"/>
                    <a:pt x="12039" y="10607"/>
                    <a:pt x="12324" y="10896"/>
                  </a:cubicBezTo>
                  <a:cubicBezTo>
                    <a:pt x="12608" y="11186"/>
                    <a:pt x="12513" y="11571"/>
                    <a:pt x="11660" y="12150"/>
                  </a:cubicBezTo>
                  <a:cubicBezTo>
                    <a:pt x="10808" y="12729"/>
                    <a:pt x="9197" y="13500"/>
                    <a:pt x="7397" y="14496"/>
                  </a:cubicBezTo>
                  <a:cubicBezTo>
                    <a:pt x="5597" y="15493"/>
                    <a:pt x="3608" y="16714"/>
                    <a:pt x="2424" y="17679"/>
                  </a:cubicBezTo>
                  <a:cubicBezTo>
                    <a:pt x="1239" y="18643"/>
                    <a:pt x="860" y="19350"/>
                    <a:pt x="718" y="19864"/>
                  </a:cubicBezTo>
                  <a:cubicBezTo>
                    <a:pt x="576" y="20379"/>
                    <a:pt x="671" y="20700"/>
                    <a:pt x="1524" y="20925"/>
                  </a:cubicBezTo>
                  <a:cubicBezTo>
                    <a:pt x="2376" y="21150"/>
                    <a:pt x="3987" y="21279"/>
                    <a:pt x="5976" y="21311"/>
                  </a:cubicBezTo>
                  <a:cubicBezTo>
                    <a:pt x="7966" y="21343"/>
                    <a:pt x="10334" y="21279"/>
                    <a:pt x="12039" y="21311"/>
                  </a:cubicBezTo>
                  <a:cubicBezTo>
                    <a:pt x="13745" y="21343"/>
                    <a:pt x="14787" y="21471"/>
                    <a:pt x="158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3689976" y="7210680"/>
              <a:ext cx="193762" cy="141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0998" fill="norm" stroke="1" extrusionOk="0">
                  <a:moveTo>
                    <a:pt x="20788" y="1276"/>
                  </a:moveTo>
                  <a:cubicBezTo>
                    <a:pt x="19849" y="337"/>
                    <a:pt x="18909" y="-602"/>
                    <a:pt x="15857" y="494"/>
                  </a:cubicBezTo>
                  <a:cubicBezTo>
                    <a:pt x="12805" y="1589"/>
                    <a:pt x="7640" y="4720"/>
                    <a:pt x="4470" y="7694"/>
                  </a:cubicBezTo>
                  <a:cubicBezTo>
                    <a:pt x="1301" y="10668"/>
                    <a:pt x="127" y="13485"/>
                    <a:pt x="9" y="15676"/>
                  </a:cubicBezTo>
                  <a:cubicBezTo>
                    <a:pt x="-108" y="17868"/>
                    <a:pt x="831" y="19433"/>
                    <a:pt x="4588" y="20215"/>
                  </a:cubicBezTo>
                  <a:cubicBezTo>
                    <a:pt x="8344" y="20998"/>
                    <a:pt x="14918" y="20998"/>
                    <a:pt x="21492" y="20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2994737" y="7238358"/>
              <a:ext cx="184151" cy="18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6480"/>
                  </a:moveTo>
                  <a:cubicBezTo>
                    <a:pt x="745" y="5520"/>
                    <a:pt x="1490" y="4560"/>
                    <a:pt x="2483" y="4440"/>
                  </a:cubicBezTo>
                  <a:cubicBezTo>
                    <a:pt x="3476" y="4320"/>
                    <a:pt x="4717" y="5040"/>
                    <a:pt x="6207" y="6840"/>
                  </a:cubicBezTo>
                  <a:cubicBezTo>
                    <a:pt x="7697" y="8640"/>
                    <a:pt x="9434" y="11520"/>
                    <a:pt x="10428" y="13680"/>
                  </a:cubicBezTo>
                  <a:cubicBezTo>
                    <a:pt x="11421" y="15840"/>
                    <a:pt x="11669" y="17280"/>
                    <a:pt x="11669" y="18600"/>
                  </a:cubicBezTo>
                  <a:cubicBezTo>
                    <a:pt x="11669" y="19920"/>
                    <a:pt x="11421" y="21120"/>
                    <a:pt x="10676" y="21360"/>
                  </a:cubicBezTo>
                  <a:cubicBezTo>
                    <a:pt x="9931" y="21600"/>
                    <a:pt x="8690" y="20880"/>
                    <a:pt x="7697" y="19080"/>
                  </a:cubicBezTo>
                  <a:cubicBezTo>
                    <a:pt x="6703" y="17280"/>
                    <a:pt x="5959" y="14400"/>
                    <a:pt x="7821" y="11280"/>
                  </a:cubicBezTo>
                  <a:cubicBezTo>
                    <a:pt x="9683" y="8160"/>
                    <a:pt x="14152" y="4800"/>
                    <a:pt x="16883" y="2880"/>
                  </a:cubicBezTo>
                  <a:cubicBezTo>
                    <a:pt x="19614" y="960"/>
                    <a:pt x="20607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9" name="Drawing"/>
          <p:cNvGrpSpPr/>
          <p:nvPr/>
        </p:nvGrpSpPr>
        <p:grpSpPr>
          <a:xfrm>
            <a:off x="1024466" y="1535021"/>
            <a:ext cx="10710334" cy="7140290"/>
            <a:chOff x="0" y="0"/>
            <a:chExt cx="10710333" cy="7140289"/>
          </a:xfrm>
        </p:grpSpPr>
        <p:sp>
          <p:nvSpPr>
            <p:cNvPr id="811" name="Line"/>
            <p:cNvSpPr/>
            <p:nvPr/>
          </p:nvSpPr>
          <p:spPr>
            <a:xfrm>
              <a:off x="233362" y="400599"/>
              <a:ext cx="24872" cy="407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48" fill="norm" stroke="1" extrusionOk="0">
                  <a:moveTo>
                    <a:pt x="10350" y="1403"/>
                  </a:moveTo>
                  <a:cubicBezTo>
                    <a:pt x="6750" y="731"/>
                    <a:pt x="3150" y="60"/>
                    <a:pt x="1350" y="4"/>
                  </a:cubicBezTo>
                  <a:cubicBezTo>
                    <a:pt x="-450" y="-52"/>
                    <a:pt x="-450" y="508"/>
                    <a:pt x="1350" y="2578"/>
                  </a:cubicBezTo>
                  <a:cubicBezTo>
                    <a:pt x="3150" y="4649"/>
                    <a:pt x="6750" y="8230"/>
                    <a:pt x="9450" y="11420"/>
                  </a:cubicBezTo>
                  <a:cubicBezTo>
                    <a:pt x="12150" y="14609"/>
                    <a:pt x="13950" y="17407"/>
                    <a:pt x="15750" y="19142"/>
                  </a:cubicBezTo>
                  <a:cubicBezTo>
                    <a:pt x="17550" y="20876"/>
                    <a:pt x="19350" y="21548"/>
                    <a:pt x="20250" y="21548"/>
                  </a:cubicBezTo>
                  <a:cubicBezTo>
                    <a:pt x="21150" y="21548"/>
                    <a:pt x="21150" y="20876"/>
                    <a:pt x="21150" y="20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0" y="364334"/>
              <a:ext cx="410634" cy="189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891" y="21284"/>
                  </a:moveTo>
                  <a:cubicBezTo>
                    <a:pt x="445" y="20572"/>
                    <a:pt x="0" y="19860"/>
                    <a:pt x="0" y="18910"/>
                  </a:cubicBezTo>
                  <a:cubicBezTo>
                    <a:pt x="0" y="17961"/>
                    <a:pt x="445" y="16774"/>
                    <a:pt x="2394" y="14282"/>
                  </a:cubicBezTo>
                  <a:cubicBezTo>
                    <a:pt x="4342" y="11789"/>
                    <a:pt x="7794" y="7992"/>
                    <a:pt x="10633" y="5262"/>
                  </a:cubicBezTo>
                  <a:cubicBezTo>
                    <a:pt x="13472" y="2532"/>
                    <a:pt x="15699" y="871"/>
                    <a:pt x="17425" y="277"/>
                  </a:cubicBezTo>
                  <a:cubicBezTo>
                    <a:pt x="19151" y="-316"/>
                    <a:pt x="20375" y="159"/>
                    <a:pt x="21600" y="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366183" y="571225"/>
              <a:ext cx="146051" cy="178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13794"/>
                  </a:moveTo>
                  <a:cubicBezTo>
                    <a:pt x="4070" y="11282"/>
                    <a:pt x="8139" y="8771"/>
                    <a:pt x="10643" y="7013"/>
                  </a:cubicBezTo>
                  <a:cubicBezTo>
                    <a:pt x="13148" y="5255"/>
                    <a:pt x="14087" y="4250"/>
                    <a:pt x="14713" y="3120"/>
                  </a:cubicBezTo>
                  <a:cubicBezTo>
                    <a:pt x="15339" y="1989"/>
                    <a:pt x="15652" y="734"/>
                    <a:pt x="14870" y="231"/>
                  </a:cubicBezTo>
                  <a:cubicBezTo>
                    <a:pt x="14087" y="-271"/>
                    <a:pt x="12209" y="-20"/>
                    <a:pt x="9861" y="1613"/>
                  </a:cubicBezTo>
                  <a:cubicBezTo>
                    <a:pt x="7513" y="3245"/>
                    <a:pt x="4696" y="6259"/>
                    <a:pt x="2974" y="9399"/>
                  </a:cubicBezTo>
                  <a:cubicBezTo>
                    <a:pt x="1252" y="12538"/>
                    <a:pt x="626" y="15803"/>
                    <a:pt x="3287" y="17938"/>
                  </a:cubicBezTo>
                  <a:cubicBezTo>
                    <a:pt x="5948" y="20073"/>
                    <a:pt x="11896" y="21078"/>
                    <a:pt x="15496" y="21203"/>
                  </a:cubicBezTo>
                  <a:cubicBezTo>
                    <a:pt x="19096" y="21329"/>
                    <a:pt x="20348" y="20576"/>
                    <a:pt x="21600" y="19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583027" y="544785"/>
              <a:ext cx="89088" cy="220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229" fill="norm" stroke="1" extrusionOk="0">
                  <a:moveTo>
                    <a:pt x="19367" y="289"/>
                  </a:moveTo>
                  <a:cubicBezTo>
                    <a:pt x="14343" y="85"/>
                    <a:pt x="9320" y="-119"/>
                    <a:pt x="5804" y="85"/>
                  </a:cubicBezTo>
                  <a:cubicBezTo>
                    <a:pt x="2288" y="289"/>
                    <a:pt x="278" y="900"/>
                    <a:pt x="27" y="2224"/>
                  </a:cubicBezTo>
                  <a:cubicBezTo>
                    <a:pt x="-224" y="3549"/>
                    <a:pt x="1283" y="5587"/>
                    <a:pt x="4297" y="7217"/>
                  </a:cubicBezTo>
                  <a:cubicBezTo>
                    <a:pt x="7311" y="8847"/>
                    <a:pt x="11832" y="10070"/>
                    <a:pt x="15348" y="11904"/>
                  </a:cubicBezTo>
                  <a:cubicBezTo>
                    <a:pt x="18864" y="13738"/>
                    <a:pt x="21376" y="16183"/>
                    <a:pt x="21125" y="17813"/>
                  </a:cubicBezTo>
                  <a:cubicBezTo>
                    <a:pt x="20874" y="19443"/>
                    <a:pt x="17860" y="20258"/>
                    <a:pt x="14846" y="20768"/>
                  </a:cubicBezTo>
                  <a:cubicBezTo>
                    <a:pt x="11832" y="21277"/>
                    <a:pt x="8818" y="21481"/>
                    <a:pt x="6809" y="20768"/>
                  </a:cubicBezTo>
                  <a:cubicBezTo>
                    <a:pt x="4799" y="20055"/>
                    <a:pt x="3795" y="18424"/>
                    <a:pt x="2790" y="16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785708" y="374212"/>
              <a:ext cx="88476" cy="377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91" fill="norm" stroke="1" extrusionOk="0">
                  <a:moveTo>
                    <a:pt x="4526" y="1200"/>
                  </a:moveTo>
                  <a:cubicBezTo>
                    <a:pt x="4526" y="600"/>
                    <a:pt x="4526" y="0"/>
                    <a:pt x="4011" y="0"/>
                  </a:cubicBezTo>
                  <a:cubicBezTo>
                    <a:pt x="3497" y="0"/>
                    <a:pt x="2468" y="600"/>
                    <a:pt x="1697" y="2280"/>
                  </a:cubicBezTo>
                  <a:cubicBezTo>
                    <a:pt x="926" y="3960"/>
                    <a:pt x="411" y="6720"/>
                    <a:pt x="154" y="9720"/>
                  </a:cubicBezTo>
                  <a:cubicBezTo>
                    <a:pt x="-103" y="12720"/>
                    <a:pt x="-103" y="15960"/>
                    <a:pt x="668" y="17940"/>
                  </a:cubicBezTo>
                  <a:cubicBezTo>
                    <a:pt x="1440" y="19920"/>
                    <a:pt x="2983" y="20640"/>
                    <a:pt x="5297" y="21060"/>
                  </a:cubicBezTo>
                  <a:cubicBezTo>
                    <a:pt x="7611" y="21480"/>
                    <a:pt x="10697" y="21600"/>
                    <a:pt x="13526" y="20820"/>
                  </a:cubicBezTo>
                  <a:cubicBezTo>
                    <a:pt x="16354" y="20040"/>
                    <a:pt x="18926" y="18360"/>
                    <a:pt x="21497" y="16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743922" y="585878"/>
              <a:ext cx="181062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2648" y="21600"/>
                  </a:moveTo>
                  <a:cubicBezTo>
                    <a:pt x="1392" y="20571"/>
                    <a:pt x="136" y="19543"/>
                    <a:pt x="11" y="17486"/>
                  </a:cubicBezTo>
                  <a:cubicBezTo>
                    <a:pt x="-115" y="15429"/>
                    <a:pt x="890" y="12343"/>
                    <a:pt x="4657" y="9257"/>
                  </a:cubicBezTo>
                  <a:cubicBezTo>
                    <a:pt x="8425" y="6171"/>
                    <a:pt x="14955" y="3086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347133" y="871628"/>
              <a:ext cx="438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26" y="16971"/>
                    <a:pt x="6052" y="12343"/>
                    <a:pt x="9652" y="8743"/>
                  </a:cubicBezTo>
                  <a:cubicBezTo>
                    <a:pt x="13252" y="5143"/>
                    <a:pt x="17426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436033" y="897028"/>
              <a:ext cx="3810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0" y="17053"/>
                    <a:pt x="8160" y="12505"/>
                    <a:pt x="11760" y="8905"/>
                  </a:cubicBezTo>
                  <a:cubicBezTo>
                    <a:pt x="15360" y="5305"/>
                    <a:pt x="18480" y="26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1166283" y="547778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1217083" y="668428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1833033" y="401728"/>
              <a:ext cx="508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3404"/>
                    <a:pt x="1800" y="6807"/>
                    <a:pt x="5400" y="10407"/>
                  </a:cubicBezTo>
                  <a:cubicBezTo>
                    <a:pt x="9000" y="14007"/>
                    <a:pt x="15300" y="178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1778175" y="306223"/>
              <a:ext cx="339298" cy="468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235" fill="norm" stroke="1" extrusionOk="0">
                  <a:moveTo>
                    <a:pt x="2623" y="6348"/>
                  </a:moveTo>
                  <a:cubicBezTo>
                    <a:pt x="1701" y="5484"/>
                    <a:pt x="779" y="4620"/>
                    <a:pt x="318" y="3948"/>
                  </a:cubicBezTo>
                  <a:cubicBezTo>
                    <a:pt x="-143" y="3276"/>
                    <a:pt x="-143" y="2796"/>
                    <a:pt x="581" y="2220"/>
                  </a:cubicBezTo>
                  <a:cubicBezTo>
                    <a:pt x="1306" y="1644"/>
                    <a:pt x="2755" y="972"/>
                    <a:pt x="5125" y="492"/>
                  </a:cubicBezTo>
                  <a:cubicBezTo>
                    <a:pt x="7496" y="12"/>
                    <a:pt x="10789" y="-276"/>
                    <a:pt x="13686" y="396"/>
                  </a:cubicBezTo>
                  <a:cubicBezTo>
                    <a:pt x="16584" y="1068"/>
                    <a:pt x="19086" y="2700"/>
                    <a:pt x="20272" y="4476"/>
                  </a:cubicBezTo>
                  <a:cubicBezTo>
                    <a:pt x="21457" y="6252"/>
                    <a:pt x="21325" y="8172"/>
                    <a:pt x="20272" y="10428"/>
                  </a:cubicBezTo>
                  <a:cubicBezTo>
                    <a:pt x="19218" y="12684"/>
                    <a:pt x="17242" y="15276"/>
                    <a:pt x="15267" y="17148"/>
                  </a:cubicBezTo>
                  <a:cubicBezTo>
                    <a:pt x="13291" y="19020"/>
                    <a:pt x="11316" y="20172"/>
                    <a:pt x="9867" y="20748"/>
                  </a:cubicBezTo>
                  <a:cubicBezTo>
                    <a:pt x="8418" y="21324"/>
                    <a:pt x="7496" y="21324"/>
                    <a:pt x="6903" y="21084"/>
                  </a:cubicBezTo>
                  <a:cubicBezTo>
                    <a:pt x="6311" y="20844"/>
                    <a:pt x="6047" y="20364"/>
                    <a:pt x="6377" y="19980"/>
                  </a:cubicBezTo>
                  <a:cubicBezTo>
                    <a:pt x="6706" y="19596"/>
                    <a:pt x="7628" y="19308"/>
                    <a:pt x="8550" y="19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2181720" y="662078"/>
              <a:ext cx="1961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320"/>
                    <a:pt x="2735" y="8640"/>
                    <a:pt x="575" y="12240"/>
                  </a:cubicBezTo>
                  <a:cubicBezTo>
                    <a:pt x="-1585" y="15840"/>
                    <a:pt x="2735" y="1872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2296583" y="528728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2334683" y="668428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2817321" y="235991"/>
              <a:ext cx="128691" cy="549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312" fill="norm" stroke="1" extrusionOk="0">
                  <a:moveTo>
                    <a:pt x="20565" y="1995"/>
                  </a:moveTo>
                  <a:cubicBezTo>
                    <a:pt x="20908" y="1585"/>
                    <a:pt x="21251" y="1174"/>
                    <a:pt x="19537" y="722"/>
                  </a:cubicBezTo>
                  <a:cubicBezTo>
                    <a:pt x="17822" y="271"/>
                    <a:pt x="14051" y="-222"/>
                    <a:pt x="10965" y="107"/>
                  </a:cubicBezTo>
                  <a:cubicBezTo>
                    <a:pt x="7880" y="435"/>
                    <a:pt x="5480" y="1585"/>
                    <a:pt x="5308" y="2611"/>
                  </a:cubicBezTo>
                  <a:cubicBezTo>
                    <a:pt x="5137" y="3638"/>
                    <a:pt x="7194" y="4541"/>
                    <a:pt x="9251" y="5445"/>
                  </a:cubicBezTo>
                  <a:cubicBezTo>
                    <a:pt x="11308" y="6348"/>
                    <a:pt x="13365" y="7252"/>
                    <a:pt x="13537" y="8319"/>
                  </a:cubicBezTo>
                  <a:cubicBezTo>
                    <a:pt x="13708" y="9387"/>
                    <a:pt x="11994" y="10619"/>
                    <a:pt x="10108" y="11399"/>
                  </a:cubicBezTo>
                  <a:cubicBezTo>
                    <a:pt x="8222" y="12180"/>
                    <a:pt x="6165" y="12508"/>
                    <a:pt x="4280" y="12672"/>
                  </a:cubicBezTo>
                  <a:cubicBezTo>
                    <a:pt x="2394" y="12837"/>
                    <a:pt x="680" y="12837"/>
                    <a:pt x="165" y="12631"/>
                  </a:cubicBezTo>
                  <a:cubicBezTo>
                    <a:pt x="-349" y="12426"/>
                    <a:pt x="337" y="12015"/>
                    <a:pt x="2222" y="11769"/>
                  </a:cubicBezTo>
                  <a:cubicBezTo>
                    <a:pt x="4108" y="11522"/>
                    <a:pt x="7194" y="11440"/>
                    <a:pt x="9251" y="11605"/>
                  </a:cubicBezTo>
                  <a:cubicBezTo>
                    <a:pt x="11308" y="11769"/>
                    <a:pt x="12337" y="12180"/>
                    <a:pt x="12165" y="12919"/>
                  </a:cubicBezTo>
                  <a:cubicBezTo>
                    <a:pt x="11994" y="13658"/>
                    <a:pt x="10622" y="14726"/>
                    <a:pt x="8565" y="15957"/>
                  </a:cubicBezTo>
                  <a:cubicBezTo>
                    <a:pt x="6508" y="17189"/>
                    <a:pt x="3765" y="18586"/>
                    <a:pt x="2394" y="19489"/>
                  </a:cubicBezTo>
                  <a:cubicBezTo>
                    <a:pt x="1022" y="20392"/>
                    <a:pt x="1022" y="20803"/>
                    <a:pt x="2051" y="21049"/>
                  </a:cubicBezTo>
                  <a:cubicBezTo>
                    <a:pt x="3080" y="21296"/>
                    <a:pt x="5137" y="21378"/>
                    <a:pt x="8051" y="21255"/>
                  </a:cubicBezTo>
                  <a:cubicBezTo>
                    <a:pt x="10965" y="21132"/>
                    <a:pt x="14737" y="20803"/>
                    <a:pt x="18508" y="20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3090333" y="382678"/>
              <a:ext cx="2032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2127"/>
                    <a:pt x="6300" y="4255"/>
                    <a:pt x="9675" y="7364"/>
                  </a:cubicBezTo>
                  <a:cubicBezTo>
                    <a:pt x="13050" y="10473"/>
                    <a:pt x="16650" y="14564"/>
                    <a:pt x="18675" y="17100"/>
                  </a:cubicBezTo>
                  <a:cubicBezTo>
                    <a:pt x="20700" y="19636"/>
                    <a:pt x="21150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3165988" y="369978"/>
              <a:ext cx="159296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21389" y="0"/>
                  </a:moveTo>
                  <a:cubicBezTo>
                    <a:pt x="19115" y="988"/>
                    <a:pt x="16842" y="1976"/>
                    <a:pt x="14142" y="4165"/>
                  </a:cubicBezTo>
                  <a:cubicBezTo>
                    <a:pt x="11442" y="6353"/>
                    <a:pt x="8315" y="9741"/>
                    <a:pt x="6042" y="12282"/>
                  </a:cubicBezTo>
                  <a:cubicBezTo>
                    <a:pt x="3768" y="14824"/>
                    <a:pt x="2347" y="16518"/>
                    <a:pt x="1352" y="17718"/>
                  </a:cubicBezTo>
                  <a:cubicBezTo>
                    <a:pt x="357" y="18918"/>
                    <a:pt x="-211" y="19624"/>
                    <a:pt x="73" y="20188"/>
                  </a:cubicBezTo>
                  <a:cubicBezTo>
                    <a:pt x="357" y="20753"/>
                    <a:pt x="1494" y="21176"/>
                    <a:pt x="26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3363383" y="630328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3452283" y="668428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3814233" y="674778"/>
              <a:ext cx="762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4290483" y="338359"/>
              <a:ext cx="247651" cy="304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1779"/>
                  </a:moveTo>
                  <a:cubicBezTo>
                    <a:pt x="0" y="1034"/>
                    <a:pt x="0" y="289"/>
                    <a:pt x="462" y="65"/>
                  </a:cubicBezTo>
                  <a:cubicBezTo>
                    <a:pt x="923" y="-158"/>
                    <a:pt x="1846" y="140"/>
                    <a:pt x="3785" y="1779"/>
                  </a:cubicBezTo>
                  <a:cubicBezTo>
                    <a:pt x="5723" y="3417"/>
                    <a:pt x="8677" y="6396"/>
                    <a:pt x="11815" y="9897"/>
                  </a:cubicBezTo>
                  <a:cubicBezTo>
                    <a:pt x="14954" y="13398"/>
                    <a:pt x="18277" y="17420"/>
                    <a:pt x="21600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4372493" y="363628"/>
              <a:ext cx="159291" cy="33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91" fill="norm" stroke="1" extrusionOk="0">
                  <a:moveTo>
                    <a:pt x="21388" y="0"/>
                  </a:moveTo>
                  <a:cubicBezTo>
                    <a:pt x="19399" y="1630"/>
                    <a:pt x="17409" y="3260"/>
                    <a:pt x="14851" y="5977"/>
                  </a:cubicBezTo>
                  <a:cubicBezTo>
                    <a:pt x="12293" y="8694"/>
                    <a:pt x="9167" y="12498"/>
                    <a:pt x="6751" y="15011"/>
                  </a:cubicBezTo>
                  <a:cubicBezTo>
                    <a:pt x="4335" y="17525"/>
                    <a:pt x="2630" y="18747"/>
                    <a:pt x="1493" y="19698"/>
                  </a:cubicBezTo>
                  <a:cubicBezTo>
                    <a:pt x="356" y="20649"/>
                    <a:pt x="-212" y="21328"/>
                    <a:pt x="72" y="21464"/>
                  </a:cubicBezTo>
                  <a:cubicBezTo>
                    <a:pt x="356" y="21600"/>
                    <a:pt x="1493" y="21192"/>
                    <a:pt x="2630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4582583" y="636726"/>
              <a:ext cx="101601" cy="1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5" fill="norm" stroke="1" extrusionOk="0">
                  <a:moveTo>
                    <a:pt x="0" y="1819"/>
                  </a:moveTo>
                  <a:cubicBezTo>
                    <a:pt x="450" y="4861"/>
                    <a:pt x="900" y="7903"/>
                    <a:pt x="900" y="10793"/>
                  </a:cubicBezTo>
                  <a:cubicBezTo>
                    <a:pt x="900" y="13684"/>
                    <a:pt x="450" y="16422"/>
                    <a:pt x="225" y="16878"/>
                  </a:cubicBezTo>
                  <a:cubicBezTo>
                    <a:pt x="0" y="17334"/>
                    <a:pt x="0" y="15509"/>
                    <a:pt x="675" y="13075"/>
                  </a:cubicBezTo>
                  <a:cubicBezTo>
                    <a:pt x="1350" y="10641"/>
                    <a:pt x="2700" y="7599"/>
                    <a:pt x="4050" y="5317"/>
                  </a:cubicBezTo>
                  <a:cubicBezTo>
                    <a:pt x="5400" y="3036"/>
                    <a:pt x="6750" y="1515"/>
                    <a:pt x="8550" y="602"/>
                  </a:cubicBezTo>
                  <a:cubicBezTo>
                    <a:pt x="10350" y="-311"/>
                    <a:pt x="12600" y="-615"/>
                    <a:pt x="14850" y="2884"/>
                  </a:cubicBezTo>
                  <a:cubicBezTo>
                    <a:pt x="17100" y="6382"/>
                    <a:pt x="19350" y="13684"/>
                    <a:pt x="21600" y="20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4722283" y="204379"/>
              <a:ext cx="142031" cy="55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1537" fill="norm" stroke="1" extrusionOk="0">
                  <a:moveTo>
                    <a:pt x="2777" y="761"/>
                  </a:moveTo>
                  <a:cubicBezTo>
                    <a:pt x="3703" y="432"/>
                    <a:pt x="4629" y="102"/>
                    <a:pt x="6171" y="19"/>
                  </a:cubicBezTo>
                  <a:cubicBezTo>
                    <a:pt x="7714" y="-63"/>
                    <a:pt x="9874" y="102"/>
                    <a:pt x="11726" y="803"/>
                  </a:cubicBezTo>
                  <a:cubicBezTo>
                    <a:pt x="13577" y="1503"/>
                    <a:pt x="15120" y="2740"/>
                    <a:pt x="14966" y="3729"/>
                  </a:cubicBezTo>
                  <a:cubicBezTo>
                    <a:pt x="14811" y="4719"/>
                    <a:pt x="12960" y="5461"/>
                    <a:pt x="11571" y="5997"/>
                  </a:cubicBezTo>
                  <a:cubicBezTo>
                    <a:pt x="10183" y="6532"/>
                    <a:pt x="9257" y="6862"/>
                    <a:pt x="8640" y="7357"/>
                  </a:cubicBezTo>
                  <a:cubicBezTo>
                    <a:pt x="8023" y="7852"/>
                    <a:pt x="7714" y="8511"/>
                    <a:pt x="8640" y="9047"/>
                  </a:cubicBezTo>
                  <a:cubicBezTo>
                    <a:pt x="9566" y="9583"/>
                    <a:pt x="11726" y="9995"/>
                    <a:pt x="13886" y="10613"/>
                  </a:cubicBezTo>
                  <a:cubicBezTo>
                    <a:pt x="16046" y="11232"/>
                    <a:pt x="18206" y="12056"/>
                    <a:pt x="19594" y="13045"/>
                  </a:cubicBezTo>
                  <a:cubicBezTo>
                    <a:pt x="20983" y="14035"/>
                    <a:pt x="21600" y="15189"/>
                    <a:pt x="18206" y="16632"/>
                  </a:cubicBezTo>
                  <a:cubicBezTo>
                    <a:pt x="14811" y="18074"/>
                    <a:pt x="7406" y="19806"/>
                    <a:pt x="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5062288" y="471578"/>
              <a:ext cx="320396" cy="129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76" fill="norm" stroke="1" extrusionOk="0">
                  <a:moveTo>
                    <a:pt x="4884" y="19858"/>
                  </a:moveTo>
                  <a:cubicBezTo>
                    <a:pt x="4173" y="20206"/>
                    <a:pt x="3463" y="20555"/>
                    <a:pt x="2681" y="20903"/>
                  </a:cubicBezTo>
                  <a:cubicBezTo>
                    <a:pt x="1899" y="21252"/>
                    <a:pt x="1047" y="21600"/>
                    <a:pt x="549" y="20729"/>
                  </a:cubicBezTo>
                  <a:cubicBezTo>
                    <a:pt x="52" y="19858"/>
                    <a:pt x="-90" y="17768"/>
                    <a:pt x="52" y="15155"/>
                  </a:cubicBezTo>
                  <a:cubicBezTo>
                    <a:pt x="194" y="12542"/>
                    <a:pt x="621" y="9406"/>
                    <a:pt x="1971" y="7142"/>
                  </a:cubicBezTo>
                  <a:cubicBezTo>
                    <a:pt x="3321" y="4877"/>
                    <a:pt x="5594" y="3484"/>
                    <a:pt x="7442" y="4006"/>
                  </a:cubicBezTo>
                  <a:cubicBezTo>
                    <a:pt x="9289" y="4529"/>
                    <a:pt x="10710" y="6968"/>
                    <a:pt x="11776" y="8535"/>
                  </a:cubicBezTo>
                  <a:cubicBezTo>
                    <a:pt x="12842" y="10103"/>
                    <a:pt x="13552" y="10800"/>
                    <a:pt x="14902" y="9755"/>
                  </a:cubicBezTo>
                  <a:cubicBezTo>
                    <a:pt x="16252" y="8710"/>
                    <a:pt x="18242" y="5923"/>
                    <a:pt x="19449" y="4006"/>
                  </a:cubicBezTo>
                  <a:cubicBezTo>
                    <a:pt x="20657" y="2090"/>
                    <a:pt x="21084" y="1045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5147733" y="262028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5122333" y="198528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5255683" y="281078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5262033" y="196412"/>
              <a:ext cx="31751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0800"/>
                    <a:pt x="2880" y="0"/>
                    <a:pt x="6480" y="0"/>
                  </a:cubicBezTo>
                  <a:cubicBezTo>
                    <a:pt x="10080" y="0"/>
                    <a:pt x="1584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5323592" y="95240"/>
              <a:ext cx="128942" cy="306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133" fill="norm" stroke="1" extrusionOk="0">
                  <a:moveTo>
                    <a:pt x="13907" y="12814"/>
                  </a:moveTo>
                  <a:cubicBezTo>
                    <a:pt x="12862" y="12230"/>
                    <a:pt x="11817" y="11647"/>
                    <a:pt x="10423" y="11282"/>
                  </a:cubicBezTo>
                  <a:cubicBezTo>
                    <a:pt x="9029" y="10917"/>
                    <a:pt x="7288" y="10771"/>
                    <a:pt x="5371" y="11792"/>
                  </a:cubicBezTo>
                  <a:cubicBezTo>
                    <a:pt x="3455" y="12814"/>
                    <a:pt x="1365" y="15003"/>
                    <a:pt x="494" y="16463"/>
                  </a:cubicBezTo>
                  <a:cubicBezTo>
                    <a:pt x="-377" y="17922"/>
                    <a:pt x="-29" y="18652"/>
                    <a:pt x="1017" y="19163"/>
                  </a:cubicBezTo>
                  <a:cubicBezTo>
                    <a:pt x="2062" y="19674"/>
                    <a:pt x="3804" y="19965"/>
                    <a:pt x="6765" y="18725"/>
                  </a:cubicBezTo>
                  <a:cubicBezTo>
                    <a:pt x="9726" y="17484"/>
                    <a:pt x="13907" y="14711"/>
                    <a:pt x="16171" y="12011"/>
                  </a:cubicBezTo>
                  <a:cubicBezTo>
                    <a:pt x="18436" y="9311"/>
                    <a:pt x="18784" y="6684"/>
                    <a:pt x="18784" y="4714"/>
                  </a:cubicBezTo>
                  <a:cubicBezTo>
                    <a:pt x="18784" y="2744"/>
                    <a:pt x="18436" y="1430"/>
                    <a:pt x="17217" y="628"/>
                  </a:cubicBezTo>
                  <a:cubicBezTo>
                    <a:pt x="15997" y="-175"/>
                    <a:pt x="13907" y="-467"/>
                    <a:pt x="12339" y="1357"/>
                  </a:cubicBezTo>
                  <a:cubicBezTo>
                    <a:pt x="10771" y="3182"/>
                    <a:pt x="9726" y="7122"/>
                    <a:pt x="11294" y="10771"/>
                  </a:cubicBezTo>
                  <a:cubicBezTo>
                    <a:pt x="12862" y="14419"/>
                    <a:pt x="17042" y="17776"/>
                    <a:pt x="21223" y="21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5644734" y="304362"/>
              <a:ext cx="176100" cy="28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1336" y="1588"/>
                  </a:moveTo>
                  <a:cubicBezTo>
                    <a:pt x="564" y="794"/>
                    <a:pt x="-207" y="0"/>
                    <a:pt x="50" y="0"/>
                  </a:cubicBezTo>
                  <a:cubicBezTo>
                    <a:pt x="307" y="0"/>
                    <a:pt x="1593" y="794"/>
                    <a:pt x="4164" y="2859"/>
                  </a:cubicBezTo>
                  <a:cubicBezTo>
                    <a:pt x="6736" y="4924"/>
                    <a:pt x="10593" y="8259"/>
                    <a:pt x="13679" y="11594"/>
                  </a:cubicBezTo>
                  <a:cubicBezTo>
                    <a:pt x="16764" y="14929"/>
                    <a:pt x="19079" y="18265"/>
                    <a:pt x="213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5653300" y="255678"/>
              <a:ext cx="205634" cy="45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83" fill="norm" stroke="1" extrusionOk="0">
                  <a:moveTo>
                    <a:pt x="21413" y="0"/>
                  </a:moveTo>
                  <a:cubicBezTo>
                    <a:pt x="18107" y="3567"/>
                    <a:pt x="14801" y="7134"/>
                    <a:pt x="11495" y="10453"/>
                  </a:cubicBezTo>
                  <a:cubicBezTo>
                    <a:pt x="8189" y="13772"/>
                    <a:pt x="4882" y="16844"/>
                    <a:pt x="2789" y="18727"/>
                  </a:cubicBezTo>
                  <a:cubicBezTo>
                    <a:pt x="695" y="20609"/>
                    <a:pt x="-187" y="21303"/>
                    <a:pt x="33" y="21451"/>
                  </a:cubicBezTo>
                  <a:cubicBezTo>
                    <a:pt x="254" y="21600"/>
                    <a:pt x="1576" y="21204"/>
                    <a:pt x="2899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7171740" y="130206"/>
              <a:ext cx="210683" cy="47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375" fill="norm" stroke="1" extrusionOk="0">
                  <a:moveTo>
                    <a:pt x="4566" y="4251"/>
                  </a:moveTo>
                  <a:cubicBezTo>
                    <a:pt x="4986" y="7611"/>
                    <a:pt x="5405" y="10971"/>
                    <a:pt x="5615" y="13515"/>
                  </a:cubicBezTo>
                  <a:cubicBezTo>
                    <a:pt x="5825" y="16059"/>
                    <a:pt x="5825" y="17787"/>
                    <a:pt x="5720" y="18987"/>
                  </a:cubicBezTo>
                  <a:cubicBezTo>
                    <a:pt x="5615" y="20187"/>
                    <a:pt x="5405" y="20859"/>
                    <a:pt x="5091" y="20907"/>
                  </a:cubicBezTo>
                  <a:cubicBezTo>
                    <a:pt x="4776" y="20955"/>
                    <a:pt x="4357" y="20379"/>
                    <a:pt x="3518" y="18507"/>
                  </a:cubicBezTo>
                  <a:cubicBezTo>
                    <a:pt x="2679" y="16635"/>
                    <a:pt x="1421" y="13467"/>
                    <a:pt x="687" y="10491"/>
                  </a:cubicBezTo>
                  <a:cubicBezTo>
                    <a:pt x="-47" y="7515"/>
                    <a:pt x="-257" y="4731"/>
                    <a:pt x="372" y="2955"/>
                  </a:cubicBezTo>
                  <a:cubicBezTo>
                    <a:pt x="1001" y="1179"/>
                    <a:pt x="2469" y="411"/>
                    <a:pt x="4357" y="123"/>
                  </a:cubicBezTo>
                  <a:cubicBezTo>
                    <a:pt x="6244" y="-165"/>
                    <a:pt x="8551" y="27"/>
                    <a:pt x="11172" y="987"/>
                  </a:cubicBezTo>
                  <a:cubicBezTo>
                    <a:pt x="13793" y="1947"/>
                    <a:pt x="16729" y="3675"/>
                    <a:pt x="18617" y="6027"/>
                  </a:cubicBezTo>
                  <a:cubicBezTo>
                    <a:pt x="20504" y="8379"/>
                    <a:pt x="21343" y="11355"/>
                    <a:pt x="20609" y="13899"/>
                  </a:cubicBezTo>
                  <a:cubicBezTo>
                    <a:pt x="19875" y="16443"/>
                    <a:pt x="17568" y="18555"/>
                    <a:pt x="15052" y="19755"/>
                  </a:cubicBezTo>
                  <a:cubicBezTo>
                    <a:pt x="12535" y="20955"/>
                    <a:pt x="9809" y="21243"/>
                    <a:pt x="7712" y="21339"/>
                  </a:cubicBezTo>
                  <a:cubicBezTo>
                    <a:pt x="5615" y="21435"/>
                    <a:pt x="4147" y="21339"/>
                    <a:pt x="2993" y="21051"/>
                  </a:cubicBezTo>
                  <a:cubicBezTo>
                    <a:pt x="1840" y="20763"/>
                    <a:pt x="1001" y="20283"/>
                    <a:pt x="1001" y="19899"/>
                  </a:cubicBezTo>
                  <a:cubicBezTo>
                    <a:pt x="1001" y="19515"/>
                    <a:pt x="1840" y="19227"/>
                    <a:pt x="2679" y="18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7407110" y="509158"/>
              <a:ext cx="121874" cy="164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41" fill="norm" stroke="1" extrusionOk="0">
                  <a:moveTo>
                    <a:pt x="1333" y="6629"/>
                  </a:moveTo>
                  <a:cubicBezTo>
                    <a:pt x="588" y="5262"/>
                    <a:pt x="-157" y="3895"/>
                    <a:pt x="29" y="2665"/>
                  </a:cubicBezTo>
                  <a:cubicBezTo>
                    <a:pt x="215" y="1435"/>
                    <a:pt x="1333" y="341"/>
                    <a:pt x="2822" y="67"/>
                  </a:cubicBezTo>
                  <a:cubicBezTo>
                    <a:pt x="4312" y="-206"/>
                    <a:pt x="6174" y="341"/>
                    <a:pt x="7477" y="1981"/>
                  </a:cubicBezTo>
                  <a:cubicBezTo>
                    <a:pt x="8781" y="3622"/>
                    <a:pt x="9526" y="6356"/>
                    <a:pt x="8781" y="9090"/>
                  </a:cubicBezTo>
                  <a:cubicBezTo>
                    <a:pt x="8036" y="11824"/>
                    <a:pt x="5802" y="14559"/>
                    <a:pt x="3940" y="16609"/>
                  </a:cubicBezTo>
                  <a:cubicBezTo>
                    <a:pt x="2077" y="18660"/>
                    <a:pt x="588" y="20027"/>
                    <a:pt x="1333" y="20710"/>
                  </a:cubicBezTo>
                  <a:cubicBezTo>
                    <a:pt x="2077" y="21394"/>
                    <a:pt x="5057" y="21394"/>
                    <a:pt x="8781" y="20847"/>
                  </a:cubicBezTo>
                  <a:cubicBezTo>
                    <a:pt x="12505" y="20300"/>
                    <a:pt x="16974" y="19207"/>
                    <a:pt x="21443" y="18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7630583" y="338228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7624233" y="439828"/>
              <a:ext cx="203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5709"/>
                    <a:pt x="9450" y="9818"/>
                    <a:pt x="13050" y="6218"/>
                  </a:cubicBezTo>
                  <a:cubicBezTo>
                    <a:pt x="16650" y="2618"/>
                    <a:pt x="19125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7901925" y="99587"/>
              <a:ext cx="204909" cy="448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73" fill="norm" stroke="1" extrusionOk="0">
                  <a:moveTo>
                    <a:pt x="21337" y="2307"/>
                  </a:moveTo>
                  <a:cubicBezTo>
                    <a:pt x="20455" y="1496"/>
                    <a:pt x="19574" y="684"/>
                    <a:pt x="17921" y="279"/>
                  </a:cubicBezTo>
                  <a:cubicBezTo>
                    <a:pt x="16268" y="-127"/>
                    <a:pt x="13843" y="-127"/>
                    <a:pt x="10978" y="532"/>
                  </a:cubicBezTo>
                  <a:cubicBezTo>
                    <a:pt x="8113" y="1191"/>
                    <a:pt x="4806" y="2510"/>
                    <a:pt x="2713" y="3625"/>
                  </a:cubicBezTo>
                  <a:cubicBezTo>
                    <a:pt x="619" y="4741"/>
                    <a:pt x="-263" y="5653"/>
                    <a:pt x="68" y="6515"/>
                  </a:cubicBezTo>
                  <a:cubicBezTo>
                    <a:pt x="398" y="7377"/>
                    <a:pt x="1941" y="8188"/>
                    <a:pt x="3264" y="8696"/>
                  </a:cubicBezTo>
                  <a:cubicBezTo>
                    <a:pt x="4586" y="9203"/>
                    <a:pt x="5688" y="9405"/>
                    <a:pt x="6239" y="9760"/>
                  </a:cubicBezTo>
                  <a:cubicBezTo>
                    <a:pt x="6790" y="10115"/>
                    <a:pt x="6790" y="10622"/>
                    <a:pt x="6239" y="11636"/>
                  </a:cubicBezTo>
                  <a:cubicBezTo>
                    <a:pt x="5688" y="12650"/>
                    <a:pt x="4586" y="14172"/>
                    <a:pt x="4035" y="15439"/>
                  </a:cubicBezTo>
                  <a:cubicBezTo>
                    <a:pt x="3484" y="16707"/>
                    <a:pt x="3484" y="17721"/>
                    <a:pt x="3374" y="18634"/>
                  </a:cubicBezTo>
                  <a:cubicBezTo>
                    <a:pt x="3264" y="19546"/>
                    <a:pt x="3043" y="20358"/>
                    <a:pt x="3484" y="20814"/>
                  </a:cubicBezTo>
                  <a:cubicBezTo>
                    <a:pt x="3925" y="21270"/>
                    <a:pt x="5027" y="21372"/>
                    <a:pt x="6239" y="21422"/>
                  </a:cubicBezTo>
                  <a:cubicBezTo>
                    <a:pt x="7451" y="21473"/>
                    <a:pt x="8774" y="21473"/>
                    <a:pt x="10096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8163983" y="166778"/>
              <a:ext cx="1206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3716"/>
                    <a:pt x="7579" y="7432"/>
                    <a:pt x="11179" y="11032"/>
                  </a:cubicBezTo>
                  <a:cubicBezTo>
                    <a:pt x="14779" y="14632"/>
                    <a:pt x="18189" y="181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8254437" y="192178"/>
              <a:ext cx="93697" cy="33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91" fill="norm" stroke="1" extrusionOk="0">
                  <a:moveTo>
                    <a:pt x="21248" y="0"/>
                  </a:moveTo>
                  <a:cubicBezTo>
                    <a:pt x="17408" y="2989"/>
                    <a:pt x="13568" y="5977"/>
                    <a:pt x="9968" y="9306"/>
                  </a:cubicBezTo>
                  <a:cubicBezTo>
                    <a:pt x="6368" y="12634"/>
                    <a:pt x="3008" y="16302"/>
                    <a:pt x="1328" y="18475"/>
                  </a:cubicBezTo>
                  <a:cubicBezTo>
                    <a:pt x="-352" y="20649"/>
                    <a:pt x="-352" y="21328"/>
                    <a:pt x="848" y="21464"/>
                  </a:cubicBezTo>
                  <a:cubicBezTo>
                    <a:pt x="2048" y="21600"/>
                    <a:pt x="4448" y="21192"/>
                    <a:pt x="6848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8370076" y="446178"/>
              <a:ext cx="980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635"/>
                    <a:pt x="2735" y="11270"/>
                    <a:pt x="575" y="14870"/>
                  </a:cubicBezTo>
                  <a:cubicBezTo>
                    <a:pt x="-1585" y="18470"/>
                    <a:pt x="2735" y="2003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8468783" y="489405"/>
              <a:ext cx="1016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950" y="11040"/>
                    <a:pt x="9900" y="1783"/>
                    <a:pt x="13500" y="240"/>
                  </a:cubicBezTo>
                  <a:cubicBezTo>
                    <a:pt x="17100" y="-1303"/>
                    <a:pt x="1935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8837083" y="471578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4400"/>
                    <a:pt x="9900" y="7200"/>
                    <a:pt x="13500" y="3600"/>
                  </a:cubicBezTo>
                  <a:cubicBezTo>
                    <a:pt x="17100" y="0"/>
                    <a:pt x="193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9306983" y="130656"/>
              <a:ext cx="171451" cy="16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0" fill="norm" stroke="1" extrusionOk="0">
                  <a:moveTo>
                    <a:pt x="0" y="544"/>
                  </a:moveTo>
                  <a:cubicBezTo>
                    <a:pt x="1867" y="17"/>
                    <a:pt x="3733" y="-510"/>
                    <a:pt x="5733" y="939"/>
                  </a:cubicBezTo>
                  <a:cubicBezTo>
                    <a:pt x="7733" y="2388"/>
                    <a:pt x="9867" y="5812"/>
                    <a:pt x="11600" y="8973"/>
                  </a:cubicBezTo>
                  <a:cubicBezTo>
                    <a:pt x="13333" y="12134"/>
                    <a:pt x="14667" y="15031"/>
                    <a:pt x="16267" y="17007"/>
                  </a:cubicBezTo>
                  <a:cubicBezTo>
                    <a:pt x="17867" y="18983"/>
                    <a:pt x="19733" y="20036"/>
                    <a:pt x="21600" y="21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9421275" y="135028"/>
              <a:ext cx="88909" cy="389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396" fill="norm" stroke="1" extrusionOk="0">
                  <a:moveTo>
                    <a:pt x="21100" y="0"/>
                  </a:moveTo>
                  <a:cubicBezTo>
                    <a:pt x="17081" y="3832"/>
                    <a:pt x="13063" y="7665"/>
                    <a:pt x="9798" y="10800"/>
                  </a:cubicBezTo>
                  <a:cubicBezTo>
                    <a:pt x="6533" y="13935"/>
                    <a:pt x="4021" y="16374"/>
                    <a:pt x="2263" y="18116"/>
                  </a:cubicBezTo>
                  <a:cubicBezTo>
                    <a:pt x="505" y="19858"/>
                    <a:pt x="-500" y="20903"/>
                    <a:pt x="253" y="21252"/>
                  </a:cubicBezTo>
                  <a:cubicBezTo>
                    <a:pt x="1007" y="21600"/>
                    <a:pt x="3519" y="21252"/>
                    <a:pt x="6030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9530210" y="404666"/>
              <a:ext cx="123907" cy="136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71" fill="norm" stroke="1" extrusionOk="0">
                  <a:moveTo>
                    <a:pt x="3126" y="536"/>
                  </a:moveTo>
                  <a:cubicBezTo>
                    <a:pt x="2760" y="3859"/>
                    <a:pt x="2394" y="7182"/>
                    <a:pt x="1845" y="10339"/>
                  </a:cubicBezTo>
                  <a:cubicBezTo>
                    <a:pt x="1295" y="13496"/>
                    <a:pt x="563" y="16486"/>
                    <a:pt x="197" y="17151"/>
                  </a:cubicBezTo>
                  <a:cubicBezTo>
                    <a:pt x="-169" y="17816"/>
                    <a:pt x="-169" y="16154"/>
                    <a:pt x="1478" y="13163"/>
                  </a:cubicBezTo>
                  <a:cubicBezTo>
                    <a:pt x="3126" y="10173"/>
                    <a:pt x="6421" y="5853"/>
                    <a:pt x="8984" y="3360"/>
                  </a:cubicBezTo>
                  <a:cubicBezTo>
                    <a:pt x="11546" y="868"/>
                    <a:pt x="13377" y="203"/>
                    <a:pt x="15207" y="37"/>
                  </a:cubicBezTo>
                  <a:cubicBezTo>
                    <a:pt x="17038" y="-129"/>
                    <a:pt x="18868" y="203"/>
                    <a:pt x="19967" y="2197"/>
                  </a:cubicBezTo>
                  <a:cubicBezTo>
                    <a:pt x="21065" y="4191"/>
                    <a:pt x="21431" y="7846"/>
                    <a:pt x="21431" y="10505"/>
                  </a:cubicBezTo>
                  <a:cubicBezTo>
                    <a:pt x="21431" y="13163"/>
                    <a:pt x="21065" y="14825"/>
                    <a:pt x="20333" y="16320"/>
                  </a:cubicBezTo>
                  <a:cubicBezTo>
                    <a:pt x="19600" y="17816"/>
                    <a:pt x="18502" y="19145"/>
                    <a:pt x="17953" y="19976"/>
                  </a:cubicBezTo>
                  <a:cubicBezTo>
                    <a:pt x="17404" y="20806"/>
                    <a:pt x="17404" y="21139"/>
                    <a:pt x="17404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9694333" y="76505"/>
              <a:ext cx="93483" cy="477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471" fill="norm" stroke="1" extrusionOk="0">
                  <a:moveTo>
                    <a:pt x="9861" y="61"/>
                  </a:moveTo>
                  <a:cubicBezTo>
                    <a:pt x="12209" y="-34"/>
                    <a:pt x="14557" y="-129"/>
                    <a:pt x="16904" y="680"/>
                  </a:cubicBezTo>
                  <a:cubicBezTo>
                    <a:pt x="19252" y="1489"/>
                    <a:pt x="21600" y="3201"/>
                    <a:pt x="20426" y="4629"/>
                  </a:cubicBezTo>
                  <a:cubicBezTo>
                    <a:pt x="19252" y="6056"/>
                    <a:pt x="14557" y="7198"/>
                    <a:pt x="11504" y="7959"/>
                  </a:cubicBezTo>
                  <a:cubicBezTo>
                    <a:pt x="8452" y="8720"/>
                    <a:pt x="7043" y="9101"/>
                    <a:pt x="6574" y="9529"/>
                  </a:cubicBezTo>
                  <a:cubicBezTo>
                    <a:pt x="6104" y="9957"/>
                    <a:pt x="6574" y="10433"/>
                    <a:pt x="7748" y="10814"/>
                  </a:cubicBezTo>
                  <a:cubicBezTo>
                    <a:pt x="8922" y="11194"/>
                    <a:pt x="10800" y="11480"/>
                    <a:pt x="12913" y="12241"/>
                  </a:cubicBezTo>
                  <a:cubicBezTo>
                    <a:pt x="15026" y="13002"/>
                    <a:pt x="17374" y="14239"/>
                    <a:pt x="17609" y="15619"/>
                  </a:cubicBezTo>
                  <a:cubicBezTo>
                    <a:pt x="17843" y="16999"/>
                    <a:pt x="15965" y="18521"/>
                    <a:pt x="12678" y="19520"/>
                  </a:cubicBezTo>
                  <a:cubicBezTo>
                    <a:pt x="9391" y="20519"/>
                    <a:pt x="4696" y="20995"/>
                    <a:pt x="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9943937" y="324552"/>
              <a:ext cx="328247" cy="103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630" fill="norm" stroke="1" extrusionOk="0">
                  <a:moveTo>
                    <a:pt x="1949" y="17983"/>
                  </a:moveTo>
                  <a:cubicBezTo>
                    <a:pt x="1257" y="17560"/>
                    <a:pt x="564" y="17136"/>
                    <a:pt x="218" y="15654"/>
                  </a:cubicBezTo>
                  <a:cubicBezTo>
                    <a:pt x="-128" y="14172"/>
                    <a:pt x="-128" y="11630"/>
                    <a:pt x="703" y="8666"/>
                  </a:cubicBezTo>
                  <a:cubicBezTo>
                    <a:pt x="1534" y="5701"/>
                    <a:pt x="3195" y="2313"/>
                    <a:pt x="4787" y="830"/>
                  </a:cubicBezTo>
                  <a:cubicBezTo>
                    <a:pt x="6380" y="-652"/>
                    <a:pt x="7903" y="-228"/>
                    <a:pt x="9426" y="2736"/>
                  </a:cubicBezTo>
                  <a:cubicBezTo>
                    <a:pt x="10949" y="5701"/>
                    <a:pt x="12472" y="11207"/>
                    <a:pt x="13441" y="14807"/>
                  </a:cubicBezTo>
                  <a:cubicBezTo>
                    <a:pt x="14410" y="18407"/>
                    <a:pt x="14826" y="20101"/>
                    <a:pt x="15380" y="20524"/>
                  </a:cubicBezTo>
                  <a:cubicBezTo>
                    <a:pt x="15934" y="20948"/>
                    <a:pt x="16626" y="20101"/>
                    <a:pt x="17664" y="17772"/>
                  </a:cubicBezTo>
                  <a:cubicBezTo>
                    <a:pt x="18703" y="15442"/>
                    <a:pt x="20087" y="11630"/>
                    <a:pt x="21472" y="7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10062633" y="154078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10068983" y="103278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10151533" y="166778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10164233" y="11597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10200130" y="0"/>
              <a:ext cx="100893" cy="284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030" fill="norm" stroke="1" extrusionOk="0">
                  <a:moveTo>
                    <a:pt x="17650" y="12333"/>
                  </a:moveTo>
                  <a:cubicBezTo>
                    <a:pt x="15887" y="11863"/>
                    <a:pt x="14124" y="11394"/>
                    <a:pt x="12140" y="11237"/>
                  </a:cubicBezTo>
                  <a:cubicBezTo>
                    <a:pt x="10157" y="11081"/>
                    <a:pt x="7953" y="11237"/>
                    <a:pt x="5748" y="12489"/>
                  </a:cubicBezTo>
                  <a:cubicBezTo>
                    <a:pt x="3544" y="13741"/>
                    <a:pt x="1340" y="16089"/>
                    <a:pt x="459" y="17654"/>
                  </a:cubicBezTo>
                  <a:cubicBezTo>
                    <a:pt x="-423" y="19220"/>
                    <a:pt x="18" y="20002"/>
                    <a:pt x="1340" y="20550"/>
                  </a:cubicBezTo>
                  <a:cubicBezTo>
                    <a:pt x="2663" y="21098"/>
                    <a:pt x="4867" y="21411"/>
                    <a:pt x="7953" y="20159"/>
                  </a:cubicBezTo>
                  <a:cubicBezTo>
                    <a:pt x="11038" y="18907"/>
                    <a:pt x="15006" y="16089"/>
                    <a:pt x="17430" y="12881"/>
                  </a:cubicBezTo>
                  <a:cubicBezTo>
                    <a:pt x="19855" y="9672"/>
                    <a:pt x="20736" y="6072"/>
                    <a:pt x="20957" y="3724"/>
                  </a:cubicBezTo>
                  <a:cubicBezTo>
                    <a:pt x="21177" y="1376"/>
                    <a:pt x="20736" y="281"/>
                    <a:pt x="19634" y="46"/>
                  </a:cubicBezTo>
                  <a:cubicBezTo>
                    <a:pt x="18532" y="-189"/>
                    <a:pt x="16769" y="437"/>
                    <a:pt x="15226" y="2863"/>
                  </a:cubicBezTo>
                  <a:cubicBezTo>
                    <a:pt x="13683" y="5289"/>
                    <a:pt x="12361" y="9515"/>
                    <a:pt x="13022" y="12568"/>
                  </a:cubicBezTo>
                  <a:cubicBezTo>
                    <a:pt x="13683" y="15620"/>
                    <a:pt x="16328" y="17498"/>
                    <a:pt x="18973" y="19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10557933" y="90578"/>
              <a:ext cx="1016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50" y="6271"/>
                    <a:pt x="11700" y="12542"/>
                    <a:pt x="15300" y="16142"/>
                  </a:cubicBezTo>
                  <a:cubicBezTo>
                    <a:pt x="18900" y="19742"/>
                    <a:pt x="20250" y="206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10507133" y="135028"/>
              <a:ext cx="2032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25" y="1934"/>
                    <a:pt x="14850" y="3869"/>
                    <a:pt x="11587" y="6663"/>
                  </a:cubicBezTo>
                  <a:cubicBezTo>
                    <a:pt x="8325" y="9457"/>
                    <a:pt x="5175" y="13110"/>
                    <a:pt x="3263" y="15743"/>
                  </a:cubicBezTo>
                  <a:cubicBezTo>
                    <a:pt x="1350" y="18376"/>
                    <a:pt x="675" y="199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2811727" y="1455828"/>
              <a:ext cx="189707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350" y="0"/>
                  </a:moveTo>
                  <a:cubicBezTo>
                    <a:pt x="1350" y="3352"/>
                    <a:pt x="1350" y="6703"/>
                    <a:pt x="1710" y="9993"/>
                  </a:cubicBezTo>
                  <a:cubicBezTo>
                    <a:pt x="2070" y="13283"/>
                    <a:pt x="2790" y="16510"/>
                    <a:pt x="3150" y="18434"/>
                  </a:cubicBezTo>
                  <a:cubicBezTo>
                    <a:pt x="3510" y="20359"/>
                    <a:pt x="3510" y="20979"/>
                    <a:pt x="3150" y="20979"/>
                  </a:cubicBezTo>
                  <a:cubicBezTo>
                    <a:pt x="2790" y="20979"/>
                    <a:pt x="2070" y="20359"/>
                    <a:pt x="1470" y="19303"/>
                  </a:cubicBezTo>
                  <a:cubicBezTo>
                    <a:pt x="870" y="18248"/>
                    <a:pt x="390" y="16759"/>
                    <a:pt x="150" y="15641"/>
                  </a:cubicBezTo>
                  <a:cubicBezTo>
                    <a:pt x="-90" y="14524"/>
                    <a:pt x="-90" y="13779"/>
                    <a:pt x="510" y="13407"/>
                  </a:cubicBezTo>
                  <a:cubicBezTo>
                    <a:pt x="1110" y="13034"/>
                    <a:pt x="2310" y="13034"/>
                    <a:pt x="4230" y="12848"/>
                  </a:cubicBezTo>
                  <a:cubicBezTo>
                    <a:pt x="6150" y="12662"/>
                    <a:pt x="8790" y="12290"/>
                    <a:pt x="11430" y="10800"/>
                  </a:cubicBezTo>
                  <a:cubicBezTo>
                    <a:pt x="14070" y="9310"/>
                    <a:pt x="16710" y="6703"/>
                    <a:pt x="18390" y="4903"/>
                  </a:cubicBezTo>
                  <a:cubicBezTo>
                    <a:pt x="20070" y="3103"/>
                    <a:pt x="20790" y="2110"/>
                    <a:pt x="21150" y="1986"/>
                  </a:cubicBezTo>
                  <a:cubicBezTo>
                    <a:pt x="21510" y="1862"/>
                    <a:pt x="21510" y="2607"/>
                    <a:pt x="21150" y="4841"/>
                  </a:cubicBezTo>
                  <a:cubicBezTo>
                    <a:pt x="20790" y="7076"/>
                    <a:pt x="20070" y="10800"/>
                    <a:pt x="20070" y="13841"/>
                  </a:cubicBezTo>
                  <a:cubicBezTo>
                    <a:pt x="20070" y="16883"/>
                    <a:pt x="20790" y="19241"/>
                    <a:pt x="215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3045883" y="1747928"/>
              <a:ext cx="71588" cy="9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227" fill="norm" stroke="1" extrusionOk="0">
                  <a:moveTo>
                    <a:pt x="5554" y="0"/>
                  </a:moveTo>
                  <a:cubicBezTo>
                    <a:pt x="4320" y="5515"/>
                    <a:pt x="3086" y="11030"/>
                    <a:pt x="3394" y="14706"/>
                  </a:cubicBezTo>
                  <a:cubicBezTo>
                    <a:pt x="3703" y="18383"/>
                    <a:pt x="5554" y="20221"/>
                    <a:pt x="8023" y="20911"/>
                  </a:cubicBezTo>
                  <a:cubicBezTo>
                    <a:pt x="10491" y="21600"/>
                    <a:pt x="13577" y="21140"/>
                    <a:pt x="16354" y="19762"/>
                  </a:cubicBezTo>
                  <a:cubicBezTo>
                    <a:pt x="19131" y="18383"/>
                    <a:pt x="21600" y="16085"/>
                    <a:pt x="20674" y="12638"/>
                  </a:cubicBezTo>
                  <a:cubicBezTo>
                    <a:pt x="19749" y="9191"/>
                    <a:pt x="15429" y="4596"/>
                    <a:pt x="11417" y="2298"/>
                  </a:cubicBezTo>
                  <a:cubicBezTo>
                    <a:pt x="7406" y="0"/>
                    <a:pt x="3703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3293533" y="1493928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3280833" y="1722528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3642783" y="1444953"/>
              <a:ext cx="285751" cy="31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306"/>
                  </a:moveTo>
                  <a:cubicBezTo>
                    <a:pt x="800" y="20"/>
                    <a:pt x="1600" y="-266"/>
                    <a:pt x="3040" y="449"/>
                  </a:cubicBezTo>
                  <a:cubicBezTo>
                    <a:pt x="4480" y="1164"/>
                    <a:pt x="6560" y="2881"/>
                    <a:pt x="9280" y="5599"/>
                  </a:cubicBezTo>
                  <a:cubicBezTo>
                    <a:pt x="12000" y="8317"/>
                    <a:pt x="15360" y="12036"/>
                    <a:pt x="17520" y="14825"/>
                  </a:cubicBezTo>
                  <a:cubicBezTo>
                    <a:pt x="19680" y="17615"/>
                    <a:pt x="20640" y="19474"/>
                    <a:pt x="21600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3742304" y="1396257"/>
              <a:ext cx="154480" cy="369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96" fill="norm" stroke="1" extrusionOk="0">
                  <a:moveTo>
                    <a:pt x="21303" y="1613"/>
                  </a:moveTo>
                  <a:cubicBezTo>
                    <a:pt x="21011" y="877"/>
                    <a:pt x="20719" y="140"/>
                    <a:pt x="19989" y="18"/>
                  </a:cubicBezTo>
                  <a:cubicBezTo>
                    <a:pt x="19260" y="-105"/>
                    <a:pt x="18092" y="386"/>
                    <a:pt x="15903" y="2350"/>
                  </a:cubicBezTo>
                  <a:cubicBezTo>
                    <a:pt x="13714" y="4313"/>
                    <a:pt x="10503" y="7750"/>
                    <a:pt x="7730" y="10940"/>
                  </a:cubicBezTo>
                  <a:cubicBezTo>
                    <a:pt x="4957" y="14131"/>
                    <a:pt x="2622" y="17077"/>
                    <a:pt x="1308" y="18856"/>
                  </a:cubicBezTo>
                  <a:cubicBezTo>
                    <a:pt x="-5" y="20636"/>
                    <a:pt x="-297" y="21250"/>
                    <a:pt x="287" y="21372"/>
                  </a:cubicBezTo>
                  <a:cubicBezTo>
                    <a:pt x="871" y="21495"/>
                    <a:pt x="2330" y="21127"/>
                    <a:pt x="3789" y="20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4226983" y="1424078"/>
              <a:ext cx="317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91"/>
                    <a:pt x="10080" y="982"/>
                    <a:pt x="7200" y="3109"/>
                  </a:cubicBezTo>
                  <a:cubicBezTo>
                    <a:pt x="4320" y="5236"/>
                    <a:pt x="4320" y="9000"/>
                    <a:pt x="3600" y="12355"/>
                  </a:cubicBezTo>
                  <a:cubicBezTo>
                    <a:pt x="2880" y="15709"/>
                    <a:pt x="1440" y="186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4074583" y="1690778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4503939" y="1326712"/>
              <a:ext cx="167545" cy="19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312" y="2298"/>
                  </a:moveTo>
                  <a:cubicBezTo>
                    <a:pt x="42" y="1149"/>
                    <a:pt x="-228" y="0"/>
                    <a:pt x="312" y="0"/>
                  </a:cubicBezTo>
                  <a:cubicBezTo>
                    <a:pt x="852" y="0"/>
                    <a:pt x="2202" y="1149"/>
                    <a:pt x="5307" y="4596"/>
                  </a:cubicBezTo>
                  <a:cubicBezTo>
                    <a:pt x="8412" y="8043"/>
                    <a:pt x="13272" y="13787"/>
                    <a:pt x="16242" y="17004"/>
                  </a:cubicBezTo>
                  <a:cubicBezTo>
                    <a:pt x="19212" y="20221"/>
                    <a:pt x="20292" y="20911"/>
                    <a:pt x="213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4603283" y="1360578"/>
              <a:ext cx="119001" cy="35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50" fill="norm" stroke="1" extrusionOk="0">
                  <a:moveTo>
                    <a:pt x="21305" y="0"/>
                  </a:moveTo>
                  <a:cubicBezTo>
                    <a:pt x="17137" y="3579"/>
                    <a:pt x="12968" y="7157"/>
                    <a:pt x="9368" y="10417"/>
                  </a:cubicBezTo>
                  <a:cubicBezTo>
                    <a:pt x="5768" y="13676"/>
                    <a:pt x="2737" y="16615"/>
                    <a:pt x="1221" y="18469"/>
                  </a:cubicBezTo>
                  <a:cubicBezTo>
                    <a:pt x="-295" y="20322"/>
                    <a:pt x="-295" y="21089"/>
                    <a:pt x="652" y="21344"/>
                  </a:cubicBezTo>
                  <a:cubicBezTo>
                    <a:pt x="1600" y="21600"/>
                    <a:pt x="3494" y="21344"/>
                    <a:pt x="5389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5668433" y="1576478"/>
              <a:ext cx="127001" cy="148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0" y="0"/>
                  </a:moveTo>
                  <a:cubicBezTo>
                    <a:pt x="2520" y="4800"/>
                    <a:pt x="5040" y="9600"/>
                    <a:pt x="6660" y="12900"/>
                  </a:cubicBezTo>
                  <a:cubicBezTo>
                    <a:pt x="8280" y="16200"/>
                    <a:pt x="9000" y="18000"/>
                    <a:pt x="10080" y="19350"/>
                  </a:cubicBezTo>
                  <a:cubicBezTo>
                    <a:pt x="11160" y="20700"/>
                    <a:pt x="12600" y="21600"/>
                    <a:pt x="13680" y="20700"/>
                  </a:cubicBezTo>
                  <a:cubicBezTo>
                    <a:pt x="14760" y="19800"/>
                    <a:pt x="15480" y="17100"/>
                    <a:pt x="16740" y="14100"/>
                  </a:cubicBezTo>
                  <a:cubicBezTo>
                    <a:pt x="18000" y="11100"/>
                    <a:pt x="19800" y="7800"/>
                    <a:pt x="21600" y="4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5832873" y="1535114"/>
              <a:ext cx="108611" cy="17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481" fill="norm" stroke="1" extrusionOk="0">
                  <a:moveTo>
                    <a:pt x="20912" y="2744"/>
                  </a:moveTo>
                  <a:cubicBezTo>
                    <a:pt x="19689" y="1442"/>
                    <a:pt x="18467" y="141"/>
                    <a:pt x="15003" y="11"/>
                  </a:cubicBezTo>
                  <a:cubicBezTo>
                    <a:pt x="11538" y="-119"/>
                    <a:pt x="5833" y="922"/>
                    <a:pt x="2776" y="2223"/>
                  </a:cubicBezTo>
                  <a:cubicBezTo>
                    <a:pt x="-280" y="3524"/>
                    <a:pt x="-688" y="5086"/>
                    <a:pt x="942" y="6647"/>
                  </a:cubicBezTo>
                  <a:cubicBezTo>
                    <a:pt x="2572" y="8209"/>
                    <a:pt x="6240" y="9770"/>
                    <a:pt x="9501" y="11071"/>
                  </a:cubicBezTo>
                  <a:cubicBezTo>
                    <a:pt x="12761" y="12373"/>
                    <a:pt x="15614" y="13414"/>
                    <a:pt x="17040" y="14585"/>
                  </a:cubicBezTo>
                  <a:cubicBezTo>
                    <a:pt x="18467" y="15756"/>
                    <a:pt x="18467" y="17057"/>
                    <a:pt x="15818" y="18228"/>
                  </a:cubicBezTo>
                  <a:cubicBezTo>
                    <a:pt x="13169" y="19399"/>
                    <a:pt x="7870" y="20440"/>
                    <a:pt x="2572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6074833" y="1639978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6951558" y="1335178"/>
              <a:ext cx="19541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7618" y="0"/>
                  </a:moveTo>
                  <a:cubicBezTo>
                    <a:pt x="6921" y="4015"/>
                    <a:pt x="6224" y="8031"/>
                    <a:pt x="5643" y="11354"/>
                  </a:cubicBezTo>
                  <a:cubicBezTo>
                    <a:pt x="5063" y="14677"/>
                    <a:pt x="4598" y="17308"/>
                    <a:pt x="4018" y="18900"/>
                  </a:cubicBezTo>
                  <a:cubicBezTo>
                    <a:pt x="3437" y="20492"/>
                    <a:pt x="2740" y="21046"/>
                    <a:pt x="2043" y="20977"/>
                  </a:cubicBezTo>
                  <a:cubicBezTo>
                    <a:pt x="1347" y="20908"/>
                    <a:pt x="650" y="20215"/>
                    <a:pt x="301" y="18969"/>
                  </a:cubicBezTo>
                  <a:cubicBezTo>
                    <a:pt x="-47" y="17723"/>
                    <a:pt x="-47" y="15923"/>
                    <a:pt x="69" y="14677"/>
                  </a:cubicBezTo>
                  <a:cubicBezTo>
                    <a:pt x="185" y="13431"/>
                    <a:pt x="418" y="12738"/>
                    <a:pt x="1114" y="12323"/>
                  </a:cubicBezTo>
                  <a:cubicBezTo>
                    <a:pt x="1811" y="11908"/>
                    <a:pt x="2972" y="11769"/>
                    <a:pt x="5759" y="10938"/>
                  </a:cubicBezTo>
                  <a:cubicBezTo>
                    <a:pt x="8547" y="10108"/>
                    <a:pt x="12959" y="8585"/>
                    <a:pt x="15514" y="7546"/>
                  </a:cubicBezTo>
                  <a:cubicBezTo>
                    <a:pt x="18069" y="6508"/>
                    <a:pt x="18766" y="5954"/>
                    <a:pt x="19463" y="5123"/>
                  </a:cubicBezTo>
                  <a:cubicBezTo>
                    <a:pt x="20159" y="4292"/>
                    <a:pt x="20856" y="3185"/>
                    <a:pt x="21205" y="2977"/>
                  </a:cubicBezTo>
                  <a:cubicBezTo>
                    <a:pt x="21553" y="2769"/>
                    <a:pt x="21553" y="3462"/>
                    <a:pt x="20972" y="5677"/>
                  </a:cubicBezTo>
                  <a:cubicBezTo>
                    <a:pt x="20392" y="7892"/>
                    <a:pt x="19230" y="11631"/>
                    <a:pt x="18766" y="14538"/>
                  </a:cubicBezTo>
                  <a:cubicBezTo>
                    <a:pt x="18301" y="17446"/>
                    <a:pt x="18534" y="19523"/>
                    <a:pt x="187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7173383" y="1595528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7332133" y="1449478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7325783" y="159552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7649633" y="1373278"/>
              <a:ext cx="1397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91" y="1620"/>
                    <a:pt x="4582" y="3240"/>
                    <a:pt x="7364" y="6030"/>
                  </a:cubicBezTo>
                  <a:cubicBezTo>
                    <a:pt x="10145" y="8820"/>
                    <a:pt x="13418" y="12780"/>
                    <a:pt x="15873" y="15570"/>
                  </a:cubicBezTo>
                  <a:cubicBezTo>
                    <a:pt x="18327" y="18360"/>
                    <a:pt x="19964" y="199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7644278" y="1370249"/>
              <a:ext cx="176806" cy="326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383" fill="norm" stroke="1" extrusionOk="0">
                  <a:moveTo>
                    <a:pt x="21226" y="614"/>
                  </a:moveTo>
                  <a:cubicBezTo>
                    <a:pt x="20210" y="198"/>
                    <a:pt x="19193" y="-217"/>
                    <a:pt x="18177" y="129"/>
                  </a:cubicBezTo>
                  <a:cubicBezTo>
                    <a:pt x="17160" y="475"/>
                    <a:pt x="16144" y="1583"/>
                    <a:pt x="13984" y="3868"/>
                  </a:cubicBezTo>
                  <a:cubicBezTo>
                    <a:pt x="11824" y="6152"/>
                    <a:pt x="8520" y="9614"/>
                    <a:pt x="5852" y="12383"/>
                  </a:cubicBezTo>
                  <a:cubicBezTo>
                    <a:pt x="3184" y="15152"/>
                    <a:pt x="1151" y="17229"/>
                    <a:pt x="388" y="18614"/>
                  </a:cubicBezTo>
                  <a:cubicBezTo>
                    <a:pt x="-374" y="19998"/>
                    <a:pt x="134" y="20691"/>
                    <a:pt x="642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8017933" y="1373278"/>
              <a:ext cx="1079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5247" y="735"/>
                  </a:cubicBezTo>
                  <a:cubicBezTo>
                    <a:pt x="13129" y="1469"/>
                    <a:pt x="11012" y="2939"/>
                    <a:pt x="8682" y="5804"/>
                  </a:cubicBezTo>
                  <a:cubicBezTo>
                    <a:pt x="6353" y="8669"/>
                    <a:pt x="3812" y="12931"/>
                    <a:pt x="2329" y="15796"/>
                  </a:cubicBezTo>
                  <a:cubicBezTo>
                    <a:pt x="847" y="18661"/>
                    <a:pt x="424" y="20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7852833" y="1690778"/>
              <a:ext cx="393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9" y="15840"/>
                    <a:pt x="9058" y="10080"/>
                    <a:pt x="12658" y="6480"/>
                  </a:cubicBezTo>
                  <a:cubicBezTo>
                    <a:pt x="16258" y="2880"/>
                    <a:pt x="189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7954433" y="1398678"/>
              <a:ext cx="26035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66" y="2637"/>
                    <a:pt x="16332" y="5273"/>
                    <a:pt x="13522" y="8214"/>
                  </a:cubicBezTo>
                  <a:cubicBezTo>
                    <a:pt x="10712" y="11155"/>
                    <a:pt x="7727" y="14400"/>
                    <a:pt x="5444" y="16682"/>
                  </a:cubicBezTo>
                  <a:cubicBezTo>
                    <a:pt x="3161" y="18963"/>
                    <a:pt x="1580" y="202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8475133" y="1380623"/>
              <a:ext cx="127001" cy="151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749"/>
                  </a:moveTo>
                  <a:cubicBezTo>
                    <a:pt x="1800" y="157"/>
                    <a:pt x="3600" y="-435"/>
                    <a:pt x="5040" y="453"/>
                  </a:cubicBezTo>
                  <a:cubicBezTo>
                    <a:pt x="6480" y="1340"/>
                    <a:pt x="7560" y="3707"/>
                    <a:pt x="10260" y="7406"/>
                  </a:cubicBezTo>
                  <a:cubicBezTo>
                    <a:pt x="12960" y="11105"/>
                    <a:pt x="17280" y="16135"/>
                    <a:pt x="21600" y="21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8500533" y="1424078"/>
              <a:ext cx="2095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55" y="916"/>
                    <a:pt x="18109" y="1833"/>
                    <a:pt x="15709" y="3993"/>
                  </a:cubicBezTo>
                  <a:cubicBezTo>
                    <a:pt x="13309" y="6153"/>
                    <a:pt x="10255" y="9556"/>
                    <a:pt x="7527" y="12698"/>
                  </a:cubicBezTo>
                  <a:cubicBezTo>
                    <a:pt x="4800" y="15840"/>
                    <a:pt x="24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429683" y="2859178"/>
              <a:ext cx="444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760"/>
                    <a:pt x="6171" y="5520"/>
                    <a:pt x="8229" y="8400"/>
                  </a:cubicBezTo>
                  <a:cubicBezTo>
                    <a:pt x="10286" y="11280"/>
                    <a:pt x="11314" y="14280"/>
                    <a:pt x="13371" y="16500"/>
                  </a:cubicBezTo>
                  <a:cubicBezTo>
                    <a:pt x="15429" y="18720"/>
                    <a:pt x="18514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561510" y="3114501"/>
              <a:ext cx="77311" cy="46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9" h="20426" fill="norm" stroke="1" extrusionOk="0">
                  <a:moveTo>
                    <a:pt x="8706" y="2230"/>
                  </a:moveTo>
                  <a:cubicBezTo>
                    <a:pt x="5937" y="3170"/>
                    <a:pt x="3168" y="4109"/>
                    <a:pt x="1506" y="6926"/>
                  </a:cubicBezTo>
                  <a:cubicBezTo>
                    <a:pt x="-155" y="9743"/>
                    <a:pt x="-709" y="14439"/>
                    <a:pt x="1229" y="17256"/>
                  </a:cubicBezTo>
                  <a:cubicBezTo>
                    <a:pt x="3168" y="20074"/>
                    <a:pt x="7599" y="21013"/>
                    <a:pt x="10922" y="20074"/>
                  </a:cubicBezTo>
                  <a:cubicBezTo>
                    <a:pt x="14245" y="19135"/>
                    <a:pt x="16460" y="16317"/>
                    <a:pt x="18122" y="12561"/>
                  </a:cubicBezTo>
                  <a:cubicBezTo>
                    <a:pt x="19783" y="8804"/>
                    <a:pt x="20891" y="4109"/>
                    <a:pt x="19783" y="1761"/>
                  </a:cubicBezTo>
                  <a:cubicBezTo>
                    <a:pt x="18676" y="-587"/>
                    <a:pt x="15353" y="-587"/>
                    <a:pt x="12306" y="1761"/>
                  </a:cubicBezTo>
                  <a:cubicBezTo>
                    <a:pt x="9260" y="4109"/>
                    <a:pt x="6491" y="8804"/>
                    <a:pt x="3722" y="13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1209020" y="2797755"/>
              <a:ext cx="173164" cy="305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801" fill="norm" stroke="1" extrusionOk="0">
                  <a:moveTo>
                    <a:pt x="21290" y="3315"/>
                  </a:moveTo>
                  <a:cubicBezTo>
                    <a:pt x="21030" y="2595"/>
                    <a:pt x="20770" y="1875"/>
                    <a:pt x="19208" y="1083"/>
                  </a:cubicBezTo>
                  <a:cubicBezTo>
                    <a:pt x="17647" y="291"/>
                    <a:pt x="14784" y="-573"/>
                    <a:pt x="11661" y="507"/>
                  </a:cubicBezTo>
                  <a:cubicBezTo>
                    <a:pt x="8538" y="1587"/>
                    <a:pt x="5155" y="4611"/>
                    <a:pt x="2943" y="7851"/>
                  </a:cubicBezTo>
                  <a:cubicBezTo>
                    <a:pt x="731" y="11091"/>
                    <a:pt x="-310" y="14547"/>
                    <a:pt x="80" y="16851"/>
                  </a:cubicBezTo>
                  <a:cubicBezTo>
                    <a:pt x="471" y="19155"/>
                    <a:pt x="2292" y="20307"/>
                    <a:pt x="5676" y="20667"/>
                  </a:cubicBezTo>
                  <a:cubicBezTo>
                    <a:pt x="9059" y="21027"/>
                    <a:pt x="14003" y="20595"/>
                    <a:pt x="18948" y="20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1394338" y="2960215"/>
              <a:ext cx="106177" cy="117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0713" fill="norm" stroke="1" extrusionOk="0">
                  <a:moveTo>
                    <a:pt x="13815" y="1217"/>
                  </a:moveTo>
                  <a:cubicBezTo>
                    <a:pt x="11738" y="472"/>
                    <a:pt x="9661" y="-273"/>
                    <a:pt x="7584" y="99"/>
                  </a:cubicBezTo>
                  <a:cubicBezTo>
                    <a:pt x="5507" y="472"/>
                    <a:pt x="3430" y="1961"/>
                    <a:pt x="1977" y="5313"/>
                  </a:cubicBezTo>
                  <a:cubicBezTo>
                    <a:pt x="523" y="8665"/>
                    <a:pt x="-308" y="13879"/>
                    <a:pt x="107" y="17044"/>
                  </a:cubicBezTo>
                  <a:cubicBezTo>
                    <a:pt x="523" y="20210"/>
                    <a:pt x="2184" y="21327"/>
                    <a:pt x="5923" y="20396"/>
                  </a:cubicBezTo>
                  <a:cubicBezTo>
                    <a:pt x="9661" y="19465"/>
                    <a:pt x="15477" y="16486"/>
                    <a:pt x="18384" y="13506"/>
                  </a:cubicBezTo>
                  <a:cubicBezTo>
                    <a:pt x="21292" y="10527"/>
                    <a:pt x="21292" y="7548"/>
                    <a:pt x="20046" y="6058"/>
                  </a:cubicBezTo>
                  <a:cubicBezTo>
                    <a:pt x="18800" y="4568"/>
                    <a:pt x="16307" y="4568"/>
                    <a:pt x="13815" y="4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1559983" y="2936799"/>
              <a:ext cx="179918" cy="17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0" y="5355"/>
                  </a:moveTo>
                  <a:cubicBezTo>
                    <a:pt x="0" y="4038"/>
                    <a:pt x="0" y="2721"/>
                    <a:pt x="508" y="2589"/>
                  </a:cubicBezTo>
                  <a:cubicBezTo>
                    <a:pt x="1016" y="2458"/>
                    <a:pt x="2033" y="3511"/>
                    <a:pt x="2541" y="5355"/>
                  </a:cubicBezTo>
                  <a:cubicBezTo>
                    <a:pt x="3049" y="7199"/>
                    <a:pt x="3049" y="9833"/>
                    <a:pt x="3049" y="11940"/>
                  </a:cubicBezTo>
                  <a:cubicBezTo>
                    <a:pt x="3049" y="14048"/>
                    <a:pt x="3049" y="15628"/>
                    <a:pt x="2668" y="16945"/>
                  </a:cubicBezTo>
                  <a:cubicBezTo>
                    <a:pt x="2287" y="18262"/>
                    <a:pt x="1525" y="19316"/>
                    <a:pt x="1144" y="19053"/>
                  </a:cubicBezTo>
                  <a:cubicBezTo>
                    <a:pt x="762" y="18789"/>
                    <a:pt x="762" y="17209"/>
                    <a:pt x="1016" y="14970"/>
                  </a:cubicBezTo>
                  <a:cubicBezTo>
                    <a:pt x="1271" y="12731"/>
                    <a:pt x="1779" y="9833"/>
                    <a:pt x="2668" y="7462"/>
                  </a:cubicBezTo>
                  <a:cubicBezTo>
                    <a:pt x="3558" y="5092"/>
                    <a:pt x="4828" y="3248"/>
                    <a:pt x="6099" y="2326"/>
                  </a:cubicBezTo>
                  <a:cubicBezTo>
                    <a:pt x="7369" y="1404"/>
                    <a:pt x="8640" y="1404"/>
                    <a:pt x="9529" y="2062"/>
                  </a:cubicBezTo>
                  <a:cubicBezTo>
                    <a:pt x="10419" y="2721"/>
                    <a:pt x="10927" y="4038"/>
                    <a:pt x="11181" y="5355"/>
                  </a:cubicBezTo>
                  <a:cubicBezTo>
                    <a:pt x="11435" y="6672"/>
                    <a:pt x="11435" y="7989"/>
                    <a:pt x="11816" y="7858"/>
                  </a:cubicBezTo>
                  <a:cubicBezTo>
                    <a:pt x="12198" y="7726"/>
                    <a:pt x="12960" y="6145"/>
                    <a:pt x="13722" y="4697"/>
                  </a:cubicBezTo>
                  <a:cubicBezTo>
                    <a:pt x="14485" y="3248"/>
                    <a:pt x="15247" y="1931"/>
                    <a:pt x="16391" y="1009"/>
                  </a:cubicBezTo>
                  <a:cubicBezTo>
                    <a:pt x="17534" y="87"/>
                    <a:pt x="19059" y="-440"/>
                    <a:pt x="20075" y="482"/>
                  </a:cubicBezTo>
                  <a:cubicBezTo>
                    <a:pt x="21092" y="1404"/>
                    <a:pt x="21600" y="3775"/>
                    <a:pt x="21600" y="7462"/>
                  </a:cubicBezTo>
                  <a:cubicBezTo>
                    <a:pt x="21600" y="11150"/>
                    <a:pt x="21092" y="16155"/>
                    <a:pt x="20584" y="21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1782497" y="2937100"/>
              <a:ext cx="106098" cy="468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521" fill="norm" stroke="1" extrusionOk="0">
                  <a:moveTo>
                    <a:pt x="7571" y="1964"/>
                  </a:moveTo>
                  <a:cubicBezTo>
                    <a:pt x="6300" y="4689"/>
                    <a:pt x="5029" y="7413"/>
                    <a:pt x="3971" y="10478"/>
                  </a:cubicBezTo>
                  <a:cubicBezTo>
                    <a:pt x="2912" y="13543"/>
                    <a:pt x="2065" y="16948"/>
                    <a:pt x="1429" y="18943"/>
                  </a:cubicBezTo>
                  <a:cubicBezTo>
                    <a:pt x="794" y="20937"/>
                    <a:pt x="371" y="21521"/>
                    <a:pt x="159" y="21521"/>
                  </a:cubicBezTo>
                  <a:cubicBezTo>
                    <a:pt x="-53" y="21521"/>
                    <a:pt x="-53" y="20937"/>
                    <a:pt x="159" y="18991"/>
                  </a:cubicBezTo>
                  <a:cubicBezTo>
                    <a:pt x="371" y="17045"/>
                    <a:pt x="794" y="13737"/>
                    <a:pt x="1853" y="10526"/>
                  </a:cubicBezTo>
                  <a:cubicBezTo>
                    <a:pt x="2912" y="7316"/>
                    <a:pt x="4606" y="4202"/>
                    <a:pt x="6300" y="2402"/>
                  </a:cubicBezTo>
                  <a:cubicBezTo>
                    <a:pt x="7994" y="602"/>
                    <a:pt x="9688" y="116"/>
                    <a:pt x="11382" y="18"/>
                  </a:cubicBezTo>
                  <a:cubicBezTo>
                    <a:pt x="13076" y="-79"/>
                    <a:pt x="14771" y="213"/>
                    <a:pt x="16465" y="943"/>
                  </a:cubicBezTo>
                  <a:cubicBezTo>
                    <a:pt x="18159" y="1672"/>
                    <a:pt x="19853" y="2840"/>
                    <a:pt x="20700" y="3667"/>
                  </a:cubicBezTo>
                  <a:cubicBezTo>
                    <a:pt x="21547" y="4494"/>
                    <a:pt x="21547" y="4980"/>
                    <a:pt x="19429" y="5516"/>
                  </a:cubicBezTo>
                  <a:cubicBezTo>
                    <a:pt x="17312" y="6051"/>
                    <a:pt x="13076" y="6635"/>
                    <a:pt x="9688" y="6780"/>
                  </a:cubicBezTo>
                  <a:cubicBezTo>
                    <a:pt x="6300" y="6926"/>
                    <a:pt x="3759" y="6635"/>
                    <a:pt x="1218" y="6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1923112" y="2729759"/>
              <a:ext cx="373472" cy="366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57" fill="norm" stroke="1" extrusionOk="0">
                  <a:moveTo>
                    <a:pt x="1396" y="12731"/>
                  </a:moveTo>
                  <a:cubicBezTo>
                    <a:pt x="908" y="15076"/>
                    <a:pt x="420" y="17421"/>
                    <a:pt x="176" y="18902"/>
                  </a:cubicBezTo>
                  <a:cubicBezTo>
                    <a:pt x="-68" y="20383"/>
                    <a:pt x="-68" y="21000"/>
                    <a:pt x="237" y="21247"/>
                  </a:cubicBezTo>
                  <a:cubicBezTo>
                    <a:pt x="542" y="21494"/>
                    <a:pt x="1152" y="21371"/>
                    <a:pt x="1885" y="20383"/>
                  </a:cubicBezTo>
                  <a:cubicBezTo>
                    <a:pt x="2617" y="19396"/>
                    <a:pt x="3471" y="17544"/>
                    <a:pt x="3959" y="16310"/>
                  </a:cubicBezTo>
                  <a:cubicBezTo>
                    <a:pt x="4447" y="15076"/>
                    <a:pt x="4569" y="14459"/>
                    <a:pt x="4630" y="14520"/>
                  </a:cubicBezTo>
                  <a:cubicBezTo>
                    <a:pt x="4691" y="14582"/>
                    <a:pt x="4691" y="15323"/>
                    <a:pt x="4691" y="16187"/>
                  </a:cubicBezTo>
                  <a:cubicBezTo>
                    <a:pt x="4691" y="17051"/>
                    <a:pt x="4691" y="18038"/>
                    <a:pt x="4935" y="18717"/>
                  </a:cubicBezTo>
                  <a:cubicBezTo>
                    <a:pt x="5179" y="19396"/>
                    <a:pt x="5668" y="19766"/>
                    <a:pt x="6156" y="19519"/>
                  </a:cubicBezTo>
                  <a:cubicBezTo>
                    <a:pt x="6644" y="19272"/>
                    <a:pt x="7132" y="18408"/>
                    <a:pt x="8047" y="15940"/>
                  </a:cubicBezTo>
                  <a:cubicBezTo>
                    <a:pt x="8963" y="13471"/>
                    <a:pt x="10305" y="9398"/>
                    <a:pt x="11159" y="6744"/>
                  </a:cubicBezTo>
                  <a:cubicBezTo>
                    <a:pt x="12013" y="4091"/>
                    <a:pt x="12379" y="2856"/>
                    <a:pt x="12624" y="1869"/>
                  </a:cubicBezTo>
                  <a:cubicBezTo>
                    <a:pt x="12868" y="881"/>
                    <a:pt x="12990" y="141"/>
                    <a:pt x="12807" y="17"/>
                  </a:cubicBezTo>
                  <a:cubicBezTo>
                    <a:pt x="12624" y="-106"/>
                    <a:pt x="12135" y="388"/>
                    <a:pt x="11342" y="2486"/>
                  </a:cubicBezTo>
                  <a:cubicBezTo>
                    <a:pt x="10549" y="4584"/>
                    <a:pt x="9451" y="8287"/>
                    <a:pt x="8901" y="11064"/>
                  </a:cubicBezTo>
                  <a:cubicBezTo>
                    <a:pt x="8352" y="13841"/>
                    <a:pt x="8352" y="15693"/>
                    <a:pt x="8535" y="16927"/>
                  </a:cubicBezTo>
                  <a:cubicBezTo>
                    <a:pt x="8718" y="18161"/>
                    <a:pt x="9085" y="18779"/>
                    <a:pt x="9573" y="19149"/>
                  </a:cubicBezTo>
                  <a:cubicBezTo>
                    <a:pt x="10061" y="19519"/>
                    <a:pt x="10671" y="19643"/>
                    <a:pt x="11464" y="19272"/>
                  </a:cubicBezTo>
                  <a:cubicBezTo>
                    <a:pt x="12257" y="18902"/>
                    <a:pt x="13234" y="18038"/>
                    <a:pt x="13844" y="17297"/>
                  </a:cubicBezTo>
                  <a:cubicBezTo>
                    <a:pt x="14454" y="16557"/>
                    <a:pt x="14698" y="15940"/>
                    <a:pt x="14942" y="15323"/>
                  </a:cubicBezTo>
                  <a:cubicBezTo>
                    <a:pt x="15186" y="14705"/>
                    <a:pt x="15430" y="14088"/>
                    <a:pt x="15247" y="13841"/>
                  </a:cubicBezTo>
                  <a:cubicBezTo>
                    <a:pt x="15064" y="13595"/>
                    <a:pt x="14454" y="13718"/>
                    <a:pt x="13966" y="14212"/>
                  </a:cubicBezTo>
                  <a:cubicBezTo>
                    <a:pt x="13478" y="14705"/>
                    <a:pt x="13112" y="15569"/>
                    <a:pt x="12929" y="16372"/>
                  </a:cubicBezTo>
                  <a:cubicBezTo>
                    <a:pt x="12746" y="17174"/>
                    <a:pt x="12746" y="17915"/>
                    <a:pt x="12868" y="18593"/>
                  </a:cubicBezTo>
                  <a:cubicBezTo>
                    <a:pt x="12990" y="19272"/>
                    <a:pt x="13234" y="19889"/>
                    <a:pt x="14698" y="19704"/>
                  </a:cubicBezTo>
                  <a:cubicBezTo>
                    <a:pt x="16163" y="19519"/>
                    <a:pt x="18847" y="18532"/>
                    <a:pt x="21532" y="17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2004483" y="2789328"/>
              <a:ext cx="196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2816072" y="2765671"/>
              <a:ext cx="180728" cy="28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089" fill="norm" stroke="1" extrusionOk="0">
                  <a:moveTo>
                    <a:pt x="8977" y="4157"/>
                  </a:moveTo>
                  <a:cubicBezTo>
                    <a:pt x="9223" y="3363"/>
                    <a:pt x="9468" y="2569"/>
                    <a:pt x="9714" y="1775"/>
                  </a:cubicBezTo>
                  <a:cubicBezTo>
                    <a:pt x="9959" y="981"/>
                    <a:pt x="10205" y="187"/>
                    <a:pt x="9714" y="28"/>
                  </a:cubicBezTo>
                  <a:cubicBezTo>
                    <a:pt x="9223" y="-131"/>
                    <a:pt x="7995" y="345"/>
                    <a:pt x="6277" y="2490"/>
                  </a:cubicBezTo>
                  <a:cubicBezTo>
                    <a:pt x="4559" y="4634"/>
                    <a:pt x="2350" y="8445"/>
                    <a:pt x="1123" y="11622"/>
                  </a:cubicBezTo>
                  <a:cubicBezTo>
                    <a:pt x="-105" y="14798"/>
                    <a:pt x="-350" y="17340"/>
                    <a:pt x="509" y="19007"/>
                  </a:cubicBezTo>
                  <a:cubicBezTo>
                    <a:pt x="1368" y="20675"/>
                    <a:pt x="3332" y="21469"/>
                    <a:pt x="6277" y="20913"/>
                  </a:cubicBezTo>
                  <a:cubicBezTo>
                    <a:pt x="9223" y="20357"/>
                    <a:pt x="13150" y="18451"/>
                    <a:pt x="15973" y="16069"/>
                  </a:cubicBezTo>
                  <a:cubicBezTo>
                    <a:pt x="18795" y="13687"/>
                    <a:pt x="20514" y="10828"/>
                    <a:pt x="20882" y="8445"/>
                  </a:cubicBezTo>
                  <a:cubicBezTo>
                    <a:pt x="21250" y="6063"/>
                    <a:pt x="20268" y="4157"/>
                    <a:pt x="18305" y="2807"/>
                  </a:cubicBezTo>
                  <a:cubicBezTo>
                    <a:pt x="16341" y="1457"/>
                    <a:pt x="13395" y="663"/>
                    <a:pt x="11432" y="504"/>
                  </a:cubicBezTo>
                  <a:cubicBezTo>
                    <a:pt x="9468" y="345"/>
                    <a:pt x="8486" y="822"/>
                    <a:pt x="7995" y="1695"/>
                  </a:cubicBezTo>
                  <a:cubicBezTo>
                    <a:pt x="7505" y="2569"/>
                    <a:pt x="7505" y="3840"/>
                    <a:pt x="7505" y="5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2880783" y="2909978"/>
              <a:ext cx="1206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74" y="2492"/>
                    <a:pt x="4547" y="4985"/>
                    <a:pt x="8147" y="8585"/>
                  </a:cubicBezTo>
                  <a:cubicBezTo>
                    <a:pt x="11747" y="12185"/>
                    <a:pt x="16674" y="168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3041650" y="3030628"/>
              <a:ext cx="60376" cy="9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00" fill="norm" stroke="1" extrusionOk="0">
                  <a:moveTo>
                    <a:pt x="17131" y="0"/>
                  </a:moveTo>
                  <a:cubicBezTo>
                    <a:pt x="13407" y="0"/>
                    <a:pt x="9683" y="0"/>
                    <a:pt x="7076" y="1200"/>
                  </a:cubicBezTo>
                  <a:cubicBezTo>
                    <a:pt x="4469" y="2400"/>
                    <a:pt x="2979" y="4800"/>
                    <a:pt x="1862" y="7200"/>
                  </a:cubicBezTo>
                  <a:cubicBezTo>
                    <a:pt x="745" y="9600"/>
                    <a:pt x="0" y="12000"/>
                    <a:pt x="0" y="14400"/>
                  </a:cubicBezTo>
                  <a:cubicBezTo>
                    <a:pt x="0" y="16800"/>
                    <a:pt x="745" y="19200"/>
                    <a:pt x="3352" y="20400"/>
                  </a:cubicBezTo>
                  <a:cubicBezTo>
                    <a:pt x="5959" y="21600"/>
                    <a:pt x="10428" y="21600"/>
                    <a:pt x="13779" y="20400"/>
                  </a:cubicBezTo>
                  <a:cubicBezTo>
                    <a:pt x="17131" y="19200"/>
                    <a:pt x="19366" y="16800"/>
                    <a:pt x="20483" y="13440"/>
                  </a:cubicBezTo>
                  <a:cubicBezTo>
                    <a:pt x="21600" y="10080"/>
                    <a:pt x="21600" y="5760"/>
                    <a:pt x="19738" y="3840"/>
                  </a:cubicBezTo>
                  <a:cubicBezTo>
                    <a:pt x="17876" y="1920"/>
                    <a:pt x="14152" y="2400"/>
                    <a:pt x="10428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3137693" y="2909978"/>
              <a:ext cx="97747" cy="21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058" fill="norm" stroke="1" extrusionOk="0">
                  <a:moveTo>
                    <a:pt x="747" y="0"/>
                  </a:moveTo>
                  <a:cubicBezTo>
                    <a:pt x="1207" y="4823"/>
                    <a:pt x="1666" y="9647"/>
                    <a:pt x="1437" y="13421"/>
                  </a:cubicBezTo>
                  <a:cubicBezTo>
                    <a:pt x="1207" y="17196"/>
                    <a:pt x="288" y="19922"/>
                    <a:pt x="58" y="20761"/>
                  </a:cubicBezTo>
                  <a:cubicBezTo>
                    <a:pt x="-172" y="21600"/>
                    <a:pt x="288" y="20551"/>
                    <a:pt x="1437" y="18979"/>
                  </a:cubicBezTo>
                  <a:cubicBezTo>
                    <a:pt x="2585" y="17406"/>
                    <a:pt x="4424" y="15309"/>
                    <a:pt x="6032" y="13841"/>
                  </a:cubicBezTo>
                  <a:cubicBezTo>
                    <a:pt x="7641" y="12373"/>
                    <a:pt x="9019" y="11534"/>
                    <a:pt x="11088" y="11324"/>
                  </a:cubicBezTo>
                  <a:cubicBezTo>
                    <a:pt x="13156" y="11115"/>
                    <a:pt x="15913" y="11534"/>
                    <a:pt x="17981" y="12163"/>
                  </a:cubicBezTo>
                  <a:cubicBezTo>
                    <a:pt x="20049" y="12792"/>
                    <a:pt x="21428" y="13631"/>
                    <a:pt x="21198" y="14889"/>
                  </a:cubicBezTo>
                  <a:cubicBezTo>
                    <a:pt x="20968" y="16148"/>
                    <a:pt x="19130" y="17825"/>
                    <a:pt x="15454" y="18664"/>
                  </a:cubicBezTo>
                  <a:cubicBezTo>
                    <a:pt x="11777" y="19503"/>
                    <a:pt x="6262" y="19503"/>
                    <a:pt x="747" y="19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3223683" y="2977626"/>
              <a:ext cx="114263" cy="156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24" fill="norm" stroke="1" extrusionOk="0">
                  <a:moveTo>
                    <a:pt x="17673" y="4620"/>
                  </a:moveTo>
                  <a:cubicBezTo>
                    <a:pt x="17673" y="3180"/>
                    <a:pt x="17673" y="1740"/>
                    <a:pt x="16691" y="876"/>
                  </a:cubicBezTo>
                  <a:cubicBezTo>
                    <a:pt x="15709" y="12"/>
                    <a:pt x="13745" y="-276"/>
                    <a:pt x="11978" y="300"/>
                  </a:cubicBezTo>
                  <a:cubicBezTo>
                    <a:pt x="10211" y="876"/>
                    <a:pt x="8640" y="2316"/>
                    <a:pt x="8247" y="3756"/>
                  </a:cubicBezTo>
                  <a:cubicBezTo>
                    <a:pt x="7855" y="5196"/>
                    <a:pt x="8640" y="6636"/>
                    <a:pt x="10800" y="8364"/>
                  </a:cubicBezTo>
                  <a:cubicBezTo>
                    <a:pt x="12960" y="10092"/>
                    <a:pt x="16495" y="12108"/>
                    <a:pt x="18655" y="14124"/>
                  </a:cubicBezTo>
                  <a:cubicBezTo>
                    <a:pt x="20815" y="16140"/>
                    <a:pt x="21600" y="18156"/>
                    <a:pt x="21011" y="19452"/>
                  </a:cubicBezTo>
                  <a:cubicBezTo>
                    <a:pt x="20422" y="20748"/>
                    <a:pt x="18458" y="21324"/>
                    <a:pt x="14727" y="21324"/>
                  </a:cubicBezTo>
                  <a:cubicBezTo>
                    <a:pt x="10996" y="21324"/>
                    <a:pt x="5498" y="20748"/>
                    <a:pt x="0" y="20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413719" y="3943147"/>
              <a:ext cx="174715" cy="306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91" fill="norm" stroke="1" extrusionOk="0">
                  <a:moveTo>
                    <a:pt x="1963" y="2795"/>
                  </a:moveTo>
                  <a:cubicBezTo>
                    <a:pt x="4565" y="1907"/>
                    <a:pt x="7168" y="1020"/>
                    <a:pt x="9120" y="502"/>
                  </a:cubicBezTo>
                  <a:cubicBezTo>
                    <a:pt x="11071" y="-16"/>
                    <a:pt x="12373" y="-164"/>
                    <a:pt x="14194" y="206"/>
                  </a:cubicBezTo>
                  <a:cubicBezTo>
                    <a:pt x="16016" y="576"/>
                    <a:pt x="18358" y="1463"/>
                    <a:pt x="17968" y="3609"/>
                  </a:cubicBezTo>
                  <a:cubicBezTo>
                    <a:pt x="17577" y="5754"/>
                    <a:pt x="14454" y="9157"/>
                    <a:pt x="11332" y="11820"/>
                  </a:cubicBezTo>
                  <a:cubicBezTo>
                    <a:pt x="8209" y="14483"/>
                    <a:pt x="5086" y="16406"/>
                    <a:pt x="3004" y="17663"/>
                  </a:cubicBezTo>
                  <a:cubicBezTo>
                    <a:pt x="922" y="18921"/>
                    <a:pt x="-119" y="19513"/>
                    <a:pt x="11" y="20031"/>
                  </a:cubicBezTo>
                  <a:cubicBezTo>
                    <a:pt x="141" y="20548"/>
                    <a:pt x="1442" y="20992"/>
                    <a:pt x="4435" y="21214"/>
                  </a:cubicBezTo>
                  <a:cubicBezTo>
                    <a:pt x="7428" y="21436"/>
                    <a:pt x="12112" y="21436"/>
                    <a:pt x="15235" y="21288"/>
                  </a:cubicBezTo>
                  <a:cubicBezTo>
                    <a:pt x="18358" y="21140"/>
                    <a:pt x="19920" y="20844"/>
                    <a:pt x="21481" y="20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670983" y="4135528"/>
              <a:ext cx="76201" cy="8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7200" y="0"/>
                  </a:moveTo>
                  <a:cubicBezTo>
                    <a:pt x="4800" y="1662"/>
                    <a:pt x="2400" y="3323"/>
                    <a:pt x="1200" y="5538"/>
                  </a:cubicBezTo>
                  <a:cubicBezTo>
                    <a:pt x="0" y="7754"/>
                    <a:pt x="0" y="10523"/>
                    <a:pt x="0" y="13292"/>
                  </a:cubicBezTo>
                  <a:cubicBezTo>
                    <a:pt x="0" y="16062"/>
                    <a:pt x="0" y="18831"/>
                    <a:pt x="1800" y="20215"/>
                  </a:cubicBezTo>
                  <a:cubicBezTo>
                    <a:pt x="3600" y="21600"/>
                    <a:pt x="7200" y="21600"/>
                    <a:pt x="10200" y="20769"/>
                  </a:cubicBezTo>
                  <a:cubicBezTo>
                    <a:pt x="13200" y="19938"/>
                    <a:pt x="15600" y="18277"/>
                    <a:pt x="17700" y="16338"/>
                  </a:cubicBezTo>
                  <a:cubicBezTo>
                    <a:pt x="19800" y="14400"/>
                    <a:pt x="21600" y="12185"/>
                    <a:pt x="21600" y="9969"/>
                  </a:cubicBezTo>
                  <a:cubicBezTo>
                    <a:pt x="21600" y="7754"/>
                    <a:pt x="19800" y="5538"/>
                    <a:pt x="16500" y="4985"/>
                  </a:cubicBezTo>
                  <a:cubicBezTo>
                    <a:pt x="13200" y="4431"/>
                    <a:pt x="8400" y="5538"/>
                    <a:pt x="3600" y="6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1272530" y="3911036"/>
              <a:ext cx="198554" cy="32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290" fill="norm" stroke="1" extrusionOk="0">
                  <a:moveTo>
                    <a:pt x="17917" y="3448"/>
                  </a:moveTo>
                  <a:cubicBezTo>
                    <a:pt x="18145" y="2760"/>
                    <a:pt x="18372" y="2072"/>
                    <a:pt x="18145" y="1453"/>
                  </a:cubicBezTo>
                  <a:cubicBezTo>
                    <a:pt x="17917" y="834"/>
                    <a:pt x="17235" y="284"/>
                    <a:pt x="16326" y="77"/>
                  </a:cubicBezTo>
                  <a:cubicBezTo>
                    <a:pt x="15416" y="-129"/>
                    <a:pt x="14280" y="9"/>
                    <a:pt x="11779" y="1384"/>
                  </a:cubicBezTo>
                  <a:cubicBezTo>
                    <a:pt x="9277" y="2760"/>
                    <a:pt x="5412" y="5374"/>
                    <a:pt x="3025" y="8263"/>
                  </a:cubicBezTo>
                  <a:cubicBezTo>
                    <a:pt x="637" y="11153"/>
                    <a:pt x="-272" y="14317"/>
                    <a:pt x="69" y="16587"/>
                  </a:cubicBezTo>
                  <a:cubicBezTo>
                    <a:pt x="410" y="18857"/>
                    <a:pt x="2002" y="20233"/>
                    <a:pt x="5185" y="20852"/>
                  </a:cubicBezTo>
                  <a:cubicBezTo>
                    <a:pt x="8368" y="21471"/>
                    <a:pt x="13143" y="21333"/>
                    <a:pt x="16099" y="21058"/>
                  </a:cubicBezTo>
                  <a:cubicBezTo>
                    <a:pt x="19054" y="20783"/>
                    <a:pt x="20191" y="20370"/>
                    <a:pt x="21328" y="19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1476220" y="4103778"/>
              <a:ext cx="103946" cy="108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0818" fill="norm" stroke="1" extrusionOk="0">
                  <a:moveTo>
                    <a:pt x="18392" y="0"/>
                  </a:moveTo>
                  <a:cubicBezTo>
                    <a:pt x="13208" y="1223"/>
                    <a:pt x="8024" y="2445"/>
                    <a:pt x="4784" y="3872"/>
                  </a:cubicBezTo>
                  <a:cubicBezTo>
                    <a:pt x="1544" y="5298"/>
                    <a:pt x="248" y="6928"/>
                    <a:pt x="32" y="9781"/>
                  </a:cubicBezTo>
                  <a:cubicBezTo>
                    <a:pt x="-184" y="12634"/>
                    <a:pt x="680" y="16709"/>
                    <a:pt x="3488" y="18951"/>
                  </a:cubicBezTo>
                  <a:cubicBezTo>
                    <a:pt x="6296" y="21192"/>
                    <a:pt x="11048" y="21600"/>
                    <a:pt x="14720" y="19155"/>
                  </a:cubicBezTo>
                  <a:cubicBezTo>
                    <a:pt x="18392" y="16709"/>
                    <a:pt x="20984" y="11411"/>
                    <a:pt x="21200" y="7743"/>
                  </a:cubicBezTo>
                  <a:cubicBezTo>
                    <a:pt x="21416" y="4075"/>
                    <a:pt x="19256" y="2038"/>
                    <a:pt x="17312" y="1630"/>
                  </a:cubicBezTo>
                  <a:cubicBezTo>
                    <a:pt x="15368" y="1223"/>
                    <a:pt x="13640" y="2445"/>
                    <a:pt x="11912" y="3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1655233" y="4063252"/>
              <a:ext cx="203201" cy="161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5370"/>
                  </a:moveTo>
                  <a:cubicBezTo>
                    <a:pt x="450" y="3968"/>
                    <a:pt x="900" y="2565"/>
                    <a:pt x="1463" y="2425"/>
                  </a:cubicBezTo>
                  <a:cubicBezTo>
                    <a:pt x="2025" y="2285"/>
                    <a:pt x="2700" y="3407"/>
                    <a:pt x="3150" y="5511"/>
                  </a:cubicBezTo>
                  <a:cubicBezTo>
                    <a:pt x="3600" y="7615"/>
                    <a:pt x="3825" y="10700"/>
                    <a:pt x="3825" y="12944"/>
                  </a:cubicBezTo>
                  <a:cubicBezTo>
                    <a:pt x="3825" y="15189"/>
                    <a:pt x="3600" y="16591"/>
                    <a:pt x="3375" y="16451"/>
                  </a:cubicBezTo>
                  <a:cubicBezTo>
                    <a:pt x="3150" y="16311"/>
                    <a:pt x="2925" y="14628"/>
                    <a:pt x="3150" y="12383"/>
                  </a:cubicBezTo>
                  <a:cubicBezTo>
                    <a:pt x="3375" y="10139"/>
                    <a:pt x="4050" y="7334"/>
                    <a:pt x="4837" y="5511"/>
                  </a:cubicBezTo>
                  <a:cubicBezTo>
                    <a:pt x="5625" y="3687"/>
                    <a:pt x="6525" y="2846"/>
                    <a:pt x="7538" y="2565"/>
                  </a:cubicBezTo>
                  <a:cubicBezTo>
                    <a:pt x="8550" y="2285"/>
                    <a:pt x="9675" y="2565"/>
                    <a:pt x="10350" y="3407"/>
                  </a:cubicBezTo>
                  <a:cubicBezTo>
                    <a:pt x="11025" y="4248"/>
                    <a:pt x="11250" y="5651"/>
                    <a:pt x="11363" y="7474"/>
                  </a:cubicBezTo>
                  <a:cubicBezTo>
                    <a:pt x="11475" y="9298"/>
                    <a:pt x="11475" y="11542"/>
                    <a:pt x="11812" y="11822"/>
                  </a:cubicBezTo>
                  <a:cubicBezTo>
                    <a:pt x="12150" y="12103"/>
                    <a:pt x="12825" y="10420"/>
                    <a:pt x="13500" y="8737"/>
                  </a:cubicBezTo>
                  <a:cubicBezTo>
                    <a:pt x="14175" y="7054"/>
                    <a:pt x="14850" y="5370"/>
                    <a:pt x="15750" y="3687"/>
                  </a:cubicBezTo>
                  <a:cubicBezTo>
                    <a:pt x="16650" y="2004"/>
                    <a:pt x="17775" y="321"/>
                    <a:pt x="18675" y="41"/>
                  </a:cubicBezTo>
                  <a:cubicBezTo>
                    <a:pt x="19575" y="-240"/>
                    <a:pt x="20250" y="882"/>
                    <a:pt x="20700" y="4529"/>
                  </a:cubicBezTo>
                  <a:cubicBezTo>
                    <a:pt x="21150" y="8176"/>
                    <a:pt x="21375" y="14347"/>
                    <a:pt x="21488" y="17573"/>
                  </a:cubicBezTo>
                  <a:cubicBezTo>
                    <a:pt x="21600" y="20799"/>
                    <a:pt x="21600" y="21079"/>
                    <a:pt x="21600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1922462" y="4014878"/>
              <a:ext cx="120122" cy="469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79" fill="norm" stroke="1" extrusionOk="0">
                  <a:moveTo>
                    <a:pt x="2179" y="4940"/>
                  </a:moveTo>
                  <a:cubicBezTo>
                    <a:pt x="2558" y="8814"/>
                    <a:pt x="2937" y="12689"/>
                    <a:pt x="2937" y="15159"/>
                  </a:cubicBezTo>
                  <a:cubicBezTo>
                    <a:pt x="2937" y="17629"/>
                    <a:pt x="2558" y="18694"/>
                    <a:pt x="1989" y="19614"/>
                  </a:cubicBezTo>
                  <a:cubicBezTo>
                    <a:pt x="1421" y="20535"/>
                    <a:pt x="663" y="21309"/>
                    <a:pt x="284" y="21455"/>
                  </a:cubicBezTo>
                  <a:cubicBezTo>
                    <a:pt x="-95" y="21600"/>
                    <a:pt x="-95" y="21116"/>
                    <a:pt x="284" y="19227"/>
                  </a:cubicBezTo>
                  <a:cubicBezTo>
                    <a:pt x="663" y="17338"/>
                    <a:pt x="1421" y="14045"/>
                    <a:pt x="1989" y="11042"/>
                  </a:cubicBezTo>
                  <a:cubicBezTo>
                    <a:pt x="2558" y="8039"/>
                    <a:pt x="2937" y="5327"/>
                    <a:pt x="3505" y="3632"/>
                  </a:cubicBezTo>
                  <a:cubicBezTo>
                    <a:pt x="4073" y="1937"/>
                    <a:pt x="4831" y="1259"/>
                    <a:pt x="6158" y="775"/>
                  </a:cubicBezTo>
                  <a:cubicBezTo>
                    <a:pt x="7484" y="291"/>
                    <a:pt x="9379" y="0"/>
                    <a:pt x="11273" y="0"/>
                  </a:cubicBezTo>
                  <a:cubicBezTo>
                    <a:pt x="13168" y="0"/>
                    <a:pt x="15063" y="291"/>
                    <a:pt x="17147" y="872"/>
                  </a:cubicBezTo>
                  <a:cubicBezTo>
                    <a:pt x="19231" y="1453"/>
                    <a:pt x="21505" y="2325"/>
                    <a:pt x="21505" y="3439"/>
                  </a:cubicBezTo>
                  <a:cubicBezTo>
                    <a:pt x="21505" y="4552"/>
                    <a:pt x="19231" y="5909"/>
                    <a:pt x="17147" y="6683"/>
                  </a:cubicBezTo>
                  <a:cubicBezTo>
                    <a:pt x="15063" y="7458"/>
                    <a:pt x="13168" y="7652"/>
                    <a:pt x="11273" y="7652"/>
                  </a:cubicBezTo>
                  <a:cubicBezTo>
                    <a:pt x="9379" y="7652"/>
                    <a:pt x="7484" y="7458"/>
                    <a:pt x="5589" y="7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2087827" y="3867160"/>
              <a:ext cx="272257" cy="33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26" fill="norm" stroke="1" extrusionOk="0">
                  <a:moveTo>
                    <a:pt x="2449" y="12180"/>
                  </a:moveTo>
                  <a:cubicBezTo>
                    <a:pt x="1611" y="13656"/>
                    <a:pt x="774" y="15131"/>
                    <a:pt x="356" y="16205"/>
                  </a:cubicBezTo>
                  <a:cubicBezTo>
                    <a:pt x="-63" y="17278"/>
                    <a:pt x="-63" y="17949"/>
                    <a:pt x="104" y="18620"/>
                  </a:cubicBezTo>
                  <a:cubicBezTo>
                    <a:pt x="272" y="19290"/>
                    <a:pt x="607" y="19961"/>
                    <a:pt x="1193" y="20364"/>
                  </a:cubicBezTo>
                  <a:cubicBezTo>
                    <a:pt x="1779" y="20766"/>
                    <a:pt x="2616" y="20900"/>
                    <a:pt x="3621" y="19894"/>
                  </a:cubicBezTo>
                  <a:cubicBezTo>
                    <a:pt x="4625" y="18888"/>
                    <a:pt x="5797" y="16741"/>
                    <a:pt x="6467" y="15333"/>
                  </a:cubicBezTo>
                  <a:cubicBezTo>
                    <a:pt x="7137" y="13924"/>
                    <a:pt x="7304" y="13253"/>
                    <a:pt x="7472" y="13253"/>
                  </a:cubicBezTo>
                  <a:cubicBezTo>
                    <a:pt x="7639" y="13253"/>
                    <a:pt x="7807" y="13924"/>
                    <a:pt x="7890" y="14729"/>
                  </a:cubicBezTo>
                  <a:cubicBezTo>
                    <a:pt x="7974" y="15534"/>
                    <a:pt x="7974" y="16473"/>
                    <a:pt x="8058" y="17278"/>
                  </a:cubicBezTo>
                  <a:cubicBezTo>
                    <a:pt x="8142" y="18083"/>
                    <a:pt x="8309" y="18754"/>
                    <a:pt x="8728" y="19290"/>
                  </a:cubicBezTo>
                  <a:cubicBezTo>
                    <a:pt x="9146" y="19827"/>
                    <a:pt x="9816" y="20230"/>
                    <a:pt x="10486" y="19961"/>
                  </a:cubicBezTo>
                  <a:cubicBezTo>
                    <a:pt x="11156" y="19693"/>
                    <a:pt x="11825" y="18754"/>
                    <a:pt x="12830" y="16406"/>
                  </a:cubicBezTo>
                  <a:cubicBezTo>
                    <a:pt x="13835" y="14058"/>
                    <a:pt x="15174" y="10302"/>
                    <a:pt x="16095" y="7685"/>
                  </a:cubicBezTo>
                  <a:cubicBezTo>
                    <a:pt x="17016" y="5069"/>
                    <a:pt x="17518" y="3594"/>
                    <a:pt x="17937" y="2386"/>
                  </a:cubicBezTo>
                  <a:cubicBezTo>
                    <a:pt x="18356" y="1179"/>
                    <a:pt x="18690" y="239"/>
                    <a:pt x="18607" y="38"/>
                  </a:cubicBezTo>
                  <a:cubicBezTo>
                    <a:pt x="18523" y="-163"/>
                    <a:pt x="18021" y="374"/>
                    <a:pt x="17184" y="2789"/>
                  </a:cubicBezTo>
                  <a:cubicBezTo>
                    <a:pt x="16346" y="5203"/>
                    <a:pt x="15174" y="9497"/>
                    <a:pt x="14504" y="12649"/>
                  </a:cubicBezTo>
                  <a:cubicBezTo>
                    <a:pt x="13835" y="15802"/>
                    <a:pt x="13667" y="17815"/>
                    <a:pt x="13835" y="19089"/>
                  </a:cubicBezTo>
                  <a:cubicBezTo>
                    <a:pt x="14002" y="20364"/>
                    <a:pt x="14504" y="20900"/>
                    <a:pt x="15174" y="21169"/>
                  </a:cubicBezTo>
                  <a:cubicBezTo>
                    <a:pt x="15844" y="21437"/>
                    <a:pt x="16681" y="21437"/>
                    <a:pt x="17770" y="20565"/>
                  </a:cubicBezTo>
                  <a:cubicBezTo>
                    <a:pt x="18858" y="19693"/>
                    <a:pt x="20197" y="17949"/>
                    <a:pt x="21537" y="16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2258483" y="4008528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2395312" y="4008621"/>
              <a:ext cx="193372" cy="19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101" fill="norm" stroke="1" extrusionOk="0">
                  <a:moveTo>
                    <a:pt x="1012" y="10330"/>
                  </a:moveTo>
                  <a:cubicBezTo>
                    <a:pt x="3334" y="8951"/>
                    <a:pt x="5657" y="7573"/>
                    <a:pt x="7283" y="6309"/>
                  </a:cubicBezTo>
                  <a:cubicBezTo>
                    <a:pt x="8908" y="5045"/>
                    <a:pt x="9837" y="3896"/>
                    <a:pt x="10418" y="2747"/>
                  </a:cubicBezTo>
                  <a:cubicBezTo>
                    <a:pt x="10999" y="1598"/>
                    <a:pt x="11231" y="449"/>
                    <a:pt x="10650" y="105"/>
                  </a:cubicBezTo>
                  <a:cubicBezTo>
                    <a:pt x="10070" y="-240"/>
                    <a:pt x="8676" y="220"/>
                    <a:pt x="6702" y="2173"/>
                  </a:cubicBezTo>
                  <a:cubicBezTo>
                    <a:pt x="4728" y="4126"/>
                    <a:pt x="2173" y="7573"/>
                    <a:pt x="895" y="10790"/>
                  </a:cubicBezTo>
                  <a:cubicBezTo>
                    <a:pt x="-382" y="14007"/>
                    <a:pt x="-382" y="16994"/>
                    <a:pt x="1476" y="18832"/>
                  </a:cubicBezTo>
                  <a:cubicBezTo>
                    <a:pt x="3334" y="20671"/>
                    <a:pt x="7050" y="21360"/>
                    <a:pt x="10650" y="21015"/>
                  </a:cubicBezTo>
                  <a:cubicBezTo>
                    <a:pt x="14250" y="20671"/>
                    <a:pt x="17734" y="19292"/>
                    <a:pt x="21218" y="17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3200909" y="3794520"/>
              <a:ext cx="130725" cy="395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42" fill="norm" stroke="1" extrusionOk="0">
                  <a:moveTo>
                    <a:pt x="17061" y="16012"/>
                  </a:moveTo>
                  <a:cubicBezTo>
                    <a:pt x="17061" y="15441"/>
                    <a:pt x="17061" y="14869"/>
                    <a:pt x="16889" y="14184"/>
                  </a:cubicBezTo>
                  <a:cubicBezTo>
                    <a:pt x="16718" y="13498"/>
                    <a:pt x="16375" y="12698"/>
                    <a:pt x="15346" y="12241"/>
                  </a:cubicBezTo>
                  <a:cubicBezTo>
                    <a:pt x="14318" y="11784"/>
                    <a:pt x="12604" y="11669"/>
                    <a:pt x="9861" y="12869"/>
                  </a:cubicBezTo>
                  <a:cubicBezTo>
                    <a:pt x="7118" y="14069"/>
                    <a:pt x="3346" y="16584"/>
                    <a:pt x="1461" y="18127"/>
                  </a:cubicBezTo>
                  <a:cubicBezTo>
                    <a:pt x="-425" y="19669"/>
                    <a:pt x="-425" y="20241"/>
                    <a:pt x="1118" y="20698"/>
                  </a:cubicBezTo>
                  <a:cubicBezTo>
                    <a:pt x="2661" y="21155"/>
                    <a:pt x="5746" y="21498"/>
                    <a:pt x="8489" y="21269"/>
                  </a:cubicBezTo>
                  <a:cubicBezTo>
                    <a:pt x="11232" y="21041"/>
                    <a:pt x="13632" y="20241"/>
                    <a:pt x="15689" y="17955"/>
                  </a:cubicBezTo>
                  <a:cubicBezTo>
                    <a:pt x="17746" y="15669"/>
                    <a:pt x="19461" y="11898"/>
                    <a:pt x="20318" y="8984"/>
                  </a:cubicBezTo>
                  <a:cubicBezTo>
                    <a:pt x="21175" y="6069"/>
                    <a:pt x="21175" y="4012"/>
                    <a:pt x="20661" y="2527"/>
                  </a:cubicBezTo>
                  <a:cubicBezTo>
                    <a:pt x="20146" y="1041"/>
                    <a:pt x="19118" y="127"/>
                    <a:pt x="18089" y="12"/>
                  </a:cubicBezTo>
                  <a:cubicBezTo>
                    <a:pt x="17061" y="-102"/>
                    <a:pt x="16032" y="584"/>
                    <a:pt x="15346" y="2298"/>
                  </a:cubicBezTo>
                  <a:cubicBezTo>
                    <a:pt x="14661" y="4012"/>
                    <a:pt x="14318" y="6755"/>
                    <a:pt x="13804" y="9269"/>
                  </a:cubicBezTo>
                  <a:cubicBezTo>
                    <a:pt x="13289" y="11784"/>
                    <a:pt x="12604" y="14069"/>
                    <a:pt x="12261" y="15498"/>
                  </a:cubicBezTo>
                  <a:cubicBezTo>
                    <a:pt x="11918" y="16927"/>
                    <a:pt x="11918" y="17498"/>
                    <a:pt x="13461" y="17498"/>
                  </a:cubicBezTo>
                  <a:cubicBezTo>
                    <a:pt x="15004" y="17498"/>
                    <a:pt x="18089" y="16927"/>
                    <a:pt x="21175" y="16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3437466" y="3766206"/>
              <a:ext cx="91018" cy="388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423" fill="norm" stroke="1" extrusionOk="0">
                  <a:moveTo>
                    <a:pt x="21109" y="3909"/>
                  </a:moveTo>
                  <a:cubicBezTo>
                    <a:pt x="21109" y="3326"/>
                    <a:pt x="21109" y="2742"/>
                    <a:pt x="20127" y="1983"/>
                  </a:cubicBezTo>
                  <a:cubicBezTo>
                    <a:pt x="19145" y="1224"/>
                    <a:pt x="17182" y="290"/>
                    <a:pt x="15464" y="57"/>
                  </a:cubicBezTo>
                  <a:cubicBezTo>
                    <a:pt x="13745" y="-177"/>
                    <a:pt x="12273" y="290"/>
                    <a:pt x="9818" y="1925"/>
                  </a:cubicBezTo>
                  <a:cubicBezTo>
                    <a:pt x="7364" y="3559"/>
                    <a:pt x="3927" y="6361"/>
                    <a:pt x="1964" y="9105"/>
                  </a:cubicBezTo>
                  <a:cubicBezTo>
                    <a:pt x="0" y="11849"/>
                    <a:pt x="-491" y="14534"/>
                    <a:pt x="491" y="16578"/>
                  </a:cubicBezTo>
                  <a:cubicBezTo>
                    <a:pt x="1473" y="18621"/>
                    <a:pt x="3927" y="20022"/>
                    <a:pt x="6382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3370728" y="3989478"/>
              <a:ext cx="151406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600" fill="norm" stroke="1" extrusionOk="0">
                  <a:moveTo>
                    <a:pt x="749" y="21600"/>
                  </a:moveTo>
                  <a:cubicBezTo>
                    <a:pt x="157" y="18831"/>
                    <a:pt x="-435" y="16062"/>
                    <a:pt x="453" y="13569"/>
                  </a:cubicBezTo>
                  <a:cubicBezTo>
                    <a:pt x="1340" y="11077"/>
                    <a:pt x="3707" y="8862"/>
                    <a:pt x="7406" y="6646"/>
                  </a:cubicBezTo>
                  <a:cubicBezTo>
                    <a:pt x="11105" y="4431"/>
                    <a:pt x="16135" y="2215"/>
                    <a:pt x="211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3572933" y="3951378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3585633" y="4084728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3936104" y="3770155"/>
              <a:ext cx="144830" cy="37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128" fill="norm" stroke="1" extrusionOk="0">
                  <a:moveTo>
                    <a:pt x="15784" y="13227"/>
                  </a:moveTo>
                  <a:cubicBezTo>
                    <a:pt x="14532" y="12503"/>
                    <a:pt x="13280" y="11779"/>
                    <a:pt x="11871" y="11417"/>
                  </a:cubicBezTo>
                  <a:cubicBezTo>
                    <a:pt x="10462" y="11055"/>
                    <a:pt x="8897" y="11055"/>
                    <a:pt x="6862" y="12322"/>
                  </a:cubicBezTo>
                  <a:cubicBezTo>
                    <a:pt x="4828" y="13589"/>
                    <a:pt x="2323" y="16124"/>
                    <a:pt x="1071" y="17692"/>
                  </a:cubicBezTo>
                  <a:cubicBezTo>
                    <a:pt x="-181" y="19261"/>
                    <a:pt x="-181" y="19864"/>
                    <a:pt x="289" y="20407"/>
                  </a:cubicBezTo>
                  <a:cubicBezTo>
                    <a:pt x="758" y="20950"/>
                    <a:pt x="1697" y="21433"/>
                    <a:pt x="4045" y="20890"/>
                  </a:cubicBezTo>
                  <a:cubicBezTo>
                    <a:pt x="6393" y="20347"/>
                    <a:pt x="10149" y="18778"/>
                    <a:pt x="12810" y="15761"/>
                  </a:cubicBezTo>
                  <a:cubicBezTo>
                    <a:pt x="15471" y="12745"/>
                    <a:pt x="17036" y="8280"/>
                    <a:pt x="17819" y="5505"/>
                  </a:cubicBezTo>
                  <a:cubicBezTo>
                    <a:pt x="18602" y="2729"/>
                    <a:pt x="18602" y="1643"/>
                    <a:pt x="17976" y="919"/>
                  </a:cubicBezTo>
                  <a:cubicBezTo>
                    <a:pt x="17349" y="195"/>
                    <a:pt x="16097" y="-167"/>
                    <a:pt x="15158" y="74"/>
                  </a:cubicBezTo>
                  <a:cubicBezTo>
                    <a:pt x="14219" y="316"/>
                    <a:pt x="13593" y="1160"/>
                    <a:pt x="13593" y="3332"/>
                  </a:cubicBezTo>
                  <a:cubicBezTo>
                    <a:pt x="13593" y="5505"/>
                    <a:pt x="14219" y="9004"/>
                    <a:pt x="15628" y="11779"/>
                  </a:cubicBezTo>
                  <a:cubicBezTo>
                    <a:pt x="17036" y="14555"/>
                    <a:pt x="19228" y="16606"/>
                    <a:pt x="21419" y="18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4102342" y="3942103"/>
              <a:ext cx="76044" cy="174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1" h="20935" fill="norm" stroke="1" extrusionOk="0">
                  <a:moveTo>
                    <a:pt x="2777" y="7975"/>
                  </a:moveTo>
                  <a:cubicBezTo>
                    <a:pt x="5619" y="8229"/>
                    <a:pt x="8461" y="8483"/>
                    <a:pt x="11303" y="8229"/>
                  </a:cubicBezTo>
                  <a:cubicBezTo>
                    <a:pt x="14145" y="7975"/>
                    <a:pt x="16987" y="7213"/>
                    <a:pt x="18692" y="5815"/>
                  </a:cubicBezTo>
                  <a:cubicBezTo>
                    <a:pt x="20398" y="4417"/>
                    <a:pt x="20966" y="2384"/>
                    <a:pt x="19829" y="1114"/>
                  </a:cubicBezTo>
                  <a:cubicBezTo>
                    <a:pt x="18692" y="-157"/>
                    <a:pt x="15850" y="-665"/>
                    <a:pt x="12155" y="1368"/>
                  </a:cubicBezTo>
                  <a:cubicBezTo>
                    <a:pt x="8461" y="3401"/>
                    <a:pt x="3913" y="7975"/>
                    <a:pt x="1640" y="10897"/>
                  </a:cubicBezTo>
                  <a:cubicBezTo>
                    <a:pt x="-634" y="13820"/>
                    <a:pt x="-634" y="15090"/>
                    <a:pt x="2208" y="16488"/>
                  </a:cubicBezTo>
                  <a:cubicBezTo>
                    <a:pt x="5050" y="17886"/>
                    <a:pt x="10734" y="19410"/>
                    <a:pt x="16419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4246033" y="3965780"/>
              <a:ext cx="110068" cy="395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21185" y="594"/>
                  </a:moveTo>
                  <a:cubicBezTo>
                    <a:pt x="19108" y="251"/>
                    <a:pt x="17031" y="-92"/>
                    <a:pt x="14123" y="22"/>
                  </a:cubicBezTo>
                  <a:cubicBezTo>
                    <a:pt x="11215" y="137"/>
                    <a:pt x="7477" y="708"/>
                    <a:pt x="5400" y="1279"/>
                  </a:cubicBezTo>
                  <a:cubicBezTo>
                    <a:pt x="3323" y="1851"/>
                    <a:pt x="2908" y="2422"/>
                    <a:pt x="2908" y="2994"/>
                  </a:cubicBezTo>
                  <a:cubicBezTo>
                    <a:pt x="2908" y="3565"/>
                    <a:pt x="3323" y="4137"/>
                    <a:pt x="4777" y="4479"/>
                  </a:cubicBezTo>
                  <a:cubicBezTo>
                    <a:pt x="6231" y="4822"/>
                    <a:pt x="8723" y="4937"/>
                    <a:pt x="11423" y="4537"/>
                  </a:cubicBezTo>
                  <a:cubicBezTo>
                    <a:pt x="14123" y="4137"/>
                    <a:pt x="17031" y="3222"/>
                    <a:pt x="18900" y="2422"/>
                  </a:cubicBezTo>
                  <a:cubicBezTo>
                    <a:pt x="20769" y="1622"/>
                    <a:pt x="21600" y="937"/>
                    <a:pt x="21600" y="879"/>
                  </a:cubicBezTo>
                  <a:cubicBezTo>
                    <a:pt x="21600" y="822"/>
                    <a:pt x="20769" y="1394"/>
                    <a:pt x="20146" y="3622"/>
                  </a:cubicBezTo>
                  <a:cubicBezTo>
                    <a:pt x="19523" y="5851"/>
                    <a:pt x="19108" y="9737"/>
                    <a:pt x="19108" y="12651"/>
                  </a:cubicBezTo>
                  <a:cubicBezTo>
                    <a:pt x="19108" y="15565"/>
                    <a:pt x="19523" y="17508"/>
                    <a:pt x="19523" y="18822"/>
                  </a:cubicBezTo>
                  <a:cubicBezTo>
                    <a:pt x="19523" y="20137"/>
                    <a:pt x="19108" y="20822"/>
                    <a:pt x="17862" y="21165"/>
                  </a:cubicBezTo>
                  <a:cubicBezTo>
                    <a:pt x="16615" y="21508"/>
                    <a:pt x="14538" y="21508"/>
                    <a:pt x="11423" y="20594"/>
                  </a:cubicBezTo>
                  <a:cubicBezTo>
                    <a:pt x="8308" y="19679"/>
                    <a:pt x="4154" y="17851"/>
                    <a:pt x="0" y="16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4385733" y="3957728"/>
              <a:ext cx="101601" cy="17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0"/>
                  </a:moveTo>
                  <a:cubicBezTo>
                    <a:pt x="4500" y="3643"/>
                    <a:pt x="9000" y="7287"/>
                    <a:pt x="11250" y="10540"/>
                  </a:cubicBezTo>
                  <a:cubicBezTo>
                    <a:pt x="13500" y="13793"/>
                    <a:pt x="13500" y="16655"/>
                    <a:pt x="12825" y="18607"/>
                  </a:cubicBezTo>
                  <a:cubicBezTo>
                    <a:pt x="12150" y="20559"/>
                    <a:pt x="10800" y="21600"/>
                    <a:pt x="9225" y="21470"/>
                  </a:cubicBezTo>
                  <a:cubicBezTo>
                    <a:pt x="7650" y="21340"/>
                    <a:pt x="5850" y="20039"/>
                    <a:pt x="5625" y="17046"/>
                  </a:cubicBezTo>
                  <a:cubicBezTo>
                    <a:pt x="5400" y="14053"/>
                    <a:pt x="6750" y="9369"/>
                    <a:pt x="9675" y="6246"/>
                  </a:cubicBezTo>
                  <a:cubicBezTo>
                    <a:pt x="12600" y="3123"/>
                    <a:pt x="17100" y="15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4494216" y="3923428"/>
              <a:ext cx="306194" cy="21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30" fill="norm" stroke="1" extrusionOk="0">
                  <a:moveTo>
                    <a:pt x="407" y="7315"/>
                  </a:moveTo>
                  <a:cubicBezTo>
                    <a:pt x="1147" y="7315"/>
                    <a:pt x="1886" y="7315"/>
                    <a:pt x="2478" y="6887"/>
                  </a:cubicBezTo>
                  <a:cubicBezTo>
                    <a:pt x="3070" y="6460"/>
                    <a:pt x="3514" y="5604"/>
                    <a:pt x="3958" y="4535"/>
                  </a:cubicBezTo>
                  <a:cubicBezTo>
                    <a:pt x="4401" y="3466"/>
                    <a:pt x="4845" y="2182"/>
                    <a:pt x="4697" y="1862"/>
                  </a:cubicBezTo>
                  <a:cubicBezTo>
                    <a:pt x="4549" y="1541"/>
                    <a:pt x="3810" y="2182"/>
                    <a:pt x="2996" y="4107"/>
                  </a:cubicBezTo>
                  <a:cubicBezTo>
                    <a:pt x="2182" y="6032"/>
                    <a:pt x="1295" y="9240"/>
                    <a:pt x="777" y="11379"/>
                  </a:cubicBezTo>
                  <a:cubicBezTo>
                    <a:pt x="259" y="13517"/>
                    <a:pt x="111" y="14586"/>
                    <a:pt x="37" y="15656"/>
                  </a:cubicBezTo>
                  <a:cubicBezTo>
                    <a:pt x="-37" y="16725"/>
                    <a:pt x="-37" y="17794"/>
                    <a:pt x="407" y="18329"/>
                  </a:cubicBezTo>
                  <a:cubicBezTo>
                    <a:pt x="851" y="18864"/>
                    <a:pt x="1738" y="18864"/>
                    <a:pt x="3144" y="18008"/>
                  </a:cubicBezTo>
                  <a:cubicBezTo>
                    <a:pt x="4549" y="17153"/>
                    <a:pt x="6473" y="15442"/>
                    <a:pt x="7878" y="13517"/>
                  </a:cubicBezTo>
                  <a:cubicBezTo>
                    <a:pt x="9284" y="11592"/>
                    <a:pt x="10171" y="9454"/>
                    <a:pt x="10763" y="7529"/>
                  </a:cubicBezTo>
                  <a:cubicBezTo>
                    <a:pt x="11355" y="5604"/>
                    <a:pt x="11651" y="3893"/>
                    <a:pt x="11429" y="3038"/>
                  </a:cubicBezTo>
                  <a:cubicBezTo>
                    <a:pt x="11207" y="2182"/>
                    <a:pt x="10467" y="2182"/>
                    <a:pt x="9875" y="2610"/>
                  </a:cubicBezTo>
                  <a:cubicBezTo>
                    <a:pt x="9284" y="3038"/>
                    <a:pt x="8840" y="3893"/>
                    <a:pt x="8322" y="6032"/>
                  </a:cubicBezTo>
                  <a:cubicBezTo>
                    <a:pt x="7804" y="8171"/>
                    <a:pt x="7212" y="11592"/>
                    <a:pt x="6916" y="13838"/>
                  </a:cubicBezTo>
                  <a:cubicBezTo>
                    <a:pt x="6621" y="16083"/>
                    <a:pt x="6621" y="17153"/>
                    <a:pt x="6990" y="17901"/>
                  </a:cubicBezTo>
                  <a:cubicBezTo>
                    <a:pt x="7360" y="18650"/>
                    <a:pt x="8100" y="19078"/>
                    <a:pt x="9284" y="18757"/>
                  </a:cubicBezTo>
                  <a:cubicBezTo>
                    <a:pt x="10467" y="18436"/>
                    <a:pt x="12095" y="17367"/>
                    <a:pt x="13796" y="15121"/>
                  </a:cubicBezTo>
                  <a:cubicBezTo>
                    <a:pt x="15497" y="12876"/>
                    <a:pt x="17273" y="9454"/>
                    <a:pt x="18234" y="7101"/>
                  </a:cubicBezTo>
                  <a:cubicBezTo>
                    <a:pt x="19196" y="4749"/>
                    <a:pt x="19344" y="3466"/>
                    <a:pt x="19196" y="2396"/>
                  </a:cubicBezTo>
                  <a:cubicBezTo>
                    <a:pt x="19048" y="1327"/>
                    <a:pt x="18604" y="472"/>
                    <a:pt x="18012" y="151"/>
                  </a:cubicBezTo>
                  <a:cubicBezTo>
                    <a:pt x="17421" y="-170"/>
                    <a:pt x="16681" y="44"/>
                    <a:pt x="16015" y="579"/>
                  </a:cubicBezTo>
                  <a:cubicBezTo>
                    <a:pt x="15349" y="1113"/>
                    <a:pt x="14758" y="1969"/>
                    <a:pt x="14462" y="3038"/>
                  </a:cubicBezTo>
                  <a:cubicBezTo>
                    <a:pt x="14166" y="4107"/>
                    <a:pt x="14166" y="5390"/>
                    <a:pt x="14388" y="6460"/>
                  </a:cubicBezTo>
                  <a:cubicBezTo>
                    <a:pt x="14610" y="7529"/>
                    <a:pt x="15053" y="8384"/>
                    <a:pt x="16237" y="9775"/>
                  </a:cubicBezTo>
                  <a:cubicBezTo>
                    <a:pt x="17421" y="11165"/>
                    <a:pt x="19344" y="13089"/>
                    <a:pt x="20379" y="14693"/>
                  </a:cubicBezTo>
                  <a:cubicBezTo>
                    <a:pt x="21415" y="16297"/>
                    <a:pt x="21563" y="17580"/>
                    <a:pt x="21267" y="18543"/>
                  </a:cubicBezTo>
                  <a:cubicBezTo>
                    <a:pt x="20971" y="19505"/>
                    <a:pt x="20231" y="20147"/>
                    <a:pt x="19048" y="20575"/>
                  </a:cubicBezTo>
                  <a:cubicBezTo>
                    <a:pt x="17864" y="21002"/>
                    <a:pt x="16237" y="21216"/>
                    <a:pt x="1461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5114765" y="3942826"/>
              <a:ext cx="95528" cy="14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0976" fill="norm" stroke="1" extrusionOk="0">
                  <a:moveTo>
                    <a:pt x="12949" y="4950"/>
                  </a:moveTo>
                  <a:cubicBezTo>
                    <a:pt x="12010" y="3407"/>
                    <a:pt x="11071" y="1864"/>
                    <a:pt x="9427" y="1710"/>
                  </a:cubicBezTo>
                  <a:cubicBezTo>
                    <a:pt x="7784" y="1555"/>
                    <a:pt x="5436" y="2790"/>
                    <a:pt x="3558" y="5567"/>
                  </a:cubicBezTo>
                  <a:cubicBezTo>
                    <a:pt x="1679" y="8344"/>
                    <a:pt x="271" y="12664"/>
                    <a:pt x="36" y="15595"/>
                  </a:cubicBezTo>
                  <a:cubicBezTo>
                    <a:pt x="-199" y="18527"/>
                    <a:pt x="740" y="20070"/>
                    <a:pt x="2618" y="20687"/>
                  </a:cubicBezTo>
                  <a:cubicBezTo>
                    <a:pt x="4497" y="21304"/>
                    <a:pt x="7314" y="20995"/>
                    <a:pt x="10601" y="19144"/>
                  </a:cubicBezTo>
                  <a:cubicBezTo>
                    <a:pt x="13888" y="17293"/>
                    <a:pt x="17644" y="13898"/>
                    <a:pt x="19523" y="11275"/>
                  </a:cubicBezTo>
                  <a:cubicBezTo>
                    <a:pt x="21401" y="8653"/>
                    <a:pt x="21401" y="6801"/>
                    <a:pt x="20931" y="5104"/>
                  </a:cubicBezTo>
                  <a:cubicBezTo>
                    <a:pt x="20462" y="3407"/>
                    <a:pt x="19523" y="1864"/>
                    <a:pt x="17644" y="938"/>
                  </a:cubicBezTo>
                  <a:cubicBezTo>
                    <a:pt x="15766" y="13"/>
                    <a:pt x="12949" y="-296"/>
                    <a:pt x="11071" y="321"/>
                  </a:cubicBezTo>
                  <a:cubicBezTo>
                    <a:pt x="9192" y="938"/>
                    <a:pt x="8253" y="2481"/>
                    <a:pt x="7314" y="4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5271998" y="3703744"/>
              <a:ext cx="91636" cy="412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89" fill="norm" stroke="1" extrusionOk="0">
                  <a:moveTo>
                    <a:pt x="21253" y="2644"/>
                  </a:moveTo>
                  <a:cubicBezTo>
                    <a:pt x="20762" y="1873"/>
                    <a:pt x="20271" y="1101"/>
                    <a:pt x="18798" y="605"/>
                  </a:cubicBezTo>
                  <a:cubicBezTo>
                    <a:pt x="17326" y="109"/>
                    <a:pt x="14871" y="-111"/>
                    <a:pt x="12417" y="54"/>
                  </a:cubicBezTo>
                  <a:cubicBezTo>
                    <a:pt x="9962" y="220"/>
                    <a:pt x="7508" y="771"/>
                    <a:pt x="5298" y="2313"/>
                  </a:cubicBezTo>
                  <a:cubicBezTo>
                    <a:pt x="3089" y="3856"/>
                    <a:pt x="1126" y="6391"/>
                    <a:pt x="389" y="9367"/>
                  </a:cubicBezTo>
                  <a:cubicBezTo>
                    <a:pt x="-347" y="12342"/>
                    <a:pt x="144" y="15758"/>
                    <a:pt x="389" y="17852"/>
                  </a:cubicBezTo>
                  <a:cubicBezTo>
                    <a:pt x="635" y="19946"/>
                    <a:pt x="635" y="20718"/>
                    <a:pt x="635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5223933" y="3919628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5700183" y="3702937"/>
              <a:ext cx="125555" cy="42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36" fill="norm" stroke="1" extrusionOk="0">
                  <a:moveTo>
                    <a:pt x="15120" y="8060"/>
                  </a:moveTo>
                  <a:cubicBezTo>
                    <a:pt x="17280" y="6349"/>
                    <a:pt x="19440" y="4638"/>
                    <a:pt x="20520" y="3301"/>
                  </a:cubicBezTo>
                  <a:cubicBezTo>
                    <a:pt x="21600" y="1965"/>
                    <a:pt x="21600" y="1002"/>
                    <a:pt x="20700" y="468"/>
                  </a:cubicBezTo>
                  <a:cubicBezTo>
                    <a:pt x="19800" y="-67"/>
                    <a:pt x="18000" y="-174"/>
                    <a:pt x="15480" y="307"/>
                  </a:cubicBezTo>
                  <a:cubicBezTo>
                    <a:pt x="12960" y="788"/>
                    <a:pt x="9720" y="1858"/>
                    <a:pt x="7740" y="4371"/>
                  </a:cubicBezTo>
                  <a:cubicBezTo>
                    <a:pt x="5760" y="6883"/>
                    <a:pt x="5040" y="10840"/>
                    <a:pt x="4680" y="13674"/>
                  </a:cubicBezTo>
                  <a:cubicBezTo>
                    <a:pt x="4320" y="16507"/>
                    <a:pt x="4320" y="18218"/>
                    <a:pt x="4320" y="19394"/>
                  </a:cubicBezTo>
                  <a:cubicBezTo>
                    <a:pt x="4320" y="20571"/>
                    <a:pt x="4320" y="21212"/>
                    <a:pt x="3600" y="21319"/>
                  </a:cubicBezTo>
                  <a:cubicBezTo>
                    <a:pt x="2880" y="21426"/>
                    <a:pt x="1440" y="20998"/>
                    <a:pt x="0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5643033" y="3957728"/>
              <a:ext cx="241301" cy="151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fill="norm" stroke="1" extrusionOk="0">
                  <a:moveTo>
                    <a:pt x="0" y="5326"/>
                  </a:moveTo>
                  <a:cubicBezTo>
                    <a:pt x="0" y="3847"/>
                    <a:pt x="0" y="2367"/>
                    <a:pt x="474" y="1479"/>
                  </a:cubicBezTo>
                  <a:cubicBezTo>
                    <a:pt x="947" y="592"/>
                    <a:pt x="1895" y="296"/>
                    <a:pt x="3789" y="296"/>
                  </a:cubicBezTo>
                  <a:cubicBezTo>
                    <a:pt x="5684" y="296"/>
                    <a:pt x="8526" y="592"/>
                    <a:pt x="10516" y="2219"/>
                  </a:cubicBezTo>
                  <a:cubicBezTo>
                    <a:pt x="12505" y="3847"/>
                    <a:pt x="13642" y="6805"/>
                    <a:pt x="14211" y="9173"/>
                  </a:cubicBezTo>
                  <a:cubicBezTo>
                    <a:pt x="14779" y="11540"/>
                    <a:pt x="14779" y="13315"/>
                    <a:pt x="14684" y="15534"/>
                  </a:cubicBezTo>
                  <a:cubicBezTo>
                    <a:pt x="14589" y="17753"/>
                    <a:pt x="14400" y="20416"/>
                    <a:pt x="14211" y="21008"/>
                  </a:cubicBezTo>
                  <a:cubicBezTo>
                    <a:pt x="14021" y="21600"/>
                    <a:pt x="13832" y="20121"/>
                    <a:pt x="14021" y="17310"/>
                  </a:cubicBezTo>
                  <a:cubicBezTo>
                    <a:pt x="14211" y="14499"/>
                    <a:pt x="14779" y="10356"/>
                    <a:pt x="16105" y="7249"/>
                  </a:cubicBezTo>
                  <a:cubicBezTo>
                    <a:pt x="17432" y="4142"/>
                    <a:pt x="19516" y="20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5918199" y="3930452"/>
              <a:ext cx="232835" cy="174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6" fill="norm" stroke="1" extrusionOk="0">
                  <a:moveTo>
                    <a:pt x="982" y="10136"/>
                  </a:moveTo>
                  <a:cubicBezTo>
                    <a:pt x="2749" y="8865"/>
                    <a:pt x="4516" y="7595"/>
                    <a:pt x="5793" y="6451"/>
                  </a:cubicBezTo>
                  <a:cubicBezTo>
                    <a:pt x="7069" y="5308"/>
                    <a:pt x="7855" y="4291"/>
                    <a:pt x="8247" y="3148"/>
                  </a:cubicBezTo>
                  <a:cubicBezTo>
                    <a:pt x="8640" y="2004"/>
                    <a:pt x="8640" y="733"/>
                    <a:pt x="8149" y="225"/>
                  </a:cubicBezTo>
                  <a:cubicBezTo>
                    <a:pt x="7658" y="-283"/>
                    <a:pt x="6676" y="-29"/>
                    <a:pt x="5302" y="2004"/>
                  </a:cubicBezTo>
                  <a:cubicBezTo>
                    <a:pt x="3927" y="4037"/>
                    <a:pt x="2160" y="7849"/>
                    <a:pt x="1178" y="10644"/>
                  </a:cubicBezTo>
                  <a:cubicBezTo>
                    <a:pt x="196" y="13439"/>
                    <a:pt x="0" y="15218"/>
                    <a:pt x="0" y="16743"/>
                  </a:cubicBezTo>
                  <a:cubicBezTo>
                    <a:pt x="0" y="18268"/>
                    <a:pt x="196" y="19538"/>
                    <a:pt x="1276" y="20301"/>
                  </a:cubicBezTo>
                  <a:cubicBezTo>
                    <a:pt x="2356" y="21063"/>
                    <a:pt x="4320" y="21317"/>
                    <a:pt x="6971" y="20046"/>
                  </a:cubicBezTo>
                  <a:cubicBezTo>
                    <a:pt x="9622" y="18776"/>
                    <a:pt x="12960" y="15981"/>
                    <a:pt x="15120" y="13439"/>
                  </a:cubicBezTo>
                  <a:cubicBezTo>
                    <a:pt x="17280" y="10898"/>
                    <a:pt x="18262" y="8611"/>
                    <a:pt x="18753" y="6705"/>
                  </a:cubicBezTo>
                  <a:cubicBezTo>
                    <a:pt x="19244" y="4799"/>
                    <a:pt x="19244" y="3275"/>
                    <a:pt x="18753" y="2639"/>
                  </a:cubicBezTo>
                  <a:cubicBezTo>
                    <a:pt x="18262" y="2004"/>
                    <a:pt x="17280" y="2258"/>
                    <a:pt x="16298" y="3529"/>
                  </a:cubicBezTo>
                  <a:cubicBezTo>
                    <a:pt x="15316" y="4799"/>
                    <a:pt x="14335" y="7086"/>
                    <a:pt x="13647" y="9882"/>
                  </a:cubicBezTo>
                  <a:cubicBezTo>
                    <a:pt x="12960" y="12677"/>
                    <a:pt x="12567" y="15981"/>
                    <a:pt x="12862" y="17886"/>
                  </a:cubicBezTo>
                  <a:cubicBezTo>
                    <a:pt x="13156" y="19792"/>
                    <a:pt x="14138" y="20301"/>
                    <a:pt x="15709" y="20301"/>
                  </a:cubicBezTo>
                  <a:cubicBezTo>
                    <a:pt x="17280" y="20301"/>
                    <a:pt x="19440" y="19792"/>
                    <a:pt x="21600" y="19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6184004" y="3750610"/>
              <a:ext cx="176588" cy="351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51" fill="norm" stroke="1" extrusionOk="0">
                  <a:moveTo>
                    <a:pt x="15100" y="15372"/>
                  </a:moveTo>
                  <a:cubicBezTo>
                    <a:pt x="12051" y="14984"/>
                    <a:pt x="9001" y="14596"/>
                    <a:pt x="6460" y="14984"/>
                  </a:cubicBezTo>
                  <a:cubicBezTo>
                    <a:pt x="3919" y="15372"/>
                    <a:pt x="1886" y="16536"/>
                    <a:pt x="869" y="17571"/>
                  </a:cubicBezTo>
                  <a:cubicBezTo>
                    <a:pt x="-147" y="18605"/>
                    <a:pt x="-147" y="19511"/>
                    <a:pt x="234" y="20222"/>
                  </a:cubicBezTo>
                  <a:cubicBezTo>
                    <a:pt x="615" y="20934"/>
                    <a:pt x="1378" y="21451"/>
                    <a:pt x="2902" y="21451"/>
                  </a:cubicBezTo>
                  <a:cubicBezTo>
                    <a:pt x="4427" y="21451"/>
                    <a:pt x="6714" y="20934"/>
                    <a:pt x="9382" y="19382"/>
                  </a:cubicBezTo>
                  <a:cubicBezTo>
                    <a:pt x="12051" y="17829"/>
                    <a:pt x="15100" y="15243"/>
                    <a:pt x="17260" y="12138"/>
                  </a:cubicBezTo>
                  <a:cubicBezTo>
                    <a:pt x="19420" y="9034"/>
                    <a:pt x="20691" y="5413"/>
                    <a:pt x="21072" y="3214"/>
                  </a:cubicBezTo>
                  <a:cubicBezTo>
                    <a:pt x="21453" y="1015"/>
                    <a:pt x="20945" y="239"/>
                    <a:pt x="20055" y="45"/>
                  </a:cubicBezTo>
                  <a:cubicBezTo>
                    <a:pt x="19166" y="-149"/>
                    <a:pt x="17895" y="239"/>
                    <a:pt x="16625" y="1985"/>
                  </a:cubicBezTo>
                  <a:cubicBezTo>
                    <a:pt x="15354" y="3731"/>
                    <a:pt x="14084" y="6835"/>
                    <a:pt x="13321" y="9940"/>
                  </a:cubicBezTo>
                  <a:cubicBezTo>
                    <a:pt x="12559" y="13044"/>
                    <a:pt x="12305" y="16148"/>
                    <a:pt x="12559" y="18023"/>
                  </a:cubicBezTo>
                  <a:cubicBezTo>
                    <a:pt x="12813" y="19899"/>
                    <a:pt x="13575" y="20546"/>
                    <a:pt x="14338" y="21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6347354" y="3951378"/>
              <a:ext cx="71731" cy="135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3" h="21318" fill="norm" stroke="1" extrusionOk="0">
                  <a:moveTo>
                    <a:pt x="16350" y="0"/>
                  </a:moveTo>
                  <a:cubicBezTo>
                    <a:pt x="11550" y="1994"/>
                    <a:pt x="6750" y="3988"/>
                    <a:pt x="3750" y="7145"/>
                  </a:cubicBezTo>
                  <a:cubicBezTo>
                    <a:pt x="750" y="10302"/>
                    <a:pt x="-450" y="14622"/>
                    <a:pt x="150" y="17446"/>
                  </a:cubicBezTo>
                  <a:cubicBezTo>
                    <a:pt x="750" y="20271"/>
                    <a:pt x="3150" y="21600"/>
                    <a:pt x="7050" y="21268"/>
                  </a:cubicBezTo>
                  <a:cubicBezTo>
                    <a:pt x="10950" y="20935"/>
                    <a:pt x="16350" y="18942"/>
                    <a:pt x="18750" y="15951"/>
                  </a:cubicBezTo>
                  <a:cubicBezTo>
                    <a:pt x="21150" y="12960"/>
                    <a:pt x="20550" y="8972"/>
                    <a:pt x="18750" y="6480"/>
                  </a:cubicBezTo>
                  <a:cubicBezTo>
                    <a:pt x="16950" y="3988"/>
                    <a:pt x="13950" y="2991"/>
                    <a:pt x="10950" y="1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6443133" y="3941765"/>
              <a:ext cx="210771" cy="16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71" fill="norm" stroke="1" extrusionOk="0">
                  <a:moveTo>
                    <a:pt x="0" y="2957"/>
                  </a:moveTo>
                  <a:cubicBezTo>
                    <a:pt x="864" y="3798"/>
                    <a:pt x="1728" y="4640"/>
                    <a:pt x="2160" y="5762"/>
                  </a:cubicBezTo>
                  <a:cubicBezTo>
                    <a:pt x="2592" y="6884"/>
                    <a:pt x="2592" y="8287"/>
                    <a:pt x="2376" y="10390"/>
                  </a:cubicBezTo>
                  <a:cubicBezTo>
                    <a:pt x="2160" y="12494"/>
                    <a:pt x="1728" y="15300"/>
                    <a:pt x="1620" y="15720"/>
                  </a:cubicBezTo>
                  <a:cubicBezTo>
                    <a:pt x="1512" y="16141"/>
                    <a:pt x="1728" y="14177"/>
                    <a:pt x="2484" y="11513"/>
                  </a:cubicBezTo>
                  <a:cubicBezTo>
                    <a:pt x="3240" y="8848"/>
                    <a:pt x="4536" y="5481"/>
                    <a:pt x="5724" y="3237"/>
                  </a:cubicBezTo>
                  <a:cubicBezTo>
                    <a:pt x="6912" y="993"/>
                    <a:pt x="7992" y="-129"/>
                    <a:pt x="8748" y="11"/>
                  </a:cubicBezTo>
                  <a:cubicBezTo>
                    <a:pt x="9504" y="152"/>
                    <a:pt x="9936" y="1554"/>
                    <a:pt x="10260" y="3518"/>
                  </a:cubicBezTo>
                  <a:cubicBezTo>
                    <a:pt x="10584" y="5481"/>
                    <a:pt x="10800" y="8006"/>
                    <a:pt x="11232" y="8567"/>
                  </a:cubicBezTo>
                  <a:cubicBezTo>
                    <a:pt x="11664" y="9128"/>
                    <a:pt x="12312" y="7726"/>
                    <a:pt x="13068" y="6463"/>
                  </a:cubicBezTo>
                  <a:cubicBezTo>
                    <a:pt x="13824" y="5201"/>
                    <a:pt x="14688" y="4079"/>
                    <a:pt x="15552" y="3097"/>
                  </a:cubicBezTo>
                  <a:cubicBezTo>
                    <a:pt x="16416" y="2115"/>
                    <a:pt x="17280" y="1274"/>
                    <a:pt x="18144" y="1274"/>
                  </a:cubicBezTo>
                  <a:cubicBezTo>
                    <a:pt x="19008" y="1274"/>
                    <a:pt x="19872" y="2115"/>
                    <a:pt x="20520" y="5061"/>
                  </a:cubicBezTo>
                  <a:cubicBezTo>
                    <a:pt x="21168" y="8006"/>
                    <a:pt x="21600" y="13055"/>
                    <a:pt x="21492" y="16141"/>
                  </a:cubicBezTo>
                  <a:cubicBezTo>
                    <a:pt x="21384" y="19227"/>
                    <a:pt x="20736" y="20349"/>
                    <a:pt x="20088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448733" y="4947197"/>
              <a:ext cx="172914" cy="401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547" fill="norm" stroke="1" extrusionOk="0">
                  <a:moveTo>
                    <a:pt x="0" y="2789"/>
                  </a:moveTo>
                  <a:cubicBezTo>
                    <a:pt x="0" y="2221"/>
                    <a:pt x="0" y="1652"/>
                    <a:pt x="1301" y="1084"/>
                  </a:cubicBezTo>
                  <a:cubicBezTo>
                    <a:pt x="2602" y="515"/>
                    <a:pt x="5205" y="-53"/>
                    <a:pt x="7677" y="4"/>
                  </a:cubicBezTo>
                  <a:cubicBezTo>
                    <a:pt x="10149" y="61"/>
                    <a:pt x="12492" y="743"/>
                    <a:pt x="13793" y="1766"/>
                  </a:cubicBezTo>
                  <a:cubicBezTo>
                    <a:pt x="15094" y="2789"/>
                    <a:pt x="15354" y="4153"/>
                    <a:pt x="14704" y="5461"/>
                  </a:cubicBezTo>
                  <a:cubicBezTo>
                    <a:pt x="14053" y="6768"/>
                    <a:pt x="12492" y="8019"/>
                    <a:pt x="11190" y="9099"/>
                  </a:cubicBezTo>
                  <a:cubicBezTo>
                    <a:pt x="9889" y="10179"/>
                    <a:pt x="8848" y="11088"/>
                    <a:pt x="8978" y="11713"/>
                  </a:cubicBezTo>
                  <a:cubicBezTo>
                    <a:pt x="9108" y="12339"/>
                    <a:pt x="10410" y="12680"/>
                    <a:pt x="12231" y="13134"/>
                  </a:cubicBezTo>
                  <a:cubicBezTo>
                    <a:pt x="14053" y="13589"/>
                    <a:pt x="16395" y="14158"/>
                    <a:pt x="17957" y="14726"/>
                  </a:cubicBezTo>
                  <a:cubicBezTo>
                    <a:pt x="19518" y="15294"/>
                    <a:pt x="20299" y="15863"/>
                    <a:pt x="20819" y="16602"/>
                  </a:cubicBezTo>
                  <a:cubicBezTo>
                    <a:pt x="21340" y="17341"/>
                    <a:pt x="21600" y="18250"/>
                    <a:pt x="20429" y="19103"/>
                  </a:cubicBezTo>
                  <a:cubicBezTo>
                    <a:pt x="19258" y="19955"/>
                    <a:pt x="16655" y="20751"/>
                    <a:pt x="14704" y="21149"/>
                  </a:cubicBezTo>
                  <a:cubicBezTo>
                    <a:pt x="12752" y="21547"/>
                    <a:pt x="11451" y="21547"/>
                    <a:pt x="10149" y="21547"/>
                  </a:cubicBezTo>
                  <a:cubicBezTo>
                    <a:pt x="8848" y="21547"/>
                    <a:pt x="7547" y="21547"/>
                    <a:pt x="7027" y="20979"/>
                  </a:cubicBezTo>
                  <a:cubicBezTo>
                    <a:pt x="6506" y="20410"/>
                    <a:pt x="6766" y="19273"/>
                    <a:pt x="7027" y="18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734483" y="5246778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1172633" y="5099085"/>
              <a:ext cx="151221" cy="455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319" fill="norm" stroke="1" extrusionOk="0">
                  <a:moveTo>
                    <a:pt x="0" y="7211"/>
                  </a:moveTo>
                  <a:cubicBezTo>
                    <a:pt x="1479" y="10184"/>
                    <a:pt x="2959" y="13156"/>
                    <a:pt x="3847" y="15336"/>
                  </a:cubicBezTo>
                  <a:cubicBezTo>
                    <a:pt x="4734" y="17516"/>
                    <a:pt x="5030" y="18903"/>
                    <a:pt x="5178" y="19894"/>
                  </a:cubicBezTo>
                  <a:cubicBezTo>
                    <a:pt x="5326" y="20885"/>
                    <a:pt x="5326" y="21479"/>
                    <a:pt x="5030" y="21281"/>
                  </a:cubicBezTo>
                  <a:cubicBezTo>
                    <a:pt x="4734" y="21083"/>
                    <a:pt x="4142" y="20092"/>
                    <a:pt x="3551" y="17714"/>
                  </a:cubicBezTo>
                  <a:cubicBezTo>
                    <a:pt x="2959" y="15336"/>
                    <a:pt x="2367" y="11571"/>
                    <a:pt x="2219" y="8697"/>
                  </a:cubicBezTo>
                  <a:cubicBezTo>
                    <a:pt x="2071" y="5824"/>
                    <a:pt x="2367" y="3842"/>
                    <a:pt x="2959" y="2554"/>
                  </a:cubicBezTo>
                  <a:cubicBezTo>
                    <a:pt x="3551" y="1266"/>
                    <a:pt x="4438" y="672"/>
                    <a:pt x="5622" y="325"/>
                  </a:cubicBezTo>
                  <a:cubicBezTo>
                    <a:pt x="6805" y="-22"/>
                    <a:pt x="8285" y="-121"/>
                    <a:pt x="10504" y="176"/>
                  </a:cubicBezTo>
                  <a:cubicBezTo>
                    <a:pt x="12723" y="473"/>
                    <a:pt x="15682" y="1167"/>
                    <a:pt x="17901" y="2009"/>
                  </a:cubicBezTo>
                  <a:cubicBezTo>
                    <a:pt x="20121" y="2851"/>
                    <a:pt x="21600" y="3842"/>
                    <a:pt x="21008" y="4833"/>
                  </a:cubicBezTo>
                  <a:cubicBezTo>
                    <a:pt x="20416" y="5824"/>
                    <a:pt x="17753" y="6815"/>
                    <a:pt x="15534" y="7360"/>
                  </a:cubicBezTo>
                  <a:cubicBezTo>
                    <a:pt x="13315" y="7905"/>
                    <a:pt x="11540" y="8004"/>
                    <a:pt x="10060" y="7905"/>
                  </a:cubicBezTo>
                  <a:cubicBezTo>
                    <a:pt x="8581" y="7806"/>
                    <a:pt x="7397" y="7508"/>
                    <a:pt x="6214" y="7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1420283" y="5176928"/>
              <a:ext cx="101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5300"/>
                    <a:pt x="9900" y="9000"/>
                    <a:pt x="13500" y="5400"/>
                  </a:cubicBezTo>
                  <a:cubicBezTo>
                    <a:pt x="17100" y="1800"/>
                    <a:pt x="1935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1572683" y="4883810"/>
              <a:ext cx="685801" cy="346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11773"/>
                  </a:moveTo>
                  <a:cubicBezTo>
                    <a:pt x="733" y="14636"/>
                    <a:pt x="1467" y="17498"/>
                    <a:pt x="1933" y="19190"/>
                  </a:cubicBezTo>
                  <a:cubicBezTo>
                    <a:pt x="2400" y="20882"/>
                    <a:pt x="2600" y="21402"/>
                    <a:pt x="2767" y="21272"/>
                  </a:cubicBezTo>
                  <a:cubicBezTo>
                    <a:pt x="2933" y="21142"/>
                    <a:pt x="3067" y="20361"/>
                    <a:pt x="3233" y="18669"/>
                  </a:cubicBezTo>
                  <a:cubicBezTo>
                    <a:pt x="3400" y="16978"/>
                    <a:pt x="3600" y="14375"/>
                    <a:pt x="3800" y="12749"/>
                  </a:cubicBezTo>
                  <a:cubicBezTo>
                    <a:pt x="4000" y="11122"/>
                    <a:pt x="4200" y="10472"/>
                    <a:pt x="4400" y="10472"/>
                  </a:cubicBezTo>
                  <a:cubicBezTo>
                    <a:pt x="4600" y="10472"/>
                    <a:pt x="4800" y="11122"/>
                    <a:pt x="5033" y="11643"/>
                  </a:cubicBezTo>
                  <a:cubicBezTo>
                    <a:pt x="5267" y="12163"/>
                    <a:pt x="5533" y="12554"/>
                    <a:pt x="5833" y="12944"/>
                  </a:cubicBezTo>
                  <a:cubicBezTo>
                    <a:pt x="6133" y="13335"/>
                    <a:pt x="6467" y="13725"/>
                    <a:pt x="6700" y="13400"/>
                  </a:cubicBezTo>
                  <a:cubicBezTo>
                    <a:pt x="6933" y="13074"/>
                    <a:pt x="7067" y="12033"/>
                    <a:pt x="6967" y="11513"/>
                  </a:cubicBezTo>
                  <a:cubicBezTo>
                    <a:pt x="6867" y="10992"/>
                    <a:pt x="6533" y="10992"/>
                    <a:pt x="6167" y="11643"/>
                  </a:cubicBezTo>
                  <a:cubicBezTo>
                    <a:pt x="5800" y="12294"/>
                    <a:pt x="5400" y="13595"/>
                    <a:pt x="5133" y="14961"/>
                  </a:cubicBezTo>
                  <a:cubicBezTo>
                    <a:pt x="4867" y="16327"/>
                    <a:pt x="4733" y="17759"/>
                    <a:pt x="4767" y="18735"/>
                  </a:cubicBezTo>
                  <a:cubicBezTo>
                    <a:pt x="4800" y="19710"/>
                    <a:pt x="5000" y="20231"/>
                    <a:pt x="5233" y="20231"/>
                  </a:cubicBezTo>
                  <a:cubicBezTo>
                    <a:pt x="5467" y="20231"/>
                    <a:pt x="5733" y="19710"/>
                    <a:pt x="5933" y="19060"/>
                  </a:cubicBezTo>
                  <a:cubicBezTo>
                    <a:pt x="6133" y="18409"/>
                    <a:pt x="6267" y="17629"/>
                    <a:pt x="6433" y="16653"/>
                  </a:cubicBezTo>
                  <a:cubicBezTo>
                    <a:pt x="6600" y="15677"/>
                    <a:pt x="6800" y="14506"/>
                    <a:pt x="6933" y="14310"/>
                  </a:cubicBezTo>
                  <a:cubicBezTo>
                    <a:pt x="7067" y="14115"/>
                    <a:pt x="7133" y="14896"/>
                    <a:pt x="7167" y="15612"/>
                  </a:cubicBezTo>
                  <a:cubicBezTo>
                    <a:pt x="7200" y="16327"/>
                    <a:pt x="7200" y="16978"/>
                    <a:pt x="7267" y="17629"/>
                  </a:cubicBezTo>
                  <a:cubicBezTo>
                    <a:pt x="7333" y="18279"/>
                    <a:pt x="7467" y="18930"/>
                    <a:pt x="7700" y="19125"/>
                  </a:cubicBezTo>
                  <a:cubicBezTo>
                    <a:pt x="7933" y="19320"/>
                    <a:pt x="8267" y="19060"/>
                    <a:pt x="8700" y="17629"/>
                  </a:cubicBezTo>
                  <a:cubicBezTo>
                    <a:pt x="9133" y="16197"/>
                    <a:pt x="9667" y="13595"/>
                    <a:pt x="10100" y="10862"/>
                  </a:cubicBezTo>
                  <a:cubicBezTo>
                    <a:pt x="10533" y="8130"/>
                    <a:pt x="10867" y="5267"/>
                    <a:pt x="11067" y="3315"/>
                  </a:cubicBezTo>
                  <a:cubicBezTo>
                    <a:pt x="11267" y="1363"/>
                    <a:pt x="11333" y="322"/>
                    <a:pt x="11267" y="62"/>
                  </a:cubicBezTo>
                  <a:cubicBezTo>
                    <a:pt x="11200" y="-198"/>
                    <a:pt x="11000" y="322"/>
                    <a:pt x="10733" y="2209"/>
                  </a:cubicBezTo>
                  <a:cubicBezTo>
                    <a:pt x="10467" y="4096"/>
                    <a:pt x="10133" y="7349"/>
                    <a:pt x="9933" y="10407"/>
                  </a:cubicBezTo>
                  <a:cubicBezTo>
                    <a:pt x="9733" y="13465"/>
                    <a:pt x="9667" y="16327"/>
                    <a:pt x="9733" y="18084"/>
                  </a:cubicBezTo>
                  <a:cubicBezTo>
                    <a:pt x="9800" y="19841"/>
                    <a:pt x="10000" y="20491"/>
                    <a:pt x="10233" y="20556"/>
                  </a:cubicBezTo>
                  <a:cubicBezTo>
                    <a:pt x="10467" y="20621"/>
                    <a:pt x="10733" y="20101"/>
                    <a:pt x="11033" y="19190"/>
                  </a:cubicBezTo>
                  <a:cubicBezTo>
                    <a:pt x="11333" y="18279"/>
                    <a:pt x="11667" y="16978"/>
                    <a:pt x="11900" y="16002"/>
                  </a:cubicBezTo>
                  <a:cubicBezTo>
                    <a:pt x="12133" y="15026"/>
                    <a:pt x="12267" y="14375"/>
                    <a:pt x="12267" y="14441"/>
                  </a:cubicBezTo>
                  <a:cubicBezTo>
                    <a:pt x="12267" y="14506"/>
                    <a:pt x="12133" y="15286"/>
                    <a:pt x="12067" y="16067"/>
                  </a:cubicBezTo>
                  <a:cubicBezTo>
                    <a:pt x="12000" y="16848"/>
                    <a:pt x="12000" y="17629"/>
                    <a:pt x="12067" y="18344"/>
                  </a:cubicBezTo>
                  <a:cubicBezTo>
                    <a:pt x="12133" y="19060"/>
                    <a:pt x="12267" y="19710"/>
                    <a:pt x="12467" y="19775"/>
                  </a:cubicBezTo>
                  <a:cubicBezTo>
                    <a:pt x="12667" y="19841"/>
                    <a:pt x="12933" y="19320"/>
                    <a:pt x="13233" y="18344"/>
                  </a:cubicBezTo>
                  <a:cubicBezTo>
                    <a:pt x="13533" y="17368"/>
                    <a:pt x="13867" y="15937"/>
                    <a:pt x="14100" y="14896"/>
                  </a:cubicBezTo>
                  <a:cubicBezTo>
                    <a:pt x="14333" y="13855"/>
                    <a:pt x="14467" y="13204"/>
                    <a:pt x="14533" y="13204"/>
                  </a:cubicBezTo>
                  <a:cubicBezTo>
                    <a:pt x="14600" y="13204"/>
                    <a:pt x="14600" y="13855"/>
                    <a:pt x="14633" y="14506"/>
                  </a:cubicBezTo>
                  <a:cubicBezTo>
                    <a:pt x="14667" y="15156"/>
                    <a:pt x="14733" y="15807"/>
                    <a:pt x="14900" y="16457"/>
                  </a:cubicBezTo>
                  <a:cubicBezTo>
                    <a:pt x="15067" y="17108"/>
                    <a:pt x="15333" y="17759"/>
                    <a:pt x="15633" y="18019"/>
                  </a:cubicBezTo>
                  <a:cubicBezTo>
                    <a:pt x="15933" y="18279"/>
                    <a:pt x="16267" y="18149"/>
                    <a:pt x="16667" y="17563"/>
                  </a:cubicBezTo>
                  <a:cubicBezTo>
                    <a:pt x="17067" y="16978"/>
                    <a:pt x="17533" y="15937"/>
                    <a:pt x="17867" y="15091"/>
                  </a:cubicBezTo>
                  <a:cubicBezTo>
                    <a:pt x="18200" y="14245"/>
                    <a:pt x="18400" y="13595"/>
                    <a:pt x="18533" y="12944"/>
                  </a:cubicBezTo>
                  <a:cubicBezTo>
                    <a:pt x="18667" y="12294"/>
                    <a:pt x="18733" y="11643"/>
                    <a:pt x="18600" y="11383"/>
                  </a:cubicBezTo>
                  <a:cubicBezTo>
                    <a:pt x="18467" y="11122"/>
                    <a:pt x="18133" y="11253"/>
                    <a:pt x="17833" y="12163"/>
                  </a:cubicBezTo>
                  <a:cubicBezTo>
                    <a:pt x="17533" y="13074"/>
                    <a:pt x="17267" y="14766"/>
                    <a:pt x="17167" y="15937"/>
                  </a:cubicBezTo>
                  <a:cubicBezTo>
                    <a:pt x="17067" y="17108"/>
                    <a:pt x="17133" y="17759"/>
                    <a:pt x="17367" y="18084"/>
                  </a:cubicBezTo>
                  <a:cubicBezTo>
                    <a:pt x="17600" y="18409"/>
                    <a:pt x="18000" y="18409"/>
                    <a:pt x="18733" y="18149"/>
                  </a:cubicBezTo>
                  <a:cubicBezTo>
                    <a:pt x="19467" y="17889"/>
                    <a:pt x="20533" y="17368"/>
                    <a:pt x="21600" y="16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2607733" y="5081678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2645833" y="5189628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3426883" y="4800815"/>
              <a:ext cx="145107" cy="516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43" fill="norm" stroke="1" extrusionOk="0">
                  <a:moveTo>
                    <a:pt x="0" y="8226"/>
                  </a:moveTo>
                  <a:cubicBezTo>
                    <a:pt x="1252" y="10685"/>
                    <a:pt x="2504" y="13144"/>
                    <a:pt x="3287" y="15075"/>
                  </a:cubicBezTo>
                  <a:cubicBezTo>
                    <a:pt x="4070" y="17007"/>
                    <a:pt x="4383" y="18412"/>
                    <a:pt x="4383" y="19509"/>
                  </a:cubicBezTo>
                  <a:cubicBezTo>
                    <a:pt x="4383" y="20607"/>
                    <a:pt x="4070" y="21397"/>
                    <a:pt x="3913" y="21441"/>
                  </a:cubicBezTo>
                  <a:cubicBezTo>
                    <a:pt x="3757" y="21485"/>
                    <a:pt x="3757" y="20783"/>
                    <a:pt x="3913" y="19070"/>
                  </a:cubicBezTo>
                  <a:cubicBezTo>
                    <a:pt x="4070" y="17358"/>
                    <a:pt x="4383" y="14636"/>
                    <a:pt x="4539" y="11958"/>
                  </a:cubicBezTo>
                  <a:cubicBezTo>
                    <a:pt x="4696" y="9280"/>
                    <a:pt x="4696" y="6646"/>
                    <a:pt x="4696" y="4846"/>
                  </a:cubicBezTo>
                  <a:cubicBezTo>
                    <a:pt x="4696" y="3046"/>
                    <a:pt x="4696" y="2080"/>
                    <a:pt x="5165" y="1422"/>
                  </a:cubicBezTo>
                  <a:cubicBezTo>
                    <a:pt x="5635" y="763"/>
                    <a:pt x="6574" y="412"/>
                    <a:pt x="7826" y="192"/>
                  </a:cubicBezTo>
                  <a:cubicBezTo>
                    <a:pt x="9078" y="-27"/>
                    <a:pt x="10643" y="-115"/>
                    <a:pt x="12678" y="236"/>
                  </a:cubicBezTo>
                  <a:cubicBezTo>
                    <a:pt x="14713" y="587"/>
                    <a:pt x="17217" y="1378"/>
                    <a:pt x="18939" y="2431"/>
                  </a:cubicBezTo>
                  <a:cubicBezTo>
                    <a:pt x="20661" y="3485"/>
                    <a:pt x="21600" y="4802"/>
                    <a:pt x="21443" y="5900"/>
                  </a:cubicBezTo>
                  <a:cubicBezTo>
                    <a:pt x="21287" y="6997"/>
                    <a:pt x="20035" y="7875"/>
                    <a:pt x="17061" y="8446"/>
                  </a:cubicBezTo>
                  <a:cubicBezTo>
                    <a:pt x="14087" y="9017"/>
                    <a:pt x="9391" y="9280"/>
                    <a:pt x="6261" y="9412"/>
                  </a:cubicBezTo>
                  <a:cubicBezTo>
                    <a:pt x="3130" y="9544"/>
                    <a:pt x="1565" y="9544"/>
                    <a:pt x="1878" y="9587"/>
                  </a:cubicBezTo>
                  <a:cubicBezTo>
                    <a:pt x="2191" y="9631"/>
                    <a:pt x="4383" y="9719"/>
                    <a:pt x="6574" y="9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3534833" y="5043578"/>
              <a:ext cx="152401" cy="207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5891"/>
                  </a:moveTo>
                  <a:cubicBezTo>
                    <a:pt x="0" y="4582"/>
                    <a:pt x="0" y="3273"/>
                    <a:pt x="750" y="2727"/>
                  </a:cubicBezTo>
                  <a:cubicBezTo>
                    <a:pt x="1500" y="2182"/>
                    <a:pt x="3000" y="2400"/>
                    <a:pt x="5250" y="4145"/>
                  </a:cubicBezTo>
                  <a:cubicBezTo>
                    <a:pt x="7500" y="5891"/>
                    <a:pt x="10500" y="9164"/>
                    <a:pt x="11850" y="12109"/>
                  </a:cubicBezTo>
                  <a:cubicBezTo>
                    <a:pt x="13200" y="15055"/>
                    <a:pt x="12900" y="17673"/>
                    <a:pt x="12150" y="19309"/>
                  </a:cubicBezTo>
                  <a:cubicBezTo>
                    <a:pt x="11400" y="20945"/>
                    <a:pt x="10200" y="21600"/>
                    <a:pt x="9300" y="21382"/>
                  </a:cubicBezTo>
                  <a:cubicBezTo>
                    <a:pt x="8400" y="21164"/>
                    <a:pt x="7800" y="20073"/>
                    <a:pt x="7950" y="17345"/>
                  </a:cubicBezTo>
                  <a:cubicBezTo>
                    <a:pt x="8100" y="14618"/>
                    <a:pt x="9000" y="10255"/>
                    <a:pt x="11400" y="7091"/>
                  </a:cubicBezTo>
                  <a:cubicBezTo>
                    <a:pt x="13800" y="3927"/>
                    <a:pt x="1770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3944237" y="4877204"/>
              <a:ext cx="136697" cy="412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263" fill="norm" stroke="1" extrusionOk="0">
                  <a:moveTo>
                    <a:pt x="19172" y="1703"/>
                  </a:moveTo>
                  <a:cubicBezTo>
                    <a:pt x="18518" y="1048"/>
                    <a:pt x="17863" y="393"/>
                    <a:pt x="16718" y="121"/>
                  </a:cubicBezTo>
                  <a:cubicBezTo>
                    <a:pt x="15572" y="-152"/>
                    <a:pt x="13936" y="-43"/>
                    <a:pt x="10991" y="1321"/>
                  </a:cubicBezTo>
                  <a:cubicBezTo>
                    <a:pt x="8045" y="2684"/>
                    <a:pt x="3791" y="5303"/>
                    <a:pt x="1663" y="8357"/>
                  </a:cubicBezTo>
                  <a:cubicBezTo>
                    <a:pt x="-464" y="11412"/>
                    <a:pt x="-464" y="14903"/>
                    <a:pt x="1172" y="17193"/>
                  </a:cubicBezTo>
                  <a:cubicBezTo>
                    <a:pt x="2809" y="19484"/>
                    <a:pt x="6081" y="20575"/>
                    <a:pt x="9681" y="21012"/>
                  </a:cubicBezTo>
                  <a:cubicBezTo>
                    <a:pt x="13281" y="21448"/>
                    <a:pt x="17209" y="21230"/>
                    <a:pt x="21136" y="21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4210049" y="4894202"/>
              <a:ext cx="289985" cy="257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3626" y="7590"/>
                  </a:moveTo>
                  <a:cubicBezTo>
                    <a:pt x="2838" y="7764"/>
                    <a:pt x="2050" y="7938"/>
                    <a:pt x="1340" y="7764"/>
                  </a:cubicBezTo>
                  <a:cubicBezTo>
                    <a:pt x="631" y="7590"/>
                    <a:pt x="0" y="7067"/>
                    <a:pt x="0" y="6196"/>
                  </a:cubicBezTo>
                  <a:cubicBezTo>
                    <a:pt x="0" y="5325"/>
                    <a:pt x="631" y="4106"/>
                    <a:pt x="1498" y="2886"/>
                  </a:cubicBezTo>
                  <a:cubicBezTo>
                    <a:pt x="2365" y="1667"/>
                    <a:pt x="3469" y="448"/>
                    <a:pt x="5124" y="99"/>
                  </a:cubicBezTo>
                  <a:cubicBezTo>
                    <a:pt x="6780" y="-249"/>
                    <a:pt x="8987" y="274"/>
                    <a:pt x="10879" y="2364"/>
                  </a:cubicBezTo>
                  <a:cubicBezTo>
                    <a:pt x="12771" y="4454"/>
                    <a:pt x="14347" y="8112"/>
                    <a:pt x="15530" y="11161"/>
                  </a:cubicBezTo>
                  <a:cubicBezTo>
                    <a:pt x="16712" y="14209"/>
                    <a:pt x="17501" y="16648"/>
                    <a:pt x="18131" y="18303"/>
                  </a:cubicBezTo>
                  <a:cubicBezTo>
                    <a:pt x="18762" y="19957"/>
                    <a:pt x="19235" y="20828"/>
                    <a:pt x="19787" y="21090"/>
                  </a:cubicBezTo>
                  <a:cubicBezTo>
                    <a:pt x="20339" y="21351"/>
                    <a:pt x="20969" y="21003"/>
                    <a:pt x="21600" y="20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4335877" y="4827678"/>
              <a:ext cx="113357" cy="369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99" fill="norm" stroke="1" extrusionOk="0">
                  <a:moveTo>
                    <a:pt x="21422" y="0"/>
                  </a:moveTo>
                  <a:cubicBezTo>
                    <a:pt x="17822" y="2807"/>
                    <a:pt x="14222" y="5614"/>
                    <a:pt x="11022" y="8542"/>
                  </a:cubicBezTo>
                  <a:cubicBezTo>
                    <a:pt x="7822" y="11471"/>
                    <a:pt x="5022" y="14522"/>
                    <a:pt x="3022" y="16841"/>
                  </a:cubicBezTo>
                  <a:cubicBezTo>
                    <a:pt x="1022" y="19159"/>
                    <a:pt x="-178" y="20746"/>
                    <a:pt x="22" y="21173"/>
                  </a:cubicBezTo>
                  <a:cubicBezTo>
                    <a:pt x="222" y="21600"/>
                    <a:pt x="1822" y="20868"/>
                    <a:pt x="3422" y="20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4442883" y="4644472"/>
              <a:ext cx="139701" cy="113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3422"/>
                  </a:moveTo>
                  <a:cubicBezTo>
                    <a:pt x="982" y="1822"/>
                    <a:pt x="1964" y="222"/>
                    <a:pt x="3109" y="22"/>
                  </a:cubicBezTo>
                  <a:cubicBezTo>
                    <a:pt x="4255" y="-178"/>
                    <a:pt x="5564" y="1022"/>
                    <a:pt x="6382" y="2822"/>
                  </a:cubicBezTo>
                  <a:cubicBezTo>
                    <a:pt x="7200" y="4622"/>
                    <a:pt x="7527" y="7022"/>
                    <a:pt x="6709" y="9822"/>
                  </a:cubicBezTo>
                  <a:cubicBezTo>
                    <a:pt x="5891" y="12622"/>
                    <a:pt x="3927" y="15822"/>
                    <a:pt x="3764" y="17622"/>
                  </a:cubicBezTo>
                  <a:cubicBezTo>
                    <a:pt x="3600" y="19422"/>
                    <a:pt x="5236" y="19822"/>
                    <a:pt x="8509" y="20222"/>
                  </a:cubicBezTo>
                  <a:cubicBezTo>
                    <a:pt x="11782" y="20622"/>
                    <a:pt x="16691" y="21022"/>
                    <a:pt x="2160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4593166" y="4968632"/>
              <a:ext cx="116418" cy="297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117" fill="norm" stroke="1" extrusionOk="0">
                  <a:moveTo>
                    <a:pt x="13114" y="16561"/>
                  </a:moveTo>
                  <a:cubicBezTo>
                    <a:pt x="13885" y="15811"/>
                    <a:pt x="14657" y="15061"/>
                    <a:pt x="14271" y="14386"/>
                  </a:cubicBezTo>
                  <a:cubicBezTo>
                    <a:pt x="13885" y="13711"/>
                    <a:pt x="12343" y="13111"/>
                    <a:pt x="10607" y="12886"/>
                  </a:cubicBezTo>
                  <a:cubicBezTo>
                    <a:pt x="8871" y="12661"/>
                    <a:pt x="6943" y="12811"/>
                    <a:pt x="5014" y="13786"/>
                  </a:cubicBezTo>
                  <a:cubicBezTo>
                    <a:pt x="3085" y="14761"/>
                    <a:pt x="1157" y="16561"/>
                    <a:pt x="385" y="17911"/>
                  </a:cubicBezTo>
                  <a:cubicBezTo>
                    <a:pt x="-386" y="19261"/>
                    <a:pt x="0" y="20161"/>
                    <a:pt x="1543" y="20686"/>
                  </a:cubicBezTo>
                  <a:cubicBezTo>
                    <a:pt x="3085" y="21211"/>
                    <a:pt x="5785" y="21361"/>
                    <a:pt x="8293" y="20536"/>
                  </a:cubicBezTo>
                  <a:cubicBezTo>
                    <a:pt x="10800" y="19711"/>
                    <a:pt x="13114" y="17911"/>
                    <a:pt x="15043" y="14836"/>
                  </a:cubicBezTo>
                  <a:cubicBezTo>
                    <a:pt x="16971" y="11761"/>
                    <a:pt x="18514" y="7411"/>
                    <a:pt x="19093" y="4561"/>
                  </a:cubicBezTo>
                  <a:cubicBezTo>
                    <a:pt x="19671" y="1711"/>
                    <a:pt x="19285" y="361"/>
                    <a:pt x="18900" y="61"/>
                  </a:cubicBezTo>
                  <a:cubicBezTo>
                    <a:pt x="18514" y="-239"/>
                    <a:pt x="18128" y="511"/>
                    <a:pt x="17935" y="3511"/>
                  </a:cubicBezTo>
                  <a:cubicBezTo>
                    <a:pt x="17743" y="6511"/>
                    <a:pt x="17743" y="11761"/>
                    <a:pt x="17743" y="14761"/>
                  </a:cubicBezTo>
                  <a:cubicBezTo>
                    <a:pt x="17743" y="17761"/>
                    <a:pt x="17743" y="18511"/>
                    <a:pt x="17935" y="19261"/>
                  </a:cubicBezTo>
                  <a:cubicBezTo>
                    <a:pt x="18128" y="20011"/>
                    <a:pt x="18514" y="20761"/>
                    <a:pt x="19093" y="20611"/>
                  </a:cubicBezTo>
                  <a:cubicBezTo>
                    <a:pt x="19671" y="20461"/>
                    <a:pt x="20443" y="19411"/>
                    <a:pt x="21214" y="18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4797261" y="4976614"/>
              <a:ext cx="71073" cy="346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22" fill="norm" stroke="1" extrusionOk="0">
                  <a:moveTo>
                    <a:pt x="21331" y="2571"/>
                  </a:moveTo>
                  <a:cubicBezTo>
                    <a:pt x="20696" y="1917"/>
                    <a:pt x="20060" y="1262"/>
                    <a:pt x="17837" y="738"/>
                  </a:cubicBezTo>
                  <a:cubicBezTo>
                    <a:pt x="15613" y="215"/>
                    <a:pt x="11802" y="-178"/>
                    <a:pt x="8943" y="84"/>
                  </a:cubicBezTo>
                  <a:cubicBezTo>
                    <a:pt x="6084" y="346"/>
                    <a:pt x="4178" y="1262"/>
                    <a:pt x="2590" y="3291"/>
                  </a:cubicBezTo>
                  <a:cubicBezTo>
                    <a:pt x="1002" y="5320"/>
                    <a:pt x="-269" y="8462"/>
                    <a:pt x="49" y="11342"/>
                  </a:cubicBezTo>
                  <a:cubicBezTo>
                    <a:pt x="366" y="14222"/>
                    <a:pt x="2272" y="16840"/>
                    <a:pt x="2590" y="18477"/>
                  </a:cubicBezTo>
                  <a:cubicBezTo>
                    <a:pt x="2907" y="20113"/>
                    <a:pt x="1637" y="20767"/>
                    <a:pt x="366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4741333" y="5145178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5427133" y="4789578"/>
              <a:ext cx="1651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503"/>
                    <a:pt x="7200" y="7005"/>
                    <a:pt x="10800" y="10605"/>
                  </a:cubicBezTo>
                  <a:cubicBezTo>
                    <a:pt x="14400" y="14205"/>
                    <a:pt x="18000" y="179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5437387" y="5011828"/>
              <a:ext cx="167547" cy="193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285" fill="norm" stroke="1" extrusionOk="0">
                  <a:moveTo>
                    <a:pt x="21372" y="0"/>
                  </a:moveTo>
                  <a:cubicBezTo>
                    <a:pt x="15972" y="5806"/>
                    <a:pt x="10572" y="11613"/>
                    <a:pt x="7332" y="14981"/>
                  </a:cubicBezTo>
                  <a:cubicBezTo>
                    <a:pt x="4092" y="18348"/>
                    <a:pt x="3012" y="19277"/>
                    <a:pt x="1932" y="20090"/>
                  </a:cubicBezTo>
                  <a:cubicBezTo>
                    <a:pt x="852" y="20903"/>
                    <a:pt x="-228" y="21600"/>
                    <a:pt x="42" y="21135"/>
                  </a:cubicBezTo>
                  <a:cubicBezTo>
                    <a:pt x="312" y="20671"/>
                    <a:pt x="1932" y="19045"/>
                    <a:pt x="3552" y="17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6032105" y="4822833"/>
              <a:ext cx="230142" cy="351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0975" fill="norm" stroke="1" extrusionOk="0">
                  <a:moveTo>
                    <a:pt x="12211" y="2563"/>
                  </a:moveTo>
                  <a:cubicBezTo>
                    <a:pt x="12211" y="1552"/>
                    <a:pt x="12211" y="542"/>
                    <a:pt x="11720" y="163"/>
                  </a:cubicBezTo>
                  <a:cubicBezTo>
                    <a:pt x="11229" y="-216"/>
                    <a:pt x="10247" y="37"/>
                    <a:pt x="8578" y="1237"/>
                  </a:cubicBezTo>
                  <a:cubicBezTo>
                    <a:pt x="6909" y="2437"/>
                    <a:pt x="4553" y="4584"/>
                    <a:pt x="2884" y="7237"/>
                  </a:cubicBezTo>
                  <a:cubicBezTo>
                    <a:pt x="1215" y="9889"/>
                    <a:pt x="233" y="13047"/>
                    <a:pt x="36" y="15321"/>
                  </a:cubicBezTo>
                  <a:cubicBezTo>
                    <a:pt x="-160" y="17595"/>
                    <a:pt x="429" y="18984"/>
                    <a:pt x="1902" y="19931"/>
                  </a:cubicBezTo>
                  <a:cubicBezTo>
                    <a:pt x="3375" y="20879"/>
                    <a:pt x="5731" y="21384"/>
                    <a:pt x="8775" y="20563"/>
                  </a:cubicBezTo>
                  <a:cubicBezTo>
                    <a:pt x="11818" y="19742"/>
                    <a:pt x="15549" y="17595"/>
                    <a:pt x="17905" y="14689"/>
                  </a:cubicBezTo>
                  <a:cubicBezTo>
                    <a:pt x="20262" y="11784"/>
                    <a:pt x="21244" y="8121"/>
                    <a:pt x="21342" y="5658"/>
                  </a:cubicBezTo>
                  <a:cubicBezTo>
                    <a:pt x="21440" y="3195"/>
                    <a:pt x="20655" y="1931"/>
                    <a:pt x="19182" y="1173"/>
                  </a:cubicBezTo>
                  <a:cubicBezTo>
                    <a:pt x="17709" y="416"/>
                    <a:pt x="15549" y="163"/>
                    <a:pt x="13585" y="289"/>
                  </a:cubicBezTo>
                  <a:cubicBezTo>
                    <a:pt x="11622" y="416"/>
                    <a:pt x="9855" y="921"/>
                    <a:pt x="9069" y="2310"/>
                  </a:cubicBezTo>
                  <a:cubicBezTo>
                    <a:pt x="8284" y="3700"/>
                    <a:pt x="8480" y="5973"/>
                    <a:pt x="8873" y="7489"/>
                  </a:cubicBezTo>
                  <a:cubicBezTo>
                    <a:pt x="9265" y="9005"/>
                    <a:pt x="9855" y="9763"/>
                    <a:pt x="10444" y="10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6131983" y="5030878"/>
              <a:ext cx="146051" cy="170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0" fill="norm" stroke="1" extrusionOk="0">
                  <a:moveTo>
                    <a:pt x="0" y="0"/>
                  </a:moveTo>
                  <a:cubicBezTo>
                    <a:pt x="4383" y="4424"/>
                    <a:pt x="8765" y="8848"/>
                    <a:pt x="11896" y="12622"/>
                  </a:cubicBezTo>
                  <a:cubicBezTo>
                    <a:pt x="15026" y="16395"/>
                    <a:pt x="16904" y="19518"/>
                    <a:pt x="18313" y="20559"/>
                  </a:cubicBezTo>
                  <a:cubicBezTo>
                    <a:pt x="19722" y="21600"/>
                    <a:pt x="20661" y="20559"/>
                    <a:pt x="21600" y="1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6316638" y="5154613"/>
              <a:ext cx="80593" cy="8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0852" fill="norm" stroke="1" extrusionOk="0">
                  <a:moveTo>
                    <a:pt x="9837" y="5422"/>
                  </a:moveTo>
                  <a:cubicBezTo>
                    <a:pt x="9837" y="2851"/>
                    <a:pt x="9837" y="279"/>
                    <a:pt x="8453" y="22"/>
                  </a:cubicBezTo>
                  <a:cubicBezTo>
                    <a:pt x="7068" y="-235"/>
                    <a:pt x="4299" y="1822"/>
                    <a:pt x="2637" y="4136"/>
                  </a:cubicBezTo>
                  <a:cubicBezTo>
                    <a:pt x="976" y="6451"/>
                    <a:pt x="422" y="9022"/>
                    <a:pt x="145" y="11594"/>
                  </a:cubicBezTo>
                  <a:cubicBezTo>
                    <a:pt x="-132" y="14165"/>
                    <a:pt x="-132" y="16736"/>
                    <a:pt x="1253" y="18536"/>
                  </a:cubicBezTo>
                  <a:cubicBezTo>
                    <a:pt x="2637" y="20336"/>
                    <a:pt x="5406" y="21365"/>
                    <a:pt x="9006" y="20594"/>
                  </a:cubicBezTo>
                  <a:cubicBezTo>
                    <a:pt x="12606" y="19822"/>
                    <a:pt x="17037" y="17251"/>
                    <a:pt x="19253" y="14679"/>
                  </a:cubicBezTo>
                  <a:cubicBezTo>
                    <a:pt x="21468" y="12108"/>
                    <a:pt x="21468" y="9536"/>
                    <a:pt x="20360" y="7479"/>
                  </a:cubicBezTo>
                  <a:cubicBezTo>
                    <a:pt x="19253" y="5422"/>
                    <a:pt x="17037" y="3879"/>
                    <a:pt x="14545" y="3365"/>
                  </a:cubicBezTo>
                  <a:cubicBezTo>
                    <a:pt x="12053" y="2851"/>
                    <a:pt x="9283" y="3365"/>
                    <a:pt x="8730" y="4651"/>
                  </a:cubicBezTo>
                  <a:cubicBezTo>
                    <a:pt x="8176" y="5936"/>
                    <a:pt x="9837" y="7994"/>
                    <a:pt x="11499" y="10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6455825" y="4999128"/>
              <a:ext cx="69065" cy="246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512" fill="norm" stroke="1" extrusionOk="0">
                  <a:moveTo>
                    <a:pt x="1908" y="0"/>
                  </a:moveTo>
                  <a:cubicBezTo>
                    <a:pt x="1273" y="5538"/>
                    <a:pt x="638" y="11077"/>
                    <a:pt x="638" y="13385"/>
                  </a:cubicBezTo>
                  <a:cubicBezTo>
                    <a:pt x="638" y="15692"/>
                    <a:pt x="1273" y="14769"/>
                    <a:pt x="2543" y="13846"/>
                  </a:cubicBezTo>
                  <a:cubicBezTo>
                    <a:pt x="3814" y="12923"/>
                    <a:pt x="5720" y="12000"/>
                    <a:pt x="8261" y="11908"/>
                  </a:cubicBezTo>
                  <a:cubicBezTo>
                    <a:pt x="10802" y="11815"/>
                    <a:pt x="13979" y="12554"/>
                    <a:pt x="16202" y="13569"/>
                  </a:cubicBezTo>
                  <a:cubicBezTo>
                    <a:pt x="18426" y="14585"/>
                    <a:pt x="19696" y="15877"/>
                    <a:pt x="20332" y="16985"/>
                  </a:cubicBezTo>
                  <a:cubicBezTo>
                    <a:pt x="20967" y="18092"/>
                    <a:pt x="20967" y="19015"/>
                    <a:pt x="19379" y="19754"/>
                  </a:cubicBezTo>
                  <a:cubicBezTo>
                    <a:pt x="17791" y="20492"/>
                    <a:pt x="14614" y="21046"/>
                    <a:pt x="11438" y="21323"/>
                  </a:cubicBezTo>
                  <a:cubicBezTo>
                    <a:pt x="8261" y="21600"/>
                    <a:pt x="5085" y="21600"/>
                    <a:pt x="2861" y="21138"/>
                  </a:cubicBezTo>
                  <a:cubicBezTo>
                    <a:pt x="638" y="20677"/>
                    <a:pt x="-633" y="19754"/>
                    <a:pt x="320" y="19015"/>
                  </a:cubicBezTo>
                  <a:cubicBezTo>
                    <a:pt x="1273" y="18277"/>
                    <a:pt x="4449" y="17723"/>
                    <a:pt x="7626" y="17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6532033" y="5098284"/>
              <a:ext cx="91831" cy="186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395" fill="norm" stroke="1" extrusionOk="0">
                  <a:moveTo>
                    <a:pt x="17280" y="280"/>
                  </a:moveTo>
                  <a:cubicBezTo>
                    <a:pt x="14880" y="38"/>
                    <a:pt x="12480" y="-205"/>
                    <a:pt x="10560" y="280"/>
                  </a:cubicBezTo>
                  <a:cubicBezTo>
                    <a:pt x="8640" y="766"/>
                    <a:pt x="7200" y="1979"/>
                    <a:pt x="6480" y="3193"/>
                  </a:cubicBezTo>
                  <a:cubicBezTo>
                    <a:pt x="5760" y="4406"/>
                    <a:pt x="5760" y="5620"/>
                    <a:pt x="7920" y="7076"/>
                  </a:cubicBezTo>
                  <a:cubicBezTo>
                    <a:pt x="10080" y="8532"/>
                    <a:pt x="14400" y="10231"/>
                    <a:pt x="17280" y="11566"/>
                  </a:cubicBezTo>
                  <a:cubicBezTo>
                    <a:pt x="20160" y="12901"/>
                    <a:pt x="21600" y="13871"/>
                    <a:pt x="20400" y="15449"/>
                  </a:cubicBezTo>
                  <a:cubicBezTo>
                    <a:pt x="19200" y="17026"/>
                    <a:pt x="15360" y="19211"/>
                    <a:pt x="11520" y="20303"/>
                  </a:cubicBezTo>
                  <a:cubicBezTo>
                    <a:pt x="7680" y="21395"/>
                    <a:pt x="3840" y="21395"/>
                    <a:pt x="0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6449483" y="5176928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6703483" y="4783228"/>
              <a:ext cx="135468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25" y="0"/>
                    <a:pt x="4050" y="0"/>
                    <a:pt x="7087" y="775"/>
                  </a:cubicBezTo>
                  <a:cubicBezTo>
                    <a:pt x="10125" y="1549"/>
                    <a:pt x="14175" y="3099"/>
                    <a:pt x="17044" y="5423"/>
                  </a:cubicBezTo>
                  <a:cubicBezTo>
                    <a:pt x="19912" y="7747"/>
                    <a:pt x="21600" y="10846"/>
                    <a:pt x="21600" y="13443"/>
                  </a:cubicBezTo>
                  <a:cubicBezTo>
                    <a:pt x="21600" y="16041"/>
                    <a:pt x="19912" y="18137"/>
                    <a:pt x="18563" y="19413"/>
                  </a:cubicBezTo>
                  <a:cubicBezTo>
                    <a:pt x="17212" y="20689"/>
                    <a:pt x="16200" y="21144"/>
                    <a:pt x="14850" y="21372"/>
                  </a:cubicBezTo>
                  <a:cubicBezTo>
                    <a:pt x="13500" y="21600"/>
                    <a:pt x="11812" y="21600"/>
                    <a:pt x="101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418162" y="6082862"/>
              <a:ext cx="195672" cy="308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86" fill="norm" stroke="1" extrusionOk="0">
                  <a:moveTo>
                    <a:pt x="7536" y="3673"/>
                  </a:moveTo>
                  <a:cubicBezTo>
                    <a:pt x="7071" y="2939"/>
                    <a:pt x="6606" y="2204"/>
                    <a:pt x="6723" y="1469"/>
                  </a:cubicBezTo>
                  <a:cubicBezTo>
                    <a:pt x="6839" y="735"/>
                    <a:pt x="7536" y="0"/>
                    <a:pt x="8000" y="0"/>
                  </a:cubicBezTo>
                  <a:cubicBezTo>
                    <a:pt x="8465" y="0"/>
                    <a:pt x="8697" y="735"/>
                    <a:pt x="7768" y="2939"/>
                  </a:cubicBezTo>
                  <a:cubicBezTo>
                    <a:pt x="6839" y="5143"/>
                    <a:pt x="4748" y="8816"/>
                    <a:pt x="3239" y="11608"/>
                  </a:cubicBezTo>
                  <a:cubicBezTo>
                    <a:pt x="1729" y="14400"/>
                    <a:pt x="800" y="16310"/>
                    <a:pt x="336" y="17780"/>
                  </a:cubicBezTo>
                  <a:cubicBezTo>
                    <a:pt x="-129" y="19249"/>
                    <a:pt x="-129" y="20278"/>
                    <a:pt x="452" y="20865"/>
                  </a:cubicBezTo>
                  <a:cubicBezTo>
                    <a:pt x="1032" y="21453"/>
                    <a:pt x="2194" y="21600"/>
                    <a:pt x="4748" y="21012"/>
                  </a:cubicBezTo>
                  <a:cubicBezTo>
                    <a:pt x="7303" y="20424"/>
                    <a:pt x="11252" y="19102"/>
                    <a:pt x="14271" y="17927"/>
                  </a:cubicBezTo>
                  <a:cubicBezTo>
                    <a:pt x="17290" y="16751"/>
                    <a:pt x="19381" y="15722"/>
                    <a:pt x="21471" y="14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593560" y="6243728"/>
              <a:ext cx="1392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086"/>
                    <a:pt x="-1303" y="8173"/>
                    <a:pt x="240" y="11773"/>
                  </a:cubicBezTo>
                  <a:cubicBezTo>
                    <a:pt x="1783" y="15373"/>
                    <a:pt x="11040" y="18486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766233" y="6345328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1302989" y="6031846"/>
              <a:ext cx="178910" cy="404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98" fill="norm" stroke="1" extrusionOk="0">
                  <a:moveTo>
                    <a:pt x="355" y="6502"/>
                  </a:moveTo>
                  <a:cubicBezTo>
                    <a:pt x="104" y="7957"/>
                    <a:pt x="-147" y="9412"/>
                    <a:pt x="104" y="11650"/>
                  </a:cubicBezTo>
                  <a:cubicBezTo>
                    <a:pt x="355" y="13889"/>
                    <a:pt x="1109" y="16910"/>
                    <a:pt x="1486" y="18813"/>
                  </a:cubicBezTo>
                  <a:cubicBezTo>
                    <a:pt x="1862" y="20716"/>
                    <a:pt x="1862" y="21499"/>
                    <a:pt x="1611" y="21387"/>
                  </a:cubicBezTo>
                  <a:cubicBezTo>
                    <a:pt x="1360" y="21275"/>
                    <a:pt x="858" y="20268"/>
                    <a:pt x="732" y="17750"/>
                  </a:cubicBezTo>
                  <a:cubicBezTo>
                    <a:pt x="606" y="15232"/>
                    <a:pt x="858" y="11203"/>
                    <a:pt x="2113" y="8181"/>
                  </a:cubicBezTo>
                  <a:cubicBezTo>
                    <a:pt x="3369" y="5159"/>
                    <a:pt x="5630" y="3145"/>
                    <a:pt x="7639" y="1914"/>
                  </a:cubicBezTo>
                  <a:cubicBezTo>
                    <a:pt x="9648" y="682"/>
                    <a:pt x="11406" y="235"/>
                    <a:pt x="13165" y="67"/>
                  </a:cubicBezTo>
                  <a:cubicBezTo>
                    <a:pt x="14923" y="-101"/>
                    <a:pt x="16681" y="11"/>
                    <a:pt x="18313" y="794"/>
                  </a:cubicBezTo>
                  <a:cubicBezTo>
                    <a:pt x="19946" y="1578"/>
                    <a:pt x="21453" y="3033"/>
                    <a:pt x="21202" y="5047"/>
                  </a:cubicBezTo>
                  <a:cubicBezTo>
                    <a:pt x="20951" y="7062"/>
                    <a:pt x="18941" y="9636"/>
                    <a:pt x="16932" y="11259"/>
                  </a:cubicBezTo>
                  <a:cubicBezTo>
                    <a:pt x="14923" y="12881"/>
                    <a:pt x="12913" y="13553"/>
                    <a:pt x="11155" y="13889"/>
                  </a:cubicBezTo>
                  <a:cubicBezTo>
                    <a:pt x="9397" y="14224"/>
                    <a:pt x="7890" y="14224"/>
                    <a:pt x="6634" y="14057"/>
                  </a:cubicBezTo>
                  <a:cubicBezTo>
                    <a:pt x="5379" y="13889"/>
                    <a:pt x="4374" y="13553"/>
                    <a:pt x="4500" y="13665"/>
                  </a:cubicBezTo>
                  <a:cubicBezTo>
                    <a:pt x="4625" y="13777"/>
                    <a:pt x="5881" y="14336"/>
                    <a:pt x="7639" y="15400"/>
                  </a:cubicBezTo>
                  <a:cubicBezTo>
                    <a:pt x="9397" y="16463"/>
                    <a:pt x="11658" y="18030"/>
                    <a:pt x="13165" y="19093"/>
                  </a:cubicBezTo>
                  <a:cubicBezTo>
                    <a:pt x="14672" y="20156"/>
                    <a:pt x="15425" y="20716"/>
                    <a:pt x="16430" y="20939"/>
                  </a:cubicBezTo>
                  <a:cubicBezTo>
                    <a:pt x="17434" y="21163"/>
                    <a:pt x="18690" y="21051"/>
                    <a:pt x="19946" y="20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1523699" y="6248391"/>
              <a:ext cx="125185" cy="156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54" fill="norm" stroke="1" extrusionOk="0">
                  <a:moveTo>
                    <a:pt x="771" y="10598"/>
                  </a:moveTo>
                  <a:cubicBezTo>
                    <a:pt x="4011" y="8582"/>
                    <a:pt x="7251" y="6566"/>
                    <a:pt x="8871" y="4694"/>
                  </a:cubicBezTo>
                  <a:cubicBezTo>
                    <a:pt x="10491" y="2822"/>
                    <a:pt x="10491" y="1094"/>
                    <a:pt x="9591" y="374"/>
                  </a:cubicBezTo>
                  <a:cubicBezTo>
                    <a:pt x="8691" y="-346"/>
                    <a:pt x="6891" y="-58"/>
                    <a:pt x="5091" y="1526"/>
                  </a:cubicBezTo>
                  <a:cubicBezTo>
                    <a:pt x="3291" y="3110"/>
                    <a:pt x="1491" y="5990"/>
                    <a:pt x="591" y="9014"/>
                  </a:cubicBezTo>
                  <a:cubicBezTo>
                    <a:pt x="-309" y="12038"/>
                    <a:pt x="-309" y="15206"/>
                    <a:pt x="1491" y="17510"/>
                  </a:cubicBezTo>
                  <a:cubicBezTo>
                    <a:pt x="3291" y="19814"/>
                    <a:pt x="6891" y="21254"/>
                    <a:pt x="10491" y="21254"/>
                  </a:cubicBezTo>
                  <a:cubicBezTo>
                    <a:pt x="14091" y="21254"/>
                    <a:pt x="17691" y="19814"/>
                    <a:pt x="21291" y="18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1680633" y="6294528"/>
              <a:ext cx="81330" cy="292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84" fill="norm" stroke="1" extrusionOk="0">
                  <a:moveTo>
                    <a:pt x="8308" y="0"/>
                  </a:moveTo>
                  <a:cubicBezTo>
                    <a:pt x="12738" y="4196"/>
                    <a:pt x="17169" y="8391"/>
                    <a:pt x="19385" y="11344"/>
                  </a:cubicBezTo>
                  <a:cubicBezTo>
                    <a:pt x="21600" y="14296"/>
                    <a:pt x="21600" y="16006"/>
                    <a:pt x="20769" y="17404"/>
                  </a:cubicBezTo>
                  <a:cubicBezTo>
                    <a:pt x="19938" y="18803"/>
                    <a:pt x="18277" y="19891"/>
                    <a:pt x="16062" y="20590"/>
                  </a:cubicBezTo>
                  <a:cubicBezTo>
                    <a:pt x="13846" y="21289"/>
                    <a:pt x="11077" y="21600"/>
                    <a:pt x="8862" y="21445"/>
                  </a:cubicBezTo>
                  <a:cubicBezTo>
                    <a:pt x="6646" y="21289"/>
                    <a:pt x="4985" y="20668"/>
                    <a:pt x="3600" y="18492"/>
                  </a:cubicBezTo>
                  <a:cubicBezTo>
                    <a:pt x="2215" y="16317"/>
                    <a:pt x="1108" y="12587"/>
                    <a:pt x="0" y="8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1725083" y="6167528"/>
              <a:ext cx="25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1813983" y="6222634"/>
              <a:ext cx="177801" cy="150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9290"/>
                  </a:moveTo>
                  <a:cubicBezTo>
                    <a:pt x="2571" y="7490"/>
                    <a:pt x="5143" y="5690"/>
                    <a:pt x="6814" y="4040"/>
                  </a:cubicBezTo>
                  <a:cubicBezTo>
                    <a:pt x="8486" y="2390"/>
                    <a:pt x="9257" y="890"/>
                    <a:pt x="9000" y="290"/>
                  </a:cubicBezTo>
                  <a:cubicBezTo>
                    <a:pt x="8743" y="-310"/>
                    <a:pt x="7457" y="-10"/>
                    <a:pt x="6043" y="1490"/>
                  </a:cubicBezTo>
                  <a:cubicBezTo>
                    <a:pt x="4629" y="2990"/>
                    <a:pt x="3086" y="5690"/>
                    <a:pt x="1929" y="8690"/>
                  </a:cubicBezTo>
                  <a:cubicBezTo>
                    <a:pt x="771" y="11690"/>
                    <a:pt x="0" y="14990"/>
                    <a:pt x="1157" y="17390"/>
                  </a:cubicBezTo>
                  <a:cubicBezTo>
                    <a:pt x="2314" y="19790"/>
                    <a:pt x="5400" y="21290"/>
                    <a:pt x="9129" y="21290"/>
                  </a:cubicBezTo>
                  <a:cubicBezTo>
                    <a:pt x="12857" y="21290"/>
                    <a:pt x="17229" y="19790"/>
                    <a:pt x="21600" y="18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2017977" y="6228826"/>
              <a:ext cx="107157" cy="15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0777" fill="norm" stroke="1" extrusionOk="0">
                  <a:moveTo>
                    <a:pt x="12547" y="4620"/>
                  </a:moveTo>
                  <a:cubicBezTo>
                    <a:pt x="12547" y="3180"/>
                    <a:pt x="12547" y="1740"/>
                    <a:pt x="11488" y="876"/>
                  </a:cubicBezTo>
                  <a:cubicBezTo>
                    <a:pt x="10429" y="12"/>
                    <a:pt x="8312" y="-276"/>
                    <a:pt x="6617" y="300"/>
                  </a:cubicBezTo>
                  <a:cubicBezTo>
                    <a:pt x="4923" y="876"/>
                    <a:pt x="3653" y="2316"/>
                    <a:pt x="2594" y="5052"/>
                  </a:cubicBezTo>
                  <a:cubicBezTo>
                    <a:pt x="1535" y="7788"/>
                    <a:pt x="688" y="11820"/>
                    <a:pt x="265" y="14556"/>
                  </a:cubicBezTo>
                  <a:cubicBezTo>
                    <a:pt x="-159" y="17292"/>
                    <a:pt x="-159" y="18732"/>
                    <a:pt x="900" y="19740"/>
                  </a:cubicBezTo>
                  <a:cubicBezTo>
                    <a:pt x="1959" y="20748"/>
                    <a:pt x="4076" y="21324"/>
                    <a:pt x="7676" y="20028"/>
                  </a:cubicBezTo>
                  <a:cubicBezTo>
                    <a:pt x="11276" y="18732"/>
                    <a:pt x="16359" y="15564"/>
                    <a:pt x="21441" y="12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2176438" y="6027828"/>
              <a:ext cx="62996" cy="322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86" fill="norm" stroke="1" extrusionOk="0">
                  <a:moveTo>
                    <a:pt x="21428" y="0"/>
                  </a:moveTo>
                  <a:cubicBezTo>
                    <a:pt x="17828" y="141"/>
                    <a:pt x="14228" y="282"/>
                    <a:pt x="10988" y="1482"/>
                  </a:cubicBezTo>
                  <a:cubicBezTo>
                    <a:pt x="7748" y="2682"/>
                    <a:pt x="4868" y="4941"/>
                    <a:pt x="3068" y="7976"/>
                  </a:cubicBezTo>
                  <a:cubicBezTo>
                    <a:pt x="1268" y="11012"/>
                    <a:pt x="548" y="14824"/>
                    <a:pt x="188" y="17224"/>
                  </a:cubicBezTo>
                  <a:cubicBezTo>
                    <a:pt x="-172" y="19624"/>
                    <a:pt x="-172" y="20612"/>
                    <a:pt x="1628" y="21106"/>
                  </a:cubicBezTo>
                  <a:cubicBezTo>
                    <a:pt x="3428" y="21600"/>
                    <a:pt x="7028" y="21600"/>
                    <a:pt x="10628" y="21176"/>
                  </a:cubicBezTo>
                  <a:cubicBezTo>
                    <a:pt x="14228" y="20753"/>
                    <a:pt x="17828" y="19906"/>
                    <a:pt x="19268" y="19129"/>
                  </a:cubicBezTo>
                  <a:cubicBezTo>
                    <a:pt x="20708" y="18353"/>
                    <a:pt x="19988" y="17647"/>
                    <a:pt x="19268" y="16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2116666" y="6161178"/>
              <a:ext cx="192618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374" y="21600"/>
                  </a:moveTo>
                  <a:cubicBezTo>
                    <a:pt x="1187" y="20571"/>
                    <a:pt x="0" y="19543"/>
                    <a:pt x="0" y="18514"/>
                  </a:cubicBezTo>
                  <a:cubicBezTo>
                    <a:pt x="0" y="17486"/>
                    <a:pt x="1187" y="16457"/>
                    <a:pt x="4391" y="14400"/>
                  </a:cubicBezTo>
                  <a:cubicBezTo>
                    <a:pt x="7596" y="12343"/>
                    <a:pt x="12818" y="9257"/>
                    <a:pt x="16022" y="6686"/>
                  </a:cubicBezTo>
                  <a:cubicBezTo>
                    <a:pt x="19226" y="4114"/>
                    <a:pt x="2041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3007783" y="6211978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3018039" y="6087841"/>
              <a:ext cx="27845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19977" fill="norm" stroke="1" extrusionOk="0">
                  <a:moveTo>
                    <a:pt x="1782" y="19977"/>
                  </a:moveTo>
                  <a:cubicBezTo>
                    <a:pt x="239" y="11577"/>
                    <a:pt x="-1304" y="3177"/>
                    <a:pt x="1782" y="777"/>
                  </a:cubicBezTo>
                  <a:cubicBezTo>
                    <a:pt x="4867" y="-1623"/>
                    <a:pt x="12582" y="1977"/>
                    <a:pt x="20296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3145231" y="5952849"/>
              <a:ext cx="91153" cy="413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536" fill="norm" stroke="1" extrusionOk="0">
                  <a:moveTo>
                    <a:pt x="21140" y="928"/>
                  </a:moveTo>
                  <a:cubicBezTo>
                    <a:pt x="19176" y="597"/>
                    <a:pt x="17213" y="267"/>
                    <a:pt x="14758" y="101"/>
                  </a:cubicBezTo>
                  <a:cubicBezTo>
                    <a:pt x="12304" y="-64"/>
                    <a:pt x="9358" y="-64"/>
                    <a:pt x="6904" y="377"/>
                  </a:cubicBezTo>
                  <a:cubicBezTo>
                    <a:pt x="4449" y="818"/>
                    <a:pt x="2485" y="1699"/>
                    <a:pt x="1258" y="3848"/>
                  </a:cubicBezTo>
                  <a:cubicBezTo>
                    <a:pt x="31" y="5997"/>
                    <a:pt x="-460" y="9414"/>
                    <a:pt x="522" y="12389"/>
                  </a:cubicBezTo>
                  <a:cubicBezTo>
                    <a:pt x="1504" y="15365"/>
                    <a:pt x="3958" y="17899"/>
                    <a:pt x="5431" y="19442"/>
                  </a:cubicBezTo>
                  <a:cubicBezTo>
                    <a:pt x="6904" y="20985"/>
                    <a:pt x="7395" y="21536"/>
                    <a:pt x="6904" y="21536"/>
                  </a:cubicBezTo>
                  <a:cubicBezTo>
                    <a:pt x="6413" y="21536"/>
                    <a:pt x="4940" y="20985"/>
                    <a:pt x="3467" y="20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3107490" y="6199278"/>
              <a:ext cx="15429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261" y="21600"/>
                  </a:moveTo>
                  <a:cubicBezTo>
                    <a:pt x="-31" y="18900"/>
                    <a:pt x="-323" y="16200"/>
                    <a:pt x="845" y="13500"/>
                  </a:cubicBezTo>
                  <a:cubicBezTo>
                    <a:pt x="2012" y="10800"/>
                    <a:pt x="4639" y="8100"/>
                    <a:pt x="8288" y="5850"/>
                  </a:cubicBezTo>
                  <a:cubicBezTo>
                    <a:pt x="11936" y="3600"/>
                    <a:pt x="16607" y="1800"/>
                    <a:pt x="212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3922183" y="6175099"/>
              <a:ext cx="189314" cy="40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35" fill="norm" stroke="1" extrusionOk="0">
                  <a:moveTo>
                    <a:pt x="4273" y="7697"/>
                  </a:moveTo>
                  <a:cubicBezTo>
                    <a:pt x="4273" y="11185"/>
                    <a:pt x="4273" y="14672"/>
                    <a:pt x="4391" y="16754"/>
                  </a:cubicBezTo>
                  <a:cubicBezTo>
                    <a:pt x="4510" y="18835"/>
                    <a:pt x="4747" y="19510"/>
                    <a:pt x="4747" y="20185"/>
                  </a:cubicBezTo>
                  <a:cubicBezTo>
                    <a:pt x="4747" y="20860"/>
                    <a:pt x="4510" y="21535"/>
                    <a:pt x="4154" y="21422"/>
                  </a:cubicBezTo>
                  <a:cubicBezTo>
                    <a:pt x="3798" y="21310"/>
                    <a:pt x="3323" y="20410"/>
                    <a:pt x="3323" y="18272"/>
                  </a:cubicBezTo>
                  <a:cubicBezTo>
                    <a:pt x="3323" y="16135"/>
                    <a:pt x="3798" y="12760"/>
                    <a:pt x="4985" y="9666"/>
                  </a:cubicBezTo>
                  <a:cubicBezTo>
                    <a:pt x="6171" y="6572"/>
                    <a:pt x="8070" y="3760"/>
                    <a:pt x="9495" y="2185"/>
                  </a:cubicBezTo>
                  <a:cubicBezTo>
                    <a:pt x="10919" y="610"/>
                    <a:pt x="11868" y="272"/>
                    <a:pt x="13055" y="104"/>
                  </a:cubicBezTo>
                  <a:cubicBezTo>
                    <a:pt x="14242" y="-65"/>
                    <a:pt x="15666" y="-65"/>
                    <a:pt x="17209" y="385"/>
                  </a:cubicBezTo>
                  <a:cubicBezTo>
                    <a:pt x="18752" y="835"/>
                    <a:pt x="20413" y="1735"/>
                    <a:pt x="21007" y="2916"/>
                  </a:cubicBezTo>
                  <a:cubicBezTo>
                    <a:pt x="21600" y="4097"/>
                    <a:pt x="21125" y="5560"/>
                    <a:pt x="18158" y="6741"/>
                  </a:cubicBezTo>
                  <a:cubicBezTo>
                    <a:pt x="15191" y="7922"/>
                    <a:pt x="9732" y="8822"/>
                    <a:pt x="6290" y="9216"/>
                  </a:cubicBezTo>
                  <a:cubicBezTo>
                    <a:pt x="2848" y="9610"/>
                    <a:pt x="1424" y="9497"/>
                    <a:pt x="0" y="9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4158834" y="6253799"/>
              <a:ext cx="144350" cy="2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0112" fill="norm" stroke="1" extrusionOk="0">
                  <a:moveTo>
                    <a:pt x="1626" y="20112"/>
                  </a:moveTo>
                  <a:cubicBezTo>
                    <a:pt x="687" y="12257"/>
                    <a:pt x="-252" y="4403"/>
                    <a:pt x="61" y="1457"/>
                  </a:cubicBezTo>
                  <a:cubicBezTo>
                    <a:pt x="374" y="-1488"/>
                    <a:pt x="1939" y="476"/>
                    <a:pt x="5696" y="3421"/>
                  </a:cubicBezTo>
                  <a:cubicBezTo>
                    <a:pt x="9452" y="6367"/>
                    <a:pt x="15400" y="10294"/>
                    <a:pt x="21348" y="14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4347633" y="6180228"/>
              <a:ext cx="127001" cy="14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0"/>
                  </a:moveTo>
                  <a:cubicBezTo>
                    <a:pt x="1800" y="3176"/>
                    <a:pt x="3600" y="6353"/>
                    <a:pt x="4860" y="9371"/>
                  </a:cubicBezTo>
                  <a:cubicBezTo>
                    <a:pt x="6120" y="12388"/>
                    <a:pt x="6840" y="15247"/>
                    <a:pt x="7560" y="17471"/>
                  </a:cubicBezTo>
                  <a:cubicBezTo>
                    <a:pt x="8280" y="19694"/>
                    <a:pt x="9000" y="21282"/>
                    <a:pt x="9900" y="21441"/>
                  </a:cubicBezTo>
                  <a:cubicBezTo>
                    <a:pt x="10800" y="21600"/>
                    <a:pt x="11880" y="20329"/>
                    <a:pt x="13140" y="17312"/>
                  </a:cubicBezTo>
                  <a:cubicBezTo>
                    <a:pt x="14400" y="14294"/>
                    <a:pt x="15840" y="9529"/>
                    <a:pt x="17280" y="6512"/>
                  </a:cubicBezTo>
                  <a:cubicBezTo>
                    <a:pt x="18720" y="3494"/>
                    <a:pt x="20160" y="2224"/>
                    <a:pt x="21600" y="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4497546" y="6005113"/>
              <a:ext cx="237438" cy="29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33" fill="norm" stroke="1" extrusionOk="0">
                  <a:moveTo>
                    <a:pt x="6532" y="15078"/>
                  </a:moveTo>
                  <a:cubicBezTo>
                    <a:pt x="6915" y="14307"/>
                    <a:pt x="7297" y="13535"/>
                    <a:pt x="7201" y="12841"/>
                  </a:cubicBezTo>
                  <a:cubicBezTo>
                    <a:pt x="7106" y="12147"/>
                    <a:pt x="6532" y="11530"/>
                    <a:pt x="5863" y="11453"/>
                  </a:cubicBezTo>
                  <a:cubicBezTo>
                    <a:pt x="5194" y="11375"/>
                    <a:pt x="4430" y="11838"/>
                    <a:pt x="3474" y="12841"/>
                  </a:cubicBezTo>
                  <a:cubicBezTo>
                    <a:pt x="2518" y="13844"/>
                    <a:pt x="1371" y="15387"/>
                    <a:pt x="702" y="16544"/>
                  </a:cubicBezTo>
                  <a:cubicBezTo>
                    <a:pt x="33" y="17701"/>
                    <a:pt x="-158" y="18473"/>
                    <a:pt x="129" y="19090"/>
                  </a:cubicBezTo>
                  <a:cubicBezTo>
                    <a:pt x="415" y="19707"/>
                    <a:pt x="1180" y="20170"/>
                    <a:pt x="1849" y="20093"/>
                  </a:cubicBezTo>
                  <a:cubicBezTo>
                    <a:pt x="2518" y="20015"/>
                    <a:pt x="3092" y="19398"/>
                    <a:pt x="3665" y="18781"/>
                  </a:cubicBezTo>
                  <a:cubicBezTo>
                    <a:pt x="4238" y="18164"/>
                    <a:pt x="4812" y="17547"/>
                    <a:pt x="5385" y="16853"/>
                  </a:cubicBezTo>
                  <a:cubicBezTo>
                    <a:pt x="5959" y="16158"/>
                    <a:pt x="6532" y="15387"/>
                    <a:pt x="6819" y="15464"/>
                  </a:cubicBezTo>
                  <a:cubicBezTo>
                    <a:pt x="7106" y="15541"/>
                    <a:pt x="7106" y="16467"/>
                    <a:pt x="7201" y="17315"/>
                  </a:cubicBezTo>
                  <a:cubicBezTo>
                    <a:pt x="7297" y="18164"/>
                    <a:pt x="7488" y="18935"/>
                    <a:pt x="8061" y="19707"/>
                  </a:cubicBezTo>
                  <a:cubicBezTo>
                    <a:pt x="8635" y="20478"/>
                    <a:pt x="9591" y="21250"/>
                    <a:pt x="10546" y="21327"/>
                  </a:cubicBezTo>
                  <a:cubicBezTo>
                    <a:pt x="11502" y="21404"/>
                    <a:pt x="12458" y="20787"/>
                    <a:pt x="13700" y="18087"/>
                  </a:cubicBezTo>
                  <a:cubicBezTo>
                    <a:pt x="14943" y="15387"/>
                    <a:pt x="16472" y="10604"/>
                    <a:pt x="17428" y="7518"/>
                  </a:cubicBezTo>
                  <a:cubicBezTo>
                    <a:pt x="18384" y="4433"/>
                    <a:pt x="18766" y="3044"/>
                    <a:pt x="18957" y="1887"/>
                  </a:cubicBezTo>
                  <a:cubicBezTo>
                    <a:pt x="19148" y="730"/>
                    <a:pt x="19148" y="-196"/>
                    <a:pt x="19053" y="35"/>
                  </a:cubicBezTo>
                  <a:cubicBezTo>
                    <a:pt x="18957" y="267"/>
                    <a:pt x="18766" y="1655"/>
                    <a:pt x="18575" y="4510"/>
                  </a:cubicBezTo>
                  <a:cubicBezTo>
                    <a:pt x="18384" y="7364"/>
                    <a:pt x="18192" y="11684"/>
                    <a:pt x="18097" y="14230"/>
                  </a:cubicBezTo>
                  <a:cubicBezTo>
                    <a:pt x="18001" y="16775"/>
                    <a:pt x="18001" y="17547"/>
                    <a:pt x="18575" y="17701"/>
                  </a:cubicBezTo>
                  <a:cubicBezTo>
                    <a:pt x="19148" y="17855"/>
                    <a:pt x="20295" y="17393"/>
                    <a:pt x="21442" y="16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4766733" y="6133576"/>
              <a:ext cx="285751" cy="145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8" fill="norm" stroke="1" extrusionOk="0">
                  <a:moveTo>
                    <a:pt x="0" y="4812"/>
                  </a:moveTo>
                  <a:cubicBezTo>
                    <a:pt x="0" y="8712"/>
                    <a:pt x="0" y="12612"/>
                    <a:pt x="0" y="15312"/>
                  </a:cubicBezTo>
                  <a:cubicBezTo>
                    <a:pt x="0" y="18012"/>
                    <a:pt x="0" y="19512"/>
                    <a:pt x="320" y="19812"/>
                  </a:cubicBezTo>
                  <a:cubicBezTo>
                    <a:pt x="640" y="20112"/>
                    <a:pt x="1280" y="19212"/>
                    <a:pt x="2240" y="16512"/>
                  </a:cubicBezTo>
                  <a:cubicBezTo>
                    <a:pt x="3200" y="13812"/>
                    <a:pt x="4480" y="9312"/>
                    <a:pt x="5280" y="6312"/>
                  </a:cubicBezTo>
                  <a:cubicBezTo>
                    <a:pt x="6080" y="3312"/>
                    <a:pt x="6400" y="1812"/>
                    <a:pt x="6400" y="1812"/>
                  </a:cubicBezTo>
                  <a:cubicBezTo>
                    <a:pt x="6400" y="1812"/>
                    <a:pt x="6080" y="3312"/>
                    <a:pt x="5840" y="5712"/>
                  </a:cubicBezTo>
                  <a:cubicBezTo>
                    <a:pt x="5600" y="8112"/>
                    <a:pt x="5440" y="11412"/>
                    <a:pt x="5360" y="13962"/>
                  </a:cubicBezTo>
                  <a:cubicBezTo>
                    <a:pt x="5280" y="16512"/>
                    <a:pt x="5280" y="18312"/>
                    <a:pt x="5680" y="19512"/>
                  </a:cubicBezTo>
                  <a:cubicBezTo>
                    <a:pt x="6080" y="20712"/>
                    <a:pt x="6880" y="21312"/>
                    <a:pt x="8480" y="19512"/>
                  </a:cubicBezTo>
                  <a:cubicBezTo>
                    <a:pt x="10080" y="17712"/>
                    <a:pt x="12480" y="13512"/>
                    <a:pt x="13840" y="10662"/>
                  </a:cubicBezTo>
                  <a:cubicBezTo>
                    <a:pt x="15200" y="7812"/>
                    <a:pt x="15520" y="6312"/>
                    <a:pt x="15760" y="4812"/>
                  </a:cubicBezTo>
                  <a:cubicBezTo>
                    <a:pt x="16000" y="3312"/>
                    <a:pt x="16160" y="1812"/>
                    <a:pt x="15840" y="912"/>
                  </a:cubicBezTo>
                  <a:cubicBezTo>
                    <a:pt x="15520" y="12"/>
                    <a:pt x="14720" y="-288"/>
                    <a:pt x="14080" y="312"/>
                  </a:cubicBezTo>
                  <a:cubicBezTo>
                    <a:pt x="13440" y="912"/>
                    <a:pt x="12960" y="2412"/>
                    <a:pt x="12560" y="4062"/>
                  </a:cubicBezTo>
                  <a:cubicBezTo>
                    <a:pt x="12160" y="5712"/>
                    <a:pt x="11840" y="7512"/>
                    <a:pt x="11600" y="9162"/>
                  </a:cubicBezTo>
                  <a:cubicBezTo>
                    <a:pt x="11360" y="10812"/>
                    <a:pt x="11200" y="12312"/>
                    <a:pt x="11360" y="13662"/>
                  </a:cubicBezTo>
                  <a:cubicBezTo>
                    <a:pt x="11520" y="15012"/>
                    <a:pt x="12000" y="16212"/>
                    <a:pt x="13280" y="16362"/>
                  </a:cubicBezTo>
                  <a:cubicBezTo>
                    <a:pt x="14560" y="16512"/>
                    <a:pt x="16640" y="15612"/>
                    <a:pt x="18160" y="14412"/>
                  </a:cubicBezTo>
                  <a:cubicBezTo>
                    <a:pt x="19680" y="13212"/>
                    <a:pt x="20640" y="11712"/>
                    <a:pt x="21600" y="10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5362501" y="6104028"/>
              <a:ext cx="20894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18907" y="0"/>
                  </a:moveTo>
                  <a:cubicBezTo>
                    <a:pt x="19987" y="0"/>
                    <a:pt x="21067" y="0"/>
                    <a:pt x="21283" y="424"/>
                  </a:cubicBezTo>
                  <a:cubicBezTo>
                    <a:pt x="21499" y="847"/>
                    <a:pt x="20851" y="1694"/>
                    <a:pt x="18043" y="3282"/>
                  </a:cubicBezTo>
                  <a:cubicBezTo>
                    <a:pt x="15235" y="4871"/>
                    <a:pt x="10267" y="7200"/>
                    <a:pt x="7243" y="8576"/>
                  </a:cubicBezTo>
                  <a:cubicBezTo>
                    <a:pt x="4219" y="9953"/>
                    <a:pt x="3139" y="10376"/>
                    <a:pt x="2059" y="11224"/>
                  </a:cubicBezTo>
                  <a:cubicBezTo>
                    <a:pt x="979" y="12071"/>
                    <a:pt x="-101" y="13341"/>
                    <a:pt x="7" y="14294"/>
                  </a:cubicBezTo>
                  <a:cubicBezTo>
                    <a:pt x="115" y="15247"/>
                    <a:pt x="1411" y="15882"/>
                    <a:pt x="3787" y="16729"/>
                  </a:cubicBezTo>
                  <a:cubicBezTo>
                    <a:pt x="6163" y="17576"/>
                    <a:pt x="9619" y="18635"/>
                    <a:pt x="12211" y="19482"/>
                  </a:cubicBezTo>
                  <a:cubicBezTo>
                    <a:pt x="14803" y="20329"/>
                    <a:pt x="16531" y="20965"/>
                    <a:pt x="182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5840941" y="6123078"/>
              <a:ext cx="252943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8270" y="0"/>
                  </a:moveTo>
                  <a:cubicBezTo>
                    <a:pt x="18450" y="1846"/>
                    <a:pt x="18630" y="3692"/>
                    <a:pt x="17190" y="6554"/>
                  </a:cubicBezTo>
                  <a:cubicBezTo>
                    <a:pt x="15750" y="9415"/>
                    <a:pt x="12690" y="13292"/>
                    <a:pt x="10350" y="15692"/>
                  </a:cubicBezTo>
                  <a:cubicBezTo>
                    <a:pt x="8010" y="18092"/>
                    <a:pt x="6390" y="19015"/>
                    <a:pt x="5130" y="19385"/>
                  </a:cubicBezTo>
                  <a:cubicBezTo>
                    <a:pt x="3870" y="19754"/>
                    <a:pt x="2970" y="19569"/>
                    <a:pt x="2160" y="18831"/>
                  </a:cubicBezTo>
                  <a:cubicBezTo>
                    <a:pt x="1350" y="18092"/>
                    <a:pt x="630" y="16800"/>
                    <a:pt x="270" y="15692"/>
                  </a:cubicBezTo>
                  <a:cubicBezTo>
                    <a:pt x="-90" y="14585"/>
                    <a:pt x="-90" y="13662"/>
                    <a:pt x="270" y="12831"/>
                  </a:cubicBezTo>
                  <a:cubicBezTo>
                    <a:pt x="630" y="12000"/>
                    <a:pt x="1350" y="11262"/>
                    <a:pt x="2160" y="10800"/>
                  </a:cubicBezTo>
                  <a:cubicBezTo>
                    <a:pt x="2970" y="10338"/>
                    <a:pt x="3870" y="10154"/>
                    <a:pt x="5310" y="10615"/>
                  </a:cubicBezTo>
                  <a:cubicBezTo>
                    <a:pt x="6750" y="11077"/>
                    <a:pt x="8730" y="12185"/>
                    <a:pt x="11520" y="14123"/>
                  </a:cubicBezTo>
                  <a:cubicBezTo>
                    <a:pt x="14310" y="16062"/>
                    <a:pt x="17910" y="18831"/>
                    <a:pt x="215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5909733" y="6510428"/>
              <a:ext cx="228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5928783" y="6599328"/>
              <a:ext cx="241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95" y="14400"/>
                    <a:pt x="10989" y="7200"/>
                    <a:pt x="14589" y="3600"/>
                  </a:cubicBezTo>
                  <a:cubicBezTo>
                    <a:pt x="18189" y="0"/>
                    <a:pt x="1989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5897033" y="6789325"/>
              <a:ext cx="136786" cy="350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46" fill="norm" stroke="1" extrusionOk="0">
                  <a:moveTo>
                    <a:pt x="16948" y="1194"/>
                  </a:moveTo>
                  <a:cubicBezTo>
                    <a:pt x="15618" y="677"/>
                    <a:pt x="14289" y="160"/>
                    <a:pt x="11797" y="30"/>
                  </a:cubicBezTo>
                  <a:cubicBezTo>
                    <a:pt x="9305" y="-99"/>
                    <a:pt x="5649" y="160"/>
                    <a:pt x="3323" y="1194"/>
                  </a:cubicBezTo>
                  <a:cubicBezTo>
                    <a:pt x="997" y="2229"/>
                    <a:pt x="0" y="4040"/>
                    <a:pt x="0" y="5269"/>
                  </a:cubicBezTo>
                  <a:cubicBezTo>
                    <a:pt x="0" y="6497"/>
                    <a:pt x="997" y="7144"/>
                    <a:pt x="4320" y="6950"/>
                  </a:cubicBezTo>
                  <a:cubicBezTo>
                    <a:pt x="7643" y="6756"/>
                    <a:pt x="13292" y="5721"/>
                    <a:pt x="16449" y="4816"/>
                  </a:cubicBezTo>
                  <a:cubicBezTo>
                    <a:pt x="19606" y="3911"/>
                    <a:pt x="20271" y="3135"/>
                    <a:pt x="20437" y="2423"/>
                  </a:cubicBezTo>
                  <a:cubicBezTo>
                    <a:pt x="20603" y="1712"/>
                    <a:pt x="20271" y="1065"/>
                    <a:pt x="19772" y="1065"/>
                  </a:cubicBezTo>
                  <a:cubicBezTo>
                    <a:pt x="19274" y="1065"/>
                    <a:pt x="18609" y="1712"/>
                    <a:pt x="18609" y="3781"/>
                  </a:cubicBezTo>
                  <a:cubicBezTo>
                    <a:pt x="18609" y="5851"/>
                    <a:pt x="19274" y="9343"/>
                    <a:pt x="19938" y="12059"/>
                  </a:cubicBezTo>
                  <a:cubicBezTo>
                    <a:pt x="20603" y="14775"/>
                    <a:pt x="21268" y="16715"/>
                    <a:pt x="21434" y="18009"/>
                  </a:cubicBezTo>
                  <a:cubicBezTo>
                    <a:pt x="21600" y="19302"/>
                    <a:pt x="21268" y="19949"/>
                    <a:pt x="20271" y="20466"/>
                  </a:cubicBezTo>
                  <a:cubicBezTo>
                    <a:pt x="19274" y="20984"/>
                    <a:pt x="17612" y="21372"/>
                    <a:pt x="15951" y="21436"/>
                  </a:cubicBezTo>
                  <a:cubicBezTo>
                    <a:pt x="14289" y="21501"/>
                    <a:pt x="12628" y="21242"/>
                    <a:pt x="10468" y="20208"/>
                  </a:cubicBezTo>
                  <a:cubicBezTo>
                    <a:pt x="8308" y="19173"/>
                    <a:pt x="5649" y="17362"/>
                    <a:pt x="5317" y="15745"/>
                  </a:cubicBezTo>
                  <a:cubicBezTo>
                    <a:pt x="4985" y="14129"/>
                    <a:pt x="6978" y="12706"/>
                    <a:pt x="8972" y="1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6093883" y="6789828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486"/>
                    <a:pt x="16800" y="10971"/>
                    <a:pt x="13200" y="14571"/>
                  </a:cubicBezTo>
                  <a:cubicBezTo>
                    <a:pt x="9600" y="18171"/>
                    <a:pt x="480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6087533" y="6745378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6157383" y="6770778"/>
              <a:ext cx="101601" cy="13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50" y="6314"/>
                    <a:pt x="2700" y="12628"/>
                    <a:pt x="4275" y="16449"/>
                  </a:cubicBezTo>
                  <a:cubicBezTo>
                    <a:pt x="5850" y="20271"/>
                    <a:pt x="7650" y="21600"/>
                    <a:pt x="9225" y="21600"/>
                  </a:cubicBezTo>
                  <a:cubicBezTo>
                    <a:pt x="10800" y="21600"/>
                    <a:pt x="12150" y="20271"/>
                    <a:pt x="13275" y="17612"/>
                  </a:cubicBezTo>
                  <a:cubicBezTo>
                    <a:pt x="14400" y="14954"/>
                    <a:pt x="15300" y="10966"/>
                    <a:pt x="16650" y="8142"/>
                  </a:cubicBezTo>
                  <a:cubicBezTo>
                    <a:pt x="18000" y="5317"/>
                    <a:pt x="19800" y="3655"/>
                    <a:pt x="21600" y="1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6273395" y="6788373"/>
              <a:ext cx="93539" cy="158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006" fill="norm" stroke="1" extrusionOk="0">
                  <a:moveTo>
                    <a:pt x="2492" y="5242"/>
                  </a:moveTo>
                  <a:cubicBezTo>
                    <a:pt x="4892" y="5242"/>
                    <a:pt x="7292" y="5242"/>
                    <a:pt x="9932" y="4261"/>
                  </a:cubicBezTo>
                  <a:cubicBezTo>
                    <a:pt x="12572" y="3279"/>
                    <a:pt x="15452" y="1315"/>
                    <a:pt x="15452" y="474"/>
                  </a:cubicBezTo>
                  <a:cubicBezTo>
                    <a:pt x="15452" y="-368"/>
                    <a:pt x="12572" y="-87"/>
                    <a:pt x="9452" y="1315"/>
                  </a:cubicBezTo>
                  <a:cubicBezTo>
                    <a:pt x="6332" y="2718"/>
                    <a:pt x="2972" y="5242"/>
                    <a:pt x="1292" y="8188"/>
                  </a:cubicBezTo>
                  <a:cubicBezTo>
                    <a:pt x="-388" y="11133"/>
                    <a:pt x="-388" y="14500"/>
                    <a:pt x="1052" y="16884"/>
                  </a:cubicBezTo>
                  <a:cubicBezTo>
                    <a:pt x="2492" y="19268"/>
                    <a:pt x="5372" y="20671"/>
                    <a:pt x="8972" y="20951"/>
                  </a:cubicBezTo>
                  <a:cubicBezTo>
                    <a:pt x="12572" y="21232"/>
                    <a:pt x="16892" y="20390"/>
                    <a:pt x="21212" y="19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6407919" y="6785905"/>
              <a:ext cx="85007" cy="181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315" fill="norm" stroke="1" extrusionOk="0">
                  <a:moveTo>
                    <a:pt x="7184" y="4929"/>
                  </a:moveTo>
                  <a:cubicBezTo>
                    <a:pt x="5076" y="5922"/>
                    <a:pt x="2969" y="6915"/>
                    <a:pt x="1915" y="8032"/>
                  </a:cubicBezTo>
                  <a:cubicBezTo>
                    <a:pt x="862" y="9149"/>
                    <a:pt x="862" y="10391"/>
                    <a:pt x="598" y="12005"/>
                  </a:cubicBezTo>
                  <a:cubicBezTo>
                    <a:pt x="335" y="13618"/>
                    <a:pt x="-192" y="15605"/>
                    <a:pt x="71" y="15605"/>
                  </a:cubicBezTo>
                  <a:cubicBezTo>
                    <a:pt x="335" y="15605"/>
                    <a:pt x="1388" y="13618"/>
                    <a:pt x="2969" y="11260"/>
                  </a:cubicBezTo>
                  <a:cubicBezTo>
                    <a:pt x="4549" y="8901"/>
                    <a:pt x="6657" y="6170"/>
                    <a:pt x="8501" y="4184"/>
                  </a:cubicBezTo>
                  <a:cubicBezTo>
                    <a:pt x="10345" y="2198"/>
                    <a:pt x="11925" y="956"/>
                    <a:pt x="14032" y="336"/>
                  </a:cubicBezTo>
                  <a:cubicBezTo>
                    <a:pt x="16140" y="-285"/>
                    <a:pt x="18774" y="-285"/>
                    <a:pt x="20091" y="2446"/>
                  </a:cubicBezTo>
                  <a:cubicBezTo>
                    <a:pt x="21408" y="5177"/>
                    <a:pt x="21408" y="10639"/>
                    <a:pt x="20618" y="14239"/>
                  </a:cubicBezTo>
                  <a:cubicBezTo>
                    <a:pt x="19828" y="17839"/>
                    <a:pt x="18247" y="19577"/>
                    <a:pt x="16667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6519333" y="6954928"/>
              <a:ext cx="31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6761882" y="6775605"/>
              <a:ext cx="157502" cy="11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548" fill="norm" stroke="1" extrusionOk="0">
                  <a:moveTo>
                    <a:pt x="1558" y="12345"/>
                  </a:moveTo>
                  <a:cubicBezTo>
                    <a:pt x="4438" y="10148"/>
                    <a:pt x="7318" y="7951"/>
                    <a:pt x="9046" y="5938"/>
                  </a:cubicBezTo>
                  <a:cubicBezTo>
                    <a:pt x="10774" y="3924"/>
                    <a:pt x="11350" y="2094"/>
                    <a:pt x="10918" y="995"/>
                  </a:cubicBezTo>
                  <a:cubicBezTo>
                    <a:pt x="10486" y="-103"/>
                    <a:pt x="9046" y="-469"/>
                    <a:pt x="7318" y="812"/>
                  </a:cubicBezTo>
                  <a:cubicBezTo>
                    <a:pt x="5590" y="2094"/>
                    <a:pt x="3574" y="5023"/>
                    <a:pt x="2278" y="7402"/>
                  </a:cubicBezTo>
                  <a:cubicBezTo>
                    <a:pt x="982" y="9782"/>
                    <a:pt x="406" y="11612"/>
                    <a:pt x="118" y="13992"/>
                  </a:cubicBezTo>
                  <a:cubicBezTo>
                    <a:pt x="-170" y="16372"/>
                    <a:pt x="-170" y="19300"/>
                    <a:pt x="2998" y="20216"/>
                  </a:cubicBezTo>
                  <a:cubicBezTo>
                    <a:pt x="6166" y="21131"/>
                    <a:pt x="12502" y="20033"/>
                    <a:pt x="16102" y="18385"/>
                  </a:cubicBezTo>
                  <a:cubicBezTo>
                    <a:pt x="19702" y="16738"/>
                    <a:pt x="20566" y="14541"/>
                    <a:pt x="21430" y="12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6945316" y="6592978"/>
              <a:ext cx="37568" cy="3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60" fill="norm" stroke="1" extrusionOk="0">
                  <a:moveTo>
                    <a:pt x="21297" y="0"/>
                  </a:moveTo>
                  <a:cubicBezTo>
                    <a:pt x="15297" y="4148"/>
                    <a:pt x="9297" y="8297"/>
                    <a:pt x="5697" y="11587"/>
                  </a:cubicBezTo>
                  <a:cubicBezTo>
                    <a:pt x="2097" y="14877"/>
                    <a:pt x="897" y="17309"/>
                    <a:pt x="297" y="18882"/>
                  </a:cubicBezTo>
                  <a:cubicBezTo>
                    <a:pt x="-303" y="20456"/>
                    <a:pt x="-303" y="21171"/>
                    <a:pt x="3297" y="21385"/>
                  </a:cubicBezTo>
                  <a:cubicBezTo>
                    <a:pt x="6897" y="21600"/>
                    <a:pt x="14097" y="21314"/>
                    <a:pt x="21297" y="21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7027325" y="6774274"/>
              <a:ext cx="63509" cy="138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068" fill="norm" stroke="1" extrusionOk="0">
                  <a:moveTo>
                    <a:pt x="20906" y="2369"/>
                  </a:moveTo>
                  <a:cubicBezTo>
                    <a:pt x="18119" y="1402"/>
                    <a:pt x="15332" y="435"/>
                    <a:pt x="12196" y="112"/>
                  </a:cubicBezTo>
                  <a:cubicBezTo>
                    <a:pt x="9061" y="-210"/>
                    <a:pt x="5577" y="112"/>
                    <a:pt x="3138" y="1724"/>
                  </a:cubicBezTo>
                  <a:cubicBezTo>
                    <a:pt x="700" y="3336"/>
                    <a:pt x="-694" y="6238"/>
                    <a:pt x="351" y="8172"/>
                  </a:cubicBezTo>
                  <a:cubicBezTo>
                    <a:pt x="1396" y="10106"/>
                    <a:pt x="4880" y="11074"/>
                    <a:pt x="8016" y="12041"/>
                  </a:cubicBezTo>
                  <a:cubicBezTo>
                    <a:pt x="11151" y="13008"/>
                    <a:pt x="13938" y="13975"/>
                    <a:pt x="16029" y="15587"/>
                  </a:cubicBezTo>
                  <a:cubicBezTo>
                    <a:pt x="18119" y="17199"/>
                    <a:pt x="19512" y="19456"/>
                    <a:pt x="18119" y="20423"/>
                  </a:cubicBezTo>
                  <a:cubicBezTo>
                    <a:pt x="16725" y="21390"/>
                    <a:pt x="12545" y="21068"/>
                    <a:pt x="8364" y="20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7114116" y="6779083"/>
              <a:ext cx="118620" cy="146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062" fill="norm" stroke="1" extrusionOk="0">
                  <a:moveTo>
                    <a:pt x="3789" y="9758"/>
                  </a:moveTo>
                  <a:cubicBezTo>
                    <a:pt x="7579" y="9150"/>
                    <a:pt x="11368" y="8542"/>
                    <a:pt x="14211" y="7629"/>
                  </a:cubicBezTo>
                  <a:cubicBezTo>
                    <a:pt x="17053" y="6716"/>
                    <a:pt x="18947" y="5499"/>
                    <a:pt x="20084" y="4130"/>
                  </a:cubicBezTo>
                  <a:cubicBezTo>
                    <a:pt x="21221" y="2761"/>
                    <a:pt x="21600" y="1240"/>
                    <a:pt x="20842" y="480"/>
                  </a:cubicBezTo>
                  <a:cubicBezTo>
                    <a:pt x="20084" y="-281"/>
                    <a:pt x="18189" y="-281"/>
                    <a:pt x="14779" y="1544"/>
                  </a:cubicBezTo>
                  <a:cubicBezTo>
                    <a:pt x="11368" y="3370"/>
                    <a:pt x="6442" y="7020"/>
                    <a:pt x="3600" y="9911"/>
                  </a:cubicBezTo>
                  <a:cubicBezTo>
                    <a:pt x="758" y="12801"/>
                    <a:pt x="0" y="14930"/>
                    <a:pt x="0" y="16756"/>
                  </a:cubicBezTo>
                  <a:cubicBezTo>
                    <a:pt x="0" y="18581"/>
                    <a:pt x="758" y="20102"/>
                    <a:pt x="3411" y="20711"/>
                  </a:cubicBezTo>
                  <a:cubicBezTo>
                    <a:pt x="6063" y="21319"/>
                    <a:pt x="10611" y="21015"/>
                    <a:pt x="15158" y="20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7543229" y="6734795"/>
              <a:ext cx="130808" cy="154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009" fill="norm" stroke="1" extrusionOk="0">
                  <a:moveTo>
                    <a:pt x="20321" y="2304"/>
                  </a:moveTo>
                  <a:cubicBezTo>
                    <a:pt x="16893" y="2304"/>
                    <a:pt x="13464" y="2304"/>
                    <a:pt x="10550" y="3600"/>
                  </a:cubicBezTo>
                  <a:cubicBezTo>
                    <a:pt x="7636" y="4896"/>
                    <a:pt x="5236" y="7488"/>
                    <a:pt x="3521" y="9936"/>
                  </a:cubicBezTo>
                  <a:cubicBezTo>
                    <a:pt x="1807" y="12384"/>
                    <a:pt x="779" y="14688"/>
                    <a:pt x="264" y="16560"/>
                  </a:cubicBezTo>
                  <a:cubicBezTo>
                    <a:pt x="-250" y="18432"/>
                    <a:pt x="-250" y="19872"/>
                    <a:pt x="2493" y="20592"/>
                  </a:cubicBezTo>
                  <a:cubicBezTo>
                    <a:pt x="5236" y="21312"/>
                    <a:pt x="10721" y="21312"/>
                    <a:pt x="14664" y="18864"/>
                  </a:cubicBezTo>
                  <a:cubicBezTo>
                    <a:pt x="18607" y="16416"/>
                    <a:pt x="21007" y="11520"/>
                    <a:pt x="21179" y="7920"/>
                  </a:cubicBezTo>
                  <a:cubicBezTo>
                    <a:pt x="21350" y="4320"/>
                    <a:pt x="19293" y="2016"/>
                    <a:pt x="17407" y="864"/>
                  </a:cubicBezTo>
                  <a:cubicBezTo>
                    <a:pt x="15521" y="-288"/>
                    <a:pt x="13807" y="-288"/>
                    <a:pt x="12607" y="864"/>
                  </a:cubicBezTo>
                  <a:cubicBezTo>
                    <a:pt x="11407" y="2016"/>
                    <a:pt x="10721" y="4320"/>
                    <a:pt x="10036" y="6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7732183" y="6846978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7785549" y="6751728"/>
              <a:ext cx="119705" cy="138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1099" fill="norm" stroke="1" extrusionOk="0">
                  <a:moveTo>
                    <a:pt x="19325" y="1934"/>
                  </a:moveTo>
                  <a:cubicBezTo>
                    <a:pt x="17861" y="967"/>
                    <a:pt x="16397" y="0"/>
                    <a:pt x="14566" y="0"/>
                  </a:cubicBezTo>
                  <a:cubicBezTo>
                    <a:pt x="12736" y="0"/>
                    <a:pt x="10539" y="967"/>
                    <a:pt x="7976" y="3546"/>
                  </a:cubicBezTo>
                  <a:cubicBezTo>
                    <a:pt x="5414" y="6125"/>
                    <a:pt x="2485" y="10316"/>
                    <a:pt x="1020" y="13379"/>
                  </a:cubicBezTo>
                  <a:cubicBezTo>
                    <a:pt x="-444" y="16442"/>
                    <a:pt x="-444" y="18376"/>
                    <a:pt x="1753" y="19666"/>
                  </a:cubicBezTo>
                  <a:cubicBezTo>
                    <a:pt x="3949" y="20955"/>
                    <a:pt x="8342" y="21600"/>
                    <a:pt x="12003" y="20633"/>
                  </a:cubicBezTo>
                  <a:cubicBezTo>
                    <a:pt x="15664" y="19666"/>
                    <a:pt x="18593" y="17087"/>
                    <a:pt x="19875" y="14024"/>
                  </a:cubicBezTo>
                  <a:cubicBezTo>
                    <a:pt x="21156" y="10961"/>
                    <a:pt x="20790" y="7415"/>
                    <a:pt x="19875" y="5158"/>
                  </a:cubicBezTo>
                  <a:cubicBezTo>
                    <a:pt x="18959" y="2901"/>
                    <a:pt x="17495" y="1934"/>
                    <a:pt x="15848" y="1934"/>
                  </a:cubicBezTo>
                  <a:cubicBezTo>
                    <a:pt x="14200" y="1934"/>
                    <a:pt x="12370" y="2901"/>
                    <a:pt x="10539" y="3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7979833" y="6720789"/>
              <a:ext cx="82551" cy="240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21600" y="3309"/>
                  </a:moveTo>
                  <a:cubicBezTo>
                    <a:pt x="21046" y="2370"/>
                    <a:pt x="20492" y="1430"/>
                    <a:pt x="18831" y="773"/>
                  </a:cubicBezTo>
                  <a:cubicBezTo>
                    <a:pt x="17169" y="116"/>
                    <a:pt x="14400" y="-260"/>
                    <a:pt x="10523" y="210"/>
                  </a:cubicBezTo>
                  <a:cubicBezTo>
                    <a:pt x="6646" y="679"/>
                    <a:pt x="1662" y="1994"/>
                    <a:pt x="1108" y="4060"/>
                  </a:cubicBezTo>
                  <a:cubicBezTo>
                    <a:pt x="554" y="6126"/>
                    <a:pt x="4431" y="8943"/>
                    <a:pt x="7200" y="10728"/>
                  </a:cubicBezTo>
                  <a:cubicBezTo>
                    <a:pt x="9969" y="12512"/>
                    <a:pt x="11631" y="13263"/>
                    <a:pt x="13015" y="14203"/>
                  </a:cubicBezTo>
                  <a:cubicBezTo>
                    <a:pt x="14400" y="15142"/>
                    <a:pt x="15508" y="16269"/>
                    <a:pt x="13292" y="17490"/>
                  </a:cubicBezTo>
                  <a:cubicBezTo>
                    <a:pt x="11077" y="18710"/>
                    <a:pt x="5538" y="20025"/>
                    <a:pt x="0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7992533" y="6726328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19474" y="3778918"/>
              <a:ext cx="49860" cy="680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98" fill="norm" stroke="1" extrusionOk="0">
                  <a:moveTo>
                    <a:pt x="21200" y="1235"/>
                  </a:moveTo>
                  <a:cubicBezTo>
                    <a:pt x="16700" y="1235"/>
                    <a:pt x="12200" y="1235"/>
                    <a:pt x="8150" y="968"/>
                  </a:cubicBezTo>
                  <a:cubicBezTo>
                    <a:pt x="4100" y="700"/>
                    <a:pt x="500" y="165"/>
                    <a:pt x="50" y="32"/>
                  </a:cubicBezTo>
                  <a:cubicBezTo>
                    <a:pt x="-400" y="-102"/>
                    <a:pt x="2300" y="165"/>
                    <a:pt x="4100" y="1202"/>
                  </a:cubicBezTo>
                  <a:cubicBezTo>
                    <a:pt x="5900" y="2239"/>
                    <a:pt x="6800" y="4044"/>
                    <a:pt x="7700" y="6251"/>
                  </a:cubicBezTo>
                  <a:cubicBezTo>
                    <a:pt x="8600" y="8458"/>
                    <a:pt x="9500" y="11066"/>
                    <a:pt x="9500" y="13507"/>
                  </a:cubicBezTo>
                  <a:cubicBezTo>
                    <a:pt x="9500" y="15948"/>
                    <a:pt x="8600" y="18221"/>
                    <a:pt x="8150" y="19525"/>
                  </a:cubicBezTo>
                  <a:cubicBezTo>
                    <a:pt x="7700" y="20829"/>
                    <a:pt x="7700" y="21164"/>
                    <a:pt x="770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137583" y="3399193"/>
              <a:ext cx="7114118" cy="1107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5" fill="norm" stroke="1" extrusionOk="0">
                  <a:moveTo>
                    <a:pt x="0" y="8157"/>
                  </a:moveTo>
                  <a:cubicBezTo>
                    <a:pt x="58" y="7910"/>
                    <a:pt x="116" y="7662"/>
                    <a:pt x="219" y="7497"/>
                  </a:cubicBezTo>
                  <a:cubicBezTo>
                    <a:pt x="321" y="7332"/>
                    <a:pt x="469" y="7250"/>
                    <a:pt x="662" y="7147"/>
                  </a:cubicBezTo>
                  <a:cubicBezTo>
                    <a:pt x="855" y="7044"/>
                    <a:pt x="1093" y="6920"/>
                    <a:pt x="1334" y="6838"/>
                  </a:cubicBezTo>
                  <a:cubicBezTo>
                    <a:pt x="1575" y="6755"/>
                    <a:pt x="1819" y="6714"/>
                    <a:pt x="2053" y="6632"/>
                  </a:cubicBezTo>
                  <a:cubicBezTo>
                    <a:pt x="2288" y="6549"/>
                    <a:pt x="2513" y="6426"/>
                    <a:pt x="2747" y="6322"/>
                  </a:cubicBezTo>
                  <a:cubicBezTo>
                    <a:pt x="2982" y="6219"/>
                    <a:pt x="3226" y="6137"/>
                    <a:pt x="3480" y="6034"/>
                  </a:cubicBezTo>
                  <a:cubicBezTo>
                    <a:pt x="3734" y="5931"/>
                    <a:pt x="3997" y="5807"/>
                    <a:pt x="4242" y="5704"/>
                  </a:cubicBezTo>
                  <a:cubicBezTo>
                    <a:pt x="4486" y="5601"/>
                    <a:pt x="4711" y="5519"/>
                    <a:pt x="4939" y="5436"/>
                  </a:cubicBezTo>
                  <a:cubicBezTo>
                    <a:pt x="5167" y="5354"/>
                    <a:pt x="5398" y="5271"/>
                    <a:pt x="5643" y="5189"/>
                  </a:cubicBezTo>
                  <a:cubicBezTo>
                    <a:pt x="5887" y="5106"/>
                    <a:pt x="6144" y="5024"/>
                    <a:pt x="6401" y="4900"/>
                  </a:cubicBezTo>
                  <a:cubicBezTo>
                    <a:pt x="6658" y="4777"/>
                    <a:pt x="6915" y="4612"/>
                    <a:pt x="7182" y="4447"/>
                  </a:cubicBezTo>
                  <a:cubicBezTo>
                    <a:pt x="7448" y="4282"/>
                    <a:pt x="7725" y="4117"/>
                    <a:pt x="7966" y="3952"/>
                  </a:cubicBezTo>
                  <a:cubicBezTo>
                    <a:pt x="8207" y="3787"/>
                    <a:pt x="8412" y="3622"/>
                    <a:pt x="8625" y="3478"/>
                  </a:cubicBezTo>
                  <a:cubicBezTo>
                    <a:pt x="8837" y="3334"/>
                    <a:pt x="9055" y="3210"/>
                    <a:pt x="9303" y="3045"/>
                  </a:cubicBezTo>
                  <a:cubicBezTo>
                    <a:pt x="9550" y="2880"/>
                    <a:pt x="9826" y="2674"/>
                    <a:pt x="10103" y="2489"/>
                  </a:cubicBezTo>
                  <a:cubicBezTo>
                    <a:pt x="10379" y="2303"/>
                    <a:pt x="10655" y="2139"/>
                    <a:pt x="10925" y="1974"/>
                  </a:cubicBezTo>
                  <a:cubicBezTo>
                    <a:pt x="11195" y="1809"/>
                    <a:pt x="11459" y="1644"/>
                    <a:pt x="11722" y="1500"/>
                  </a:cubicBezTo>
                  <a:cubicBezTo>
                    <a:pt x="11986" y="1355"/>
                    <a:pt x="12249" y="1232"/>
                    <a:pt x="12509" y="1108"/>
                  </a:cubicBezTo>
                  <a:cubicBezTo>
                    <a:pt x="12770" y="984"/>
                    <a:pt x="13027" y="861"/>
                    <a:pt x="13277" y="778"/>
                  </a:cubicBezTo>
                  <a:cubicBezTo>
                    <a:pt x="13528" y="696"/>
                    <a:pt x="13772" y="655"/>
                    <a:pt x="14010" y="593"/>
                  </a:cubicBezTo>
                  <a:cubicBezTo>
                    <a:pt x="14248" y="531"/>
                    <a:pt x="14479" y="448"/>
                    <a:pt x="14717" y="366"/>
                  </a:cubicBezTo>
                  <a:cubicBezTo>
                    <a:pt x="14955" y="284"/>
                    <a:pt x="15199" y="201"/>
                    <a:pt x="15453" y="139"/>
                  </a:cubicBezTo>
                  <a:cubicBezTo>
                    <a:pt x="15707" y="77"/>
                    <a:pt x="15970" y="36"/>
                    <a:pt x="16234" y="16"/>
                  </a:cubicBezTo>
                  <a:cubicBezTo>
                    <a:pt x="16497" y="-5"/>
                    <a:pt x="16761" y="-5"/>
                    <a:pt x="17011" y="16"/>
                  </a:cubicBezTo>
                  <a:cubicBezTo>
                    <a:pt x="17262" y="36"/>
                    <a:pt x="17500" y="77"/>
                    <a:pt x="17744" y="139"/>
                  </a:cubicBezTo>
                  <a:cubicBezTo>
                    <a:pt x="17988" y="201"/>
                    <a:pt x="18239" y="284"/>
                    <a:pt x="18477" y="387"/>
                  </a:cubicBezTo>
                  <a:cubicBezTo>
                    <a:pt x="18714" y="490"/>
                    <a:pt x="18939" y="613"/>
                    <a:pt x="19171" y="737"/>
                  </a:cubicBezTo>
                  <a:cubicBezTo>
                    <a:pt x="19402" y="861"/>
                    <a:pt x="19640" y="984"/>
                    <a:pt x="19858" y="1149"/>
                  </a:cubicBezTo>
                  <a:cubicBezTo>
                    <a:pt x="20077" y="1314"/>
                    <a:pt x="20276" y="1520"/>
                    <a:pt x="20488" y="1644"/>
                  </a:cubicBezTo>
                  <a:cubicBezTo>
                    <a:pt x="20700" y="1768"/>
                    <a:pt x="20925" y="1809"/>
                    <a:pt x="21073" y="1891"/>
                  </a:cubicBezTo>
                  <a:cubicBezTo>
                    <a:pt x="21221" y="1974"/>
                    <a:pt x="21292" y="2097"/>
                    <a:pt x="21346" y="2386"/>
                  </a:cubicBezTo>
                  <a:cubicBezTo>
                    <a:pt x="21401" y="2674"/>
                    <a:pt x="21439" y="3128"/>
                    <a:pt x="21465" y="3787"/>
                  </a:cubicBezTo>
                  <a:cubicBezTo>
                    <a:pt x="21491" y="4447"/>
                    <a:pt x="21504" y="5313"/>
                    <a:pt x="21520" y="6384"/>
                  </a:cubicBezTo>
                  <a:cubicBezTo>
                    <a:pt x="21536" y="7456"/>
                    <a:pt x="21555" y="8734"/>
                    <a:pt x="21571" y="10053"/>
                  </a:cubicBezTo>
                  <a:cubicBezTo>
                    <a:pt x="21587" y="11372"/>
                    <a:pt x="21600" y="12732"/>
                    <a:pt x="21600" y="13948"/>
                  </a:cubicBezTo>
                  <a:cubicBezTo>
                    <a:pt x="21600" y="15164"/>
                    <a:pt x="21587" y="16236"/>
                    <a:pt x="21561" y="17308"/>
                  </a:cubicBezTo>
                  <a:cubicBezTo>
                    <a:pt x="21536" y="18380"/>
                    <a:pt x="21497" y="19451"/>
                    <a:pt x="21475" y="20090"/>
                  </a:cubicBezTo>
                  <a:cubicBezTo>
                    <a:pt x="21452" y="20729"/>
                    <a:pt x="21446" y="20935"/>
                    <a:pt x="21433" y="21121"/>
                  </a:cubicBezTo>
                  <a:cubicBezTo>
                    <a:pt x="21420" y="21306"/>
                    <a:pt x="21401" y="21471"/>
                    <a:pt x="21369" y="21533"/>
                  </a:cubicBezTo>
                  <a:cubicBezTo>
                    <a:pt x="21337" y="21595"/>
                    <a:pt x="21292" y="21554"/>
                    <a:pt x="21247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93133" y="4393713"/>
              <a:ext cx="7162801" cy="12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21242"/>
                  </a:moveTo>
                  <a:cubicBezTo>
                    <a:pt x="172" y="20144"/>
                    <a:pt x="345" y="19045"/>
                    <a:pt x="559" y="18679"/>
                  </a:cubicBezTo>
                  <a:cubicBezTo>
                    <a:pt x="772" y="18313"/>
                    <a:pt x="1028" y="18679"/>
                    <a:pt x="1293" y="18862"/>
                  </a:cubicBezTo>
                  <a:cubicBezTo>
                    <a:pt x="1557" y="19045"/>
                    <a:pt x="1832" y="19045"/>
                    <a:pt x="2090" y="18862"/>
                  </a:cubicBezTo>
                  <a:cubicBezTo>
                    <a:pt x="2349" y="18679"/>
                    <a:pt x="2591" y="18313"/>
                    <a:pt x="2831" y="17947"/>
                  </a:cubicBezTo>
                  <a:cubicBezTo>
                    <a:pt x="3070" y="17581"/>
                    <a:pt x="3306" y="17215"/>
                    <a:pt x="3543" y="16666"/>
                  </a:cubicBezTo>
                  <a:cubicBezTo>
                    <a:pt x="3779" y="16117"/>
                    <a:pt x="4015" y="15384"/>
                    <a:pt x="4267" y="14835"/>
                  </a:cubicBezTo>
                  <a:cubicBezTo>
                    <a:pt x="4519" y="14286"/>
                    <a:pt x="4787" y="13920"/>
                    <a:pt x="5033" y="13554"/>
                  </a:cubicBezTo>
                  <a:cubicBezTo>
                    <a:pt x="5279" y="13188"/>
                    <a:pt x="5502" y="12822"/>
                    <a:pt x="5732" y="12273"/>
                  </a:cubicBezTo>
                  <a:cubicBezTo>
                    <a:pt x="5962" y="11723"/>
                    <a:pt x="6198" y="10991"/>
                    <a:pt x="6431" y="10442"/>
                  </a:cubicBezTo>
                  <a:cubicBezTo>
                    <a:pt x="6664" y="9893"/>
                    <a:pt x="6894" y="9527"/>
                    <a:pt x="7120" y="9161"/>
                  </a:cubicBezTo>
                  <a:cubicBezTo>
                    <a:pt x="7347" y="8795"/>
                    <a:pt x="7570" y="8428"/>
                    <a:pt x="7819" y="8245"/>
                  </a:cubicBezTo>
                  <a:cubicBezTo>
                    <a:pt x="8068" y="8062"/>
                    <a:pt x="8343" y="8062"/>
                    <a:pt x="8611" y="8062"/>
                  </a:cubicBezTo>
                  <a:cubicBezTo>
                    <a:pt x="8879" y="8062"/>
                    <a:pt x="9140" y="8062"/>
                    <a:pt x="9393" y="8062"/>
                  </a:cubicBezTo>
                  <a:cubicBezTo>
                    <a:pt x="9645" y="8062"/>
                    <a:pt x="9887" y="8062"/>
                    <a:pt x="10152" y="8062"/>
                  </a:cubicBezTo>
                  <a:cubicBezTo>
                    <a:pt x="10417" y="8062"/>
                    <a:pt x="10704" y="8062"/>
                    <a:pt x="10963" y="7879"/>
                  </a:cubicBezTo>
                  <a:cubicBezTo>
                    <a:pt x="11221" y="7696"/>
                    <a:pt x="11451" y="7330"/>
                    <a:pt x="11700" y="7147"/>
                  </a:cubicBezTo>
                  <a:cubicBezTo>
                    <a:pt x="11949" y="6964"/>
                    <a:pt x="12217" y="6964"/>
                    <a:pt x="12485" y="6781"/>
                  </a:cubicBezTo>
                  <a:cubicBezTo>
                    <a:pt x="12753" y="6598"/>
                    <a:pt x="13021" y="6232"/>
                    <a:pt x="13293" y="6049"/>
                  </a:cubicBezTo>
                  <a:cubicBezTo>
                    <a:pt x="13564" y="5866"/>
                    <a:pt x="13838" y="5866"/>
                    <a:pt x="14084" y="6049"/>
                  </a:cubicBezTo>
                  <a:cubicBezTo>
                    <a:pt x="14330" y="6232"/>
                    <a:pt x="14547" y="6598"/>
                    <a:pt x="14767" y="6964"/>
                  </a:cubicBezTo>
                  <a:cubicBezTo>
                    <a:pt x="14987" y="7330"/>
                    <a:pt x="15211" y="7696"/>
                    <a:pt x="15456" y="8062"/>
                  </a:cubicBezTo>
                  <a:cubicBezTo>
                    <a:pt x="15702" y="8428"/>
                    <a:pt x="15970" y="8795"/>
                    <a:pt x="16235" y="8978"/>
                  </a:cubicBezTo>
                  <a:cubicBezTo>
                    <a:pt x="16500" y="9161"/>
                    <a:pt x="16762" y="9161"/>
                    <a:pt x="17023" y="9161"/>
                  </a:cubicBezTo>
                  <a:cubicBezTo>
                    <a:pt x="17285" y="9161"/>
                    <a:pt x="17547" y="9161"/>
                    <a:pt x="17802" y="8978"/>
                  </a:cubicBezTo>
                  <a:cubicBezTo>
                    <a:pt x="18057" y="8795"/>
                    <a:pt x="18306" y="8428"/>
                    <a:pt x="18543" y="7879"/>
                  </a:cubicBezTo>
                  <a:cubicBezTo>
                    <a:pt x="18779" y="7330"/>
                    <a:pt x="19002" y="6598"/>
                    <a:pt x="19210" y="6049"/>
                  </a:cubicBezTo>
                  <a:cubicBezTo>
                    <a:pt x="19417" y="5500"/>
                    <a:pt x="19609" y="5134"/>
                    <a:pt x="19813" y="4584"/>
                  </a:cubicBezTo>
                  <a:cubicBezTo>
                    <a:pt x="20017" y="4035"/>
                    <a:pt x="20234" y="3303"/>
                    <a:pt x="20441" y="2571"/>
                  </a:cubicBezTo>
                  <a:cubicBezTo>
                    <a:pt x="20649" y="1839"/>
                    <a:pt x="20847" y="1106"/>
                    <a:pt x="20994" y="557"/>
                  </a:cubicBezTo>
                  <a:cubicBezTo>
                    <a:pt x="21140" y="8"/>
                    <a:pt x="21236" y="-358"/>
                    <a:pt x="21329" y="557"/>
                  </a:cubicBezTo>
                  <a:cubicBezTo>
                    <a:pt x="21421" y="1473"/>
                    <a:pt x="21511" y="3669"/>
                    <a:pt x="21600" y="5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9" name="Drawing"/>
          <p:cNvGrpSpPr/>
          <p:nvPr/>
        </p:nvGrpSpPr>
        <p:grpSpPr>
          <a:xfrm>
            <a:off x="1168399" y="1885949"/>
            <a:ext cx="9022406" cy="7509358"/>
            <a:chOff x="0" y="0"/>
            <a:chExt cx="9022404" cy="7509356"/>
          </a:xfrm>
        </p:grpSpPr>
        <p:sp>
          <p:nvSpPr>
            <p:cNvPr id="1001" name="Line"/>
            <p:cNvSpPr/>
            <p:nvPr/>
          </p:nvSpPr>
          <p:spPr>
            <a:xfrm>
              <a:off x="234949" y="101600"/>
              <a:ext cx="50802" cy="359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0"/>
                  </a:moveTo>
                  <a:cubicBezTo>
                    <a:pt x="2700" y="4421"/>
                    <a:pt x="5400" y="8842"/>
                    <a:pt x="7200" y="12000"/>
                  </a:cubicBezTo>
                  <a:cubicBezTo>
                    <a:pt x="9000" y="15158"/>
                    <a:pt x="9900" y="17053"/>
                    <a:pt x="10350" y="18568"/>
                  </a:cubicBezTo>
                  <a:cubicBezTo>
                    <a:pt x="10800" y="20084"/>
                    <a:pt x="10800" y="21221"/>
                    <a:pt x="11700" y="21411"/>
                  </a:cubicBezTo>
                  <a:cubicBezTo>
                    <a:pt x="12600" y="21600"/>
                    <a:pt x="14400" y="20842"/>
                    <a:pt x="16200" y="19705"/>
                  </a:cubicBezTo>
                  <a:cubicBezTo>
                    <a:pt x="18000" y="18568"/>
                    <a:pt x="19800" y="17053"/>
                    <a:pt x="21600" y="15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246853" y="66585"/>
              <a:ext cx="222050" cy="38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546" fill="norm" stroke="1" extrusionOk="0">
                  <a:moveTo>
                    <a:pt x="2498" y="5111"/>
                  </a:moveTo>
                  <a:cubicBezTo>
                    <a:pt x="1691" y="4289"/>
                    <a:pt x="883" y="3468"/>
                    <a:pt x="379" y="2763"/>
                  </a:cubicBezTo>
                  <a:cubicBezTo>
                    <a:pt x="-126" y="2059"/>
                    <a:pt x="-328" y="1472"/>
                    <a:pt x="1085" y="944"/>
                  </a:cubicBezTo>
                  <a:cubicBezTo>
                    <a:pt x="2498" y="416"/>
                    <a:pt x="5526" y="-54"/>
                    <a:pt x="8655" y="5"/>
                  </a:cubicBezTo>
                  <a:cubicBezTo>
                    <a:pt x="11784" y="63"/>
                    <a:pt x="15014" y="650"/>
                    <a:pt x="17336" y="2118"/>
                  </a:cubicBezTo>
                  <a:cubicBezTo>
                    <a:pt x="19657" y="3585"/>
                    <a:pt x="21070" y="5933"/>
                    <a:pt x="21171" y="8516"/>
                  </a:cubicBezTo>
                  <a:cubicBezTo>
                    <a:pt x="21272" y="11098"/>
                    <a:pt x="20061" y="13916"/>
                    <a:pt x="17840" y="16087"/>
                  </a:cubicBezTo>
                  <a:cubicBezTo>
                    <a:pt x="15620" y="18259"/>
                    <a:pt x="12390" y="19785"/>
                    <a:pt x="10270" y="20607"/>
                  </a:cubicBezTo>
                  <a:cubicBezTo>
                    <a:pt x="8151" y="21429"/>
                    <a:pt x="7141" y="21546"/>
                    <a:pt x="6132" y="21546"/>
                  </a:cubicBezTo>
                  <a:cubicBezTo>
                    <a:pt x="5122" y="21546"/>
                    <a:pt x="4113" y="21429"/>
                    <a:pt x="4416" y="21135"/>
                  </a:cubicBezTo>
                  <a:cubicBezTo>
                    <a:pt x="4719" y="20842"/>
                    <a:pt x="6334" y="20372"/>
                    <a:pt x="7949" y="19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484306" y="54795"/>
              <a:ext cx="385644" cy="358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147" fill="norm" stroke="1" extrusionOk="0">
                  <a:moveTo>
                    <a:pt x="5925" y="15496"/>
                  </a:moveTo>
                  <a:cubicBezTo>
                    <a:pt x="5807" y="14871"/>
                    <a:pt x="5689" y="14247"/>
                    <a:pt x="5453" y="13623"/>
                  </a:cubicBezTo>
                  <a:cubicBezTo>
                    <a:pt x="5216" y="12999"/>
                    <a:pt x="4862" y="12374"/>
                    <a:pt x="4154" y="12374"/>
                  </a:cubicBezTo>
                  <a:cubicBezTo>
                    <a:pt x="3446" y="12374"/>
                    <a:pt x="2384" y="12999"/>
                    <a:pt x="1557" y="14372"/>
                  </a:cubicBezTo>
                  <a:cubicBezTo>
                    <a:pt x="731" y="15745"/>
                    <a:pt x="141" y="17868"/>
                    <a:pt x="23" y="19179"/>
                  </a:cubicBezTo>
                  <a:cubicBezTo>
                    <a:pt x="-95" y="20490"/>
                    <a:pt x="259" y="20989"/>
                    <a:pt x="731" y="21114"/>
                  </a:cubicBezTo>
                  <a:cubicBezTo>
                    <a:pt x="1203" y="21239"/>
                    <a:pt x="1794" y="20989"/>
                    <a:pt x="2266" y="20615"/>
                  </a:cubicBezTo>
                  <a:cubicBezTo>
                    <a:pt x="2738" y="20240"/>
                    <a:pt x="3092" y="19741"/>
                    <a:pt x="3564" y="19116"/>
                  </a:cubicBezTo>
                  <a:cubicBezTo>
                    <a:pt x="4036" y="18492"/>
                    <a:pt x="4626" y="17743"/>
                    <a:pt x="4980" y="17993"/>
                  </a:cubicBezTo>
                  <a:cubicBezTo>
                    <a:pt x="5335" y="18242"/>
                    <a:pt x="5453" y="19491"/>
                    <a:pt x="5807" y="20240"/>
                  </a:cubicBezTo>
                  <a:cubicBezTo>
                    <a:pt x="6161" y="20989"/>
                    <a:pt x="6751" y="21239"/>
                    <a:pt x="7223" y="21114"/>
                  </a:cubicBezTo>
                  <a:cubicBezTo>
                    <a:pt x="7695" y="20989"/>
                    <a:pt x="8049" y="20490"/>
                    <a:pt x="8816" y="18430"/>
                  </a:cubicBezTo>
                  <a:cubicBezTo>
                    <a:pt x="9584" y="16370"/>
                    <a:pt x="10764" y="12749"/>
                    <a:pt x="11590" y="9565"/>
                  </a:cubicBezTo>
                  <a:cubicBezTo>
                    <a:pt x="12416" y="6381"/>
                    <a:pt x="12889" y="3634"/>
                    <a:pt x="13125" y="1949"/>
                  </a:cubicBezTo>
                  <a:cubicBezTo>
                    <a:pt x="13361" y="263"/>
                    <a:pt x="13361" y="-361"/>
                    <a:pt x="13184" y="201"/>
                  </a:cubicBezTo>
                  <a:cubicBezTo>
                    <a:pt x="13007" y="763"/>
                    <a:pt x="12653" y="2511"/>
                    <a:pt x="12416" y="5008"/>
                  </a:cubicBezTo>
                  <a:cubicBezTo>
                    <a:pt x="12180" y="7505"/>
                    <a:pt x="12062" y="10751"/>
                    <a:pt x="12298" y="13123"/>
                  </a:cubicBezTo>
                  <a:cubicBezTo>
                    <a:pt x="12535" y="15496"/>
                    <a:pt x="13125" y="16994"/>
                    <a:pt x="13656" y="17930"/>
                  </a:cubicBezTo>
                  <a:cubicBezTo>
                    <a:pt x="14187" y="18867"/>
                    <a:pt x="14659" y="19241"/>
                    <a:pt x="15131" y="19241"/>
                  </a:cubicBezTo>
                  <a:cubicBezTo>
                    <a:pt x="15603" y="19241"/>
                    <a:pt x="16075" y="18867"/>
                    <a:pt x="16312" y="18118"/>
                  </a:cubicBezTo>
                  <a:cubicBezTo>
                    <a:pt x="16548" y="17368"/>
                    <a:pt x="16548" y="16245"/>
                    <a:pt x="15898" y="14996"/>
                  </a:cubicBezTo>
                  <a:cubicBezTo>
                    <a:pt x="15249" y="13748"/>
                    <a:pt x="13951" y="12374"/>
                    <a:pt x="13007" y="11688"/>
                  </a:cubicBezTo>
                  <a:cubicBezTo>
                    <a:pt x="12062" y="11001"/>
                    <a:pt x="11472" y="11001"/>
                    <a:pt x="11649" y="11001"/>
                  </a:cubicBezTo>
                  <a:cubicBezTo>
                    <a:pt x="11826" y="11001"/>
                    <a:pt x="12771" y="11001"/>
                    <a:pt x="14541" y="10876"/>
                  </a:cubicBezTo>
                  <a:cubicBezTo>
                    <a:pt x="16312" y="10751"/>
                    <a:pt x="18908" y="10501"/>
                    <a:pt x="21505" y="10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820158" y="204145"/>
              <a:ext cx="138692" cy="13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54" fill="norm" stroke="1" extrusionOk="0">
                  <a:moveTo>
                    <a:pt x="9662" y="2799"/>
                  </a:moveTo>
                  <a:cubicBezTo>
                    <a:pt x="8680" y="1490"/>
                    <a:pt x="7699" y="181"/>
                    <a:pt x="6553" y="18"/>
                  </a:cubicBezTo>
                  <a:cubicBezTo>
                    <a:pt x="5408" y="-146"/>
                    <a:pt x="4099" y="836"/>
                    <a:pt x="2953" y="3290"/>
                  </a:cubicBezTo>
                  <a:cubicBezTo>
                    <a:pt x="1808" y="5745"/>
                    <a:pt x="826" y="9672"/>
                    <a:pt x="335" y="12454"/>
                  </a:cubicBezTo>
                  <a:cubicBezTo>
                    <a:pt x="-156" y="15236"/>
                    <a:pt x="-156" y="16872"/>
                    <a:pt x="662" y="18018"/>
                  </a:cubicBezTo>
                  <a:cubicBezTo>
                    <a:pt x="1480" y="19163"/>
                    <a:pt x="3117" y="19818"/>
                    <a:pt x="4589" y="19654"/>
                  </a:cubicBezTo>
                  <a:cubicBezTo>
                    <a:pt x="6062" y="19490"/>
                    <a:pt x="7371" y="18509"/>
                    <a:pt x="8680" y="16218"/>
                  </a:cubicBezTo>
                  <a:cubicBezTo>
                    <a:pt x="9989" y="13927"/>
                    <a:pt x="11299" y="10327"/>
                    <a:pt x="12117" y="7709"/>
                  </a:cubicBezTo>
                  <a:cubicBezTo>
                    <a:pt x="12935" y="5090"/>
                    <a:pt x="13262" y="3454"/>
                    <a:pt x="13426" y="3781"/>
                  </a:cubicBezTo>
                  <a:cubicBezTo>
                    <a:pt x="13589" y="4109"/>
                    <a:pt x="13589" y="6399"/>
                    <a:pt x="14080" y="9181"/>
                  </a:cubicBezTo>
                  <a:cubicBezTo>
                    <a:pt x="14571" y="11963"/>
                    <a:pt x="15553" y="15236"/>
                    <a:pt x="16862" y="17363"/>
                  </a:cubicBezTo>
                  <a:cubicBezTo>
                    <a:pt x="18171" y="19490"/>
                    <a:pt x="19808" y="20472"/>
                    <a:pt x="21444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1665816" y="176668"/>
              <a:ext cx="165978" cy="17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18" fill="norm" stroke="1" extrusionOk="0">
                  <a:moveTo>
                    <a:pt x="2187" y="2481"/>
                  </a:moveTo>
                  <a:cubicBezTo>
                    <a:pt x="1641" y="1180"/>
                    <a:pt x="1094" y="-121"/>
                    <a:pt x="684" y="9"/>
                  </a:cubicBezTo>
                  <a:cubicBezTo>
                    <a:pt x="273" y="139"/>
                    <a:pt x="0" y="1701"/>
                    <a:pt x="0" y="4563"/>
                  </a:cubicBezTo>
                  <a:cubicBezTo>
                    <a:pt x="0" y="7426"/>
                    <a:pt x="273" y="11590"/>
                    <a:pt x="684" y="14452"/>
                  </a:cubicBezTo>
                  <a:cubicBezTo>
                    <a:pt x="1094" y="17315"/>
                    <a:pt x="1641" y="18877"/>
                    <a:pt x="2597" y="19918"/>
                  </a:cubicBezTo>
                  <a:cubicBezTo>
                    <a:pt x="3554" y="20959"/>
                    <a:pt x="4922" y="21479"/>
                    <a:pt x="5878" y="21089"/>
                  </a:cubicBezTo>
                  <a:cubicBezTo>
                    <a:pt x="6835" y="20698"/>
                    <a:pt x="7382" y="19397"/>
                    <a:pt x="7929" y="18096"/>
                  </a:cubicBezTo>
                  <a:cubicBezTo>
                    <a:pt x="8476" y="16795"/>
                    <a:pt x="9023" y="15493"/>
                    <a:pt x="9843" y="15363"/>
                  </a:cubicBezTo>
                  <a:cubicBezTo>
                    <a:pt x="10663" y="15233"/>
                    <a:pt x="11757" y="16274"/>
                    <a:pt x="12714" y="17315"/>
                  </a:cubicBezTo>
                  <a:cubicBezTo>
                    <a:pt x="13671" y="18356"/>
                    <a:pt x="14491" y="19397"/>
                    <a:pt x="15585" y="20048"/>
                  </a:cubicBezTo>
                  <a:cubicBezTo>
                    <a:pt x="16678" y="20698"/>
                    <a:pt x="18046" y="20959"/>
                    <a:pt x="19139" y="20568"/>
                  </a:cubicBezTo>
                  <a:cubicBezTo>
                    <a:pt x="20233" y="20178"/>
                    <a:pt x="21053" y="19137"/>
                    <a:pt x="21327" y="16534"/>
                  </a:cubicBezTo>
                  <a:cubicBezTo>
                    <a:pt x="21600" y="13932"/>
                    <a:pt x="21327" y="9768"/>
                    <a:pt x="21053" y="5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1905000" y="222250"/>
              <a:ext cx="127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1924050" y="101600"/>
              <a:ext cx="63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1953364" y="0"/>
              <a:ext cx="262787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7456" y="0"/>
                  </a:moveTo>
                  <a:cubicBezTo>
                    <a:pt x="6592" y="2021"/>
                    <a:pt x="5728" y="4042"/>
                    <a:pt x="5296" y="6947"/>
                  </a:cubicBezTo>
                  <a:cubicBezTo>
                    <a:pt x="4864" y="9853"/>
                    <a:pt x="4864" y="13642"/>
                    <a:pt x="5037" y="15853"/>
                  </a:cubicBezTo>
                  <a:cubicBezTo>
                    <a:pt x="5210" y="18063"/>
                    <a:pt x="5555" y="18695"/>
                    <a:pt x="6074" y="19200"/>
                  </a:cubicBezTo>
                  <a:cubicBezTo>
                    <a:pt x="6592" y="19705"/>
                    <a:pt x="7283" y="20084"/>
                    <a:pt x="7629" y="19958"/>
                  </a:cubicBezTo>
                  <a:cubicBezTo>
                    <a:pt x="7975" y="19832"/>
                    <a:pt x="7975" y="19200"/>
                    <a:pt x="6851" y="18253"/>
                  </a:cubicBezTo>
                  <a:cubicBezTo>
                    <a:pt x="5728" y="17305"/>
                    <a:pt x="3482" y="16042"/>
                    <a:pt x="2013" y="15158"/>
                  </a:cubicBezTo>
                  <a:cubicBezTo>
                    <a:pt x="544" y="14274"/>
                    <a:pt x="-147" y="13768"/>
                    <a:pt x="26" y="13263"/>
                  </a:cubicBezTo>
                  <a:cubicBezTo>
                    <a:pt x="199" y="12758"/>
                    <a:pt x="1235" y="12253"/>
                    <a:pt x="3136" y="10611"/>
                  </a:cubicBezTo>
                  <a:cubicBezTo>
                    <a:pt x="5037" y="8968"/>
                    <a:pt x="7802" y="6189"/>
                    <a:pt x="9443" y="4484"/>
                  </a:cubicBezTo>
                  <a:cubicBezTo>
                    <a:pt x="11085" y="2779"/>
                    <a:pt x="11603" y="2147"/>
                    <a:pt x="12035" y="2274"/>
                  </a:cubicBezTo>
                  <a:cubicBezTo>
                    <a:pt x="12467" y="2400"/>
                    <a:pt x="12813" y="3284"/>
                    <a:pt x="12899" y="5179"/>
                  </a:cubicBezTo>
                  <a:cubicBezTo>
                    <a:pt x="12986" y="7074"/>
                    <a:pt x="12813" y="9979"/>
                    <a:pt x="12554" y="11874"/>
                  </a:cubicBezTo>
                  <a:cubicBezTo>
                    <a:pt x="12295" y="13768"/>
                    <a:pt x="11949" y="14653"/>
                    <a:pt x="11690" y="15474"/>
                  </a:cubicBezTo>
                  <a:cubicBezTo>
                    <a:pt x="11431" y="16295"/>
                    <a:pt x="11258" y="17053"/>
                    <a:pt x="11171" y="17116"/>
                  </a:cubicBezTo>
                  <a:cubicBezTo>
                    <a:pt x="11085" y="17179"/>
                    <a:pt x="11085" y="16547"/>
                    <a:pt x="11603" y="15600"/>
                  </a:cubicBezTo>
                  <a:cubicBezTo>
                    <a:pt x="12122" y="14653"/>
                    <a:pt x="13159" y="13389"/>
                    <a:pt x="14109" y="12695"/>
                  </a:cubicBezTo>
                  <a:cubicBezTo>
                    <a:pt x="15059" y="12000"/>
                    <a:pt x="15923" y="11874"/>
                    <a:pt x="17133" y="12695"/>
                  </a:cubicBezTo>
                  <a:cubicBezTo>
                    <a:pt x="18343" y="13516"/>
                    <a:pt x="19898" y="15284"/>
                    <a:pt x="20675" y="16926"/>
                  </a:cubicBezTo>
                  <a:cubicBezTo>
                    <a:pt x="21453" y="18568"/>
                    <a:pt x="21453" y="20084"/>
                    <a:pt x="214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2971800" y="161762"/>
              <a:ext cx="179401" cy="181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799" fill="norm" stroke="1" extrusionOk="0">
                  <a:moveTo>
                    <a:pt x="0" y="383"/>
                  </a:moveTo>
                  <a:cubicBezTo>
                    <a:pt x="251" y="5965"/>
                    <a:pt x="502" y="11547"/>
                    <a:pt x="628" y="15187"/>
                  </a:cubicBezTo>
                  <a:cubicBezTo>
                    <a:pt x="753" y="18828"/>
                    <a:pt x="753" y="20527"/>
                    <a:pt x="628" y="20769"/>
                  </a:cubicBezTo>
                  <a:cubicBezTo>
                    <a:pt x="502" y="21012"/>
                    <a:pt x="251" y="19799"/>
                    <a:pt x="628" y="16401"/>
                  </a:cubicBezTo>
                  <a:cubicBezTo>
                    <a:pt x="1005" y="13003"/>
                    <a:pt x="2009" y="7421"/>
                    <a:pt x="4019" y="4023"/>
                  </a:cubicBezTo>
                  <a:cubicBezTo>
                    <a:pt x="6028" y="625"/>
                    <a:pt x="9042" y="-588"/>
                    <a:pt x="12181" y="261"/>
                  </a:cubicBezTo>
                  <a:cubicBezTo>
                    <a:pt x="15321" y="1111"/>
                    <a:pt x="18586" y="4023"/>
                    <a:pt x="20093" y="7664"/>
                  </a:cubicBezTo>
                  <a:cubicBezTo>
                    <a:pt x="21600" y="11304"/>
                    <a:pt x="21349" y="15673"/>
                    <a:pt x="21098" y="20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3714750" y="190499"/>
              <a:ext cx="184150" cy="169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1600"/>
                  </a:moveTo>
                  <a:cubicBezTo>
                    <a:pt x="993" y="800"/>
                    <a:pt x="1986" y="0"/>
                    <a:pt x="3103" y="0"/>
                  </a:cubicBezTo>
                  <a:cubicBezTo>
                    <a:pt x="4221" y="0"/>
                    <a:pt x="5462" y="800"/>
                    <a:pt x="7076" y="3467"/>
                  </a:cubicBezTo>
                  <a:cubicBezTo>
                    <a:pt x="8690" y="6133"/>
                    <a:pt x="10676" y="10667"/>
                    <a:pt x="11545" y="13733"/>
                  </a:cubicBezTo>
                  <a:cubicBezTo>
                    <a:pt x="12414" y="16800"/>
                    <a:pt x="12166" y="18400"/>
                    <a:pt x="11545" y="19600"/>
                  </a:cubicBezTo>
                  <a:cubicBezTo>
                    <a:pt x="10924" y="20800"/>
                    <a:pt x="9931" y="21600"/>
                    <a:pt x="9186" y="21200"/>
                  </a:cubicBezTo>
                  <a:cubicBezTo>
                    <a:pt x="8441" y="20800"/>
                    <a:pt x="7945" y="19200"/>
                    <a:pt x="7821" y="16533"/>
                  </a:cubicBezTo>
                  <a:cubicBezTo>
                    <a:pt x="7697" y="13867"/>
                    <a:pt x="7945" y="10133"/>
                    <a:pt x="10303" y="7733"/>
                  </a:cubicBezTo>
                  <a:cubicBezTo>
                    <a:pt x="12662" y="5333"/>
                    <a:pt x="17131" y="4267"/>
                    <a:pt x="21600" y="3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3905287" y="198551"/>
              <a:ext cx="88863" cy="163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0860" fill="norm" stroke="1" extrusionOk="0">
                  <a:moveTo>
                    <a:pt x="21089" y="1403"/>
                  </a:moveTo>
                  <a:cubicBezTo>
                    <a:pt x="19080" y="593"/>
                    <a:pt x="17070" y="-217"/>
                    <a:pt x="13805" y="53"/>
                  </a:cubicBezTo>
                  <a:cubicBezTo>
                    <a:pt x="10540" y="323"/>
                    <a:pt x="6019" y="1673"/>
                    <a:pt x="3256" y="4103"/>
                  </a:cubicBezTo>
                  <a:cubicBezTo>
                    <a:pt x="494" y="6533"/>
                    <a:pt x="-511" y="10043"/>
                    <a:pt x="242" y="13013"/>
                  </a:cubicBezTo>
                  <a:cubicBezTo>
                    <a:pt x="996" y="15983"/>
                    <a:pt x="3508" y="18413"/>
                    <a:pt x="6019" y="19763"/>
                  </a:cubicBezTo>
                  <a:cubicBezTo>
                    <a:pt x="8531" y="21113"/>
                    <a:pt x="11042" y="21383"/>
                    <a:pt x="13805" y="19628"/>
                  </a:cubicBezTo>
                  <a:cubicBezTo>
                    <a:pt x="16568" y="17873"/>
                    <a:pt x="19582" y="14093"/>
                    <a:pt x="20336" y="11663"/>
                  </a:cubicBezTo>
                  <a:cubicBezTo>
                    <a:pt x="21089" y="9233"/>
                    <a:pt x="19582" y="8153"/>
                    <a:pt x="17573" y="7343"/>
                  </a:cubicBezTo>
                  <a:cubicBezTo>
                    <a:pt x="15563" y="6533"/>
                    <a:pt x="13052" y="5993"/>
                    <a:pt x="12047" y="5858"/>
                  </a:cubicBezTo>
                  <a:cubicBezTo>
                    <a:pt x="11042" y="5723"/>
                    <a:pt x="11545" y="5993"/>
                    <a:pt x="12047" y="6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4064505" y="215900"/>
              <a:ext cx="170945" cy="118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19" fill="norm" stroke="1" extrusionOk="0">
                  <a:moveTo>
                    <a:pt x="736" y="0"/>
                  </a:moveTo>
                  <a:cubicBezTo>
                    <a:pt x="469" y="4168"/>
                    <a:pt x="203" y="8337"/>
                    <a:pt x="69" y="11368"/>
                  </a:cubicBezTo>
                  <a:cubicBezTo>
                    <a:pt x="-64" y="14400"/>
                    <a:pt x="-64" y="16295"/>
                    <a:pt x="603" y="17811"/>
                  </a:cubicBezTo>
                  <a:cubicBezTo>
                    <a:pt x="1269" y="19326"/>
                    <a:pt x="2603" y="20463"/>
                    <a:pt x="3936" y="19137"/>
                  </a:cubicBezTo>
                  <a:cubicBezTo>
                    <a:pt x="5269" y="17811"/>
                    <a:pt x="6603" y="14021"/>
                    <a:pt x="7269" y="13074"/>
                  </a:cubicBezTo>
                  <a:cubicBezTo>
                    <a:pt x="7936" y="12126"/>
                    <a:pt x="7936" y="14021"/>
                    <a:pt x="8203" y="15916"/>
                  </a:cubicBezTo>
                  <a:cubicBezTo>
                    <a:pt x="8469" y="17811"/>
                    <a:pt x="9003" y="19705"/>
                    <a:pt x="10603" y="20653"/>
                  </a:cubicBezTo>
                  <a:cubicBezTo>
                    <a:pt x="12203" y="21600"/>
                    <a:pt x="14869" y="21600"/>
                    <a:pt x="16869" y="18758"/>
                  </a:cubicBezTo>
                  <a:cubicBezTo>
                    <a:pt x="18869" y="15916"/>
                    <a:pt x="20203" y="10232"/>
                    <a:pt x="21536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4260850" y="201120"/>
              <a:ext cx="80434" cy="153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15347" y="3789"/>
                  </a:moveTo>
                  <a:cubicBezTo>
                    <a:pt x="15347" y="2330"/>
                    <a:pt x="15347" y="871"/>
                    <a:pt x="13926" y="287"/>
                  </a:cubicBezTo>
                  <a:cubicBezTo>
                    <a:pt x="12505" y="-297"/>
                    <a:pt x="9663" y="-5"/>
                    <a:pt x="7958" y="1308"/>
                  </a:cubicBezTo>
                  <a:cubicBezTo>
                    <a:pt x="6253" y="2622"/>
                    <a:pt x="5684" y="4957"/>
                    <a:pt x="7389" y="7146"/>
                  </a:cubicBezTo>
                  <a:cubicBezTo>
                    <a:pt x="9095" y="9335"/>
                    <a:pt x="13074" y="11379"/>
                    <a:pt x="16200" y="12984"/>
                  </a:cubicBezTo>
                  <a:cubicBezTo>
                    <a:pt x="19326" y="14589"/>
                    <a:pt x="21600" y="15757"/>
                    <a:pt x="21600" y="17071"/>
                  </a:cubicBezTo>
                  <a:cubicBezTo>
                    <a:pt x="21600" y="18384"/>
                    <a:pt x="19326" y="19844"/>
                    <a:pt x="16484" y="20573"/>
                  </a:cubicBezTo>
                  <a:cubicBezTo>
                    <a:pt x="13642" y="21303"/>
                    <a:pt x="10232" y="21303"/>
                    <a:pt x="7389" y="20865"/>
                  </a:cubicBezTo>
                  <a:cubicBezTo>
                    <a:pt x="4547" y="20427"/>
                    <a:pt x="2274" y="19552"/>
                    <a:pt x="0" y="18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5213314" y="132152"/>
              <a:ext cx="171486" cy="280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69" fill="norm" stroke="1" extrusionOk="0">
                  <a:moveTo>
                    <a:pt x="21341" y="11697"/>
                  </a:moveTo>
                  <a:cubicBezTo>
                    <a:pt x="17917" y="9441"/>
                    <a:pt x="14492" y="7184"/>
                    <a:pt x="12648" y="5653"/>
                  </a:cubicBezTo>
                  <a:cubicBezTo>
                    <a:pt x="10804" y="4121"/>
                    <a:pt x="10541" y="3315"/>
                    <a:pt x="10673" y="2509"/>
                  </a:cubicBezTo>
                  <a:cubicBezTo>
                    <a:pt x="10804" y="1703"/>
                    <a:pt x="11331" y="897"/>
                    <a:pt x="12253" y="414"/>
                  </a:cubicBezTo>
                  <a:cubicBezTo>
                    <a:pt x="13175" y="-70"/>
                    <a:pt x="14492" y="-231"/>
                    <a:pt x="15414" y="494"/>
                  </a:cubicBezTo>
                  <a:cubicBezTo>
                    <a:pt x="16336" y="1220"/>
                    <a:pt x="16863" y="2832"/>
                    <a:pt x="14756" y="5008"/>
                  </a:cubicBezTo>
                  <a:cubicBezTo>
                    <a:pt x="12648" y="7184"/>
                    <a:pt x="7907" y="9924"/>
                    <a:pt x="5141" y="11617"/>
                  </a:cubicBezTo>
                  <a:cubicBezTo>
                    <a:pt x="2375" y="13309"/>
                    <a:pt x="1585" y="13954"/>
                    <a:pt x="926" y="14679"/>
                  </a:cubicBezTo>
                  <a:cubicBezTo>
                    <a:pt x="268" y="15405"/>
                    <a:pt x="-259" y="16211"/>
                    <a:pt x="136" y="16533"/>
                  </a:cubicBezTo>
                  <a:cubicBezTo>
                    <a:pt x="531" y="16856"/>
                    <a:pt x="1848" y="16694"/>
                    <a:pt x="3692" y="16614"/>
                  </a:cubicBezTo>
                  <a:cubicBezTo>
                    <a:pt x="5536" y="16533"/>
                    <a:pt x="7907" y="16533"/>
                    <a:pt x="9092" y="16936"/>
                  </a:cubicBezTo>
                  <a:cubicBezTo>
                    <a:pt x="10278" y="17339"/>
                    <a:pt x="10278" y="18145"/>
                    <a:pt x="10014" y="18951"/>
                  </a:cubicBezTo>
                  <a:cubicBezTo>
                    <a:pt x="9751" y="19757"/>
                    <a:pt x="9224" y="20563"/>
                    <a:pt x="8697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6124781" y="227668"/>
              <a:ext cx="229868" cy="192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129" fill="norm" stroke="1" extrusionOk="0">
                  <a:moveTo>
                    <a:pt x="865" y="4980"/>
                  </a:moveTo>
                  <a:cubicBezTo>
                    <a:pt x="1061" y="9625"/>
                    <a:pt x="1258" y="14270"/>
                    <a:pt x="1159" y="17173"/>
                  </a:cubicBezTo>
                  <a:cubicBezTo>
                    <a:pt x="1061" y="20077"/>
                    <a:pt x="668" y="21238"/>
                    <a:pt x="374" y="21122"/>
                  </a:cubicBezTo>
                  <a:cubicBezTo>
                    <a:pt x="79" y="21006"/>
                    <a:pt x="-117" y="19612"/>
                    <a:pt x="79" y="16477"/>
                  </a:cubicBezTo>
                  <a:cubicBezTo>
                    <a:pt x="276" y="13341"/>
                    <a:pt x="865" y="8464"/>
                    <a:pt x="1552" y="5444"/>
                  </a:cubicBezTo>
                  <a:cubicBezTo>
                    <a:pt x="2239" y="2425"/>
                    <a:pt x="3025" y="1264"/>
                    <a:pt x="3908" y="567"/>
                  </a:cubicBezTo>
                  <a:cubicBezTo>
                    <a:pt x="4792" y="-130"/>
                    <a:pt x="5774" y="-362"/>
                    <a:pt x="6756" y="915"/>
                  </a:cubicBezTo>
                  <a:cubicBezTo>
                    <a:pt x="7738" y="2193"/>
                    <a:pt x="8719" y="4980"/>
                    <a:pt x="9210" y="7070"/>
                  </a:cubicBezTo>
                  <a:cubicBezTo>
                    <a:pt x="9701" y="9161"/>
                    <a:pt x="9701" y="10554"/>
                    <a:pt x="9407" y="11832"/>
                  </a:cubicBezTo>
                  <a:cubicBezTo>
                    <a:pt x="9112" y="13109"/>
                    <a:pt x="8523" y="14270"/>
                    <a:pt x="8228" y="14038"/>
                  </a:cubicBezTo>
                  <a:cubicBezTo>
                    <a:pt x="7934" y="13806"/>
                    <a:pt x="7934" y="12180"/>
                    <a:pt x="9210" y="9625"/>
                  </a:cubicBezTo>
                  <a:cubicBezTo>
                    <a:pt x="10487" y="7070"/>
                    <a:pt x="13039" y="3586"/>
                    <a:pt x="14905" y="1728"/>
                  </a:cubicBezTo>
                  <a:cubicBezTo>
                    <a:pt x="16770" y="-130"/>
                    <a:pt x="17948" y="-362"/>
                    <a:pt x="19028" y="451"/>
                  </a:cubicBezTo>
                  <a:cubicBezTo>
                    <a:pt x="20108" y="1264"/>
                    <a:pt x="21090" y="3122"/>
                    <a:pt x="21287" y="6373"/>
                  </a:cubicBezTo>
                  <a:cubicBezTo>
                    <a:pt x="21483" y="9625"/>
                    <a:pt x="20894" y="14270"/>
                    <a:pt x="20305" y="18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6920521" y="210492"/>
              <a:ext cx="96230" cy="196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325" fill="norm" stroke="1" extrusionOk="0">
                  <a:moveTo>
                    <a:pt x="19514" y="4724"/>
                  </a:moveTo>
                  <a:cubicBezTo>
                    <a:pt x="19514" y="3575"/>
                    <a:pt x="19514" y="2426"/>
                    <a:pt x="18595" y="1507"/>
                  </a:cubicBezTo>
                  <a:cubicBezTo>
                    <a:pt x="17676" y="587"/>
                    <a:pt x="15838" y="-102"/>
                    <a:pt x="14229" y="13"/>
                  </a:cubicBezTo>
                  <a:cubicBezTo>
                    <a:pt x="12621" y="128"/>
                    <a:pt x="11242" y="1047"/>
                    <a:pt x="8944" y="3689"/>
                  </a:cubicBezTo>
                  <a:cubicBezTo>
                    <a:pt x="6646" y="6332"/>
                    <a:pt x="3429" y="10698"/>
                    <a:pt x="1591" y="13800"/>
                  </a:cubicBezTo>
                  <a:cubicBezTo>
                    <a:pt x="-247" y="16902"/>
                    <a:pt x="-707" y="18741"/>
                    <a:pt x="1361" y="19889"/>
                  </a:cubicBezTo>
                  <a:cubicBezTo>
                    <a:pt x="3429" y="21038"/>
                    <a:pt x="8025" y="21498"/>
                    <a:pt x="11702" y="21268"/>
                  </a:cubicBezTo>
                  <a:cubicBezTo>
                    <a:pt x="15378" y="21038"/>
                    <a:pt x="18136" y="20119"/>
                    <a:pt x="20893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7038545" y="246197"/>
              <a:ext cx="117905" cy="158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001" fill="norm" stroke="1" extrusionOk="0">
                  <a:moveTo>
                    <a:pt x="21108" y="192"/>
                  </a:moveTo>
                  <a:cubicBezTo>
                    <a:pt x="19213" y="-88"/>
                    <a:pt x="17319" y="-369"/>
                    <a:pt x="13719" y="1735"/>
                  </a:cubicBezTo>
                  <a:cubicBezTo>
                    <a:pt x="10119" y="3839"/>
                    <a:pt x="4813" y="8327"/>
                    <a:pt x="2161" y="11413"/>
                  </a:cubicBezTo>
                  <a:cubicBezTo>
                    <a:pt x="-492" y="14499"/>
                    <a:pt x="-492" y="16182"/>
                    <a:pt x="1024" y="17725"/>
                  </a:cubicBezTo>
                  <a:cubicBezTo>
                    <a:pt x="2540" y="19267"/>
                    <a:pt x="5571" y="20670"/>
                    <a:pt x="8224" y="20950"/>
                  </a:cubicBezTo>
                  <a:cubicBezTo>
                    <a:pt x="10876" y="21231"/>
                    <a:pt x="13150" y="20389"/>
                    <a:pt x="14287" y="17023"/>
                  </a:cubicBezTo>
                  <a:cubicBezTo>
                    <a:pt x="15424" y="13657"/>
                    <a:pt x="15424" y="7766"/>
                    <a:pt x="15424" y="1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7232650" y="50799"/>
              <a:ext cx="254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032"/>
                    <a:pt x="7200" y="6063"/>
                    <a:pt x="3600" y="9663"/>
                  </a:cubicBezTo>
                  <a:cubicBezTo>
                    <a:pt x="0" y="13263"/>
                    <a:pt x="0" y="17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7272458" y="266700"/>
              <a:ext cx="157043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3223" y="0"/>
                  </a:moveTo>
                  <a:cubicBezTo>
                    <a:pt x="1783" y="3744"/>
                    <a:pt x="343" y="7488"/>
                    <a:pt x="55" y="10656"/>
                  </a:cubicBezTo>
                  <a:cubicBezTo>
                    <a:pt x="-233" y="13824"/>
                    <a:pt x="631" y="16416"/>
                    <a:pt x="1927" y="17712"/>
                  </a:cubicBezTo>
                  <a:cubicBezTo>
                    <a:pt x="3223" y="19008"/>
                    <a:pt x="4951" y="19008"/>
                    <a:pt x="7255" y="17136"/>
                  </a:cubicBezTo>
                  <a:cubicBezTo>
                    <a:pt x="9559" y="15264"/>
                    <a:pt x="12439" y="11520"/>
                    <a:pt x="14167" y="8640"/>
                  </a:cubicBezTo>
                  <a:cubicBezTo>
                    <a:pt x="15895" y="5760"/>
                    <a:pt x="16471" y="3744"/>
                    <a:pt x="16615" y="3456"/>
                  </a:cubicBezTo>
                  <a:cubicBezTo>
                    <a:pt x="16759" y="3168"/>
                    <a:pt x="16471" y="4608"/>
                    <a:pt x="16183" y="6768"/>
                  </a:cubicBezTo>
                  <a:cubicBezTo>
                    <a:pt x="15895" y="8928"/>
                    <a:pt x="15607" y="11808"/>
                    <a:pt x="16471" y="14400"/>
                  </a:cubicBezTo>
                  <a:cubicBezTo>
                    <a:pt x="17335" y="16992"/>
                    <a:pt x="19351" y="19296"/>
                    <a:pt x="213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7471505" y="253527"/>
              <a:ext cx="164460" cy="152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370" fill="norm" stroke="1" extrusionOk="0">
                  <a:moveTo>
                    <a:pt x="1136" y="5392"/>
                  </a:moveTo>
                  <a:cubicBezTo>
                    <a:pt x="1136" y="8647"/>
                    <a:pt x="1136" y="11902"/>
                    <a:pt x="999" y="14417"/>
                  </a:cubicBezTo>
                  <a:cubicBezTo>
                    <a:pt x="863" y="16932"/>
                    <a:pt x="589" y="18707"/>
                    <a:pt x="316" y="18855"/>
                  </a:cubicBezTo>
                  <a:cubicBezTo>
                    <a:pt x="42" y="19003"/>
                    <a:pt x="-231" y="17523"/>
                    <a:pt x="316" y="15156"/>
                  </a:cubicBezTo>
                  <a:cubicBezTo>
                    <a:pt x="863" y="12789"/>
                    <a:pt x="2230" y="9534"/>
                    <a:pt x="3323" y="7315"/>
                  </a:cubicBezTo>
                  <a:cubicBezTo>
                    <a:pt x="4417" y="5096"/>
                    <a:pt x="5237" y="3912"/>
                    <a:pt x="6194" y="3765"/>
                  </a:cubicBezTo>
                  <a:cubicBezTo>
                    <a:pt x="7151" y="3617"/>
                    <a:pt x="8245" y="4504"/>
                    <a:pt x="8792" y="5688"/>
                  </a:cubicBezTo>
                  <a:cubicBezTo>
                    <a:pt x="9339" y="6871"/>
                    <a:pt x="9339" y="8351"/>
                    <a:pt x="9339" y="10126"/>
                  </a:cubicBezTo>
                  <a:cubicBezTo>
                    <a:pt x="9339" y="11902"/>
                    <a:pt x="9339" y="13973"/>
                    <a:pt x="9612" y="14121"/>
                  </a:cubicBezTo>
                  <a:cubicBezTo>
                    <a:pt x="9885" y="14269"/>
                    <a:pt x="10432" y="12493"/>
                    <a:pt x="11389" y="10274"/>
                  </a:cubicBezTo>
                  <a:cubicBezTo>
                    <a:pt x="12346" y="8055"/>
                    <a:pt x="13713" y="5392"/>
                    <a:pt x="14944" y="3469"/>
                  </a:cubicBezTo>
                  <a:cubicBezTo>
                    <a:pt x="16174" y="1545"/>
                    <a:pt x="17268" y="362"/>
                    <a:pt x="18498" y="66"/>
                  </a:cubicBezTo>
                  <a:cubicBezTo>
                    <a:pt x="19728" y="-230"/>
                    <a:pt x="21096" y="362"/>
                    <a:pt x="21232" y="4060"/>
                  </a:cubicBezTo>
                  <a:cubicBezTo>
                    <a:pt x="21369" y="7759"/>
                    <a:pt x="20275" y="14565"/>
                    <a:pt x="19182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7668720" y="258034"/>
              <a:ext cx="97330" cy="135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299" fill="norm" stroke="1" extrusionOk="0">
                  <a:moveTo>
                    <a:pt x="5966" y="2357"/>
                  </a:moveTo>
                  <a:cubicBezTo>
                    <a:pt x="5966" y="4019"/>
                    <a:pt x="5966" y="5681"/>
                    <a:pt x="4817" y="8671"/>
                  </a:cubicBezTo>
                  <a:cubicBezTo>
                    <a:pt x="3668" y="11662"/>
                    <a:pt x="1370" y="15982"/>
                    <a:pt x="451" y="17145"/>
                  </a:cubicBezTo>
                  <a:cubicBezTo>
                    <a:pt x="-468" y="18308"/>
                    <a:pt x="-8" y="16314"/>
                    <a:pt x="2060" y="12991"/>
                  </a:cubicBezTo>
                  <a:cubicBezTo>
                    <a:pt x="4128" y="9668"/>
                    <a:pt x="7804" y="5016"/>
                    <a:pt x="10792" y="2524"/>
                  </a:cubicBezTo>
                  <a:cubicBezTo>
                    <a:pt x="13779" y="31"/>
                    <a:pt x="16077" y="-301"/>
                    <a:pt x="17915" y="197"/>
                  </a:cubicBezTo>
                  <a:cubicBezTo>
                    <a:pt x="19753" y="696"/>
                    <a:pt x="21132" y="2025"/>
                    <a:pt x="21132" y="5681"/>
                  </a:cubicBezTo>
                  <a:cubicBezTo>
                    <a:pt x="21132" y="9336"/>
                    <a:pt x="19753" y="15317"/>
                    <a:pt x="18375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7797800" y="226188"/>
              <a:ext cx="101600" cy="19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21600" y="2381"/>
                  </a:moveTo>
                  <a:cubicBezTo>
                    <a:pt x="19800" y="1441"/>
                    <a:pt x="18000" y="502"/>
                    <a:pt x="15975" y="150"/>
                  </a:cubicBezTo>
                  <a:cubicBezTo>
                    <a:pt x="13950" y="-202"/>
                    <a:pt x="11700" y="33"/>
                    <a:pt x="9900" y="1207"/>
                  </a:cubicBezTo>
                  <a:cubicBezTo>
                    <a:pt x="8100" y="2381"/>
                    <a:pt x="6750" y="4494"/>
                    <a:pt x="7425" y="6489"/>
                  </a:cubicBezTo>
                  <a:cubicBezTo>
                    <a:pt x="8100" y="8485"/>
                    <a:pt x="10800" y="10363"/>
                    <a:pt x="11700" y="12594"/>
                  </a:cubicBezTo>
                  <a:cubicBezTo>
                    <a:pt x="12600" y="14824"/>
                    <a:pt x="11700" y="17407"/>
                    <a:pt x="9450" y="18933"/>
                  </a:cubicBezTo>
                  <a:cubicBezTo>
                    <a:pt x="7200" y="20459"/>
                    <a:pt x="3600" y="20928"/>
                    <a:pt x="0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7912099" y="393700"/>
              <a:ext cx="381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8507870" y="44450"/>
              <a:ext cx="267830" cy="35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60" fill="norm" stroke="1" extrusionOk="0">
                  <a:moveTo>
                    <a:pt x="11827" y="0"/>
                  </a:moveTo>
                  <a:cubicBezTo>
                    <a:pt x="9956" y="3537"/>
                    <a:pt x="8085" y="7074"/>
                    <a:pt x="7064" y="10168"/>
                  </a:cubicBezTo>
                  <a:cubicBezTo>
                    <a:pt x="6044" y="13263"/>
                    <a:pt x="5874" y="15916"/>
                    <a:pt x="5874" y="17621"/>
                  </a:cubicBezTo>
                  <a:cubicBezTo>
                    <a:pt x="5874" y="19326"/>
                    <a:pt x="6044" y="20084"/>
                    <a:pt x="6469" y="20653"/>
                  </a:cubicBezTo>
                  <a:cubicBezTo>
                    <a:pt x="6894" y="21221"/>
                    <a:pt x="7575" y="21600"/>
                    <a:pt x="8000" y="21411"/>
                  </a:cubicBezTo>
                  <a:cubicBezTo>
                    <a:pt x="8425" y="21221"/>
                    <a:pt x="8595" y="20463"/>
                    <a:pt x="8000" y="19200"/>
                  </a:cubicBezTo>
                  <a:cubicBezTo>
                    <a:pt x="7404" y="17937"/>
                    <a:pt x="6044" y="16168"/>
                    <a:pt x="4938" y="15095"/>
                  </a:cubicBezTo>
                  <a:cubicBezTo>
                    <a:pt x="3833" y="14021"/>
                    <a:pt x="2982" y="13642"/>
                    <a:pt x="2047" y="13389"/>
                  </a:cubicBezTo>
                  <a:cubicBezTo>
                    <a:pt x="1112" y="13137"/>
                    <a:pt x="91" y="13011"/>
                    <a:pt x="6" y="12821"/>
                  </a:cubicBezTo>
                  <a:cubicBezTo>
                    <a:pt x="-79" y="12632"/>
                    <a:pt x="771" y="12379"/>
                    <a:pt x="3152" y="11242"/>
                  </a:cubicBezTo>
                  <a:cubicBezTo>
                    <a:pt x="5534" y="10105"/>
                    <a:pt x="9445" y="8084"/>
                    <a:pt x="11741" y="6821"/>
                  </a:cubicBezTo>
                  <a:cubicBezTo>
                    <a:pt x="14038" y="5558"/>
                    <a:pt x="14718" y="5053"/>
                    <a:pt x="15483" y="4611"/>
                  </a:cubicBezTo>
                  <a:cubicBezTo>
                    <a:pt x="16249" y="4168"/>
                    <a:pt x="17099" y="3789"/>
                    <a:pt x="17524" y="4105"/>
                  </a:cubicBezTo>
                  <a:cubicBezTo>
                    <a:pt x="17949" y="4421"/>
                    <a:pt x="17949" y="5432"/>
                    <a:pt x="17439" y="7389"/>
                  </a:cubicBezTo>
                  <a:cubicBezTo>
                    <a:pt x="16929" y="9347"/>
                    <a:pt x="15908" y="12253"/>
                    <a:pt x="15143" y="13958"/>
                  </a:cubicBezTo>
                  <a:cubicBezTo>
                    <a:pt x="14378" y="15663"/>
                    <a:pt x="13867" y="16168"/>
                    <a:pt x="13782" y="15853"/>
                  </a:cubicBezTo>
                  <a:cubicBezTo>
                    <a:pt x="13697" y="15537"/>
                    <a:pt x="14038" y="14400"/>
                    <a:pt x="14633" y="13958"/>
                  </a:cubicBezTo>
                  <a:cubicBezTo>
                    <a:pt x="15228" y="13516"/>
                    <a:pt x="16078" y="13768"/>
                    <a:pt x="17014" y="14653"/>
                  </a:cubicBezTo>
                  <a:cubicBezTo>
                    <a:pt x="17949" y="15537"/>
                    <a:pt x="18970" y="17053"/>
                    <a:pt x="19735" y="18063"/>
                  </a:cubicBezTo>
                  <a:cubicBezTo>
                    <a:pt x="20501" y="19074"/>
                    <a:pt x="21011" y="19579"/>
                    <a:pt x="21521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8811312" y="254945"/>
              <a:ext cx="211093" cy="164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76" fill="norm" stroke="1" extrusionOk="0">
                  <a:moveTo>
                    <a:pt x="893" y="5691"/>
                  </a:moveTo>
                  <a:cubicBezTo>
                    <a:pt x="1535" y="4584"/>
                    <a:pt x="2176" y="3476"/>
                    <a:pt x="2925" y="2368"/>
                  </a:cubicBezTo>
                  <a:cubicBezTo>
                    <a:pt x="3674" y="1261"/>
                    <a:pt x="4529" y="153"/>
                    <a:pt x="4422" y="14"/>
                  </a:cubicBezTo>
                  <a:cubicBezTo>
                    <a:pt x="4315" y="-124"/>
                    <a:pt x="3246" y="707"/>
                    <a:pt x="2283" y="2645"/>
                  </a:cubicBezTo>
                  <a:cubicBezTo>
                    <a:pt x="1321" y="4584"/>
                    <a:pt x="466" y="7630"/>
                    <a:pt x="145" y="9845"/>
                  </a:cubicBezTo>
                  <a:cubicBezTo>
                    <a:pt x="-176" y="12061"/>
                    <a:pt x="38" y="13445"/>
                    <a:pt x="786" y="14138"/>
                  </a:cubicBezTo>
                  <a:cubicBezTo>
                    <a:pt x="1535" y="14830"/>
                    <a:pt x="2818" y="14830"/>
                    <a:pt x="4315" y="13999"/>
                  </a:cubicBezTo>
                  <a:cubicBezTo>
                    <a:pt x="5812" y="13168"/>
                    <a:pt x="7523" y="11507"/>
                    <a:pt x="8592" y="9984"/>
                  </a:cubicBezTo>
                  <a:cubicBezTo>
                    <a:pt x="9662" y="8461"/>
                    <a:pt x="10089" y="7076"/>
                    <a:pt x="10303" y="7076"/>
                  </a:cubicBezTo>
                  <a:cubicBezTo>
                    <a:pt x="10517" y="7076"/>
                    <a:pt x="10517" y="8461"/>
                    <a:pt x="10303" y="10122"/>
                  </a:cubicBezTo>
                  <a:cubicBezTo>
                    <a:pt x="10089" y="11784"/>
                    <a:pt x="9662" y="13722"/>
                    <a:pt x="9448" y="13861"/>
                  </a:cubicBezTo>
                  <a:cubicBezTo>
                    <a:pt x="9234" y="13999"/>
                    <a:pt x="9234" y="12338"/>
                    <a:pt x="9769" y="10122"/>
                  </a:cubicBezTo>
                  <a:cubicBezTo>
                    <a:pt x="10303" y="7907"/>
                    <a:pt x="11373" y="5138"/>
                    <a:pt x="13190" y="3338"/>
                  </a:cubicBezTo>
                  <a:cubicBezTo>
                    <a:pt x="15008" y="1538"/>
                    <a:pt x="17574" y="707"/>
                    <a:pt x="19178" y="845"/>
                  </a:cubicBezTo>
                  <a:cubicBezTo>
                    <a:pt x="20782" y="984"/>
                    <a:pt x="21424" y="2091"/>
                    <a:pt x="21317" y="5276"/>
                  </a:cubicBezTo>
                  <a:cubicBezTo>
                    <a:pt x="21210" y="8461"/>
                    <a:pt x="20355" y="13722"/>
                    <a:pt x="19713" y="16768"/>
                  </a:cubicBezTo>
                  <a:cubicBezTo>
                    <a:pt x="19072" y="19814"/>
                    <a:pt x="18644" y="20645"/>
                    <a:pt x="18216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1874987" y="1159628"/>
              <a:ext cx="163363" cy="421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71" fill="norm" stroke="1" extrusionOk="0">
                  <a:moveTo>
                    <a:pt x="17219" y="13916"/>
                  </a:moveTo>
                  <a:cubicBezTo>
                    <a:pt x="16942" y="13167"/>
                    <a:pt x="16665" y="12419"/>
                    <a:pt x="16111" y="11831"/>
                  </a:cubicBezTo>
                  <a:cubicBezTo>
                    <a:pt x="15558" y="11243"/>
                    <a:pt x="14727" y="10815"/>
                    <a:pt x="12650" y="11029"/>
                  </a:cubicBezTo>
                  <a:cubicBezTo>
                    <a:pt x="10573" y="11243"/>
                    <a:pt x="7250" y="12098"/>
                    <a:pt x="4896" y="13435"/>
                  </a:cubicBezTo>
                  <a:cubicBezTo>
                    <a:pt x="2542" y="14771"/>
                    <a:pt x="1158" y="16589"/>
                    <a:pt x="465" y="17979"/>
                  </a:cubicBezTo>
                  <a:cubicBezTo>
                    <a:pt x="-227" y="19369"/>
                    <a:pt x="-227" y="20332"/>
                    <a:pt x="1019" y="20866"/>
                  </a:cubicBezTo>
                  <a:cubicBezTo>
                    <a:pt x="2265" y="21401"/>
                    <a:pt x="4758" y="21508"/>
                    <a:pt x="7527" y="20546"/>
                  </a:cubicBezTo>
                  <a:cubicBezTo>
                    <a:pt x="10296" y="19583"/>
                    <a:pt x="13342" y="17552"/>
                    <a:pt x="15696" y="14771"/>
                  </a:cubicBezTo>
                  <a:cubicBezTo>
                    <a:pt x="18050" y="11991"/>
                    <a:pt x="19711" y="8462"/>
                    <a:pt x="20542" y="6110"/>
                  </a:cubicBezTo>
                  <a:cubicBezTo>
                    <a:pt x="21373" y="3758"/>
                    <a:pt x="21373" y="2581"/>
                    <a:pt x="21373" y="1672"/>
                  </a:cubicBezTo>
                  <a:cubicBezTo>
                    <a:pt x="21373" y="763"/>
                    <a:pt x="21373" y="122"/>
                    <a:pt x="20958" y="15"/>
                  </a:cubicBezTo>
                  <a:cubicBezTo>
                    <a:pt x="20542" y="-92"/>
                    <a:pt x="19711" y="336"/>
                    <a:pt x="18742" y="1993"/>
                  </a:cubicBezTo>
                  <a:cubicBezTo>
                    <a:pt x="17773" y="3651"/>
                    <a:pt x="16665" y="6538"/>
                    <a:pt x="16111" y="9478"/>
                  </a:cubicBezTo>
                  <a:cubicBezTo>
                    <a:pt x="15558" y="12419"/>
                    <a:pt x="15558" y="15413"/>
                    <a:pt x="15835" y="17177"/>
                  </a:cubicBezTo>
                  <a:cubicBezTo>
                    <a:pt x="16111" y="18942"/>
                    <a:pt x="16665" y="19476"/>
                    <a:pt x="17635" y="19530"/>
                  </a:cubicBezTo>
                  <a:cubicBezTo>
                    <a:pt x="18604" y="19583"/>
                    <a:pt x="19988" y="19156"/>
                    <a:pt x="21373" y="18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2121841" y="1166030"/>
              <a:ext cx="100659" cy="376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37" fill="norm" stroke="1" extrusionOk="0">
                  <a:moveTo>
                    <a:pt x="21400" y="4117"/>
                  </a:moveTo>
                  <a:cubicBezTo>
                    <a:pt x="19150" y="2790"/>
                    <a:pt x="16900" y="1463"/>
                    <a:pt x="14650" y="739"/>
                  </a:cubicBezTo>
                  <a:cubicBezTo>
                    <a:pt x="12400" y="15"/>
                    <a:pt x="10150" y="-106"/>
                    <a:pt x="8350" y="75"/>
                  </a:cubicBezTo>
                  <a:cubicBezTo>
                    <a:pt x="6550" y="256"/>
                    <a:pt x="5200" y="739"/>
                    <a:pt x="3625" y="2549"/>
                  </a:cubicBezTo>
                  <a:cubicBezTo>
                    <a:pt x="2050" y="4359"/>
                    <a:pt x="250" y="7496"/>
                    <a:pt x="25" y="10634"/>
                  </a:cubicBezTo>
                  <a:cubicBezTo>
                    <a:pt x="-200" y="13771"/>
                    <a:pt x="1150" y="16909"/>
                    <a:pt x="2275" y="18839"/>
                  </a:cubicBezTo>
                  <a:cubicBezTo>
                    <a:pt x="3400" y="20770"/>
                    <a:pt x="4300" y="21494"/>
                    <a:pt x="4075" y="21434"/>
                  </a:cubicBezTo>
                  <a:cubicBezTo>
                    <a:pt x="3850" y="21373"/>
                    <a:pt x="2500" y="20529"/>
                    <a:pt x="1150" y="19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2073187" y="1377950"/>
              <a:ext cx="130264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3672" y="21600"/>
                  </a:moveTo>
                  <a:cubicBezTo>
                    <a:pt x="1930" y="19636"/>
                    <a:pt x="188" y="17673"/>
                    <a:pt x="14" y="15709"/>
                  </a:cubicBezTo>
                  <a:cubicBezTo>
                    <a:pt x="-160" y="13745"/>
                    <a:pt x="1234" y="11782"/>
                    <a:pt x="5066" y="9164"/>
                  </a:cubicBezTo>
                  <a:cubicBezTo>
                    <a:pt x="8898" y="6545"/>
                    <a:pt x="15169" y="3273"/>
                    <a:pt x="214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2438400" y="1371600"/>
              <a:ext cx="1206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2419350" y="1504950"/>
              <a:ext cx="1651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2949978" y="1220150"/>
              <a:ext cx="123422" cy="36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7" h="21543" fill="norm" stroke="1" extrusionOk="0">
                  <a:moveTo>
                    <a:pt x="20647" y="1080"/>
                  </a:moveTo>
                  <a:cubicBezTo>
                    <a:pt x="19585" y="575"/>
                    <a:pt x="18522" y="69"/>
                    <a:pt x="17106" y="6"/>
                  </a:cubicBezTo>
                  <a:cubicBezTo>
                    <a:pt x="15690" y="-57"/>
                    <a:pt x="13919" y="322"/>
                    <a:pt x="11086" y="2154"/>
                  </a:cubicBezTo>
                  <a:cubicBezTo>
                    <a:pt x="8254" y="3985"/>
                    <a:pt x="4358" y="7269"/>
                    <a:pt x="2057" y="10048"/>
                  </a:cubicBezTo>
                  <a:cubicBezTo>
                    <a:pt x="-245" y="12827"/>
                    <a:pt x="-953" y="15101"/>
                    <a:pt x="1703" y="16932"/>
                  </a:cubicBezTo>
                  <a:cubicBezTo>
                    <a:pt x="4358" y="18764"/>
                    <a:pt x="10378" y="20154"/>
                    <a:pt x="16398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3134367" y="1306223"/>
              <a:ext cx="116470" cy="200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349" fill="norm" stroke="1" extrusionOk="0">
                  <a:moveTo>
                    <a:pt x="2728" y="6274"/>
                  </a:moveTo>
                  <a:cubicBezTo>
                    <a:pt x="1970" y="10549"/>
                    <a:pt x="1212" y="14824"/>
                    <a:pt x="833" y="17524"/>
                  </a:cubicBezTo>
                  <a:cubicBezTo>
                    <a:pt x="454" y="20224"/>
                    <a:pt x="454" y="21349"/>
                    <a:pt x="264" y="21349"/>
                  </a:cubicBezTo>
                  <a:cubicBezTo>
                    <a:pt x="75" y="21349"/>
                    <a:pt x="-304" y="20224"/>
                    <a:pt x="454" y="16961"/>
                  </a:cubicBezTo>
                  <a:cubicBezTo>
                    <a:pt x="1212" y="13699"/>
                    <a:pt x="3107" y="8299"/>
                    <a:pt x="4812" y="5037"/>
                  </a:cubicBezTo>
                  <a:cubicBezTo>
                    <a:pt x="6517" y="1774"/>
                    <a:pt x="8033" y="649"/>
                    <a:pt x="9738" y="199"/>
                  </a:cubicBezTo>
                  <a:cubicBezTo>
                    <a:pt x="11443" y="-251"/>
                    <a:pt x="13338" y="-26"/>
                    <a:pt x="15422" y="1774"/>
                  </a:cubicBezTo>
                  <a:cubicBezTo>
                    <a:pt x="17507" y="3574"/>
                    <a:pt x="19780" y="6949"/>
                    <a:pt x="20538" y="10099"/>
                  </a:cubicBezTo>
                  <a:cubicBezTo>
                    <a:pt x="21296" y="13249"/>
                    <a:pt x="20538" y="16174"/>
                    <a:pt x="19780" y="19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3441700" y="1396999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3657600" y="1333500"/>
              <a:ext cx="190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635"/>
                    <a:pt x="4800" y="11270"/>
                    <a:pt x="8400" y="14870"/>
                  </a:cubicBezTo>
                  <a:cubicBezTo>
                    <a:pt x="12000" y="18470"/>
                    <a:pt x="168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3771899" y="1187449"/>
              <a:ext cx="84573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8" h="21600" fill="norm" stroke="1" extrusionOk="0">
                  <a:moveTo>
                    <a:pt x="0" y="0"/>
                  </a:moveTo>
                  <a:cubicBezTo>
                    <a:pt x="6171" y="2749"/>
                    <a:pt x="12343" y="5498"/>
                    <a:pt x="16200" y="8444"/>
                  </a:cubicBezTo>
                  <a:cubicBezTo>
                    <a:pt x="20057" y="11389"/>
                    <a:pt x="21600" y="14531"/>
                    <a:pt x="19800" y="16756"/>
                  </a:cubicBezTo>
                  <a:cubicBezTo>
                    <a:pt x="18000" y="18982"/>
                    <a:pt x="12857" y="20291"/>
                    <a:pt x="77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4203700" y="1308100"/>
              <a:ext cx="1905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2133"/>
                    <a:pt x="2880" y="4267"/>
                    <a:pt x="5760" y="7600"/>
                  </a:cubicBezTo>
                  <a:cubicBezTo>
                    <a:pt x="8640" y="10933"/>
                    <a:pt x="12960" y="15467"/>
                    <a:pt x="15840" y="18000"/>
                  </a:cubicBezTo>
                  <a:cubicBezTo>
                    <a:pt x="18720" y="20533"/>
                    <a:pt x="20160" y="210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4267200" y="1295400"/>
              <a:ext cx="825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2724"/>
                    <a:pt x="11631" y="5449"/>
                    <a:pt x="8031" y="9049"/>
                  </a:cubicBezTo>
                  <a:cubicBezTo>
                    <a:pt x="4431" y="12649"/>
                    <a:pt x="2215" y="171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4616279" y="1166283"/>
              <a:ext cx="127171" cy="31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600" fill="norm" stroke="1" extrusionOk="0">
                  <a:moveTo>
                    <a:pt x="20931" y="584"/>
                  </a:moveTo>
                  <a:cubicBezTo>
                    <a:pt x="19189" y="292"/>
                    <a:pt x="17447" y="0"/>
                    <a:pt x="15705" y="0"/>
                  </a:cubicBezTo>
                  <a:cubicBezTo>
                    <a:pt x="13963" y="0"/>
                    <a:pt x="12221" y="292"/>
                    <a:pt x="9608" y="1824"/>
                  </a:cubicBezTo>
                  <a:cubicBezTo>
                    <a:pt x="6996" y="3357"/>
                    <a:pt x="3512" y="6130"/>
                    <a:pt x="1596" y="9122"/>
                  </a:cubicBezTo>
                  <a:cubicBezTo>
                    <a:pt x="-321" y="12114"/>
                    <a:pt x="-669" y="15324"/>
                    <a:pt x="1421" y="17441"/>
                  </a:cubicBezTo>
                  <a:cubicBezTo>
                    <a:pt x="3512" y="19557"/>
                    <a:pt x="8041" y="20578"/>
                    <a:pt x="125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4768280" y="1270948"/>
              <a:ext cx="184720" cy="13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53" fill="norm" stroke="1" extrusionOk="0">
                  <a:moveTo>
                    <a:pt x="2276" y="7708"/>
                  </a:moveTo>
                  <a:cubicBezTo>
                    <a:pt x="1294" y="9017"/>
                    <a:pt x="312" y="10326"/>
                    <a:pt x="66" y="10817"/>
                  </a:cubicBezTo>
                  <a:cubicBezTo>
                    <a:pt x="-179" y="11308"/>
                    <a:pt x="312" y="10980"/>
                    <a:pt x="680" y="9998"/>
                  </a:cubicBezTo>
                  <a:cubicBezTo>
                    <a:pt x="1048" y="9017"/>
                    <a:pt x="1294" y="7380"/>
                    <a:pt x="1907" y="6071"/>
                  </a:cubicBezTo>
                  <a:cubicBezTo>
                    <a:pt x="2521" y="4762"/>
                    <a:pt x="3503" y="3780"/>
                    <a:pt x="4239" y="4108"/>
                  </a:cubicBezTo>
                  <a:cubicBezTo>
                    <a:pt x="4976" y="4435"/>
                    <a:pt x="5466" y="6071"/>
                    <a:pt x="5835" y="7708"/>
                  </a:cubicBezTo>
                  <a:cubicBezTo>
                    <a:pt x="6203" y="9344"/>
                    <a:pt x="6448" y="10980"/>
                    <a:pt x="6694" y="12780"/>
                  </a:cubicBezTo>
                  <a:cubicBezTo>
                    <a:pt x="6939" y="14580"/>
                    <a:pt x="7185" y="16544"/>
                    <a:pt x="8044" y="15726"/>
                  </a:cubicBezTo>
                  <a:cubicBezTo>
                    <a:pt x="8903" y="14908"/>
                    <a:pt x="10376" y="11308"/>
                    <a:pt x="11357" y="8689"/>
                  </a:cubicBezTo>
                  <a:cubicBezTo>
                    <a:pt x="12339" y="6071"/>
                    <a:pt x="12830" y="4435"/>
                    <a:pt x="13566" y="2962"/>
                  </a:cubicBezTo>
                  <a:cubicBezTo>
                    <a:pt x="14303" y="1489"/>
                    <a:pt x="15285" y="180"/>
                    <a:pt x="16266" y="17"/>
                  </a:cubicBezTo>
                  <a:cubicBezTo>
                    <a:pt x="17248" y="-147"/>
                    <a:pt x="18230" y="835"/>
                    <a:pt x="19089" y="4598"/>
                  </a:cubicBezTo>
                  <a:cubicBezTo>
                    <a:pt x="19948" y="8362"/>
                    <a:pt x="20685" y="14908"/>
                    <a:pt x="21421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4754927" y="1339850"/>
              <a:ext cx="13923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305"/>
                    <a:pt x="1783" y="10611"/>
                    <a:pt x="240" y="14211"/>
                  </a:cubicBezTo>
                  <a:cubicBezTo>
                    <a:pt x="-1303" y="17811"/>
                    <a:pt x="4868" y="19705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5149850" y="1346199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5362293" y="1263649"/>
              <a:ext cx="980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635"/>
                    <a:pt x="-1585" y="11270"/>
                    <a:pt x="575" y="14870"/>
                  </a:cubicBezTo>
                  <a:cubicBezTo>
                    <a:pt x="2735" y="18470"/>
                    <a:pt x="11375" y="2003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5454650" y="1149350"/>
              <a:ext cx="105824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0" y="0"/>
                  </a:moveTo>
                  <a:cubicBezTo>
                    <a:pt x="6113" y="2215"/>
                    <a:pt x="12226" y="4431"/>
                    <a:pt x="16098" y="6577"/>
                  </a:cubicBezTo>
                  <a:cubicBezTo>
                    <a:pt x="19970" y="8723"/>
                    <a:pt x="21600" y="10800"/>
                    <a:pt x="19358" y="13292"/>
                  </a:cubicBezTo>
                  <a:cubicBezTo>
                    <a:pt x="17117" y="15785"/>
                    <a:pt x="11004" y="18692"/>
                    <a:pt x="4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2451100" y="2444750"/>
              <a:ext cx="1270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2489200" y="2540000"/>
              <a:ext cx="825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3138266" y="2261542"/>
              <a:ext cx="112934" cy="375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546" fill="norm" stroke="1" extrusionOk="0">
                  <a:moveTo>
                    <a:pt x="17419" y="674"/>
                  </a:moveTo>
                  <a:cubicBezTo>
                    <a:pt x="15849" y="310"/>
                    <a:pt x="14278" y="-54"/>
                    <a:pt x="12903" y="7"/>
                  </a:cubicBezTo>
                  <a:cubicBezTo>
                    <a:pt x="11529" y="67"/>
                    <a:pt x="10350" y="553"/>
                    <a:pt x="7994" y="2373"/>
                  </a:cubicBezTo>
                  <a:cubicBezTo>
                    <a:pt x="5638" y="4193"/>
                    <a:pt x="2103" y="7348"/>
                    <a:pt x="729" y="10564"/>
                  </a:cubicBezTo>
                  <a:cubicBezTo>
                    <a:pt x="-646" y="13780"/>
                    <a:pt x="139" y="17056"/>
                    <a:pt x="1318" y="18998"/>
                  </a:cubicBezTo>
                  <a:cubicBezTo>
                    <a:pt x="2496" y="20939"/>
                    <a:pt x="4067" y="21546"/>
                    <a:pt x="7405" y="21546"/>
                  </a:cubicBezTo>
                  <a:cubicBezTo>
                    <a:pt x="10743" y="21546"/>
                    <a:pt x="15849" y="20939"/>
                    <a:pt x="20954" y="20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3371850" y="2286000"/>
              <a:ext cx="190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281"/>
                    <a:pt x="12000" y="8562"/>
                    <a:pt x="8400" y="12065"/>
                  </a:cubicBezTo>
                  <a:cubicBezTo>
                    <a:pt x="4800" y="15568"/>
                    <a:pt x="2400" y="18292"/>
                    <a:pt x="1200" y="19751"/>
                  </a:cubicBezTo>
                  <a:cubicBezTo>
                    <a:pt x="0" y="21211"/>
                    <a:pt x="0" y="214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3467099" y="2273300"/>
              <a:ext cx="63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50"/>
                    <a:pt x="7200" y="11100"/>
                    <a:pt x="3600" y="14700"/>
                  </a:cubicBezTo>
                  <a:cubicBezTo>
                    <a:pt x="0" y="18300"/>
                    <a:pt x="0" y="199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3289300" y="2353843"/>
              <a:ext cx="298450" cy="33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63" fill="norm" stroke="1" extrusionOk="0">
                  <a:moveTo>
                    <a:pt x="0" y="20263"/>
                  </a:moveTo>
                  <a:cubicBezTo>
                    <a:pt x="3370" y="12639"/>
                    <a:pt x="6740" y="5016"/>
                    <a:pt x="10111" y="1839"/>
                  </a:cubicBezTo>
                  <a:cubicBezTo>
                    <a:pt x="13481" y="-1337"/>
                    <a:pt x="16851" y="-66"/>
                    <a:pt x="18766" y="3110"/>
                  </a:cubicBezTo>
                  <a:cubicBezTo>
                    <a:pt x="20681" y="6287"/>
                    <a:pt x="21140" y="11369"/>
                    <a:pt x="21600" y="16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3238500" y="2432050"/>
              <a:ext cx="3302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6800"/>
                    <a:pt x="11077" y="12000"/>
                    <a:pt x="14677" y="8400"/>
                  </a:cubicBezTo>
                  <a:cubicBezTo>
                    <a:pt x="18277" y="4800"/>
                    <a:pt x="1993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3651250" y="2377762"/>
              <a:ext cx="101600" cy="155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0" y="1339"/>
                  </a:moveTo>
                  <a:cubicBezTo>
                    <a:pt x="1800" y="475"/>
                    <a:pt x="3600" y="-389"/>
                    <a:pt x="5625" y="187"/>
                  </a:cubicBezTo>
                  <a:cubicBezTo>
                    <a:pt x="7650" y="763"/>
                    <a:pt x="9900" y="2779"/>
                    <a:pt x="11475" y="5515"/>
                  </a:cubicBezTo>
                  <a:cubicBezTo>
                    <a:pt x="13050" y="8251"/>
                    <a:pt x="13950" y="11707"/>
                    <a:pt x="14175" y="14155"/>
                  </a:cubicBezTo>
                  <a:cubicBezTo>
                    <a:pt x="14400" y="16603"/>
                    <a:pt x="13950" y="18043"/>
                    <a:pt x="12825" y="19195"/>
                  </a:cubicBezTo>
                  <a:cubicBezTo>
                    <a:pt x="11700" y="20347"/>
                    <a:pt x="9900" y="21211"/>
                    <a:pt x="8100" y="21211"/>
                  </a:cubicBezTo>
                  <a:cubicBezTo>
                    <a:pt x="6300" y="21211"/>
                    <a:pt x="4500" y="20347"/>
                    <a:pt x="4275" y="17755"/>
                  </a:cubicBezTo>
                  <a:cubicBezTo>
                    <a:pt x="4050" y="15163"/>
                    <a:pt x="5400" y="10843"/>
                    <a:pt x="8550" y="7675"/>
                  </a:cubicBezTo>
                  <a:cubicBezTo>
                    <a:pt x="11700" y="4507"/>
                    <a:pt x="16650" y="2491"/>
                    <a:pt x="21600" y="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3756252" y="2399736"/>
              <a:ext cx="104054" cy="107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043" fill="norm" stroke="1" extrusionOk="0">
                  <a:moveTo>
                    <a:pt x="10755" y="1357"/>
                  </a:moveTo>
                  <a:cubicBezTo>
                    <a:pt x="8637" y="526"/>
                    <a:pt x="6519" y="-305"/>
                    <a:pt x="4825" y="110"/>
                  </a:cubicBezTo>
                  <a:cubicBezTo>
                    <a:pt x="3131" y="526"/>
                    <a:pt x="1861" y="2187"/>
                    <a:pt x="1014" y="5095"/>
                  </a:cubicBezTo>
                  <a:cubicBezTo>
                    <a:pt x="167" y="8003"/>
                    <a:pt x="-257" y="12157"/>
                    <a:pt x="167" y="15064"/>
                  </a:cubicBezTo>
                  <a:cubicBezTo>
                    <a:pt x="590" y="17972"/>
                    <a:pt x="1861" y="19633"/>
                    <a:pt x="3555" y="20464"/>
                  </a:cubicBezTo>
                  <a:cubicBezTo>
                    <a:pt x="5249" y="21295"/>
                    <a:pt x="7367" y="21295"/>
                    <a:pt x="10119" y="20049"/>
                  </a:cubicBezTo>
                  <a:cubicBezTo>
                    <a:pt x="12872" y="18803"/>
                    <a:pt x="16261" y="16310"/>
                    <a:pt x="18378" y="13195"/>
                  </a:cubicBezTo>
                  <a:cubicBezTo>
                    <a:pt x="20496" y="10080"/>
                    <a:pt x="21343" y="6341"/>
                    <a:pt x="20496" y="4057"/>
                  </a:cubicBezTo>
                  <a:cubicBezTo>
                    <a:pt x="19649" y="1772"/>
                    <a:pt x="17108" y="941"/>
                    <a:pt x="15202" y="1357"/>
                  </a:cubicBezTo>
                  <a:cubicBezTo>
                    <a:pt x="13296" y="1772"/>
                    <a:pt x="12025" y="3433"/>
                    <a:pt x="10755" y="5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3914515" y="2387600"/>
              <a:ext cx="140242" cy="112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954" fill="norm" stroke="1" extrusionOk="0">
                  <a:moveTo>
                    <a:pt x="1490" y="0"/>
                  </a:moveTo>
                  <a:cubicBezTo>
                    <a:pt x="845" y="3927"/>
                    <a:pt x="200" y="7855"/>
                    <a:pt x="39" y="11585"/>
                  </a:cubicBezTo>
                  <a:cubicBezTo>
                    <a:pt x="-122" y="15316"/>
                    <a:pt x="200" y="18851"/>
                    <a:pt x="1168" y="20225"/>
                  </a:cubicBezTo>
                  <a:cubicBezTo>
                    <a:pt x="2135" y="21600"/>
                    <a:pt x="3747" y="20815"/>
                    <a:pt x="5036" y="19636"/>
                  </a:cubicBezTo>
                  <a:cubicBezTo>
                    <a:pt x="6326" y="18458"/>
                    <a:pt x="7293" y="16887"/>
                    <a:pt x="8099" y="15120"/>
                  </a:cubicBezTo>
                  <a:cubicBezTo>
                    <a:pt x="8905" y="13353"/>
                    <a:pt x="9550" y="11389"/>
                    <a:pt x="9872" y="11389"/>
                  </a:cubicBezTo>
                  <a:cubicBezTo>
                    <a:pt x="10194" y="11389"/>
                    <a:pt x="10194" y="13353"/>
                    <a:pt x="11000" y="14727"/>
                  </a:cubicBezTo>
                  <a:cubicBezTo>
                    <a:pt x="11806" y="16102"/>
                    <a:pt x="13418" y="16887"/>
                    <a:pt x="15030" y="17084"/>
                  </a:cubicBezTo>
                  <a:cubicBezTo>
                    <a:pt x="16642" y="17280"/>
                    <a:pt x="18254" y="16887"/>
                    <a:pt x="19382" y="15709"/>
                  </a:cubicBezTo>
                  <a:cubicBezTo>
                    <a:pt x="20511" y="14531"/>
                    <a:pt x="21156" y="12567"/>
                    <a:pt x="21317" y="10407"/>
                  </a:cubicBezTo>
                  <a:cubicBezTo>
                    <a:pt x="21478" y="8247"/>
                    <a:pt x="21156" y="5891"/>
                    <a:pt x="20833" y="3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4075265" y="2366297"/>
              <a:ext cx="76269" cy="161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56" h="21135" fill="norm" stroke="1" extrusionOk="0">
                  <a:moveTo>
                    <a:pt x="15330" y="3618"/>
                  </a:moveTo>
                  <a:cubicBezTo>
                    <a:pt x="16991" y="2510"/>
                    <a:pt x="18653" y="1403"/>
                    <a:pt x="17822" y="710"/>
                  </a:cubicBezTo>
                  <a:cubicBezTo>
                    <a:pt x="16991" y="18"/>
                    <a:pt x="13668" y="-259"/>
                    <a:pt x="10345" y="295"/>
                  </a:cubicBezTo>
                  <a:cubicBezTo>
                    <a:pt x="7022" y="849"/>
                    <a:pt x="3699" y="2233"/>
                    <a:pt x="1760" y="3618"/>
                  </a:cubicBezTo>
                  <a:cubicBezTo>
                    <a:pt x="-178" y="5003"/>
                    <a:pt x="-732" y="6387"/>
                    <a:pt x="1206" y="8049"/>
                  </a:cubicBezTo>
                  <a:cubicBezTo>
                    <a:pt x="3145" y="9710"/>
                    <a:pt x="7576" y="11649"/>
                    <a:pt x="10899" y="13033"/>
                  </a:cubicBezTo>
                  <a:cubicBezTo>
                    <a:pt x="14222" y="14418"/>
                    <a:pt x="16437" y="15249"/>
                    <a:pt x="18099" y="16356"/>
                  </a:cubicBezTo>
                  <a:cubicBezTo>
                    <a:pt x="19760" y="17464"/>
                    <a:pt x="20868" y="18849"/>
                    <a:pt x="18930" y="19818"/>
                  </a:cubicBezTo>
                  <a:cubicBezTo>
                    <a:pt x="16991" y="20787"/>
                    <a:pt x="12006" y="21341"/>
                    <a:pt x="8683" y="21064"/>
                  </a:cubicBezTo>
                  <a:cubicBezTo>
                    <a:pt x="5360" y="20787"/>
                    <a:pt x="3699" y="19679"/>
                    <a:pt x="2037" y="18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4394200" y="2419350"/>
              <a:ext cx="1905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4635499" y="2381250"/>
              <a:ext cx="190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4749799" y="2203450"/>
              <a:ext cx="115432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0" y="0"/>
                  </a:moveTo>
                  <a:cubicBezTo>
                    <a:pt x="5891" y="3086"/>
                    <a:pt x="11782" y="6171"/>
                    <a:pt x="15709" y="9200"/>
                  </a:cubicBezTo>
                  <a:cubicBezTo>
                    <a:pt x="19636" y="12229"/>
                    <a:pt x="21600" y="15200"/>
                    <a:pt x="21404" y="17200"/>
                  </a:cubicBezTo>
                  <a:cubicBezTo>
                    <a:pt x="21207" y="19200"/>
                    <a:pt x="18851" y="20229"/>
                    <a:pt x="15709" y="20800"/>
                  </a:cubicBezTo>
                  <a:cubicBezTo>
                    <a:pt x="12567" y="21371"/>
                    <a:pt x="8640" y="21486"/>
                    <a:pt x="47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5289550" y="2381250"/>
              <a:ext cx="1778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14" y="5700"/>
                    <a:pt x="11829" y="11400"/>
                    <a:pt x="15429" y="15000"/>
                  </a:cubicBezTo>
                  <a:cubicBezTo>
                    <a:pt x="19029" y="18600"/>
                    <a:pt x="20314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5359400" y="2355850"/>
              <a:ext cx="11430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3600"/>
                    <a:pt x="12800" y="7200"/>
                    <a:pt x="9200" y="10800"/>
                  </a:cubicBezTo>
                  <a:cubicBezTo>
                    <a:pt x="5600" y="14400"/>
                    <a:pt x="28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5903559" y="2208080"/>
              <a:ext cx="135291" cy="41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64" fill="norm" stroke="1" extrusionOk="0">
                  <a:moveTo>
                    <a:pt x="21240" y="1397"/>
                  </a:moveTo>
                  <a:cubicBezTo>
                    <a:pt x="21240" y="852"/>
                    <a:pt x="21240" y="306"/>
                    <a:pt x="20243" y="88"/>
                  </a:cubicBezTo>
                  <a:cubicBezTo>
                    <a:pt x="19246" y="-130"/>
                    <a:pt x="17252" y="-21"/>
                    <a:pt x="14594" y="1288"/>
                  </a:cubicBezTo>
                  <a:cubicBezTo>
                    <a:pt x="11935" y="2597"/>
                    <a:pt x="8612" y="5106"/>
                    <a:pt x="5954" y="7834"/>
                  </a:cubicBezTo>
                  <a:cubicBezTo>
                    <a:pt x="3295" y="10561"/>
                    <a:pt x="1302" y="13506"/>
                    <a:pt x="471" y="15579"/>
                  </a:cubicBezTo>
                  <a:cubicBezTo>
                    <a:pt x="-360" y="17652"/>
                    <a:pt x="-28" y="18852"/>
                    <a:pt x="969" y="19725"/>
                  </a:cubicBezTo>
                  <a:cubicBezTo>
                    <a:pt x="1966" y="20597"/>
                    <a:pt x="3628" y="21143"/>
                    <a:pt x="5289" y="21306"/>
                  </a:cubicBezTo>
                  <a:cubicBezTo>
                    <a:pt x="6951" y="21470"/>
                    <a:pt x="8612" y="21252"/>
                    <a:pt x="10274" y="21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6115050" y="2336800"/>
              <a:ext cx="3810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800"/>
                    <a:pt x="9600" y="1600"/>
                    <a:pt x="6000" y="5200"/>
                  </a:cubicBezTo>
                  <a:cubicBezTo>
                    <a:pt x="2400" y="8800"/>
                    <a:pt x="1200" y="15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6184900" y="2336800"/>
              <a:ext cx="2540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684"/>
                    <a:pt x="10800" y="11368"/>
                    <a:pt x="7200" y="14968"/>
                  </a:cubicBezTo>
                  <a:cubicBezTo>
                    <a:pt x="3600" y="18568"/>
                    <a:pt x="1800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6007099" y="2423255"/>
              <a:ext cx="3048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950" y="12582"/>
                    <a:pt x="9900" y="4867"/>
                    <a:pt x="13500" y="1782"/>
                  </a:cubicBezTo>
                  <a:cubicBezTo>
                    <a:pt x="17100" y="-1304"/>
                    <a:pt x="1935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5988050" y="2501849"/>
              <a:ext cx="31115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939" y="11670"/>
                    <a:pt x="5878" y="3363"/>
                    <a:pt x="9478" y="870"/>
                  </a:cubicBezTo>
                  <a:cubicBezTo>
                    <a:pt x="13078" y="-1622"/>
                    <a:pt x="17339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6374096" y="2415116"/>
              <a:ext cx="102905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600" fill="norm" stroke="1" extrusionOk="0">
                  <a:moveTo>
                    <a:pt x="21002" y="2541"/>
                  </a:moveTo>
                  <a:cubicBezTo>
                    <a:pt x="19274" y="1271"/>
                    <a:pt x="17546" y="0"/>
                    <a:pt x="15386" y="0"/>
                  </a:cubicBezTo>
                  <a:cubicBezTo>
                    <a:pt x="13226" y="0"/>
                    <a:pt x="10634" y="1271"/>
                    <a:pt x="7826" y="4288"/>
                  </a:cubicBezTo>
                  <a:cubicBezTo>
                    <a:pt x="5018" y="7306"/>
                    <a:pt x="1994" y="12071"/>
                    <a:pt x="698" y="15247"/>
                  </a:cubicBezTo>
                  <a:cubicBezTo>
                    <a:pt x="-598" y="18424"/>
                    <a:pt x="-166" y="20012"/>
                    <a:pt x="2642" y="20806"/>
                  </a:cubicBezTo>
                  <a:cubicBezTo>
                    <a:pt x="5450" y="21600"/>
                    <a:pt x="10634" y="21600"/>
                    <a:pt x="15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6496627" y="2439861"/>
              <a:ext cx="112017" cy="11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0561" fill="norm" stroke="1" extrusionOk="0">
                  <a:moveTo>
                    <a:pt x="15491" y="891"/>
                  </a:moveTo>
                  <a:cubicBezTo>
                    <a:pt x="13491" y="119"/>
                    <a:pt x="11491" y="-652"/>
                    <a:pt x="8891" y="891"/>
                  </a:cubicBezTo>
                  <a:cubicBezTo>
                    <a:pt x="6291" y="2434"/>
                    <a:pt x="3091" y="6291"/>
                    <a:pt x="1491" y="9184"/>
                  </a:cubicBezTo>
                  <a:cubicBezTo>
                    <a:pt x="-109" y="12077"/>
                    <a:pt x="-109" y="14005"/>
                    <a:pt x="91" y="15934"/>
                  </a:cubicBezTo>
                  <a:cubicBezTo>
                    <a:pt x="291" y="17862"/>
                    <a:pt x="691" y="19791"/>
                    <a:pt x="2891" y="20369"/>
                  </a:cubicBezTo>
                  <a:cubicBezTo>
                    <a:pt x="5091" y="20948"/>
                    <a:pt x="9091" y="20177"/>
                    <a:pt x="12091" y="18634"/>
                  </a:cubicBezTo>
                  <a:cubicBezTo>
                    <a:pt x="15091" y="17091"/>
                    <a:pt x="17091" y="14777"/>
                    <a:pt x="18691" y="12462"/>
                  </a:cubicBezTo>
                  <a:cubicBezTo>
                    <a:pt x="20291" y="10148"/>
                    <a:pt x="21491" y="7834"/>
                    <a:pt x="21091" y="6291"/>
                  </a:cubicBezTo>
                  <a:cubicBezTo>
                    <a:pt x="20691" y="4748"/>
                    <a:pt x="18691" y="3977"/>
                    <a:pt x="16691" y="3784"/>
                  </a:cubicBezTo>
                  <a:cubicBezTo>
                    <a:pt x="14691" y="3591"/>
                    <a:pt x="12691" y="3977"/>
                    <a:pt x="10691" y="4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6639935" y="2273300"/>
              <a:ext cx="33916" cy="29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526" fill="norm" stroke="1" extrusionOk="0">
                  <a:moveTo>
                    <a:pt x="20358" y="0"/>
                  </a:moveTo>
                  <a:cubicBezTo>
                    <a:pt x="16546" y="4351"/>
                    <a:pt x="12734" y="8702"/>
                    <a:pt x="9558" y="11810"/>
                  </a:cubicBezTo>
                  <a:cubicBezTo>
                    <a:pt x="6382" y="14918"/>
                    <a:pt x="3840" y="16783"/>
                    <a:pt x="1934" y="18414"/>
                  </a:cubicBezTo>
                  <a:cubicBezTo>
                    <a:pt x="29" y="20046"/>
                    <a:pt x="-1242" y="21445"/>
                    <a:pt x="1934" y="21522"/>
                  </a:cubicBezTo>
                  <a:cubicBezTo>
                    <a:pt x="5111" y="21600"/>
                    <a:pt x="12734" y="20357"/>
                    <a:pt x="20358" y="19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6667499" y="2424477"/>
              <a:ext cx="124615" cy="175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283" fill="norm" stroke="1" extrusionOk="0">
                  <a:moveTo>
                    <a:pt x="18360" y="920"/>
                  </a:moveTo>
                  <a:cubicBezTo>
                    <a:pt x="16560" y="405"/>
                    <a:pt x="14760" y="-109"/>
                    <a:pt x="13140" y="20"/>
                  </a:cubicBezTo>
                  <a:cubicBezTo>
                    <a:pt x="11520" y="148"/>
                    <a:pt x="10080" y="920"/>
                    <a:pt x="9000" y="2077"/>
                  </a:cubicBezTo>
                  <a:cubicBezTo>
                    <a:pt x="7920" y="3234"/>
                    <a:pt x="7200" y="4777"/>
                    <a:pt x="8460" y="6577"/>
                  </a:cubicBezTo>
                  <a:cubicBezTo>
                    <a:pt x="9720" y="8377"/>
                    <a:pt x="12960" y="10434"/>
                    <a:pt x="15660" y="12491"/>
                  </a:cubicBezTo>
                  <a:cubicBezTo>
                    <a:pt x="18360" y="14548"/>
                    <a:pt x="20520" y="16605"/>
                    <a:pt x="21060" y="18148"/>
                  </a:cubicBezTo>
                  <a:cubicBezTo>
                    <a:pt x="21600" y="19691"/>
                    <a:pt x="20520" y="20720"/>
                    <a:pt x="17640" y="21105"/>
                  </a:cubicBezTo>
                  <a:cubicBezTo>
                    <a:pt x="14760" y="21491"/>
                    <a:pt x="10080" y="21234"/>
                    <a:pt x="6840" y="20462"/>
                  </a:cubicBezTo>
                  <a:cubicBezTo>
                    <a:pt x="3600" y="19691"/>
                    <a:pt x="1800" y="18405"/>
                    <a:pt x="0" y="17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7194550" y="2489200"/>
              <a:ext cx="1587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4400"/>
                    <a:pt x="5184" y="7200"/>
                    <a:pt x="8784" y="3600"/>
                  </a:cubicBezTo>
                  <a:cubicBezTo>
                    <a:pt x="12384" y="0"/>
                    <a:pt x="169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7461250" y="2393950"/>
              <a:ext cx="190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7550150" y="2284503"/>
              <a:ext cx="121591" cy="382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447" fill="norm" stroke="1" extrusionOk="0">
                  <a:moveTo>
                    <a:pt x="0" y="84"/>
                  </a:moveTo>
                  <a:cubicBezTo>
                    <a:pt x="1800" y="-34"/>
                    <a:pt x="3600" y="-153"/>
                    <a:pt x="6840" y="678"/>
                  </a:cubicBezTo>
                  <a:cubicBezTo>
                    <a:pt x="10080" y="1509"/>
                    <a:pt x="14760" y="3289"/>
                    <a:pt x="17640" y="5603"/>
                  </a:cubicBezTo>
                  <a:cubicBezTo>
                    <a:pt x="20520" y="7917"/>
                    <a:pt x="21600" y="10766"/>
                    <a:pt x="19800" y="13377"/>
                  </a:cubicBezTo>
                  <a:cubicBezTo>
                    <a:pt x="18000" y="15988"/>
                    <a:pt x="13320" y="18361"/>
                    <a:pt x="9900" y="19667"/>
                  </a:cubicBezTo>
                  <a:cubicBezTo>
                    <a:pt x="6480" y="20972"/>
                    <a:pt x="4320" y="21210"/>
                    <a:pt x="216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19050" y="3796793"/>
              <a:ext cx="181719" cy="384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56" fill="norm" stroke="1" extrusionOk="0">
                  <a:moveTo>
                    <a:pt x="0" y="736"/>
                  </a:moveTo>
                  <a:cubicBezTo>
                    <a:pt x="745" y="1326"/>
                    <a:pt x="1490" y="1917"/>
                    <a:pt x="4841" y="1976"/>
                  </a:cubicBezTo>
                  <a:cubicBezTo>
                    <a:pt x="8193" y="2035"/>
                    <a:pt x="14152" y="1562"/>
                    <a:pt x="17503" y="1090"/>
                  </a:cubicBezTo>
                  <a:cubicBezTo>
                    <a:pt x="20855" y="618"/>
                    <a:pt x="21600" y="146"/>
                    <a:pt x="21228" y="28"/>
                  </a:cubicBezTo>
                  <a:cubicBezTo>
                    <a:pt x="20855" y="-90"/>
                    <a:pt x="19366" y="146"/>
                    <a:pt x="16634" y="1031"/>
                  </a:cubicBezTo>
                  <a:cubicBezTo>
                    <a:pt x="13903" y="1917"/>
                    <a:pt x="9931" y="3451"/>
                    <a:pt x="7448" y="4513"/>
                  </a:cubicBezTo>
                  <a:cubicBezTo>
                    <a:pt x="4966" y="5576"/>
                    <a:pt x="3972" y="6166"/>
                    <a:pt x="3476" y="6815"/>
                  </a:cubicBezTo>
                  <a:cubicBezTo>
                    <a:pt x="2979" y="7464"/>
                    <a:pt x="2979" y="8172"/>
                    <a:pt x="3724" y="8585"/>
                  </a:cubicBezTo>
                  <a:cubicBezTo>
                    <a:pt x="4469" y="8999"/>
                    <a:pt x="5959" y="9117"/>
                    <a:pt x="7448" y="9176"/>
                  </a:cubicBezTo>
                  <a:cubicBezTo>
                    <a:pt x="8938" y="9235"/>
                    <a:pt x="10428" y="9235"/>
                    <a:pt x="11048" y="9589"/>
                  </a:cubicBezTo>
                  <a:cubicBezTo>
                    <a:pt x="11669" y="9943"/>
                    <a:pt x="11421" y="10651"/>
                    <a:pt x="9559" y="12126"/>
                  </a:cubicBezTo>
                  <a:cubicBezTo>
                    <a:pt x="7697" y="13602"/>
                    <a:pt x="4221" y="15844"/>
                    <a:pt x="2359" y="17379"/>
                  </a:cubicBezTo>
                  <a:cubicBezTo>
                    <a:pt x="497" y="18913"/>
                    <a:pt x="248" y="19740"/>
                    <a:pt x="497" y="20389"/>
                  </a:cubicBezTo>
                  <a:cubicBezTo>
                    <a:pt x="745" y="21038"/>
                    <a:pt x="1490" y="21510"/>
                    <a:pt x="3848" y="21451"/>
                  </a:cubicBezTo>
                  <a:cubicBezTo>
                    <a:pt x="6207" y="21392"/>
                    <a:pt x="10179" y="20802"/>
                    <a:pt x="14152" y="20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215900" y="3933026"/>
              <a:ext cx="184150" cy="181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3445"/>
                  </a:moveTo>
                  <a:cubicBezTo>
                    <a:pt x="1241" y="3445"/>
                    <a:pt x="2483" y="3445"/>
                    <a:pt x="3848" y="5555"/>
                  </a:cubicBezTo>
                  <a:cubicBezTo>
                    <a:pt x="5214" y="7666"/>
                    <a:pt x="6703" y="11887"/>
                    <a:pt x="7200" y="14618"/>
                  </a:cubicBezTo>
                  <a:cubicBezTo>
                    <a:pt x="7697" y="17349"/>
                    <a:pt x="7200" y="18590"/>
                    <a:pt x="6455" y="19583"/>
                  </a:cubicBezTo>
                  <a:cubicBezTo>
                    <a:pt x="5710" y="20576"/>
                    <a:pt x="4717" y="21321"/>
                    <a:pt x="3724" y="21321"/>
                  </a:cubicBezTo>
                  <a:cubicBezTo>
                    <a:pt x="2731" y="21321"/>
                    <a:pt x="1738" y="20576"/>
                    <a:pt x="2607" y="18466"/>
                  </a:cubicBezTo>
                  <a:cubicBezTo>
                    <a:pt x="3476" y="16355"/>
                    <a:pt x="6207" y="12880"/>
                    <a:pt x="8814" y="9776"/>
                  </a:cubicBezTo>
                  <a:cubicBezTo>
                    <a:pt x="11421" y="6673"/>
                    <a:pt x="13903" y="3942"/>
                    <a:pt x="15641" y="2204"/>
                  </a:cubicBezTo>
                  <a:cubicBezTo>
                    <a:pt x="17379" y="466"/>
                    <a:pt x="18372" y="-279"/>
                    <a:pt x="18497" y="93"/>
                  </a:cubicBezTo>
                  <a:cubicBezTo>
                    <a:pt x="18621" y="466"/>
                    <a:pt x="17876" y="1955"/>
                    <a:pt x="16759" y="4066"/>
                  </a:cubicBezTo>
                  <a:cubicBezTo>
                    <a:pt x="15641" y="6176"/>
                    <a:pt x="14152" y="8907"/>
                    <a:pt x="13779" y="11762"/>
                  </a:cubicBezTo>
                  <a:cubicBezTo>
                    <a:pt x="13407" y="14618"/>
                    <a:pt x="14152" y="17597"/>
                    <a:pt x="15641" y="19211"/>
                  </a:cubicBezTo>
                  <a:cubicBezTo>
                    <a:pt x="17131" y="20824"/>
                    <a:pt x="19366" y="21073"/>
                    <a:pt x="21600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0" y="4191000"/>
              <a:ext cx="3429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5600"/>
                    <a:pt x="10400" y="9600"/>
                    <a:pt x="14000" y="6000"/>
                  </a:cubicBezTo>
                  <a:cubicBezTo>
                    <a:pt x="17600" y="2400"/>
                    <a:pt x="196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146050" y="4184649"/>
              <a:ext cx="209551" cy="92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618" y="19145"/>
                  </a:moveTo>
                  <a:cubicBezTo>
                    <a:pt x="1309" y="20127"/>
                    <a:pt x="0" y="21109"/>
                    <a:pt x="0" y="21355"/>
                  </a:cubicBezTo>
                  <a:cubicBezTo>
                    <a:pt x="0" y="21600"/>
                    <a:pt x="1309" y="21109"/>
                    <a:pt x="5127" y="17427"/>
                  </a:cubicBezTo>
                  <a:cubicBezTo>
                    <a:pt x="8945" y="13745"/>
                    <a:pt x="15273" y="68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495300" y="3975099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488950" y="4146549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1274777" y="3896005"/>
              <a:ext cx="274623" cy="255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43" fill="norm" stroke="1" extrusionOk="0">
                  <a:moveTo>
                    <a:pt x="123" y="3429"/>
                  </a:moveTo>
                  <a:cubicBezTo>
                    <a:pt x="453" y="2367"/>
                    <a:pt x="782" y="1304"/>
                    <a:pt x="1442" y="685"/>
                  </a:cubicBezTo>
                  <a:cubicBezTo>
                    <a:pt x="2101" y="65"/>
                    <a:pt x="3091" y="-112"/>
                    <a:pt x="4492" y="65"/>
                  </a:cubicBezTo>
                  <a:cubicBezTo>
                    <a:pt x="5894" y="242"/>
                    <a:pt x="7708" y="773"/>
                    <a:pt x="8120" y="2986"/>
                  </a:cubicBezTo>
                  <a:cubicBezTo>
                    <a:pt x="8532" y="5199"/>
                    <a:pt x="7543" y="9095"/>
                    <a:pt x="5976" y="12016"/>
                  </a:cubicBezTo>
                  <a:cubicBezTo>
                    <a:pt x="4410" y="14937"/>
                    <a:pt x="2266" y="16885"/>
                    <a:pt x="1112" y="18301"/>
                  </a:cubicBezTo>
                  <a:cubicBezTo>
                    <a:pt x="-42" y="19718"/>
                    <a:pt x="-207" y="20603"/>
                    <a:pt x="205" y="21045"/>
                  </a:cubicBezTo>
                  <a:cubicBezTo>
                    <a:pt x="617" y="21488"/>
                    <a:pt x="1607" y="21488"/>
                    <a:pt x="5234" y="20691"/>
                  </a:cubicBezTo>
                  <a:cubicBezTo>
                    <a:pt x="8862" y="19895"/>
                    <a:pt x="15127" y="18301"/>
                    <a:pt x="21393" y="16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1727200" y="4011083"/>
              <a:ext cx="110399" cy="33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34" fill="norm" stroke="1" extrusionOk="0">
                  <a:moveTo>
                    <a:pt x="18340" y="3439"/>
                  </a:moveTo>
                  <a:cubicBezTo>
                    <a:pt x="18340" y="2752"/>
                    <a:pt x="18340" y="2064"/>
                    <a:pt x="17728" y="1376"/>
                  </a:cubicBezTo>
                  <a:cubicBezTo>
                    <a:pt x="17117" y="688"/>
                    <a:pt x="15894" y="0"/>
                    <a:pt x="13245" y="0"/>
                  </a:cubicBezTo>
                  <a:cubicBezTo>
                    <a:pt x="10596" y="0"/>
                    <a:pt x="6521" y="688"/>
                    <a:pt x="3872" y="1307"/>
                  </a:cubicBezTo>
                  <a:cubicBezTo>
                    <a:pt x="1223" y="1926"/>
                    <a:pt x="0" y="2476"/>
                    <a:pt x="0" y="3027"/>
                  </a:cubicBezTo>
                  <a:cubicBezTo>
                    <a:pt x="0" y="3577"/>
                    <a:pt x="1223" y="4127"/>
                    <a:pt x="3057" y="4196"/>
                  </a:cubicBezTo>
                  <a:cubicBezTo>
                    <a:pt x="4891" y="4265"/>
                    <a:pt x="7336" y="3852"/>
                    <a:pt x="9577" y="3508"/>
                  </a:cubicBezTo>
                  <a:cubicBezTo>
                    <a:pt x="11819" y="3164"/>
                    <a:pt x="13857" y="2889"/>
                    <a:pt x="15283" y="3233"/>
                  </a:cubicBezTo>
                  <a:cubicBezTo>
                    <a:pt x="16709" y="3577"/>
                    <a:pt x="17525" y="4540"/>
                    <a:pt x="18747" y="6741"/>
                  </a:cubicBezTo>
                  <a:cubicBezTo>
                    <a:pt x="19970" y="8943"/>
                    <a:pt x="21600" y="12382"/>
                    <a:pt x="21192" y="14859"/>
                  </a:cubicBezTo>
                  <a:cubicBezTo>
                    <a:pt x="20785" y="17335"/>
                    <a:pt x="18340" y="18848"/>
                    <a:pt x="16302" y="19811"/>
                  </a:cubicBezTo>
                  <a:cubicBezTo>
                    <a:pt x="14264" y="20775"/>
                    <a:pt x="12634" y="21187"/>
                    <a:pt x="10800" y="21394"/>
                  </a:cubicBezTo>
                  <a:cubicBezTo>
                    <a:pt x="8966" y="21600"/>
                    <a:pt x="6928" y="21600"/>
                    <a:pt x="5502" y="21256"/>
                  </a:cubicBezTo>
                  <a:cubicBezTo>
                    <a:pt x="4075" y="20912"/>
                    <a:pt x="3260" y="20224"/>
                    <a:pt x="4075" y="18642"/>
                  </a:cubicBezTo>
                  <a:cubicBezTo>
                    <a:pt x="4891" y="17060"/>
                    <a:pt x="7336" y="14583"/>
                    <a:pt x="9781" y="12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1873250" y="3992105"/>
              <a:ext cx="114300" cy="123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13308"/>
                  </a:moveTo>
                  <a:cubicBezTo>
                    <a:pt x="3600" y="10428"/>
                    <a:pt x="7200" y="7548"/>
                    <a:pt x="9200" y="5208"/>
                  </a:cubicBezTo>
                  <a:cubicBezTo>
                    <a:pt x="11200" y="2868"/>
                    <a:pt x="11600" y="1068"/>
                    <a:pt x="10800" y="348"/>
                  </a:cubicBezTo>
                  <a:cubicBezTo>
                    <a:pt x="10000" y="-372"/>
                    <a:pt x="8000" y="-12"/>
                    <a:pt x="6000" y="1788"/>
                  </a:cubicBezTo>
                  <a:cubicBezTo>
                    <a:pt x="4000" y="3588"/>
                    <a:pt x="2000" y="6828"/>
                    <a:pt x="1000" y="9708"/>
                  </a:cubicBezTo>
                  <a:cubicBezTo>
                    <a:pt x="0" y="12588"/>
                    <a:pt x="0" y="15108"/>
                    <a:pt x="2200" y="17268"/>
                  </a:cubicBezTo>
                  <a:cubicBezTo>
                    <a:pt x="4400" y="19428"/>
                    <a:pt x="8800" y="21228"/>
                    <a:pt x="12400" y="21048"/>
                  </a:cubicBezTo>
                  <a:cubicBezTo>
                    <a:pt x="16000" y="20868"/>
                    <a:pt x="18800" y="18708"/>
                    <a:pt x="21600" y="16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1988083" y="3983854"/>
              <a:ext cx="120117" cy="139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34" fill="norm" stroke="1" extrusionOk="0">
                  <a:moveTo>
                    <a:pt x="6725" y="3503"/>
                  </a:moveTo>
                  <a:cubicBezTo>
                    <a:pt x="4830" y="6404"/>
                    <a:pt x="2936" y="9306"/>
                    <a:pt x="1988" y="11724"/>
                  </a:cubicBezTo>
                  <a:cubicBezTo>
                    <a:pt x="1041" y="14141"/>
                    <a:pt x="1041" y="16076"/>
                    <a:pt x="851" y="17849"/>
                  </a:cubicBezTo>
                  <a:cubicBezTo>
                    <a:pt x="662" y="19622"/>
                    <a:pt x="283" y="21234"/>
                    <a:pt x="93" y="21234"/>
                  </a:cubicBezTo>
                  <a:cubicBezTo>
                    <a:pt x="-96" y="21234"/>
                    <a:pt x="-96" y="19622"/>
                    <a:pt x="1041" y="16076"/>
                  </a:cubicBezTo>
                  <a:cubicBezTo>
                    <a:pt x="2178" y="12530"/>
                    <a:pt x="4451" y="7049"/>
                    <a:pt x="6725" y="3825"/>
                  </a:cubicBezTo>
                  <a:cubicBezTo>
                    <a:pt x="8999" y="601"/>
                    <a:pt x="11272" y="-366"/>
                    <a:pt x="12978" y="118"/>
                  </a:cubicBezTo>
                  <a:cubicBezTo>
                    <a:pt x="14683" y="601"/>
                    <a:pt x="15820" y="2535"/>
                    <a:pt x="17146" y="5276"/>
                  </a:cubicBezTo>
                  <a:cubicBezTo>
                    <a:pt x="18472" y="8016"/>
                    <a:pt x="19988" y="11562"/>
                    <a:pt x="21504" y="15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2106981" y="3788725"/>
              <a:ext cx="166319" cy="323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145" fill="norm" stroke="1" extrusionOk="0">
                  <a:moveTo>
                    <a:pt x="13281" y="13853"/>
                  </a:moveTo>
                  <a:cubicBezTo>
                    <a:pt x="12188" y="13438"/>
                    <a:pt x="11094" y="13022"/>
                    <a:pt x="9180" y="13092"/>
                  </a:cubicBezTo>
                  <a:cubicBezTo>
                    <a:pt x="7266" y="13161"/>
                    <a:pt x="4532" y="13715"/>
                    <a:pt x="2755" y="14822"/>
                  </a:cubicBezTo>
                  <a:cubicBezTo>
                    <a:pt x="978" y="15930"/>
                    <a:pt x="157" y="17592"/>
                    <a:pt x="21" y="18768"/>
                  </a:cubicBezTo>
                  <a:cubicBezTo>
                    <a:pt x="-116" y="19945"/>
                    <a:pt x="431" y="20638"/>
                    <a:pt x="1525" y="20984"/>
                  </a:cubicBezTo>
                  <a:cubicBezTo>
                    <a:pt x="2618" y="21330"/>
                    <a:pt x="4259" y="21330"/>
                    <a:pt x="6993" y="18768"/>
                  </a:cubicBezTo>
                  <a:cubicBezTo>
                    <a:pt x="9727" y="16207"/>
                    <a:pt x="13555" y="11084"/>
                    <a:pt x="15469" y="8038"/>
                  </a:cubicBezTo>
                  <a:cubicBezTo>
                    <a:pt x="17383" y="4992"/>
                    <a:pt x="17383" y="4022"/>
                    <a:pt x="17383" y="2915"/>
                  </a:cubicBezTo>
                  <a:cubicBezTo>
                    <a:pt x="17383" y="1807"/>
                    <a:pt x="17383" y="561"/>
                    <a:pt x="16699" y="145"/>
                  </a:cubicBezTo>
                  <a:cubicBezTo>
                    <a:pt x="16016" y="-270"/>
                    <a:pt x="14649" y="145"/>
                    <a:pt x="13692" y="2153"/>
                  </a:cubicBezTo>
                  <a:cubicBezTo>
                    <a:pt x="12735" y="4161"/>
                    <a:pt x="12188" y="7761"/>
                    <a:pt x="11914" y="10322"/>
                  </a:cubicBezTo>
                  <a:cubicBezTo>
                    <a:pt x="11641" y="12884"/>
                    <a:pt x="11641" y="14407"/>
                    <a:pt x="11914" y="15584"/>
                  </a:cubicBezTo>
                  <a:cubicBezTo>
                    <a:pt x="12188" y="16761"/>
                    <a:pt x="12735" y="17592"/>
                    <a:pt x="14375" y="17799"/>
                  </a:cubicBezTo>
                  <a:cubicBezTo>
                    <a:pt x="16016" y="18007"/>
                    <a:pt x="18750" y="17592"/>
                    <a:pt x="21484" y="17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2256073" y="3912393"/>
              <a:ext cx="317998" cy="189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10" fill="norm" stroke="1" extrusionOk="0">
                  <a:moveTo>
                    <a:pt x="2436" y="12870"/>
                  </a:moveTo>
                  <a:cubicBezTo>
                    <a:pt x="3004" y="12150"/>
                    <a:pt x="3573" y="11430"/>
                    <a:pt x="3928" y="10110"/>
                  </a:cubicBezTo>
                  <a:cubicBezTo>
                    <a:pt x="4283" y="8790"/>
                    <a:pt x="4425" y="6870"/>
                    <a:pt x="4141" y="5910"/>
                  </a:cubicBezTo>
                  <a:cubicBezTo>
                    <a:pt x="3857" y="4950"/>
                    <a:pt x="3146" y="4950"/>
                    <a:pt x="2365" y="6510"/>
                  </a:cubicBezTo>
                  <a:cubicBezTo>
                    <a:pt x="1583" y="8070"/>
                    <a:pt x="731" y="11190"/>
                    <a:pt x="304" y="13350"/>
                  </a:cubicBezTo>
                  <a:cubicBezTo>
                    <a:pt x="-122" y="15510"/>
                    <a:pt x="-122" y="16710"/>
                    <a:pt x="446" y="17910"/>
                  </a:cubicBezTo>
                  <a:cubicBezTo>
                    <a:pt x="1015" y="19110"/>
                    <a:pt x="2152" y="20310"/>
                    <a:pt x="3004" y="20430"/>
                  </a:cubicBezTo>
                  <a:cubicBezTo>
                    <a:pt x="3857" y="20550"/>
                    <a:pt x="4425" y="19590"/>
                    <a:pt x="4994" y="17430"/>
                  </a:cubicBezTo>
                  <a:cubicBezTo>
                    <a:pt x="5562" y="15270"/>
                    <a:pt x="6131" y="11910"/>
                    <a:pt x="6486" y="9630"/>
                  </a:cubicBezTo>
                  <a:cubicBezTo>
                    <a:pt x="6841" y="7350"/>
                    <a:pt x="6983" y="6150"/>
                    <a:pt x="7552" y="5790"/>
                  </a:cubicBezTo>
                  <a:cubicBezTo>
                    <a:pt x="8120" y="5430"/>
                    <a:pt x="9115" y="5910"/>
                    <a:pt x="10039" y="7230"/>
                  </a:cubicBezTo>
                  <a:cubicBezTo>
                    <a:pt x="10962" y="8550"/>
                    <a:pt x="11815" y="10710"/>
                    <a:pt x="12241" y="12390"/>
                  </a:cubicBezTo>
                  <a:cubicBezTo>
                    <a:pt x="12667" y="14070"/>
                    <a:pt x="12667" y="15270"/>
                    <a:pt x="12312" y="16590"/>
                  </a:cubicBezTo>
                  <a:cubicBezTo>
                    <a:pt x="11957" y="17910"/>
                    <a:pt x="11246" y="19350"/>
                    <a:pt x="10820" y="19350"/>
                  </a:cubicBezTo>
                  <a:cubicBezTo>
                    <a:pt x="10394" y="19350"/>
                    <a:pt x="10252" y="17910"/>
                    <a:pt x="10820" y="15270"/>
                  </a:cubicBezTo>
                  <a:cubicBezTo>
                    <a:pt x="11389" y="12630"/>
                    <a:pt x="12667" y="8790"/>
                    <a:pt x="14089" y="6390"/>
                  </a:cubicBezTo>
                  <a:cubicBezTo>
                    <a:pt x="15510" y="3990"/>
                    <a:pt x="17073" y="3030"/>
                    <a:pt x="18494" y="2190"/>
                  </a:cubicBezTo>
                  <a:cubicBezTo>
                    <a:pt x="19915" y="1350"/>
                    <a:pt x="21194" y="630"/>
                    <a:pt x="21336" y="270"/>
                  </a:cubicBezTo>
                  <a:cubicBezTo>
                    <a:pt x="21478" y="-90"/>
                    <a:pt x="20483" y="-90"/>
                    <a:pt x="19631" y="270"/>
                  </a:cubicBezTo>
                  <a:cubicBezTo>
                    <a:pt x="18778" y="630"/>
                    <a:pt x="18067" y="1350"/>
                    <a:pt x="17570" y="2310"/>
                  </a:cubicBezTo>
                  <a:cubicBezTo>
                    <a:pt x="17073" y="3270"/>
                    <a:pt x="16789" y="4470"/>
                    <a:pt x="16717" y="5670"/>
                  </a:cubicBezTo>
                  <a:cubicBezTo>
                    <a:pt x="16646" y="6870"/>
                    <a:pt x="16789" y="8070"/>
                    <a:pt x="17428" y="9510"/>
                  </a:cubicBezTo>
                  <a:cubicBezTo>
                    <a:pt x="18067" y="10950"/>
                    <a:pt x="19204" y="12630"/>
                    <a:pt x="19986" y="14070"/>
                  </a:cubicBezTo>
                  <a:cubicBezTo>
                    <a:pt x="20767" y="15510"/>
                    <a:pt x="21194" y="16710"/>
                    <a:pt x="21123" y="17670"/>
                  </a:cubicBezTo>
                  <a:cubicBezTo>
                    <a:pt x="21052" y="18630"/>
                    <a:pt x="20483" y="19350"/>
                    <a:pt x="19631" y="19950"/>
                  </a:cubicBezTo>
                  <a:cubicBezTo>
                    <a:pt x="18778" y="20550"/>
                    <a:pt x="17641" y="21030"/>
                    <a:pt x="16504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2609849" y="4114800"/>
              <a:ext cx="571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3098800" y="3835127"/>
              <a:ext cx="368300" cy="26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4104"/>
                  </a:moveTo>
                  <a:cubicBezTo>
                    <a:pt x="124" y="3254"/>
                    <a:pt x="248" y="2403"/>
                    <a:pt x="1614" y="1553"/>
                  </a:cubicBezTo>
                  <a:cubicBezTo>
                    <a:pt x="2979" y="702"/>
                    <a:pt x="5586" y="-148"/>
                    <a:pt x="7448" y="22"/>
                  </a:cubicBezTo>
                  <a:cubicBezTo>
                    <a:pt x="9310" y="192"/>
                    <a:pt x="10428" y="1383"/>
                    <a:pt x="10241" y="4274"/>
                  </a:cubicBezTo>
                  <a:cubicBezTo>
                    <a:pt x="10055" y="7165"/>
                    <a:pt x="8566" y="11758"/>
                    <a:pt x="7510" y="14564"/>
                  </a:cubicBezTo>
                  <a:cubicBezTo>
                    <a:pt x="6455" y="17370"/>
                    <a:pt x="5834" y="18391"/>
                    <a:pt x="5338" y="19241"/>
                  </a:cubicBezTo>
                  <a:cubicBezTo>
                    <a:pt x="4841" y="20091"/>
                    <a:pt x="4469" y="20772"/>
                    <a:pt x="4779" y="21112"/>
                  </a:cubicBezTo>
                  <a:cubicBezTo>
                    <a:pt x="5090" y="21452"/>
                    <a:pt x="6083" y="21452"/>
                    <a:pt x="8628" y="20857"/>
                  </a:cubicBezTo>
                  <a:cubicBezTo>
                    <a:pt x="11172" y="20261"/>
                    <a:pt x="15269" y="19071"/>
                    <a:pt x="17690" y="18306"/>
                  </a:cubicBezTo>
                  <a:cubicBezTo>
                    <a:pt x="20110" y="17540"/>
                    <a:pt x="20855" y="17200"/>
                    <a:pt x="21600" y="16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3683000" y="3908287"/>
              <a:ext cx="99484" cy="409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9760"/>
                  </a:moveTo>
                  <a:cubicBezTo>
                    <a:pt x="0" y="13287"/>
                    <a:pt x="0" y="16813"/>
                    <a:pt x="0" y="18852"/>
                  </a:cubicBezTo>
                  <a:cubicBezTo>
                    <a:pt x="0" y="20891"/>
                    <a:pt x="0" y="21442"/>
                    <a:pt x="230" y="21332"/>
                  </a:cubicBezTo>
                  <a:cubicBezTo>
                    <a:pt x="460" y="21222"/>
                    <a:pt x="919" y="20450"/>
                    <a:pt x="1838" y="18136"/>
                  </a:cubicBezTo>
                  <a:cubicBezTo>
                    <a:pt x="2757" y="15822"/>
                    <a:pt x="4136" y="11964"/>
                    <a:pt x="5745" y="8769"/>
                  </a:cubicBezTo>
                  <a:cubicBezTo>
                    <a:pt x="7353" y="5573"/>
                    <a:pt x="9191" y="3038"/>
                    <a:pt x="11260" y="1605"/>
                  </a:cubicBezTo>
                  <a:cubicBezTo>
                    <a:pt x="13328" y="173"/>
                    <a:pt x="15626" y="-158"/>
                    <a:pt x="17694" y="62"/>
                  </a:cubicBezTo>
                  <a:cubicBezTo>
                    <a:pt x="19762" y="283"/>
                    <a:pt x="21600" y="1054"/>
                    <a:pt x="21600" y="2266"/>
                  </a:cubicBezTo>
                  <a:cubicBezTo>
                    <a:pt x="21600" y="3479"/>
                    <a:pt x="19762" y="5132"/>
                    <a:pt x="16774" y="6234"/>
                  </a:cubicBezTo>
                  <a:cubicBezTo>
                    <a:pt x="13787" y="7336"/>
                    <a:pt x="9651" y="7887"/>
                    <a:pt x="6434" y="8162"/>
                  </a:cubicBezTo>
                  <a:cubicBezTo>
                    <a:pt x="3217" y="8438"/>
                    <a:pt x="919" y="8438"/>
                    <a:pt x="1149" y="8273"/>
                  </a:cubicBezTo>
                  <a:cubicBezTo>
                    <a:pt x="1379" y="8107"/>
                    <a:pt x="4136" y="7777"/>
                    <a:pt x="6894" y="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3820392" y="3955505"/>
              <a:ext cx="142008" cy="10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273" fill="norm" stroke="1" extrusionOk="0">
                  <a:moveTo>
                    <a:pt x="11782" y="8049"/>
                  </a:moveTo>
                  <a:cubicBezTo>
                    <a:pt x="12417" y="5844"/>
                    <a:pt x="13052" y="3640"/>
                    <a:pt x="12417" y="2097"/>
                  </a:cubicBezTo>
                  <a:cubicBezTo>
                    <a:pt x="11782" y="555"/>
                    <a:pt x="9876" y="-327"/>
                    <a:pt x="8129" y="114"/>
                  </a:cubicBezTo>
                  <a:cubicBezTo>
                    <a:pt x="6382" y="555"/>
                    <a:pt x="4793" y="2318"/>
                    <a:pt x="3523" y="4081"/>
                  </a:cubicBezTo>
                  <a:cubicBezTo>
                    <a:pt x="2252" y="5844"/>
                    <a:pt x="1299" y="7608"/>
                    <a:pt x="664" y="9591"/>
                  </a:cubicBezTo>
                  <a:cubicBezTo>
                    <a:pt x="29" y="11575"/>
                    <a:pt x="-289" y="13779"/>
                    <a:pt x="346" y="14881"/>
                  </a:cubicBezTo>
                  <a:cubicBezTo>
                    <a:pt x="982" y="15983"/>
                    <a:pt x="2570" y="15983"/>
                    <a:pt x="4793" y="14661"/>
                  </a:cubicBezTo>
                  <a:cubicBezTo>
                    <a:pt x="7017" y="13338"/>
                    <a:pt x="9876" y="10693"/>
                    <a:pt x="12099" y="9371"/>
                  </a:cubicBezTo>
                  <a:cubicBezTo>
                    <a:pt x="14323" y="8049"/>
                    <a:pt x="15911" y="8049"/>
                    <a:pt x="16705" y="9591"/>
                  </a:cubicBezTo>
                  <a:cubicBezTo>
                    <a:pt x="17499" y="11134"/>
                    <a:pt x="17499" y="14220"/>
                    <a:pt x="18135" y="16424"/>
                  </a:cubicBezTo>
                  <a:cubicBezTo>
                    <a:pt x="18770" y="18628"/>
                    <a:pt x="20040" y="19951"/>
                    <a:pt x="21311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3981449" y="3860799"/>
              <a:ext cx="158751" cy="201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6750"/>
                  </a:moveTo>
                  <a:cubicBezTo>
                    <a:pt x="2592" y="7425"/>
                    <a:pt x="5184" y="8100"/>
                    <a:pt x="7344" y="9450"/>
                  </a:cubicBezTo>
                  <a:cubicBezTo>
                    <a:pt x="9504" y="10800"/>
                    <a:pt x="11232" y="12825"/>
                    <a:pt x="11952" y="14962"/>
                  </a:cubicBezTo>
                  <a:cubicBezTo>
                    <a:pt x="12672" y="17100"/>
                    <a:pt x="12384" y="19350"/>
                    <a:pt x="11232" y="20475"/>
                  </a:cubicBezTo>
                  <a:cubicBezTo>
                    <a:pt x="10080" y="21600"/>
                    <a:pt x="8064" y="21600"/>
                    <a:pt x="6768" y="21037"/>
                  </a:cubicBezTo>
                  <a:cubicBezTo>
                    <a:pt x="5472" y="20475"/>
                    <a:pt x="4896" y="19350"/>
                    <a:pt x="5760" y="16650"/>
                  </a:cubicBezTo>
                  <a:cubicBezTo>
                    <a:pt x="6624" y="13950"/>
                    <a:pt x="8928" y="9675"/>
                    <a:pt x="11808" y="6637"/>
                  </a:cubicBezTo>
                  <a:cubicBezTo>
                    <a:pt x="14688" y="3600"/>
                    <a:pt x="1814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4163483" y="3752850"/>
              <a:ext cx="148168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13269" y="0"/>
                  </a:moveTo>
                  <a:cubicBezTo>
                    <a:pt x="10491" y="3403"/>
                    <a:pt x="7714" y="6805"/>
                    <a:pt x="6017" y="10060"/>
                  </a:cubicBezTo>
                  <a:cubicBezTo>
                    <a:pt x="4320" y="13315"/>
                    <a:pt x="3703" y="16422"/>
                    <a:pt x="3549" y="18345"/>
                  </a:cubicBezTo>
                  <a:cubicBezTo>
                    <a:pt x="3394" y="20268"/>
                    <a:pt x="3703" y="21008"/>
                    <a:pt x="4629" y="21304"/>
                  </a:cubicBezTo>
                  <a:cubicBezTo>
                    <a:pt x="5554" y="21600"/>
                    <a:pt x="7097" y="21452"/>
                    <a:pt x="8177" y="20860"/>
                  </a:cubicBezTo>
                  <a:cubicBezTo>
                    <a:pt x="9257" y="20268"/>
                    <a:pt x="9874" y="19233"/>
                    <a:pt x="9720" y="17975"/>
                  </a:cubicBezTo>
                  <a:cubicBezTo>
                    <a:pt x="9566" y="16718"/>
                    <a:pt x="8640" y="15238"/>
                    <a:pt x="7406" y="14277"/>
                  </a:cubicBezTo>
                  <a:cubicBezTo>
                    <a:pt x="6171" y="13315"/>
                    <a:pt x="4629" y="12871"/>
                    <a:pt x="3086" y="12575"/>
                  </a:cubicBezTo>
                  <a:cubicBezTo>
                    <a:pt x="1543" y="12279"/>
                    <a:pt x="0" y="12132"/>
                    <a:pt x="0" y="12058"/>
                  </a:cubicBezTo>
                  <a:cubicBezTo>
                    <a:pt x="0" y="11984"/>
                    <a:pt x="1543" y="11984"/>
                    <a:pt x="4011" y="11836"/>
                  </a:cubicBezTo>
                  <a:cubicBezTo>
                    <a:pt x="6480" y="11688"/>
                    <a:pt x="9874" y="11392"/>
                    <a:pt x="12189" y="11540"/>
                  </a:cubicBezTo>
                  <a:cubicBezTo>
                    <a:pt x="14503" y="11688"/>
                    <a:pt x="15737" y="12279"/>
                    <a:pt x="16354" y="12058"/>
                  </a:cubicBezTo>
                  <a:cubicBezTo>
                    <a:pt x="16971" y="11836"/>
                    <a:pt x="16971" y="10800"/>
                    <a:pt x="17743" y="9690"/>
                  </a:cubicBezTo>
                  <a:cubicBezTo>
                    <a:pt x="18514" y="8581"/>
                    <a:pt x="20057" y="7397"/>
                    <a:pt x="21600" y="6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4321469" y="3881702"/>
              <a:ext cx="180644" cy="188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390" fill="norm" stroke="1" extrusionOk="0">
                  <a:moveTo>
                    <a:pt x="338" y="510"/>
                  </a:moveTo>
                  <a:cubicBezTo>
                    <a:pt x="586" y="1710"/>
                    <a:pt x="834" y="2910"/>
                    <a:pt x="1082" y="4110"/>
                  </a:cubicBezTo>
                  <a:cubicBezTo>
                    <a:pt x="1331" y="5310"/>
                    <a:pt x="1579" y="6510"/>
                    <a:pt x="2324" y="7110"/>
                  </a:cubicBezTo>
                  <a:cubicBezTo>
                    <a:pt x="3069" y="7710"/>
                    <a:pt x="4310" y="7710"/>
                    <a:pt x="5427" y="7230"/>
                  </a:cubicBezTo>
                  <a:cubicBezTo>
                    <a:pt x="6544" y="6750"/>
                    <a:pt x="7538" y="5790"/>
                    <a:pt x="8158" y="4470"/>
                  </a:cubicBezTo>
                  <a:cubicBezTo>
                    <a:pt x="8779" y="3150"/>
                    <a:pt x="9027" y="1470"/>
                    <a:pt x="8531" y="630"/>
                  </a:cubicBezTo>
                  <a:cubicBezTo>
                    <a:pt x="8034" y="-210"/>
                    <a:pt x="6793" y="-210"/>
                    <a:pt x="5303" y="630"/>
                  </a:cubicBezTo>
                  <a:cubicBezTo>
                    <a:pt x="3813" y="1470"/>
                    <a:pt x="2075" y="3150"/>
                    <a:pt x="1082" y="5190"/>
                  </a:cubicBezTo>
                  <a:cubicBezTo>
                    <a:pt x="89" y="7230"/>
                    <a:pt x="-159" y="9630"/>
                    <a:pt x="89" y="11310"/>
                  </a:cubicBezTo>
                  <a:cubicBezTo>
                    <a:pt x="338" y="12990"/>
                    <a:pt x="1082" y="13950"/>
                    <a:pt x="3441" y="13950"/>
                  </a:cubicBezTo>
                  <a:cubicBezTo>
                    <a:pt x="5800" y="13950"/>
                    <a:pt x="9772" y="12990"/>
                    <a:pt x="12875" y="11310"/>
                  </a:cubicBezTo>
                  <a:cubicBezTo>
                    <a:pt x="15979" y="9630"/>
                    <a:pt x="18213" y="7230"/>
                    <a:pt x="19579" y="5190"/>
                  </a:cubicBezTo>
                  <a:cubicBezTo>
                    <a:pt x="20944" y="3150"/>
                    <a:pt x="21441" y="1470"/>
                    <a:pt x="21069" y="870"/>
                  </a:cubicBezTo>
                  <a:cubicBezTo>
                    <a:pt x="20696" y="270"/>
                    <a:pt x="19455" y="750"/>
                    <a:pt x="18586" y="1590"/>
                  </a:cubicBezTo>
                  <a:cubicBezTo>
                    <a:pt x="17717" y="2430"/>
                    <a:pt x="17220" y="3630"/>
                    <a:pt x="17469" y="5670"/>
                  </a:cubicBezTo>
                  <a:cubicBezTo>
                    <a:pt x="17717" y="7710"/>
                    <a:pt x="18710" y="10590"/>
                    <a:pt x="19331" y="12990"/>
                  </a:cubicBezTo>
                  <a:cubicBezTo>
                    <a:pt x="19951" y="15390"/>
                    <a:pt x="20200" y="17310"/>
                    <a:pt x="19082" y="18630"/>
                  </a:cubicBezTo>
                  <a:cubicBezTo>
                    <a:pt x="17965" y="19950"/>
                    <a:pt x="15482" y="20670"/>
                    <a:pt x="13000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2373724" y="4894862"/>
              <a:ext cx="255176" cy="467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20" fill="norm" stroke="1" extrusionOk="0">
                  <a:moveTo>
                    <a:pt x="13377" y="13352"/>
                  </a:moveTo>
                  <a:cubicBezTo>
                    <a:pt x="11606" y="13063"/>
                    <a:pt x="9836" y="12773"/>
                    <a:pt x="7623" y="13448"/>
                  </a:cubicBezTo>
                  <a:cubicBezTo>
                    <a:pt x="5410" y="14123"/>
                    <a:pt x="2754" y="15763"/>
                    <a:pt x="1337" y="16872"/>
                  </a:cubicBezTo>
                  <a:cubicBezTo>
                    <a:pt x="-79" y="17981"/>
                    <a:pt x="-256" y="18559"/>
                    <a:pt x="275" y="19234"/>
                  </a:cubicBezTo>
                  <a:cubicBezTo>
                    <a:pt x="806" y="19909"/>
                    <a:pt x="2046" y="20681"/>
                    <a:pt x="3108" y="21066"/>
                  </a:cubicBezTo>
                  <a:cubicBezTo>
                    <a:pt x="4170" y="21452"/>
                    <a:pt x="5055" y="21452"/>
                    <a:pt x="6295" y="20681"/>
                  </a:cubicBezTo>
                  <a:cubicBezTo>
                    <a:pt x="7534" y="19909"/>
                    <a:pt x="9128" y="18366"/>
                    <a:pt x="10633" y="15907"/>
                  </a:cubicBezTo>
                  <a:cubicBezTo>
                    <a:pt x="12137" y="13448"/>
                    <a:pt x="13554" y="10073"/>
                    <a:pt x="14439" y="7566"/>
                  </a:cubicBezTo>
                  <a:cubicBezTo>
                    <a:pt x="15324" y="5059"/>
                    <a:pt x="15678" y="3420"/>
                    <a:pt x="15767" y="2214"/>
                  </a:cubicBezTo>
                  <a:cubicBezTo>
                    <a:pt x="15855" y="1009"/>
                    <a:pt x="15678" y="238"/>
                    <a:pt x="15324" y="45"/>
                  </a:cubicBezTo>
                  <a:cubicBezTo>
                    <a:pt x="14970" y="-148"/>
                    <a:pt x="14439" y="238"/>
                    <a:pt x="13819" y="2022"/>
                  </a:cubicBezTo>
                  <a:cubicBezTo>
                    <a:pt x="13200" y="3806"/>
                    <a:pt x="12492" y="6988"/>
                    <a:pt x="12403" y="9639"/>
                  </a:cubicBezTo>
                  <a:cubicBezTo>
                    <a:pt x="12314" y="12291"/>
                    <a:pt x="12846" y="14413"/>
                    <a:pt x="13465" y="15763"/>
                  </a:cubicBezTo>
                  <a:cubicBezTo>
                    <a:pt x="14085" y="17113"/>
                    <a:pt x="14793" y="17691"/>
                    <a:pt x="15590" y="17788"/>
                  </a:cubicBezTo>
                  <a:cubicBezTo>
                    <a:pt x="16387" y="17884"/>
                    <a:pt x="17272" y="17498"/>
                    <a:pt x="18246" y="16823"/>
                  </a:cubicBezTo>
                  <a:cubicBezTo>
                    <a:pt x="19219" y="16148"/>
                    <a:pt x="20282" y="15184"/>
                    <a:pt x="21344" y="14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2694754" y="4904154"/>
              <a:ext cx="99247" cy="391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493" fill="norm" stroke="1" extrusionOk="0">
                  <a:moveTo>
                    <a:pt x="21099" y="1635"/>
                  </a:moveTo>
                  <a:cubicBezTo>
                    <a:pt x="19299" y="1054"/>
                    <a:pt x="17499" y="474"/>
                    <a:pt x="15024" y="183"/>
                  </a:cubicBezTo>
                  <a:cubicBezTo>
                    <a:pt x="12549" y="-107"/>
                    <a:pt x="9399" y="-107"/>
                    <a:pt x="6474" y="590"/>
                  </a:cubicBezTo>
                  <a:cubicBezTo>
                    <a:pt x="3549" y="1287"/>
                    <a:pt x="849" y="2680"/>
                    <a:pt x="174" y="5177"/>
                  </a:cubicBezTo>
                  <a:cubicBezTo>
                    <a:pt x="-501" y="7674"/>
                    <a:pt x="849" y="11274"/>
                    <a:pt x="3099" y="14177"/>
                  </a:cubicBezTo>
                  <a:cubicBezTo>
                    <a:pt x="5349" y="17080"/>
                    <a:pt x="8499" y="19287"/>
                    <a:pt x="11649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2645272" y="5099050"/>
              <a:ext cx="199528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288" y="21600"/>
                  </a:moveTo>
                  <a:cubicBezTo>
                    <a:pt x="60" y="19029"/>
                    <a:pt x="-167" y="16457"/>
                    <a:pt x="174" y="14400"/>
                  </a:cubicBezTo>
                  <a:cubicBezTo>
                    <a:pt x="515" y="12343"/>
                    <a:pt x="1425" y="10800"/>
                    <a:pt x="5062" y="8486"/>
                  </a:cubicBezTo>
                  <a:cubicBezTo>
                    <a:pt x="8700" y="6171"/>
                    <a:pt x="15067" y="3086"/>
                    <a:pt x="214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2984500" y="5111750"/>
              <a:ext cx="1143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2952750" y="5207000"/>
              <a:ext cx="1397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3519617" y="4921250"/>
              <a:ext cx="157033" cy="349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86" fill="norm" stroke="1" extrusionOk="0">
                  <a:moveTo>
                    <a:pt x="21366" y="776"/>
                  </a:moveTo>
                  <a:cubicBezTo>
                    <a:pt x="18774" y="388"/>
                    <a:pt x="16182" y="0"/>
                    <a:pt x="14310" y="0"/>
                  </a:cubicBezTo>
                  <a:cubicBezTo>
                    <a:pt x="12438" y="0"/>
                    <a:pt x="11286" y="388"/>
                    <a:pt x="9270" y="2134"/>
                  </a:cubicBezTo>
                  <a:cubicBezTo>
                    <a:pt x="7254" y="3880"/>
                    <a:pt x="4374" y="6984"/>
                    <a:pt x="2502" y="9895"/>
                  </a:cubicBezTo>
                  <a:cubicBezTo>
                    <a:pt x="630" y="12805"/>
                    <a:pt x="-234" y="15521"/>
                    <a:pt x="54" y="17590"/>
                  </a:cubicBezTo>
                  <a:cubicBezTo>
                    <a:pt x="342" y="19660"/>
                    <a:pt x="1782" y="21083"/>
                    <a:pt x="5094" y="21341"/>
                  </a:cubicBezTo>
                  <a:cubicBezTo>
                    <a:pt x="8406" y="21600"/>
                    <a:pt x="13590" y="20695"/>
                    <a:pt x="18774" y="19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3661505" y="5003800"/>
              <a:ext cx="231045" cy="20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38" fill="norm" stroke="1" extrusionOk="0">
                  <a:moveTo>
                    <a:pt x="227" y="5400"/>
                  </a:moveTo>
                  <a:cubicBezTo>
                    <a:pt x="30" y="4050"/>
                    <a:pt x="-166" y="2700"/>
                    <a:pt x="227" y="1688"/>
                  </a:cubicBezTo>
                  <a:cubicBezTo>
                    <a:pt x="619" y="675"/>
                    <a:pt x="1601" y="0"/>
                    <a:pt x="3270" y="0"/>
                  </a:cubicBezTo>
                  <a:cubicBezTo>
                    <a:pt x="4939" y="0"/>
                    <a:pt x="7296" y="675"/>
                    <a:pt x="8670" y="2138"/>
                  </a:cubicBezTo>
                  <a:cubicBezTo>
                    <a:pt x="10045" y="3600"/>
                    <a:pt x="10438" y="5850"/>
                    <a:pt x="9947" y="8213"/>
                  </a:cubicBezTo>
                  <a:cubicBezTo>
                    <a:pt x="9456" y="10575"/>
                    <a:pt x="8081" y="13050"/>
                    <a:pt x="6805" y="15300"/>
                  </a:cubicBezTo>
                  <a:cubicBezTo>
                    <a:pt x="5529" y="17550"/>
                    <a:pt x="4350" y="19575"/>
                    <a:pt x="4449" y="20588"/>
                  </a:cubicBezTo>
                  <a:cubicBezTo>
                    <a:pt x="4547" y="21600"/>
                    <a:pt x="5921" y="21600"/>
                    <a:pt x="8965" y="21150"/>
                  </a:cubicBezTo>
                  <a:cubicBezTo>
                    <a:pt x="12009" y="20700"/>
                    <a:pt x="16721" y="19800"/>
                    <a:pt x="21434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4000499" y="5099049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4400"/>
                    <a:pt x="10286" y="7200"/>
                    <a:pt x="13886" y="3600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4279900" y="4997450"/>
              <a:ext cx="2540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959"/>
                    <a:pt x="7200" y="11917"/>
                    <a:pt x="10800" y="15517"/>
                  </a:cubicBezTo>
                  <a:cubicBezTo>
                    <a:pt x="14400" y="19117"/>
                    <a:pt x="1800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4381499" y="4889500"/>
              <a:ext cx="7479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0" y="0"/>
                  </a:moveTo>
                  <a:cubicBezTo>
                    <a:pt x="7200" y="3467"/>
                    <a:pt x="14400" y="6933"/>
                    <a:pt x="18000" y="10200"/>
                  </a:cubicBezTo>
                  <a:cubicBezTo>
                    <a:pt x="21600" y="13467"/>
                    <a:pt x="21600" y="16533"/>
                    <a:pt x="20700" y="18333"/>
                  </a:cubicBezTo>
                  <a:cubicBezTo>
                    <a:pt x="19800" y="20133"/>
                    <a:pt x="18000" y="20667"/>
                    <a:pt x="15600" y="21000"/>
                  </a:cubicBezTo>
                  <a:cubicBezTo>
                    <a:pt x="13200" y="21333"/>
                    <a:pt x="10200" y="21467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4749799" y="5035550"/>
              <a:ext cx="1905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60" y="5684"/>
                    <a:pt x="9120" y="11368"/>
                    <a:pt x="12720" y="14968"/>
                  </a:cubicBezTo>
                  <a:cubicBezTo>
                    <a:pt x="16320" y="18568"/>
                    <a:pt x="18960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4825999" y="5003800"/>
              <a:ext cx="1143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626"/>
                    <a:pt x="14400" y="3252"/>
                    <a:pt x="10800" y="6503"/>
                  </a:cubicBezTo>
                  <a:cubicBezTo>
                    <a:pt x="7200" y="9755"/>
                    <a:pt x="3600" y="14632"/>
                    <a:pt x="1800" y="17419"/>
                  </a:cubicBezTo>
                  <a:cubicBezTo>
                    <a:pt x="0" y="20206"/>
                    <a:pt x="0" y="209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5238458" y="4850120"/>
              <a:ext cx="152693" cy="325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302" fill="norm" stroke="1" extrusionOk="0">
                  <a:moveTo>
                    <a:pt x="21056" y="3407"/>
                  </a:moveTo>
                  <a:cubicBezTo>
                    <a:pt x="20764" y="2299"/>
                    <a:pt x="20472" y="1192"/>
                    <a:pt x="19451" y="569"/>
                  </a:cubicBezTo>
                  <a:cubicBezTo>
                    <a:pt x="18429" y="-55"/>
                    <a:pt x="16678" y="-193"/>
                    <a:pt x="14634" y="292"/>
                  </a:cubicBezTo>
                  <a:cubicBezTo>
                    <a:pt x="12591" y="776"/>
                    <a:pt x="10256" y="1884"/>
                    <a:pt x="7629" y="4584"/>
                  </a:cubicBezTo>
                  <a:cubicBezTo>
                    <a:pt x="5002" y="7284"/>
                    <a:pt x="2083" y="11576"/>
                    <a:pt x="770" y="14553"/>
                  </a:cubicBezTo>
                  <a:cubicBezTo>
                    <a:pt x="-544" y="17530"/>
                    <a:pt x="-252" y="19192"/>
                    <a:pt x="2229" y="20161"/>
                  </a:cubicBezTo>
                  <a:cubicBezTo>
                    <a:pt x="4710" y="21130"/>
                    <a:pt x="9380" y="21407"/>
                    <a:pt x="12445" y="21269"/>
                  </a:cubicBezTo>
                  <a:cubicBezTo>
                    <a:pt x="15510" y="21130"/>
                    <a:pt x="16970" y="20576"/>
                    <a:pt x="18429" y="20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5435600" y="4938142"/>
              <a:ext cx="171450" cy="213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3988"/>
                  </a:moveTo>
                  <a:cubicBezTo>
                    <a:pt x="267" y="2730"/>
                    <a:pt x="533" y="1472"/>
                    <a:pt x="1333" y="738"/>
                  </a:cubicBezTo>
                  <a:cubicBezTo>
                    <a:pt x="2133" y="4"/>
                    <a:pt x="3467" y="-206"/>
                    <a:pt x="5733" y="213"/>
                  </a:cubicBezTo>
                  <a:cubicBezTo>
                    <a:pt x="8000" y="633"/>
                    <a:pt x="11200" y="1681"/>
                    <a:pt x="12933" y="3359"/>
                  </a:cubicBezTo>
                  <a:cubicBezTo>
                    <a:pt x="14667" y="5037"/>
                    <a:pt x="14933" y="7344"/>
                    <a:pt x="13600" y="9965"/>
                  </a:cubicBezTo>
                  <a:cubicBezTo>
                    <a:pt x="12267" y="12586"/>
                    <a:pt x="9333" y="15522"/>
                    <a:pt x="6933" y="17514"/>
                  </a:cubicBezTo>
                  <a:cubicBezTo>
                    <a:pt x="4533" y="19507"/>
                    <a:pt x="2667" y="20555"/>
                    <a:pt x="2533" y="20975"/>
                  </a:cubicBezTo>
                  <a:cubicBezTo>
                    <a:pt x="2400" y="21394"/>
                    <a:pt x="4000" y="21184"/>
                    <a:pt x="7467" y="20345"/>
                  </a:cubicBezTo>
                  <a:cubicBezTo>
                    <a:pt x="10933" y="19507"/>
                    <a:pt x="16267" y="18039"/>
                    <a:pt x="21600" y="16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5695950" y="5048250"/>
              <a:ext cx="1905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6007100" y="4908550"/>
              <a:ext cx="635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6057900" y="4870450"/>
              <a:ext cx="10135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600" fill="norm" stroke="1" extrusionOk="0">
                  <a:moveTo>
                    <a:pt x="9072" y="0"/>
                  </a:moveTo>
                  <a:cubicBezTo>
                    <a:pt x="12960" y="1553"/>
                    <a:pt x="16848" y="3106"/>
                    <a:pt x="19008" y="5647"/>
                  </a:cubicBezTo>
                  <a:cubicBezTo>
                    <a:pt x="21168" y="8188"/>
                    <a:pt x="21600" y="11718"/>
                    <a:pt x="18144" y="14541"/>
                  </a:cubicBezTo>
                  <a:cubicBezTo>
                    <a:pt x="14688" y="17365"/>
                    <a:pt x="7344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6483350" y="4950555"/>
              <a:ext cx="2032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700" y="12582"/>
                    <a:pt x="5400" y="4867"/>
                    <a:pt x="9000" y="1782"/>
                  </a:cubicBezTo>
                  <a:cubicBezTo>
                    <a:pt x="12600" y="-1304"/>
                    <a:pt x="171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6527800" y="5060950"/>
              <a:ext cx="2032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9800"/>
                    <a:pt x="10800" y="18000"/>
                    <a:pt x="14400" y="14400"/>
                  </a:cubicBezTo>
                  <a:cubicBezTo>
                    <a:pt x="18000" y="10800"/>
                    <a:pt x="1980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6942666" y="4895850"/>
              <a:ext cx="4235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280"/>
                    <a:pt x="0" y="10560"/>
                    <a:pt x="0" y="14160"/>
                  </a:cubicBezTo>
                  <a:cubicBezTo>
                    <a:pt x="0" y="17760"/>
                    <a:pt x="10800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1083172" y="6236088"/>
              <a:ext cx="237629" cy="337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84" fill="norm" stroke="1" extrusionOk="0">
                  <a:moveTo>
                    <a:pt x="241" y="3575"/>
                  </a:moveTo>
                  <a:cubicBezTo>
                    <a:pt x="50" y="2909"/>
                    <a:pt x="-141" y="2242"/>
                    <a:pt x="146" y="1709"/>
                  </a:cubicBezTo>
                  <a:cubicBezTo>
                    <a:pt x="432" y="1175"/>
                    <a:pt x="1197" y="775"/>
                    <a:pt x="2344" y="442"/>
                  </a:cubicBezTo>
                  <a:cubicBezTo>
                    <a:pt x="3491" y="109"/>
                    <a:pt x="5020" y="-158"/>
                    <a:pt x="6740" y="109"/>
                  </a:cubicBezTo>
                  <a:cubicBezTo>
                    <a:pt x="8461" y="375"/>
                    <a:pt x="10372" y="1175"/>
                    <a:pt x="10850" y="2975"/>
                  </a:cubicBezTo>
                  <a:cubicBezTo>
                    <a:pt x="11328" y="4775"/>
                    <a:pt x="10372" y="7575"/>
                    <a:pt x="8556" y="10442"/>
                  </a:cubicBezTo>
                  <a:cubicBezTo>
                    <a:pt x="6740" y="13309"/>
                    <a:pt x="4064" y="16242"/>
                    <a:pt x="2631" y="18042"/>
                  </a:cubicBezTo>
                  <a:cubicBezTo>
                    <a:pt x="1197" y="19842"/>
                    <a:pt x="1006" y="20509"/>
                    <a:pt x="1484" y="20909"/>
                  </a:cubicBezTo>
                  <a:cubicBezTo>
                    <a:pt x="1962" y="21309"/>
                    <a:pt x="3109" y="21442"/>
                    <a:pt x="6549" y="21042"/>
                  </a:cubicBezTo>
                  <a:cubicBezTo>
                    <a:pt x="9990" y="20642"/>
                    <a:pt x="15724" y="19709"/>
                    <a:pt x="21459" y="18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1462237" y="6377507"/>
              <a:ext cx="117905" cy="391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225" fill="norm" stroke="1" extrusionOk="0">
                  <a:moveTo>
                    <a:pt x="19015" y="1954"/>
                  </a:moveTo>
                  <a:cubicBezTo>
                    <a:pt x="17878" y="1380"/>
                    <a:pt x="16742" y="805"/>
                    <a:pt x="14468" y="403"/>
                  </a:cubicBezTo>
                  <a:cubicBezTo>
                    <a:pt x="12194" y="1"/>
                    <a:pt x="8784" y="-229"/>
                    <a:pt x="6131" y="345"/>
                  </a:cubicBezTo>
                  <a:cubicBezTo>
                    <a:pt x="3478" y="920"/>
                    <a:pt x="1584" y="2299"/>
                    <a:pt x="636" y="3275"/>
                  </a:cubicBezTo>
                  <a:cubicBezTo>
                    <a:pt x="-311" y="4252"/>
                    <a:pt x="-311" y="4826"/>
                    <a:pt x="1394" y="5343"/>
                  </a:cubicBezTo>
                  <a:cubicBezTo>
                    <a:pt x="3100" y="5860"/>
                    <a:pt x="6510" y="6320"/>
                    <a:pt x="9731" y="6205"/>
                  </a:cubicBezTo>
                  <a:cubicBezTo>
                    <a:pt x="12952" y="6090"/>
                    <a:pt x="15984" y="5401"/>
                    <a:pt x="17500" y="4769"/>
                  </a:cubicBezTo>
                  <a:cubicBezTo>
                    <a:pt x="19015" y="4137"/>
                    <a:pt x="19015" y="3562"/>
                    <a:pt x="18826" y="3562"/>
                  </a:cubicBezTo>
                  <a:cubicBezTo>
                    <a:pt x="18636" y="3562"/>
                    <a:pt x="18257" y="4137"/>
                    <a:pt x="18636" y="6262"/>
                  </a:cubicBezTo>
                  <a:cubicBezTo>
                    <a:pt x="19015" y="8388"/>
                    <a:pt x="20152" y="12065"/>
                    <a:pt x="20721" y="14535"/>
                  </a:cubicBezTo>
                  <a:cubicBezTo>
                    <a:pt x="21289" y="17005"/>
                    <a:pt x="21289" y="18269"/>
                    <a:pt x="20342" y="19245"/>
                  </a:cubicBezTo>
                  <a:cubicBezTo>
                    <a:pt x="19394" y="20222"/>
                    <a:pt x="17500" y="20911"/>
                    <a:pt x="14468" y="21141"/>
                  </a:cubicBezTo>
                  <a:cubicBezTo>
                    <a:pt x="11436" y="21371"/>
                    <a:pt x="7268" y="21141"/>
                    <a:pt x="5184" y="20337"/>
                  </a:cubicBezTo>
                  <a:cubicBezTo>
                    <a:pt x="3100" y="19533"/>
                    <a:pt x="3100" y="18154"/>
                    <a:pt x="3100" y="16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1633272" y="6417413"/>
              <a:ext cx="87579" cy="153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0843" fill="norm" stroke="1" extrusionOk="0">
                  <a:moveTo>
                    <a:pt x="2765" y="12427"/>
                  </a:moveTo>
                  <a:cubicBezTo>
                    <a:pt x="3793" y="9547"/>
                    <a:pt x="4822" y="6667"/>
                    <a:pt x="5593" y="4363"/>
                  </a:cubicBezTo>
                  <a:cubicBezTo>
                    <a:pt x="6365" y="2059"/>
                    <a:pt x="6879" y="331"/>
                    <a:pt x="5850" y="43"/>
                  </a:cubicBezTo>
                  <a:cubicBezTo>
                    <a:pt x="4822" y="-245"/>
                    <a:pt x="2250" y="907"/>
                    <a:pt x="965" y="3211"/>
                  </a:cubicBezTo>
                  <a:cubicBezTo>
                    <a:pt x="-321" y="5515"/>
                    <a:pt x="-321" y="8971"/>
                    <a:pt x="965" y="12283"/>
                  </a:cubicBezTo>
                  <a:cubicBezTo>
                    <a:pt x="2250" y="15595"/>
                    <a:pt x="4822" y="18763"/>
                    <a:pt x="8422" y="20059"/>
                  </a:cubicBezTo>
                  <a:cubicBezTo>
                    <a:pt x="12022" y="21355"/>
                    <a:pt x="16650" y="20779"/>
                    <a:pt x="21279" y="20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1740908" y="6408981"/>
              <a:ext cx="94243" cy="144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024" fill="norm" stroke="1" extrusionOk="0">
                  <a:moveTo>
                    <a:pt x="4091" y="4361"/>
                  </a:moveTo>
                  <a:cubicBezTo>
                    <a:pt x="4091" y="8373"/>
                    <a:pt x="4091" y="12384"/>
                    <a:pt x="3371" y="15470"/>
                  </a:cubicBezTo>
                  <a:cubicBezTo>
                    <a:pt x="2651" y="18555"/>
                    <a:pt x="1211" y="20715"/>
                    <a:pt x="491" y="20870"/>
                  </a:cubicBezTo>
                  <a:cubicBezTo>
                    <a:pt x="-229" y="21024"/>
                    <a:pt x="-229" y="19173"/>
                    <a:pt x="971" y="15778"/>
                  </a:cubicBezTo>
                  <a:cubicBezTo>
                    <a:pt x="2171" y="12384"/>
                    <a:pt x="4571" y="7447"/>
                    <a:pt x="6971" y="4207"/>
                  </a:cubicBezTo>
                  <a:cubicBezTo>
                    <a:pt x="9371" y="967"/>
                    <a:pt x="11771" y="-576"/>
                    <a:pt x="13691" y="195"/>
                  </a:cubicBezTo>
                  <a:cubicBezTo>
                    <a:pt x="15611" y="967"/>
                    <a:pt x="17051" y="4053"/>
                    <a:pt x="18251" y="7910"/>
                  </a:cubicBezTo>
                  <a:cubicBezTo>
                    <a:pt x="19451" y="11767"/>
                    <a:pt x="20411" y="16395"/>
                    <a:pt x="21371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1917700" y="6194371"/>
              <a:ext cx="138974" cy="34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72" fill="norm" stroke="1" extrusionOk="0">
                  <a:moveTo>
                    <a:pt x="20618" y="14251"/>
                  </a:moveTo>
                  <a:cubicBezTo>
                    <a:pt x="18655" y="13471"/>
                    <a:pt x="16691" y="12690"/>
                    <a:pt x="13582" y="12820"/>
                  </a:cubicBezTo>
                  <a:cubicBezTo>
                    <a:pt x="10473" y="12950"/>
                    <a:pt x="6218" y="13991"/>
                    <a:pt x="3600" y="15292"/>
                  </a:cubicBezTo>
                  <a:cubicBezTo>
                    <a:pt x="982" y="16593"/>
                    <a:pt x="0" y="18155"/>
                    <a:pt x="0" y="19261"/>
                  </a:cubicBezTo>
                  <a:cubicBezTo>
                    <a:pt x="0" y="20367"/>
                    <a:pt x="982" y="21018"/>
                    <a:pt x="2455" y="21278"/>
                  </a:cubicBezTo>
                  <a:cubicBezTo>
                    <a:pt x="3927" y="21538"/>
                    <a:pt x="5891" y="21408"/>
                    <a:pt x="8836" y="18871"/>
                  </a:cubicBezTo>
                  <a:cubicBezTo>
                    <a:pt x="11782" y="16333"/>
                    <a:pt x="15709" y="11389"/>
                    <a:pt x="18000" y="8136"/>
                  </a:cubicBezTo>
                  <a:cubicBezTo>
                    <a:pt x="20291" y="4883"/>
                    <a:pt x="20945" y="3321"/>
                    <a:pt x="21273" y="2085"/>
                  </a:cubicBezTo>
                  <a:cubicBezTo>
                    <a:pt x="21600" y="849"/>
                    <a:pt x="21600" y="-62"/>
                    <a:pt x="20945" y="3"/>
                  </a:cubicBezTo>
                  <a:cubicBezTo>
                    <a:pt x="20291" y="68"/>
                    <a:pt x="18982" y="1109"/>
                    <a:pt x="18000" y="4037"/>
                  </a:cubicBezTo>
                  <a:cubicBezTo>
                    <a:pt x="17018" y="6965"/>
                    <a:pt x="16364" y="11779"/>
                    <a:pt x="16036" y="14577"/>
                  </a:cubicBezTo>
                  <a:cubicBezTo>
                    <a:pt x="15709" y="17374"/>
                    <a:pt x="15709" y="18155"/>
                    <a:pt x="16527" y="18675"/>
                  </a:cubicBezTo>
                  <a:cubicBezTo>
                    <a:pt x="17345" y="19196"/>
                    <a:pt x="18982" y="19456"/>
                    <a:pt x="20618" y="19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2049839" y="6393003"/>
              <a:ext cx="69355" cy="153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1" h="21216" fill="norm" stroke="1" extrusionOk="0">
                  <a:moveTo>
                    <a:pt x="7759" y="7205"/>
                  </a:moveTo>
                  <a:cubicBezTo>
                    <a:pt x="10845" y="6330"/>
                    <a:pt x="13930" y="5454"/>
                    <a:pt x="16399" y="4140"/>
                  </a:cubicBezTo>
                  <a:cubicBezTo>
                    <a:pt x="18868" y="2827"/>
                    <a:pt x="20719" y="1075"/>
                    <a:pt x="20102" y="346"/>
                  </a:cubicBezTo>
                  <a:cubicBezTo>
                    <a:pt x="19485" y="-384"/>
                    <a:pt x="16399" y="-92"/>
                    <a:pt x="12388" y="2535"/>
                  </a:cubicBezTo>
                  <a:cubicBezTo>
                    <a:pt x="8376" y="5162"/>
                    <a:pt x="3439" y="10124"/>
                    <a:pt x="1279" y="13335"/>
                  </a:cubicBezTo>
                  <a:cubicBezTo>
                    <a:pt x="-881" y="16546"/>
                    <a:pt x="-264" y="18005"/>
                    <a:pt x="2822" y="19027"/>
                  </a:cubicBezTo>
                  <a:cubicBezTo>
                    <a:pt x="5908" y="20048"/>
                    <a:pt x="11462" y="20632"/>
                    <a:pt x="17016" y="21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2165350" y="6394450"/>
              <a:ext cx="114300" cy="167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0"/>
                  </a:moveTo>
                  <a:cubicBezTo>
                    <a:pt x="3600" y="4590"/>
                    <a:pt x="7200" y="9180"/>
                    <a:pt x="9000" y="12285"/>
                  </a:cubicBezTo>
                  <a:cubicBezTo>
                    <a:pt x="10800" y="15390"/>
                    <a:pt x="10800" y="17010"/>
                    <a:pt x="10200" y="18360"/>
                  </a:cubicBezTo>
                  <a:cubicBezTo>
                    <a:pt x="9600" y="19710"/>
                    <a:pt x="8400" y="20790"/>
                    <a:pt x="6800" y="21195"/>
                  </a:cubicBezTo>
                  <a:cubicBezTo>
                    <a:pt x="5200" y="21600"/>
                    <a:pt x="3200" y="21330"/>
                    <a:pt x="2200" y="20385"/>
                  </a:cubicBezTo>
                  <a:cubicBezTo>
                    <a:pt x="1200" y="19440"/>
                    <a:pt x="1200" y="17820"/>
                    <a:pt x="2600" y="14850"/>
                  </a:cubicBezTo>
                  <a:cubicBezTo>
                    <a:pt x="4000" y="11880"/>
                    <a:pt x="6800" y="7560"/>
                    <a:pt x="10200" y="5130"/>
                  </a:cubicBezTo>
                  <a:cubicBezTo>
                    <a:pt x="13600" y="2700"/>
                    <a:pt x="17600" y="2160"/>
                    <a:pt x="21600" y="1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2260600" y="6392005"/>
              <a:ext cx="120650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255"/>
                  </a:moveTo>
                  <a:cubicBezTo>
                    <a:pt x="17432" y="34"/>
                    <a:pt x="13263" y="-186"/>
                    <a:pt x="10232" y="255"/>
                  </a:cubicBezTo>
                  <a:cubicBezTo>
                    <a:pt x="7200" y="696"/>
                    <a:pt x="5305" y="1798"/>
                    <a:pt x="4926" y="3561"/>
                  </a:cubicBezTo>
                  <a:cubicBezTo>
                    <a:pt x="4547" y="5324"/>
                    <a:pt x="5684" y="7749"/>
                    <a:pt x="8147" y="9622"/>
                  </a:cubicBezTo>
                  <a:cubicBezTo>
                    <a:pt x="10611" y="11496"/>
                    <a:pt x="14400" y="12818"/>
                    <a:pt x="16484" y="14141"/>
                  </a:cubicBezTo>
                  <a:cubicBezTo>
                    <a:pt x="18568" y="15463"/>
                    <a:pt x="18947" y="16785"/>
                    <a:pt x="15916" y="17998"/>
                  </a:cubicBezTo>
                  <a:cubicBezTo>
                    <a:pt x="12884" y="19210"/>
                    <a:pt x="6442" y="20312"/>
                    <a:pt x="0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2444750" y="6616700"/>
              <a:ext cx="698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2882864" y="6273799"/>
              <a:ext cx="152436" cy="253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77" fill="norm" stroke="1" extrusionOk="0">
                  <a:moveTo>
                    <a:pt x="7994" y="0"/>
                  </a:moveTo>
                  <a:cubicBezTo>
                    <a:pt x="6514" y="4998"/>
                    <a:pt x="5035" y="9997"/>
                    <a:pt x="3851" y="13121"/>
                  </a:cubicBezTo>
                  <a:cubicBezTo>
                    <a:pt x="2668" y="16245"/>
                    <a:pt x="1780" y="17494"/>
                    <a:pt x="1041" y="18655"/>
                  </a:cubicBezTo>
                  <a:cubicBezTo>
                    <a:pt x="301" y="19815"/>
                    <a:pt x="-291" y="20886"/>
                    <a:pt x="153" y="21243"/>
                  </a:cubicBezTo>
                  <a:cubicBezTo>
                    <a:pt x="597" y="21600"/>
                    <a:pt x="2076" y="21243"/>
                    <a:pt x="5775" y="20172"/>
                  </a:cubicBezTo>
                  <a:cubicBezTo>
                    <a:pt x="9473" y="19101"/>
                    <a:pt x="15391" y="17316"/>
                    <a:pt x="21309" y="15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2972979" y="6426200"/>
              <a:ext cx="3057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20798" y="0"/>
                  </a:moveTo>
                  <a:cubicBezTo>
                    <a:pt x="13598" y="5214"/>
                    <a:pt x="6398" y="10428"/>
                    <a:pt x="2798" y="13655"/>
                  </a:cubicBezTo>
                  <a:cubicBezTo>
                    <a:pt x="-802" y="16883"/>
                    <a:pt x="-802" y="18124"/>
                    <a:pt x="2078" y="19117"/>
                  </a:cubicBezTo>
                  <a:cubicBezTo>
                    <a:pt x="4958" y="20110"/>
                    <a:pt x="10718" y="20855"/>
                    <a:pt x="164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3441700" y="6385688"/>
              <a:ext cx="112566" cy="391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500" fill="norm" stroke="1" extrusionOk="0">
                  <a:moveTo>
                    <a:pt x="9425" y="7448"/>
                  </a:moveTo>
                  <a:cubicBezTo>
                    <a:pt x="8640" y="10352"/>
                    <a:pt x="7855" y="13255"/>
                    <a:pt x="7462" y="15287"/>
                  </a:cubicBezTo>
                  <a:cubicBezTo>
                    <a:pt x="7069" y="17319"/>
                    <a:pt x="7069" y="18481"/>
                    <a:pt x="6873" y="19526"/>
                  </a:cubicBezTo>
                  <a:cubicBezTo>
                    <a:pt x="6676" y="20571"/>
                    <a:pt x="6284" y="21500"/>
                    <a:pt x="5498" y="21500"/>
                  </a:cubicBezTo>
                  <a:cubicBezTo>
                    <a:pt x="4713" y="21500"/>
                    <a:pt x="3535" y="20571"/>
                    <a:pt x="2356" y="18190"/>
                  </a:cubicBezTo>
                  <a:cubicBezTo>
                    <a:pt x="1178" y="15810"/>
                    <a:pt x="0" y="11977"/>
                    <a:pt x="0" y="8900"/>
                  </a:cubicBezTo>
                  <a:cubicBezTo>
                    <a:pt x="0" y="5823"/>
                    <a:pt x="1178" y="3500"/>
                    <a:pt x="2553" y="2106"/>
                  </a:cubicBezTo>
                  <a:cubicBezTo>
                    <a:pt x="3927" y="713"/>
                    <a:pt x="5498" y="248"/>
                    <a:pt x="7265" y="74"/>
                  </a:cubicBezTo>
                  <a:cubicBezTo>
                    <a:pt x="9033" y="-100"/>
                    <a:pt x="10996" y="16"/>
                    <a:pt x="13156" y="597"/>
                  </a:cubicBezTo>
                  <a:cubicBezTo>
                    <a:pt x="15316" y="1177"/>
                    <a:pt x="17673" y="2223"/>
                    <a:pt x="19244" y="3500"/>
                  </a:cubicBezTo>
                  <a:cubicBezTo>
                    <a:pt x="20815" y="4777"/>
                    <a:pt x="21600" y="6287"/>
                    <a:pt x="20029" y="7506"/>
                  </a:cubicBezTo>
                  <a:cubicBezTo>
                    <a:pt x="18458" y="8726"/>
                    <a:pt x="14531" y="9655"/>
                    <a:pt x="11585" y="10061"/>
                  </a:cubicBezTo>
                  <a:cubicBezTo>
                    <a:pt x="8640" y="10468"/>
                    <a:pt x="6676" y="10352"/>
                    <a:pt x="4713" y="10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3565857" y="6425670"/>
              <a:ext cx="161594" cy="131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009" fill="norm" stroke="1" extrusionOk="0">
                  <a:moveTo>
                    <a:pt x="14684" y="7172"/>
                  </a:moveTo>
                  <a:cubicBezTo>
                    <a:pt x="14403" y="4809"/>
                    <a:pt x="14122" y="2447"/>
                    <a:pt x="13141" y="1097"/>
                  </a:cubicBezTo>
                  <a:cubicBezTo>
                    <a:pt x="12159" y="-254"/>
                    <a:pt x="10476" y="-591"/>
                    <a:pt x="8232" y="1434"/>
                  </a:cubicBezTo>
                  <a:cubicBezTo>
                    <a:pt x="5987" y="3459"/>
                    <a:pt x="3182" y="7846"/>
                    <a:pt x="1639" y="11053"/>
                  </a:cubicBezTo>
                  <a:cubicBezTo>
                    <a:pt x="97" y="14259"/>
                    <a:pt x="-184" y="16284"/>
                    <a:pt x="97" y="17971"/>
                  </a:cubicBezTo>
                  <a:cubicBezTo>
                    <a:pt x="377" y="19659"/>
                    <a:pt x="1219" y="21009"/>
                    <a:pt x="3042" y="21009"/>
                  </a:cubicBezTo>
                  <a:cubicBezTo>
                    <a:pt x="4865" y="21009"/>
                    <a:pt x="7671" y="19659"/>
                    <a:pt x="9634" y="17971"/>
                  </a:cubicBezTo>
                  <a:cubicBezTo>
                    <a:pt x="11598" y="16284"/>
                    <a:pt x="12720" y="14259"/>
                    <a:pt x="13702" y="12234"/>
                  </a:cubicBezTo>
                  <a:cubicBezTo>
                    <a:pt x="14684" y="10209"/>
                    <a:pt x="15525" y="8184"/>
                    <a:pt x="16086" y="8184"/>
                  </a:cubicBezTo>
                  <a:cubicBezTo>
                    <a:pt x="16647" y="8184"/>
                    <a:pt x="16928" y="10209"/>
                    <a:pt x="17769" y="12572"/>
                  </a:cubicBezTo>
                  <a:cubicBezTo>
                    <a:pt x="18611" y="14934"/>
                    <a:pt x="20013" y="17634"/>
                    <a:pt x="21416" y="20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3740149" y="6388100"/>
              <a:ext cx="107951" cy="171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9483"/>
                  </a:moveTo>
                  <a:cubicBezTo>
                    <a:pt x="847" y="7902"/>
                    <a:pt x="1694" y="6322"/>
                    <a:pt x="3176" y="5532"/>
                  </a:cubicBezTo>
                  <a:cubicBezTo>
                    <a:pt x="4659" y="4741"/>
                    <a:pt x="6776" y="4741"/>
                    <a:pt x="9318" y="6059"/>
                  </a:cubicBezTo>
                  <a:cubicBezTo>
                    <a:pt x="11859" y="7376"/>
                    <a:pt x="14824" y="10010"/>
                    <a:pt x="16518" y="11985"/>
                  </a:cubicBezTo>
                  <a:cubicBezTo>
                    <a:pt x="18212" y="13961"/>
                    <a:pt x="18635" y="15278"/>
                    <a:pt x="18635" y="16595"/>
                  </a:cubicBezTo>
                  <a:cubicBezTo>
                    <a:pt x="18635" y="17912"/>
                    <a:pt x="18212" y="19229"/>
                    <a:pt x="16941" y="20151"/>
                  </a:cubicBezTo>
                  <a:cubicBezTo>
                    <a:pt x="15671" y="21073"/>
                    <a:pt x="13553" y="21600"/>
                    <a:pt x="12282" y="21073"/>
                  </a:cubicBezTo>
                  <a:cubicBezTo>
                    <a:pt x="11012" y="20546"/>
                    <a:pt x="10588" y="18966"/>
                    <a:pt x="12282" y="15278"/>
                  </a:cubicBezTo>
                  <a:cubicBezTo>
                    <a:pt x="13976" y="11590"/>
                    <a:pt x="17788" y="57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3964516" y="6235700"/>
              <a:ext cx="67735" cy="33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21600" y="0"/>
                  </a:moveTo>
                  <a:cubicBezTo>
                    <a:pt x="14850" y="4860"/>
                    <a:pt x="8100" y="9720"/>
                    <a:pt x="4387" y="12825"/>
                  </a:cubicBezTo>
                  <a:cubicBezTo>
                    <a:pt x="675" y="15930"/>
                    <a:pt x="0" y="17280"/>
                    <a:pt x="0" y="18495"/>
                  </a:cubicBezTo>
                  <a:cubicBezTo>
                    <a:pt x="0" y="19710"/>
                    <a:pt x="675" y="20790"/>
                    <a:pt x="2700" y="21195"/>
                  </a:cubicBezTo>
                  <a:cubicBezTo>
                    <a:pt x="4725" y="21600"/>
                    <a:pt x="8100" y="21330"/>
                    <a:pt x="10800" y="20858"/>
                  </a:cubicBezTo>
                  <a:cubicBezTo>
                    <a:pt x="13500" y="20385"/>
                    <a:pt x="15525" y="19710"/>
                    <a:pt x="15862" y="18900"/>
                  </a:cubicBezTo>
                  <a:cubicBezTo>
                    <a:pt x="16200" y="18090"/>
                    <a:pt x="14850" y="17145"/>
                    <a:pt x="135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3916818" y="6356350"/>
              <a:ext cx="185283" cy="16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70" fill="norm" stroke="1" extrusionOk="0">
                  <a:moveTo>
                    <a:pt x="6022" y="14123"/>
                  </a:moveTo>
                  <a:cubicBezTo>
                    <a:pt x="4795" y="13569"/>
                    <a:pt x="3568" y="13015"/>
                    <a:pt x="2341" y="12600"/>
                  </a:cubicBezTo>
                  <a:cubicBezTo>
                    <a:pt x="1113" y="12185"/>
                    <a:pt x="-114" y="11908"/>
                    <a:pt x="9" y="11354"/>
                  </a:cubicBezTo>
                  <a:cubicBezTo>
                    <a:pt x="131" y="10800"/>
                    <a:pt x="1604" y="9969"/>
                    <a:pt x="3568" y="9415"/>
                  </a:cubicBezTo>
                  <a:cubicBezTo>
                    <a:pt x="5531" y="8862"/>
                    <a:pt x="7986" y="8585"/>
                    <a:pt x="10195" y="9415"/>
                  </a:cubicBezTo>
                  <a:cubicBezTo>
                    <a:pt x="12404" y="10246"/>
                    <a:pt x="14368" y="12185"/>
                    <a:pt x="15472" y="13846"/>
                  </a:cubicBezTo>
                  <a:cubicBezTo>
                    <a:pt x="16577" y="15508"/>
                    <a:pt x="16822" y="16892"/>
                    <a:pt x="17068" y="18415"/>
                  </a:cubicBezTo>
                  <a:cubicBezTo>
                    <a:pt x="17313" y="19938"/>
                    <a:pt x="17559" y="21600"/>
                    <a:pt x="17681" y="21462"/>
                  </a:cubicBezTo>
                  <a:cubicBezTo>
                    <a:pt x="17804" y="21323"/>
                    <a:pt x="17804" y="19385"/>
                    <a:pt x="18295" y="15646"/>
                  </a:cubicBezTo>
                  <a:cubicBezTo>
                    <a:pt x="18786" y="11908"/>
                    <a:pt x="19768" y="6369"/>
                    <a:pt x="20381" y="3462"/>
                  </a:cubicBezTo>
                  <a:cubicBezTo>
                    <a:pt x="20995" y="554"/>
                    <a:pt x="21241" y="277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4170971" y="6381754"/>
              <a:ext cx="184040" cy="190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62" fill="norm" stroke="1" extrusionOk="0">
                  <a:moveTo>
                    <a:pt x="1569" y="9257"/>
                  </a:moveTo>
                  <a:cubicBezTo>
                    <a:pt x="3753" y="8070"/>
                    <a:pt x="5937" y="6883"/>
                    <a:pt x="7272" y="5577"/>
                  </a:cubicBezTo>
                  <a:cubicBezTo>
                    <a:pt x="8607" y="4272"/>
                    <a:pt x="9092" y="2848"/>
                    <a:pt x="8607" y="2254"/>
                  </a:cubicBezTo>
                  <a:cubicBezTo>
                    <a:pt x="8121" y="1661"/>
                    <a:pt x="6665" y="1898"/>
                    <a:pt x="5088" y="2966"/>
                  </a:cubicBezTo>
                  <a:cubicBezTo>
                    <a:pt x="3510" y="4035"/>
                    <a:pt x="1811" y="5933"/>
                    <a:pt x="840" y="8544"/>
                  </a:cubicBezTo>
                  <a:cubicBezTo>
                    <a:pt x="-130" y="11155"/>
                    <a:pt x="-373" y="14478"/>
                    <a:pt x="719" y="16496"/>
                  </a:cubicBezTo>
                  <a:cubicBezTo>
                    <a:pt x="1811" y="18514"/>
                    <a:pt x="4238" y="19226"/>
                    <a:pt x="7515" y="17802"/>
                  </a:cubicBezTo>
                  <a:cubicBezTo>
                    <a:pt x="10791" y="16377"/>
                    <a:pt x="14917" y="12817"/>
                    <a:pt x="17344" y="10325"/>
                  </a:cubicBezTo>
                  <a:cubicBezTo>
                    <a:pt x="19771" y="7832"/>
                    <a:pt x="20499" y="6408"/>
                    <a:pt x="20863" y="4984"/>
                  </a:cubicBezTo>
                  <a:cubicBezTo>
                    <a:pt x="21227" y="3560"/>
                    <a:pt x="21227" y="2136"/>
                    <a:pt x="20499" y="1186"/>
                  </a:cubicBezTo>
                  <a:cubicBezTo>
                    <a:pt x="19771" y="237"/>
                    <a:pt x="18315" y="-238"/>
                    <a:pt x="17465" y="118"/>
                  </a:cubicBezTo>
                  <a:cubicBezTo>
                    <a:pt x="16616" y="474"/>
                    <a:pt x="16373" y="1661"/>
                    <a:pt x="16616" y="3322"/>
                  </a:cubicBezTo>
                  <a:cubicBezTo>
                    <a:pt x="16858" y="4984"/>
                    <a:pt x="17587" y="7120"/>
                    <a:pt x="18436" y="9138"/>
                  </a:cubicBezTo>
                  <a:cubicBezTo>
                    <a:pt x="19285" y="11155"/>
                    <a:pt x="20256" y="13054"/>
                    <a:pt x="20742" y="14597"/>
                  </a:cubicBezTo>
                  <a:cubicBezTo>
                    <a:pt x="21227" y="16140"/>
                    <a:pt x="21227" y="17327"/>
                    <a:pt x="20256" y="18395"/>
                  </a:cubicBezTo>
                  <a:cubicBezTo>
                    <a:pt x="19285" y="19463"/>
                    <a:pt x="17344" y="20413"/>
                    <a:pt x="15402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2807155" y="7158156"/>
              <a:ext cx="158296" cy="35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33" fill="norm" stroke="1" extrusionOk="0">
                  <a:moveTo>
                    <a:pt x="14434" y="14167"/>
                  </a:moveTo>
                  <a:cubicBezTo>
                    <a:pt x="14434" y="13525"/>
                    <a:pt x="14434" y="12882"/>
                    <a:pt x="14008" y="12239"/>
                  </a:cubicBezTo>
                  <a:cubicBezTo>
                    <a:pt x="13581" y="11596"/>
                    <a:pt x="12729" y="10953"/>
                    <a:pt x="11023" y="11017"/>
                  </a:cubicBezTo>
                  <a:cubicBezTo>
                    <a:pt x="9318" y="11082"/>
                    <a:pt x="6760" y="11853"/>
                    <a:pt x="4629" y="13396"/>
                  </a:cubicBezTo>
                  <a:cubicBezTo>
                    <a:pt x="2497" y="14939"/>
                    <a:pt x="792" y="17253"/>
                    <a:pt x="223" y="18732"/>
                  </a:cubicBezTo>
                  <a:cubicBezTo>
                    <a:pt x="-345" y="20210"/>
                    <a:pt x="223" y="20853"/>
                    <a:pt x="1360" y="21175"/>
                  </a:cubicBezTo>
                  <a:cubicBezTo>
                    <a:pt x="2497" y="21496"/>
                    <a:pt x="4202" y="21496"/>
                    <a:pt x="7044" y="19503"/>
                  </a:cubicBezTo>
                  <a:cubicBezTo>
                    <a:pt x="9887" y="17510"/>
                    <a:pt x="13866" y="13525"/>
                    <a:pt x="15855" y="10375"/>
                  </a:cubicBezTo>
                  <a:cubicBezTo>
                    <a:pt x="17844" y="7225"/>
                    <a:pt x="17844" y="4910"/>
                    <a:pt x="17844" y="3432"/>
                  </a:cubicBezTo>
                  <a:cubicBezTo>
                    <a:pt x="17844" y="1953"/>
                    <a:pt x="17844" y="1310"/>
                    <a:pt x="17276" y="796"/>
                  </a:cubicBezTo>
                  <a:cubicBezTo>
                    <a:pt x="16708" y="282"/>
                    <a:pt x="15571" y="-104"/>
                    <a:pt x="15002" y="25"/>
                  </a:cubicBezTo>
                  <a:cubicBezTo>
                    <a:pt x="14434" y="153"/>
                    <a:pt x="14434" y="796"/>
                    <a:pt x="14292" y="3432"/>
                  </a:cubicBezTo>
                  <a:cubicBezTo>
                    <a:pt x="14150" y="6067"/>
                    <a:pt x="13866" y="10696"/>
                    <a:pt x="14150" y="13717"/>
                  </a:cubicBezTo>
                  <a:cubicBezTo>
                    <a:pt x="14434" y="16739"/>
                    <a:pt x="15287" y="18153"/>
                    <a:pt x="15997" y="19182"/>
                  </a:cubicBezTo>
                  <a:cubicBezTo>
                    <a:pt x="16708" y="20210"/>
                    <a:pt x="17276" y="20853"/>
                    <a:pt x="18129" y="20917"/>
                  </a:cubicBezTo>
                  <a:cubicBezTo>
                    <a:pt x="18981" y="20982"/>
                    <a:pt x="20118" y="20467"/>
                    <a:pt x="21255" y="19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3048015" y="7136077"/>
              <a:ext cx="107935" cy="350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22" fill="norm" stroke="1" extrusionOk="0">
                  <a:moveTo>
                    <a:pt x="21181" y="1633"/>
                  </a:moveTo>
                  <a:cubicBezTo>
                    <a:pt x="19519" y="1115"/>
                    <a:pt x="17858" y="598"/>
                    <a:pt x="15989" y="275"/>
                  </a:cubicBezTo>
                  <a:cubicBezTo>
                    <a:pt x="14119" y="-49"/>
                    <a:pt x="12043" y="-178"/>
                    <a:pt x="9550" y="404"/>
                  </a:cubicBezTo>
                  <a:cubicBezTo>
                    <a:pt x="7058" y="986"/>
                    <a:pt x="4150" y="2279"/>
                    <a:pt x="2281" y="4737"/>
                  </a:cubicBezTo>
                  <a:cubicBezTo>
                    <a:pt x="412" y="7194"/>
                    <a:pt x="-419" y="10816"/>
                    <a:pt x="204" y="13791"/>
                  </a:cubicBezTo>
                  <a:cubicBezTo>
                    <a:pt x="827" y="16766"/>
                    <a:pt x="2904" y="19094"/>
                    <a:pt x="4981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2997199" y="7308850"/>
              <a:ext cx="1841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6" y="15300"/>
                    <a:pt x="9931" y="9000"/>
                    <a:pt x="13531" y="5400"/>
                  </a:cubicBezTo>
                  <a:cubicBezTo>
                    <a:pt x="17131" y="1800"/>
                    <a:pt x="19366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3308350" y="7302500"/>
              <a:ext cx="952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3295649" y="7397750"/>
              <a:ext cx="133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3657334" y="7116999"/>
              <a:ext cx="120917" cy="331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14" fill="norm" stroke="1" extrusionOk="0">
                  <a:moveTo>
                    <a:pt x="21274" y="2138"/>
                  </a:moveTo>
                  <a:cubicBezTo>
                    <a:pt x="21274" y="1455"/>
                    <a:pt x="21274" y="771"/>
                    <a:pt x="20343" y="361"/>
                  </a:cubicBezTo>
                  <a:cubicBezTo>
                    <a:pt x="19412" y="-49"/>
                    <a:pt x="17550" y="-186"/>
                    <a:pt x="14943" y="361"/>
                  </a:cubicBezTo>
                  <a:cubicBezTo>
                    <a:pt x="12336" y="908"/>
                    <a:pt x="8984" y="2138"/>
                    <a:pt x="6005" y="4599"/>
                  </a:cubicBezTo>
                  <a:cubicBezTo>
                    <a:pt x="3026" y="7060"/>
                    <a:pt x="419" y="10751"/>
                    <a:pt x="46" y="13690"/>
                  </a:cubicBezTo>
                  <a:cubicBezTo>
                    <a:pt x="-326" y="16629"/>
                    <a:pt x="1536" y="18817"/>
                    <a:pt x="5260" y="19979"/>
                  </a:cubicBezTo>
                  <a:cubicBezTo>
                    <a:pt x="8984" y="21141"/>
                    <a:pt x="14571" y="21277"/>
                    <a:pt x="20157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3816349" y="7220455"/>
              <a:ext cx="165101" cy="188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3543"/>
                  </a:moveTo>
                  <a:cubicBezTo>
                    <a:pt x="0" y="2343"/>
                    <a:pt x="0" y="1143"/>
                    <a:pt x="692" y="543"/>
                  </a:cubicBezTo>
                  <a:cubicBezTo>
                    <a:pt x="1385" y="-57"/>
                    <a:pt x="2769" y="-57"/>
                    <a:pt x="4985" y="63"/>
                  </a:cubicBezTo>
                  <a:cubicBezTo>
                    <a:pt x="7200" y="183"/>
                    <a:pt x="10246" y="423"/>
                    <a:pt x="12462" y="1983"/>
                  </a:cubicBezTo>
                  <a:cubicBezTo>
                    <a:pt x="14677" y="3543"/>
                    <a:pt x="16062" y="6423"/>
                    <a:pt x="15092" y="9183"/>
                  </a:cubicBezTo>
                  <a:cubicBezTo>
                    <a:pt x="14123" y="11943"/>
                    <a:pt x="10800" y="14583"/>
                    <a:pt x="7892" y="16623"/>
                  </a:cubicBezTo>
                  <a:cubicBezTo>
                    <a:pt x="4985" y="18663"/>
                    <a:pt x="2492" y="20103"/>
                    <a:pt x="2077" y="20823"/>
                  </a:cubicBezTo>
                  <a:cubicBezTo>
                    <a:pt x="1662" y="21543"/>
                    <a:pt x="3323" y="21543"/>
                    <a:pt x="6923" y="20943"/>
                  </a:cubicBezTo>
                  <a:cubicBezTo>
                    <a:pt x="10523" y="20343"/>
                    <a:pt x="16062" y="19143"/>
                    <a:pt x="21600" y="17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4114800" y="7288577"/>
              <a:ext cx="1270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960" y="11040"/>
                    <a:pt x="7920" y="1783"/>
                    <a:pt x="11520" y="240"/>
                  </a:cubicBezTo>
                  <a:cubicBezTo>
                    <a:pt x="15120" y="-1303"/>
                    <a:pt x="1836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4349749" y="7245350"/>
              <a:ext cx="63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4425949" y="7131050"/>
              <a:ext cx="144775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600" fill="norm" stroke="1" extrusionOk="0">
                  <a:moveTo>
                    <a:pt x="0" y="0"/>
                  </a:moveTo>
                  <a:cubicBezTo>
                    <a:pt x="5780" y="1371"/>
                    <a:pt x="11561" y="2743"/>
                    <a:pt x="15515" y="4714"/>
                  </a:cubicBezTo>
                  <a:cubicBezTo>
                    <a:pt x="19470" y="6686"/>
                    <a:pt x="21600" y="9257"/>
                    <a:pt x="20535" y="12171"/>
                  </a:cubicBezTo>
                  <a:cubicBezTo>
                    <a:pt x="19470" y="15086"/>
                    <a:pt x="15211" y="18343"/>
                    <a:pt x="109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4755586" y="7205133"/>
              <a:ext cx="108514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1357" y="3724"/>
                  </a:moveTo>
                  <a:cubicBezTo>
                    <a:pt x="526" y="1862"/>
                    <a:pt x="-305" y="0"/>
                    <a:pt x="110" y="0"/>
                  </a:cubicBezTo>
                  <a:cubicBezTo>
                    <a:pt x="526" y="0"/>
                    <a:pt x="2187" y="1862"/>
                    <a:pt x="5926" y="5772"/>
                  </a:cubicBezTo>
                  <a:cubicBezTo>
                    <a:pt x="9664" y="9683"/>
                    <a:pt x="15480" y="15641"/>
                    <a:pt x="212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4768850" y="7200900"/>
              <a:ext cx="1079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24" y="5959"/>
                    <a:pt x="8047" y="11917"/>
                    <a:pt x="4447" y="15517"/>
                  </a:cubicBezTo>
                  <a:cubicBezTo>
                    <a:pt x="847" y="19117"/>
                    <a:pt x="424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5004796" y="7113977"/>
              <a:ext cx="119655" cy="264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71" fill="norm" stroke="1" extrusionOk="0">
                  <a:moveTo>
                    <a:pt x="21422" y="351"/>
                  </a:moveTo>
                  <a:cubicBezTo>
                    <a:pt x="19527" y="11"/>
                    <a:pt x="17633" y="-329"/>
                    <a:pt x="14790" y="606"/>
                  </a:cubicBezTo>
                  <a:cubicBezTo>
                    <a:pt x="11948" y="1542"/>
                    <a:pt x="8159" y="3753"/>
                    <a:pt x="5127" y="6219"/>
                  </a:cubicBezTo>
                  <a:cubicBezTo>
                    <a:pt x="2096" y="8685"/>
                    <a:pt x="-178" y="11406"/>
                    <a:pt x="11" y="13958"/>
                  </a:cubicBezTo>
                  <a:cubicBezTo>
                    <a:pt x="201" y="16509"/>
                    <a:pt x="2854" y="18890"/>
                    <a:pt x="5317" y="20080"/>
                  </a:cubicBezTo>
                  <a:cubicBezTo>
                    <a:pt x="7780" y="21271"/>
                    <a:pt x="10054" y="21271"/>
                    <a:pt x="12327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5182394" y="7131050"/>
              <a:ext cx="81757" cy="202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84" fill="norm" stroke="1" extrusionOk="0">
                  <a:moveTo>
                    <a:pt x="13084" y="0"/>
                  </a:moveTo>
                  <a:cubicBezTo>
                    <a:pt x="9761" y="4500"/>
                    <a:pt x="6438" y="9000"/>
                    <a:pt x="4223" y="11925"/>
                  </a:cubicBezTo>
                  <a:cubicBezTo>
                    <a:pt x="2007" y="14850"/>
                    <a:pt x="900" y="16200"/>
                    <a:pt x="346" y="17550"/>
                  </a:cubicBezTo>
                  <a:cubicBezTo>
                    <a:pt x="-208" y="18900"/>
                    <a:pt x="-208" y="20250"/>
                    <a:pt x="1177" y="20925"/>
                  </a:cubicBezTo>
                  <a:cubicBezTo>
                    <a:pt x="2561" y="21600"/>
                    <a:pt x="5330" y="21600"/>
                    <a:pt x="8930" y="21262"/>
                  </a:cubicBezTo>
                  <a:cubicBezTo>
                    <a:pt x="12530" y="20925"/>
                    <a:pt x="16961" y="20250"/>
                    <a:pt x="21392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5258163" y="7245350"/>
              <a:ext cx="31388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383"/>
                    <a:pt x="3818" y="8765"/>
                    <a:pt x="1118" y="12365"/>
                  </a:cubicBezTo>
                  <a:cubicBezTo>
                    <a:pt x="-1582" y="15965"/>
                    <a:pt x="1118" y="18783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5391150" y="7289800"/>
              <a:ext cx="825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5581650" y="7251699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5676900" y="7111999"/>
              <a:ext cx="97127" cy="288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484" fill="norm" stroke="1" extrusionOk="0">
                  <a:moveTo>
                    <a:pt x="0" y="0"/>
                  </a:moveTo>
                  <a:cubicBezTo>
                    <a:pt x="6894" y="3469"/>
                    <a:pt x="13787" y="6937"/>
                    <a:pt x="17464" y="10248"/>
                  </a:cubicBezTo>
                  <a:cubicBezTo>
                    <a:pt x="21140" y="13559"/>
                    <a:pt x="21600" y="16712"/>
                    <a:pt x="20681" y="18604"/>
                  </a:cubicBezTo>
                  <a:cubicBezTo>
                    <a:pt x="19762" y="20496"/>
                    <a:pt x="17464" y="21127"/>
                    <a:pt x="14706" y="21364"/>
                  </a:cubicBezTo>
                  <a:cubicBezTo>
                    <a:pt x="11949" y="21600"/>
                    <a:pt x="8732" y="21442"/>
                    <a:pt x="5515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5981700" y="7251700"/>
              <a:ext cx="1270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5937250" y="7340600"/>
              <a:ext cx="1905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6200"/>
                    <a:pt x="11040" y="10800"/>
                    <a:pt x="14640" y="7200"/>
                  </a:cubicBezTo>
                  <a:cubicBezTo>
                    <a:pt x="18240" y="3600"/>
                    <a:pt x="1992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6451600" y="7102722"/>
              <a:ext cx="202250" cy="246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17" fill="norm" stroke="1" extrusionOk="0">
                  <a:moveTo>
                    <a:pt x="7425" y="3548"/>
                  </a:moveTo>
                  <a:cubicBezTo>
                    <a:pt x="6750" y="2816"/>
                    <a:pt x="6075" y="2084"/>
                    <a:pt x="6637" y="1443"/>
                  </a:cubicBezTo>
                  <a:cubicBezTo>
                    <a:pt x="7200" y="802"/>
                    <a:pt x="9000" y="253"/>
                    <a:pt x="11138" y="70"/>
                  </a:cubicBezTo>
                  <a:cubicBezTo>
                    <a:pt x="13275" y="-113"/>
                    <a:pt x="15750" y="70"/>
                    <a:pt x="17325" y="528"/>
                  </a:cubicBezTo>
                  <a:cubicBezTo>
                    <a:pt x="18900" y="985"/>
                    <a:pt x="19575" y="1718"/>
                    <a:pt x="19012" y="3182"/>
                  </a:cubicBezTo>
                  <a:cubicBezTo>
                    <a:pt x="18450" y="4646"/>
                    <a:pt x="16650" y="6843"/>
                    <a:pt x="14850" y="8307"/>
                  </a:cubicBezTo>
                  <a:cubicBezTo>
                    <a:pt x="13050" y="9772"/>
                    <a:pt x="11250" y="10504"/>
                    <a:pt x="10912" y="10870"/>
                  </a:cubicBezTo>
                  <a:cubicBezTo>
                    <a:pt x="10575" y="11236"/>
                    <a:pt x="11700" y="11236"/>
                    <a:pt x="13388" y="11602"/>
                  </a:cubicBezTo>
                  <a:cubicBezTo>
                    <a:pt x="15075" y="11968"/>
                    <a:pt x="17325" y="12701"/>
                    <a:pt x="18900" y="13433"/>
                  </a:cubicBezTo>
                  <a:cubicBezTo>
                    <a:pt x="20475" y="14165"/>
                    <a:pt x="21375" y="14897"/>
                    <a:pt x="21488" y="15721"/>
                  </a:cubicBezTo>
                  <a:cubicBezTo>
                    <a:pt x="21600" y="16545"/>
                    <a:pt x="20925" y="17460"/>
                    <a:pt x="17775" y="18467"/>
                  </a:cubicBezTo>
                  <a:cubicBezTo>
                    <a:pt x="14625" y="19473"/>
                    <a:pt x="9000" y="20572"/>
                    <a:pt x="5625" y="21029"/>
                  </a:cubicBezTo>
                  <a:cubicBezTo>
                    <a:pt x="2250" y="21487"/>
                    <a:pt x="1125" y="21304"/>
                    <a:pt x="0" y="21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0" name="Drawing"/>
          <p:cNvGrpSpPr/>
          <p:nvPr/>
        </p:nvGrpSpPr>
        <p:grpSpPr>
          <a:xfrm>
            <a:off x="2432049" y="2298699"/>
            <a:ext cx="6604052" cy="4571638"/>
            <a:chOff x="0" y="0"/>
            <a:chExt cx="6604050" cy="4571636"/>
          </a:xfrm>
        </p:grpSpPr>
        <p:sp>
          <p:nvSpPr>
            <p:cNvPr id="1151" name="Line"/>
            <p:cNvSpPr/>
            <p:nvPr/>
          </p:nvSpPr>
          <p:spPr>
            <a:xfrm>
              <a:off x="927099" y="184149"/>
              <a:ext cx="75937" cy="3155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0" y="0"/>
                  </a:moveTo>
                  <a:cubicBezTo>
                    <a:pt x="0" y="275"/>
                    <a:pt x="0" y="551"/>
                    <a:pt x="1500" y="942"/>
                  </a:cubicBezTo>
                  <a:cubicBezTo>
                    <a:pt x="3000" y="1333"/>
                    <a:pt x="6000" y="1840"/>
                    <a:pt x="8700" y="2376"/>
                  </a:cubicBezTo>
                  <a:cubicBezTo>
                    <a:pt x="11400" y="2912"/>
                    <a:pt x="13800" y="3477"/>
                    <a:pt x="15600" y="4042"/>
                  </a:cubicBezTo>
                  <a:cubicBezTo>
                    <a:pt x="17400" y="4607"/>
                    <a:pt x="18600" y="5172"/>
                    <a:pt x="19500" y="5759"/>
                  </a:cubicBezTo>
                  <a:cubicBezTo>
                    <a:pt x="20400" y="6345"/>
                    <a:pt x="21000" y="6954"/>
                    <a:pt x="21300" y="7519"/>
                  </a:cubicBezTo>
                  <a:cubicBezTo>
                    <a:pt x="21600" y="8084"/>
                    <a:pt x="21600" y="8605"/>
                    <a:pt x="21300" y="9134"/>
                  </a:cubicBezTo>
                  <a:cubicBezTo>
                    <a:pt x="21000" y="9663"/>
                    <a:pt x="20400" y="10199"/>
                    <a:pt x="19500" y="10749"/>
                  </a:cubicBezTo>
                  <a:cubicBezTo>
                    <a:pt x="18600" y="11300"/>
                    <a:pt x="17400" y="11865"/>
                    <a:pt x="16500" y="12415"/>
                  </a:cubicBezTo>
                  <a:cubicBezTo>
                    <a:pt x="15600" y="12966"/>
                    <a:pt x="15000" y="13502"/>
                    <a:pt x="14700" y="14031"/>
                  </a:cubicBezTo>
                  <a:cubicBezTo>
                    <a:pt x="14400" y="14559"/>
                    <a:pt x="14400" y="15081"/>
                    <a:pt x="14400" y="15653"/>
                  </a:cubicBezTo>
                  <a:cubicBezTo>
                    <a:pt x="14400" y="16225"/>
                    <a:pt x="14400" y="16848"/>
                    <a:pt x="14400" y="17471"/>
                  </a:cubicBezTo>
                  <a:cubicBezTo>
                    <a:pt x="14400" y="18094"/>
                    <a:pt x="14400" y="18717"/>
                    <a:pt x="14400" y="19311"/>
                  </a:cubicBezTo>
                  <a:cubicBezTo>
                    <a:pt x="14400" y="19905"/>
                    <a:pt x="14400" y="20470"/>
                    <a:pt x="14100" y="20832"/>
                  </a:cubicBezTo>
                  <a:cubicBezTo>
                    <a:pt x="13800" y="21194"/>
                    <a:pt x="13200" y="21354"/>
                    <a:pt x="13500" y="21448"/>
                  </a:cubicBezTo>
                  <a:cubicBezTo>
                    <a:pt x="13800" y="21542"/>
                    <a:pt x="15000" y="21571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1343712" y="201083"/>
              <a:ext cx="180288" cy="44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4816" y="10385"/>
                  </a:moveTo>
                  <a:cubicBezTo>
                    <a:pt x="3309" y="12254"/>
                    <a:pt x="1802" y="14123"/>
                    <a:pt x="923" y="15421"/>
                  </a:cubicBezTo>
                  <a:cubicBezTo>
                    <a:pt x="44" y="16719"/>
                    <a:pt x="-207" y="17446"/>
                    <a:pt x="170" y="15888"/>
                  </a:cubicBezTo>
                  <a:cubicBezTo>
                    <a:pt x="546" y="14331"/>
                    <a:pt x="1551" y="10488"/>
                    <a:pt x="2681" y="7633"/>
                  </a:cubicBezTo>
                  <a:cubicBezTo>
                    <a:pt x="3812" y="4777"/>
                    <a:pt x="5067" y="2908"/>
                    <a:pt x="6198" y="1713"/>
                  </a:cubicBezTo>
                  <a:cubicBezTo>
                    <a:pt x="7328" y="519"/>
                    <a:pt x="8333" y="0"/>
                    <a:pt x="9212" y="0"/>
                  </a:cubicBezTo>
                  <a:cubicBezTo>
                    <a:pt x="10091" y="0"/>
                    <a:pt x="10844" y="519"/>
                    <a:pt x="11974" y="2388"/>
                  </a:cubicBezTo>
                  <a:cubicBezTo>
                    <a:pt x="13105" y="4258"/>
                    <a:pt x="14612" y="7477"/>
                    <a:pt x="15742" y="10696"/>
                  </a:cubicBezTo>
                  <a:cubicBezTo>
                    <a:pt x="16872" y="13915"/>
                    <a:pt x="17626" y="17135"/>
                    <a:pt x="18128" y="19056"/>
                  </a:cubicBezTo>
                  <a:cubicBezTo>
                    <a:pt x="18630" y="20977"/>
                    <a:pt x="18881" y="21600"/>
                    <a:pt x="19384" y="21600"/>
                  </a:cubicBezTo>
                  <a:cubicBezTo>
                    <a:pt x="19886" y="21600"/>
                    <a:pt x="20640" y="20977"/>
                    <a:pt x="21016" y="20198"/>
                  </a:cubicBezTo>
                  <a:cubicBezTo>
                    <a:pt x="21393" y="19419"/>
                    <a:pt x="21393" y="18485"/>
                    <a:pt x="21393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1409700" y="444500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1346200" y="444500"/>
              <a:ext cx="444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59"/>
                    <a:pt x="7200" y="11917"/>
                    <a:pt x="3600" y="15517"/>
                  </a:cubicBezTo>
                  <a:cubicBezTo>
                    <a:pt x="0" y="19117"/>
                    <a:pt x="0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406400" y="901700"/>
              <a:ext cx="52895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8" y="21257"/>
                    <a:pt x="536" y="20914"/>
                    <a:pt x="804" y="20229"/>
                  </a:cubicBezTo>
                  <a:cubicBezTo>
                    <a:pt x="1072" y="19543"/>
                    <a:pt x="1340" y="18514"/>
                    <a:pt x="1621" y="17486"/>
                  </a:cubicBezTo>
                  <a:cubicBezTo>
                    <a:pt x="1902" y="16457"/>
                    <a:pt x="2195" y="15429"/>
                    <a:pt x="2515" y="14743"/>
                  </a:cubicBezTo>
                  <a:cubicBezTo>
                    <a:pt x="2835" y="14057"/>
                    <a:pt x="3181" y="13714"/>
                    <a:pt x="3501" y="13371"/>
                  </a:cubicBezTo>
                  <a:cubicBezTo>
                    <a:pt x="3820" y="13029"/>
                    <a:pt x="4114" y="12686"/>
                    <a:pt x="4434" y="12514"/>
                  </a:cubicBezTo>
                  <a:cubicBezTo>
                    <a:pt x="4754" y="12343"/>
                    <a:pt x="5100" y="12343"/>
                    <a:pt x="5415" y="12171"/>
                  </a:cubicBezTo>
                  <a:cubicBezTo>
                    <a:pt x="5731" y="12000"/>
                    <a:pt x="6016" y="11657"/>
                    <a:pt x="6323" y="11143"/>
                  </a:cubicBezTo>
                  <a:cubicBezTo>
                    <a:pt x="6630" y="10629"/>
                    <a:pt x="6958" y="9943"/>
                    <a:pt x="7295" y="9257"/>
                  </a:cubicBezTo>
                  <a:cubicBezTo>
                    <a:pt x="7632" y="8571"/>
                    <a:pt x="7978" y="7886"/>
                    <a:pt x="8337" y="7200"/>
                  </a:cubicBezTo>
                  <a:cubicBezTo>
                    <a:pt x="8695" y="6514"/>
                    <a:pt x="9067" y="5829"/>
                    <a:pt x="9434" y="5314"/>
                  </a:cubicBezTo>
                  <a:cubicBezTo>
                    <a:pt x="9802" y="4800"/>
                    <a:pt x="10165" y="4457"/>
                    <a:pt x="10536" y="4114"/>
                  </a:cubicBezTo>
                  <a:cubicBezTo>
                    <a:pt x="10908" y="3771"/>
                    <a:pt x="11288" y="3429"/>
                    <a:pt x="11664" y="2914"/>
                  </a:cubicBezTo>
                  <a:cubicBezTo>
                    <a:pt x="12040" y="2400"/>
                    <a:pt x="12412" y="1714"/>
                    <a:pt x="12792" y="1371"/>
                  </a:cubicBezTo>
                  <a:cubicBezTo>
                    <a:pt x="13173" y="1029"/>
                    <a:pt x="13562" y="1029"/>
                    <a:pt x="13938" y="1029"/>
                  </a:cubicBezTo>
                  <a:cubicBezTo>
                    <a:pt x="14314" y="1029"/>
                    <a:pt x="14677" y="1029"/>
                    <a:pt x="15040" y="1029"/>
                  </a:cubicBezTo>
                  <a:cubicBezTo>
                    <a:pt x="15403" y="1029"/>
                    <a:pt x="15766" y="1029"/>
                    <a:pt x="16107" y="1029"/>
                  </a:cubicBezTo>
                  <a:cubicBezTo>
                    <a:pt x="16448" y="1029"/>
                    <a:pt x="16768" y="1029"/>
                    <a:pt x="17088" y="1029"/>
                  </a:cubicBezTo>
                  <a:cubicBezTo>
                    <a:pt x="17408" y="1029"/>
                    <a:pt x="17728" y="1029"/>
                    <a:pt x="18069" y="1029"/>
                  </a:cubicBezTo>
                  <a:cubicBezTo>
                    <a:pt x="18411" y="1029"/>
                    <a:pt x="18774" y="1029"/>
                    <a:pt x="19137" y="1029"/>
                  </a:cubicBezTo>
                  <a:cubicBezTo>
                    <a:pt x="19500" y="1029"/>
                    <a:pt x="19863" y="1029"/>
                    <a:pt x="20213" y="1029"/>
                  </a:cubicBezTo>
                  <a:cubicBezTo>
                    <a:pt x="20563" y="1029"/>
                    <a:pt x="20900" y="1029"/>
                    <a:pt x="21129" y="857"/>
                  </a:cubicBezTo>
                  <a:cubicBezTo>
                    <a:pt x="21358" y="686"/>
                    <a:pt x="21479" y="3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2317750" y="120650"/>
              <a:ext cx="82550" cy="3211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9" fill="norm" stroke="1" extrusionOk="0">
                  <a:moveTo>
                    <a:pt x="0" y="0"/>
                  </a:moveTo>
                  <a:cubicBezTo>
                    <a:pt x="3323" y="185"/>
                    <a:pt x="6646" y="370"/>
                    <a:pt x="8585" y="711"/>
                  </a:cubicBezTo>
                  <a:cubicBezTo>
                    <a:pt x="10523" y="1053"/>
                    <a:pt x="11077" y="1551"/>
                    <a:pt x="11631" y="2092"/>
                  </a:cubicBezTo>
                  <a:cubicBezTo>
                    <a:pt x="12185" y="2632"/>
                    <a:pt x="12738" y="3216"/>
                    <a:pt x="12738" y="3806"/>
                  </a:cubicBezTo>
                  <a:cubicBezTo>
                    <a:pt x="12738" y="4397"/>
                    <a:pt x="12185" y="4994"/>
                    <a:pt x="12185" y="5578"/>
                  </a:cubicBezTo>
                  <a:cubicBezTo>
                    <a:pt x="12185" y="6161"/>
                    <a:pt x="12738" y="6730"/>
                    <a:pt x="13015" y="7307"/>
                  </a:cubicBezTo>
                  <a:cubicBezTo>
                    <a:pt x="13292" y="7883"/>
                    <a:pt x="13292" y="8466"/>
                    <a:pt x="13292" y="9078"/>
                  </a:cubicBezTo>
                  <a:cubicBezTo>
                    <a:pt x="13292" y="9690"/>
                    <a:pt x="13292" y="10330"/>
                    <a:pt x="13292" y="10964"/>
                  </a:cubicBezTo>
                  <a:cubicBezTo>
                    <a:pt x="13292" y="11597"/>
                    <a:pt x="13292" y="12223"/>
                    <a:pt x="13015" y="12842"/>
                  </a:cubicBezTo>
                  <a:cubicBezTo>
                    <a:pt x="12738" y="13461"/>
                    <a:pt x="12185" y="14073"/>
                    <a:pt x="11631" y="14649"/>
                  </a:cubicBezTo>
                  <a:cubicBezTo>
                    <a:pt x="11077" y="15225"/>
                    <a:pt x="10523" y="15766"/>
                    <a:pt x="10246" y="16335"/>
                  </a:cubicBezTo>
                  <a:cubicBezTo>
                    <a:pt x="9969" y="16904"/>
                    <a:pt x="9969" y="17502"/>
                    <a:pt x="10246" y="18092"/>
                  </a:cubicBezTo>
                  <a:cubicBezTo>
                    <a:pt x="10523" y="18683"/>
                    <a:pt x="11077" y="19266"/>
                    <a:pt x="11354" y="19779"/>
                  </a:cubicBezTo>
                  <a:cubicBezTo>
                    <a:pt x="11631" y="20291"/>
                    <a:pt x="11631" y="20732"/>
                    <a:pt x="11631" y="20995"/>
                  </a:cubicBezTo>
                  <a:cubicBezTo>
                    <a:pt x="11631" y="21258"/>
                    <a:pt x="11631" y="21344"/>
                    <a:pt x="12185" y="21422"/>
                  </a:cubicBezTo>
                  <a:cubicBezTo>
                    <a:pt x="12738" y="21500"/>
                    <a:pt x="13846" y="21572"/>
                    <a:pt x="15508" y="21586"/>
                  </a:cubicBezTo>
                  <a:cubicBezTo>
                    <a:pt x="17169" y="21600"/>
                    <a:pt x="19385" y="21557"/>
                    <a:pt x="2160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2844799" y="355600"/>
              <a:ext cx="63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533"/>
                    <a:pt x="14400" y="9067"/>
                    <a:pt x="18000" y="12667"/>
                  </a:cubicBezTo>
                  <a:cubicBezTo>
                    <a:pt x="21600" y="16267"/>
                    <a:pt x="21600" y="18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2820342" y="262726"/>
              <a:ext cx="232539" cy="508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457" fill="norm" stroke="1" extrusionOk="0">
                  <a:moveTo>
                    <a:pt x="1062" y="3381"/>
                  </a:moveTo>
                  <a:cubicBezTo>
                    <a:pt x="488" y="2399"/>
                    <a:pt x="-85" y="1417"/>
                    <a:pt x="11" y="793"/>
                  </a:cubicBezTo>
                  <a:cubicBezTo>
                    <a:pt x="106" y="168"/>
                    <a:pt x="871" y="-100"/>
                    <a:pt x="3260" y="34"/>
                  </a:cubicBezTo>
                  <a:cubicBezTo>
                    <a:pt x="5650" y="168"/>
                    <a:pt x="9664" y="703"/>
                    <a:pt x="12435" y="1908"/>
                  </a:cubicBezTo>
                  <a:cubicBezTo>
                    <a:pt x="15207" y="3113"/>
                    <a:pt x="16736" y="4988"/>
                    <a:pt x="16832" y="6371"/>
                  </a:cubicBezTo>
                  <a:cubicBezTo>
                    <a:pt x="16927" y="7755"/>
                    <a:pt x="15589" y="8647"/>
                    <a:pt x="14538" y="9227"/>
                  </a:cubicBezTo>
                  <a:cubicBezTo>
                    <a:pt x="13487" y="9807"/>
                    <a:pt x="12722" y="10075"/>
                    <a:pt x="12244" y="10432"/>
                  </a:cubicBezTo>
                  <a:cubicBezTo>
                    <a:pt x="11766" y="10789"/>
                    <a:pt x="11575" y="11236"/>
                    <a:pt x="12053" y="11637"/>
                  </a:cubicBezTo>
                  <a:cubicBezTo>
                    <a:pt x="12531" y="12039"/>
                    <a:pt x="13678" y="12396"/>
                    <a:pt x="15494" y="13333"/>
                  </a:cubicBezTo>
                  <a:cubicBezTo>
                    <a:pt x="17310" y="14270"/>
                    <a:pt x="19795" y="15788"/>
                    <a:pt x="20655" y="17037"/>
                  </a:cubicBezTo>
                  <a:cubicBezTo>
                    <a:pt x="21515" y="18287"/>
                    <a:pt x="20750" y="19269"/>
                    <a:pt x="18552" y="20072"/>
                  </a:cubicBezTo>
                  <a:cubicBezTo>
                    <a:pt x="16354" y="20875"/>
                    <a:pt x="12722" y="21500"/>
                    <a:pt x="9568" y="21455"/>
                  </a:cubicBezTo>
                  <a:cubicBezTo>
                    <a:pt x="6414" y="21411"/>
                    <a:pt x="3738" y="20697"/>
                    <a:pt x="1062" y="19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3337983" y="0"/>
              <a:ext cx="236704" cy="334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88" fill="norm" stroke="1" extrusionOk="0">
                  <a:moveTo>
                    <a:pt x="19286" y="0"/>
                  </a:moveTo>
                  <a:cubicBezTo>
                    <a:pt x="19286" y="506"/>
                    <a:pt x="19286" y="1012"/>
                    <a:pt x="19479" y="1538"/>
                  </a:cubicBezTo>
                  <a:cubicBezTo>
                    <a:pt x="19671" y="2064"/>
                    <a:pt x="20057" y="2611"/>
                    <a:pt x="20346" y="3144"/>
                  </a:cubicBezTo>
                  <a:cubicBezTo>
                    <a:pt x="20636" y="3677"/>
                    <a:pt x="20829" y="4197"/>
                    <a:pt x="21021" y="4744"/>
                  </a:cubicBezTo>
                  <a:cubicBezTo>
                    <a:pt x="21214" y="5291"/>
                    <a:pt x="21407" y="5865"/>
                    <a:pt x="21504" y="6425"/>
                  </a:cubicBezTo>
                  <a:cubicBezTo>
                    <a:pt x="21600" y="6986"/>
                    <a:pt x="21600" y="7533"/>
                    <a:pt x="21407" y="8032"/>
                  </a:cubicBezTo>
                  <a:cubicBezTo>
                    <a:pt x="21214" y="8531"/>
                    <a:pt x="20829" y="8982"/>
                    <a:pt x="20443" y="9440"/>
                  </a:cubicBezTo>
                  <a:cubicBezTo>
                    <a:pt x="20057" y="9898"/>
                    <a:pt x="19671" y="10363"/>
                    <a:pt x="18996" y="10834"/>
                  </a:cubicBezTo>
                  <a:cubicBezTo>
                    <a:pt x="18321" y="11306"/>
                    <a:pt x="17357" y="11784"/>
                    <a:pt x="16393" y="12276"/>
                  </a:cubicBezTo>
                  <a:cubicBezTo>
                    <a:pt x="15429" y="12769"/>
                    <a:pt x="14464" y="13274"/>
                    <a:pt x="13307" y="13767"/>
                  </a:cubicBezTo>
                  <a:cubicBezTo>
                    <a:pt x="12150" y="14259"/>
                    <a:pt x="10800" y="14737"/>
                    <a:pt x="9354" y="15250"/>
                  </a:cubicBezTo>
                  <a:cubicBezTo>
                    <a:pt x="7907" y="15763"/>
                    <a:pt x="6364" y="16309"/>
                    <a:pt x="4918" y="16863"/>
                  </a:cubicBezTo>
                  <a:cubicBezTo>
                    <a:pt x="3471" y="17417"/>
                    <a:pt x="2121" y="17977"/>
                    <a:pt x="1254" y="18504"/>
                  </a:cubicBezTo>
                  <a:cubicBezTo>
                    <a:pt x="386" y="19030"/>
                    <a:pt x="0" y="19522"/>
                    <a:pt x="0" y="19932"/>
                  </a:cubicBezTo>
                  <a:cubicBezTo>
                    <a:pt x="0" y="20342"/>
                    <a:pt x="386" y="20670"/>
                    <a:pt x="1061" y="20903"/>
                  </a:cubicBezTo>
                  <a:cubicBezTo>
                    <a:pt x="1736" y="21135"/>
                    <a:pt x="2700" y="21272"/>
                    <a:pt x="3664" y="21381"/>
                  </a:cubicBezTo>
                  <a:cubicBezTo>
                    <a:pt x="4629" y="21491"/>
                    <a:pt x="5593" y="21573"/>
                    <a:pt x="6364" y="21586"/>
                  </a:cubicBezTo>
                  <a:cubicBezTo>
                    <a:pt x="7136" y="21600"/>
                    <a:pt x="7714" y="21545"/>
                    <a:pt x="8293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4260850" y="304800"/>
              <a:ext cx="63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328"/>
                    <a:pt x="21600" y="10656"/>
                    <a:pt x="18000" y="14256"/>
                  </a:cubicBezTo>
                  <a:cubicBezTo>
                    <a:pt x="14400" y="17856"/>
                    <a:pt x="7200" y="197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4031251" y="256862"/>
              <a:ext cx="451849" cy="149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94" fill="norm" stroke="1" extrusionOk="0">
                  <a:moveTo>
                    <a:pt x="1855" y="21194"/>
                  </a:moveTo>
                  <a:cubicBezTo>
                    <a:pt x="1052" y="20594"/>
                    <a:pt x="248" y="19994"/>
                    <a:pt x="47" y="19094"/>
                  </a:cubicBezTo>
                  <a:cubicBezTo>
                    <a:pt x="-154" y="18194"/>
                    <a:pt x="248" y="16994"/>
                    <a:pt x="1956" y="14594"/>
                  </a:cubicBezTo>
                  <a:cubicBezTo>
                    <a:pt x="3664" y="12194"/>
                    <a:pt x="6678" y="8594"/>
                    <a:pt x="9641" y="5744"/>
                  </a:cubicBezTo>
                  <a:cubicBezTo>
                    <a:pt x="12605" y="2894"/>
                    <a:pt x="15519" y="794"/>
                    <a:pt x="17478" y="194"/>
                  </a:cubicBezTo>
                  <a:cubicBezTo>
                    <a:pt x="19437" y="-406"/>
                    <a:pt x="20441" y="494"/>
                    <a:pt x="21446" y="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4414409" y="482600"/>
              <a:ext cx="79289" cy="183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297" fill="norm" stroke="1" extrusionOk="0">
                  <a:moveTo>
                    <a:pt x="11044" y="736"/>
                  </a:moveTo>
                  <a:cubicBezTo>
                    <a:pt x="7264" y="3927"/>
                    <a:pt x="3484" y="7118"/>
                    <a:pt x="1594" y="10186"/>
                  </a:cubicBezTo>
                  <a:cubicBezTo>
                    <a:pt x="-296" y="13255"/>
                    <a:pt x="-296" y="16200"/>
                    <a:pt x="514" y="18286"/>
                  </a:cubicBezTo>
                  <a:cubicBezTo>
                    <a:pt x="1324" y="20373"/>
                    <a:pt x="2944" y="21600"/>
                    <a:pt x="6724" y="21232"/>
                  </a:cubicBezTo>
                  <a:cubicBezTo>
                    <a:pt x="10504" y="20864"/>
                    <a:pt x="16444" y="18900"/>
                    <a:pt x="18874" y="15709"/>
                  </a:cubicBezTo>
                  <a:cubicBezTo>
                    <a:pt x="21304" y="12518"/>
                    <a:pt x="20224" y="8100"/>
                    <a:pt x="17524" y="5277"/>
                  </a:cubicBezTo>
                  <a:cubicBezTo>
                    <a:pt x="14824" y="2455"/>
                    <a:pt x="10504" y="1227"/>
                    <a:pt x="61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4587605" y="254000"/>
              <a:ext cx="66945" cy="467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07" fill="norm" stroke="1" extrusionOk="0">
                  <a:moveTo>
                    <a:pt x="21349" y="0"/>
                  </a:moveTo>
                  <a:cubicBezTo>
                    <a:pt x="16624" y="1070"/>
                    <a:pt x="11899" y="2141"/>
                    <a:pt x="8524" y="4330"/>
                  </a:cubicBezTo>
                  <a:cubicBezTo>
                    <a:pt x="5149" y="6519"/>
                    <a:pt x="3124" y="9827"/>
                    <a:pt x="1774" y="12649"/>
                  </a:cubicBezTo>
                  <a:cubicBezTo>
                    <a:pt x="424" y="15470"/>
                    <a:pt x="-251" y="17805"/>
                    <a:pt x="86" y="19216"/>
                  </a:cubicBezTo>
                  <a:cubicBezTo>
                    <a:pt x="424" y="20627"/>
                    <a:pt x="1774" y="21114"/>
                    <a:pt x="4137" y="21357"/>
                  </a:cubicBezTo>
                  <a:cubicBezTo>
                    <a:pt x="6499" y="21600"/>
                    <a:pt x="9874" y="21600"/>
                    <a:pt x="12912" y="20968"/>
                  </a:cubicBezTo>
                  <a:cubicBezTo>
                    <a:pt x="15949" y="20335"/>
                    <a:pt x="18649" y="19070"/>
                    <a:pt x="19324" y="18097"/>
                  </a:cubicBezTo>
                  <a:cubicBezTo>
                    <a:pt x="19999" y="17124"/>
                    <a:pt x="18649" y="16443"/>
                    <a:pt x="17299" y="15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4539219" y="247650"/>
              <a:ext cx="34393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2435" y="14612"/>
                  </a:moveTo>
                  <a:cubicBezTo>
                    <a:pt x="1381" y="14824"/>
                    <a:pt x="328" y="15035"/>
                    <a:pt x="64" y="15300"/>
                  </a:cubicBezTo>
                  <a:cubicBezTo>
                    <a:pt x="-199" y="15565"/>
                    <a:pt x="328" y="15882"/>
                    <a:pt x="2040" y="16094"/>
                  </a:cubicBezTo>
                  <a:cubicBezTo>
                    <a:pt x="3752" y="16306"/>
                    <a:pt x="6650" y="16412"/>
                    <a:pt x="8494" y="16306"/>
                  </a:cubicBezTo>
                  <a:cubicBezTo>
                    <a:pt x="10338" y="16200"/>
                    <a:pt x="11128" y="15882"/>
                    <a:pt x="11852" y="15618"/>
                  </a:cubicBezTo>
                  <a:cubicBezTo>
                    <a:pt x="12577" y="15353"/>
                    <a:pt x="13235" y="15141"/>
                    <a:pt x="13235" y="15088"/>
                  </a:cubicBezTo>
                  <a:cubicBezTo>
                    <a:pt x="13235" y="15035"/>
                    <a:pt x="12577" y="15141"/>
                    <a:pt x="11655" y="15618"/>
                  </a:cubicBezTo>
                  <a:cubicBezTo>
                    <a:pt x="10733" y="16094"/>
                    <a:pt x="9547" y="16941"/>
                    <a:pt x="8889" y="17629"/>
                  </a:cubicBezTo>
                  <a:cubicBezTo>
                    <a:pt x="8230" y="18318"/>
                    <a:pt x="8099" y="18847"/>
                    <a:pt x="8362" y="19112"/>
                  </a:cubicBezTo>
                  <a:cubicBezTo>
                    <a:pt x="8625" y="19376"/>
                    <a:pt x="9284" y="19376"/>
                    <a:pt x="10338" y="19535"/>
                  </a:cubicBezTo>
                  <a:cubicBezTo>
                    <a:pt x="11391" y="19694"/>
                    <a:pt x="12840" y="20012"/>
                    <a:pt x="13894" y="20276"/>
                  </a:cubicBezTo>
                  <a:cubicBezTo>
                    <a:pt x="14947" y="20541"/>
                    <a:pt x="15606" y="20753"/>
                    <a:pt x="16133" y="20647"/>
                  </a:cubicBezTo>
                  <a:cubicBezTo>
                    <a:pt x="16660" y="20541"/>
                    <a:pt x="17055" y="20118"/>
                    <a:pt x="17516" y="18529"/>
                  </a:cubicBezTo>
                  <a:cubicBezTo>
                    <a:pt x="17977" y="16941"/>
                    <a:pt x="18503" y="14188"/>
                    <a:pt x="19030" y="11118"/>
                  </a:cubicBezTo>
                  <a:cubicBezTo>
                    <a:pt x="19557" y="8047"/>
                    <a:pt x="20084" y="4659"/>
                    <a:pt x="20216" y="2647"/>
                  </a:cubicBezTo>
                  <a:cubicBezTo>
                    <a:pt x="20347" y="635"/>
                    <a:pt x="20084" y="0"/>
                    <a:pt x="19821" y="0"/>
                  </a:cubicBezTo>
                  <a:cubicBezTo>
                    <a:pt x="19557" y="0"/>
                    <a:pt x="19294" y="635"/>
                    <a:pt x="19030" y="2594"/>
                  </a:cubicBezTo>
                  <a:cubicBezTo>
                    <a:pt x="18767" y="4553"/>
                    <a:pt x="18503" y="7835"/>
                    <a:pt x="18767" y="11012"/>
                  </a:cubicBezTo>
                  <a:cubicBezTo>
                    <a:pt x="19030" y="14188"/>
                    <a:pt x="19821" y="17259"/>
                    <a:pt x="20347" y="19006"/>
                  </a:cubicBezTo>
                  <a:cubicBezTo>
                    <a:pt x="20874" y="20753"/>
                    <a:pt x="21138" y="21176"/>
                    <a:pt x="214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5156200" y="241300"/>
              <a:ext cx="50800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182"/>
                    <a:pt x="14400" y="4364"/>
                    <a:pt x="11250" y="7582"/>
                  </a:cubicBezTo>
                  <a:cubicBezTo>
                    <a:pt x="8100" y="10800"/>
                    <a:pt x="5400" y="15055"/>
                    <a:pt x="3600" y="17564"/>
                  </a:cubicBezTo>
                  <a:cubicBezTo>
                    <a:pt x="1800" y="20073"/>
                    <a:pt x="900" y="208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5086349" y="571500"/>
              <a:ext cx="95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43"/>
                    <a:pt x="0" y="10286"/>
                    <a:pt x="3600" y="13886"/>
                  </a:cubicBezTo>
                  <a:cubicBezTo>
                    <a:pt x="7200" y="17486"/>
                    <a:pt x="144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5118100" y="590550"/>
              <a:ext cx="1778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482599" y="1460500"/>
              <a:ext cx="317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191"/>
                    <a:pt x="5760" y="8382"/>
                    <a:pt x="9360" y="11982"/>
                  </a:cubicBezTo>
                  <a:cubicBezTo>
                    <a:pt x="12960" y="15582"/>
                    <a:pt x="17280" y="185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481323" y="1461495"/>
              <a:ext cx="217178" cy="87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0861" fill="norm" stroke="1" extrusionOk="0">
                  <a:moveTo>
                    <a:pt x="125" y="20861"/>
                  </a:moveTo>
                  <a:cubicBezTo>
                    <a:pt x="-82" y="17345"/>
                    <a:pt x="-290" y="13828"/>
                    <a:pt x="1787" y="10061"/>
                  </a:cubicBezTo>
                  <a:cubicBezTo>
                    <a:pt x="3864" y="6294"/>
                    <a:pt x="8225" y="2275"/>
                    <a:pt x="11860" y="768"/>
                  </a:cubicBezTo>
                  <a:cubicBezTo>
                    <a:pt x="15495" y="-739"/>
                    <a:pt x="18402" y="266"/>
                    <a:pt x="21310" y="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508000" y="1581150"/>
              <a:ext cx="2794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6200"/>
                    <a:pt x="6545" y="10800"/>
                    <a:pt x="10145" y="7200"/>
                  </a:cubicBezTo>
                  <a:cubicBezTo>
                    <a:pt x="13745" y="3600"/>
                    <a:pt x="1767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177800" y="2101850"/>
              <a:ext cx="4705350" cy="92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20618"/>
                  </a:moveTo>
                  <a:cubicBezTo>
                    <a:pt x="398" y="21109"/>
                    <a:pt x="797" y="21600"/>
                    <a:pt x="1176" y="21355"/>
                  </a:cubicBezTo>
                  <a:cubicBezTo>
                    <a:pt x="1555" y="21109"/>
                    <a:pt x="1914" y="20127"/>
                    <a:pt x="2259" y="19391"/>
                  </a:cubicBezTo>
                  <a:cubicBezTo>
                    <a:pt x="2604" y="18655"/>
                    <a:pt x="2934" y="18164"/>
                    <a:pt x="3270" y="17673"/>
                  </a:cubicBezTo>
                  <a:cubicBezTo>
                    <a:pt x="3605" y="17182"/>
                    <a:pt x="3945" y="16691"/>
                    <a:pt x="4329" y="16445"/>
                  </a:cubicBezTo>
                  <a:cubicBezTo>
                    <a:pt x="4713" y="16200"/>
                    <a:pt x="5140" y="16200"/>
                    <a:pt x="5504" y="15955"/>
                  </a:cubicBezTo>
                  <a:cubicBezTo>
                    <a:pt x="5869" y="15709"/>
                    <a:pt x="6170" y="15218"/>
                    <a:pt x="6568" y="14482"/>
                  </a:cubicBezTo>
                  <a:cubicBezTo>
                    <a:pt x="6967" y="13745"/>
                    <a:pt x="7462" y="12764"/>
                    <a:pt x="7909" y="11782"/>
                  </a:cubicBezTo>
                  <a:cubicBezTo>
                    <a:pt x="8356" y="10800"/>
                    <a:pt x="8755" y="9818"/>
                    <a:pt x="9158" y="8836"/>
                  </a:cubicBezTo>
                  <a:cubicBezTo>
                    <a:pt x="9561" y="7855"/>
                    <a:pt x="9969" y="6873"/>
                    <a:pt x="10392" y="5891"/>
                  </a:cubicBezTo>
                  <a:cubicBezTo>
                    <a:pt x="10815" y="4909"/>
                    <a:pt x="11252" y="3927"/>
                    <a:pt x="11684" y="3436"/>
                  </a:cubicBezTo>
                  <a:cubicBezTo>
                    <a:pt x="12117" y="2945"/>
                    <a:pt x="12544" y="2945"/>
                    <a:pt x="12870" y="2700"/>
                  </a:cubicBezTo>
                  <a:cubicBezTo>
                    <a:pt x="13195" y="2455"/>
                    <a:pt x="13419" y="1964"/>
                    <a:pt x="13749" y="1473"/>
                  </a:cubicBezTo>
                  <a:cubicBezTo>
                    <a:pt x="14079" y="982"/>
                    <a:pt x="14517" y="491"/>
                    <a:pt x="14934" y="245"/>
                  </a:cubicBezTo>
                  <a:cubicBezTo>
                    <a:pt x="15352" y="0"/>
                    <a:pt x="15751" y="0"/>
                    <a:pt x="16139" y="0"/>
                  </a:cubicBezTo>
                  <a:cubicBezTo>
                    <a:pt x="16528" y="0"/>
                    <a:pt x="16907" y="0"/>
                    <a:pt x="17286" y="0"/>
                  </a:cubicBezTo>
                  <a:cubicBezTo>
                    <a:pt x="17665" y="0"/>
                    <a:pt x="18044" y="0"/>
                    <a:pt x="18525" y="0"/>
                  </a:cubicBezTo>
                  <a:cubicBezTo>
                    <a:pt x="19006" y="0"/>
                    <a:pt x="19589" y="0"/>
                    <a:pt x="20084" y="245"/>
                  </a:cubicBezTo>
                  <a:cubicBezTo>
                    <a:pt x="20580" y="491"/>
                    <a:pt x="20988" y="982"/>
                    <a:pt x="21226" y="1227"/>
                  </a:cubicBezTo>
                  <a:cubicBezTo>
                    <a:pt x="21464" y="1473"/>
                    <a:pt x="21532" y="1473"/>
                    <a:pt x="21600" y="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431800" y="2484579"/>
              <a:ext cx="311150" cy="381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9413"/>
                  </a:moveTo>
                  <a:cubicBezTo>
                    <a:pt x="294" y="11408"/>
                    <a:pt x="588" y="13404"/>
                    <a:pt x="808" y="14754"/>
                  </a:cubicBezTo>
                  <a:cubicBezTo>
                    <a:pt x="1029" y="16104"/>
                    <a:pt x="1176" y="16808"/>
                    <a:pt x="1322" y="17924"/>
                  </a:cubicBezTo>
                  <a:cubicBezTo>
                    <a:pt x="1469" y="19039"/>
                    <a:pt x="1616" y="20565"/>
                    <a:pt x="1616" y="21034"/>
                  </a:cubicBezTo>
                  <a:cubicBezTo>
                    <a:pt x="1616" y="21504"/>
                    <a:pt x="1469" y="20917"/>
                    <a:pt x="1469" y="18217"/>
                  </a:cubicBezTo>
                  <a:cubicBezTo>
                    <a:pt x="1469" y="15517"/>
                    <a:pt x="1616" y="10704"/>
                    <a:pt x="1984" y="7534"/>
                  </a:cubicBezTo>
                  <a:cubicBezTo>
                    <a:pt x="2351" y="4365"/>
                    <a:pt x="2939" y="2839"/>
                    <a:pt x="3380" y="1782"/>
                  </a:cubicBezTo>
                  <a:cubicBezTo>
                    <a:pt x="3820" y="726"/>
                    <a:pt x="4114" y="139"/>
                    <a:pt x="4555" y="21"/>
                  </a:cubicBezTo>
                  <a:cubicBezTo>
                    <a:pt x="4996" y="-96"/>
                    <a:pt x="5584" y="256"/>
                    <a:pt x="6392" y="1371"/>
                  </a:cubicBezTo>
                  <a:cubicBezTo>
                    <a:pt x="7200" y="2487"/>
                    <a:pt x="8229" y="4365"/>
                    <a:pt x="8963" y="5539"/>
                  </a:cubicBezTo>
                  <a:cubicBezTo>
                    <a:pt x="9698" y="6713"/>
                    <a:pt x="10139" y="7182"/>
                    <a:pt x="10727" y="7300"/>
                  </a:cubicBezTo>
                  <a:cubicBezTo>
                    <a:pt x="11314" y="7417"/>
                    <a:pt x="12049" y="7182"/>
                    <a:pt x="12931" y="6419"/>
                  </a:cubicBezTo>
                  <a:cubicBezTo>
                    <a:pt x="13812" y="5656"/>
                    <a:pt x="14841" y="4365"/>
                    <a:pt x="15649" y="3543"/>
                  </a:cubicBezTo>
                  <a:cubicBezTo>
                    <a:pt x="16457" y="2721"/>
                    <a:pt x="17045" y="2369"/>
                    <a:pt x="17486" y="2487"/>
                  </a:cubicBezTo>
                  <a:cubicBezTo>
                    <a:pt x="17927" y="2604"/>
                    <a:pt x="18220" y="3191"/>
                    <a:pt x="18588" y="4952"/>
                  </a:cubicBezTo>
                  <a:cubicBezTo>
                    <a:pt x="18955" y="6713"/>
                    <a:pt x="19396" y="9647"/>
                    <a:pt x="19910" y="12347"/>
                  </a:cubicBezTo>
                  <a:cubicBezTo>
                    <a:pt x="20424" y="15047"/>
                    <a:pt x="21012" y="17513"/>
                    <a:pt x="21600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213587" y="2971799"/>
              <a:ext cx="4371114" cy="139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34" fill="norm" stroke="1" extrusionOk="0">
                  <a:moveTo>
                    <a:pt x="200" y="20618"/>
                  </a:moveTo>
                  <a:cubicBezTo>
                    <a:pt x="106" y="20945"/>
                    <a:pt x="12" y="21273"/>
                    <a:pt x="1" y="21436"/>
                  </a:cubicBezTo>
                  <a:cubicBezTo>
                    <a:pt x="-9" y="21600"/>
                    <a:pt x="64" y="21600"/>
                    <a:pt x="273" y="21109"/>
                  </a:cubicBezTo>
                  <a:cubicBezTo>
                    <a:pt x="482" y="20618"/>
                    <a:pt x="827" y="19636"/>
                    <a:pt x="1188" y="18982"/>
                  </a:cubicBezTo>
                  <a:cubicBezTo>
                    <a:pt x="1549" y="18327"/>
                    <a:pt x="1925" y="18000"/>
                    <a:pt x="2307" y="17836"/>
                  </a:cubicBezTo>
                  <a:cubicBezTo>
                    <a:pt x="2688" y="17673"/>
                    <a:pt x="3075" y="17673"/>
                    <a:pt x="3441" y="17345"/>
                  </a:cubicBezTo>
                  <a:cubicBezTo>
                    <a:pt x="3807" y="17018"/>
                    <a:pt x="4152" y="16364"/>
                    <a:pt x="4534" y="15545"/>
                  </a:cubicBezTo>
                  <a:cubicBezTo>
                    <a:pt x="4915" y="14727"/>
                    <a:pt x="5333" y="13745"/>
                    <a:pt x="5699" y="12927"/>
                  </a:cubicBezTo>
                  <a:cubicBezTo>
                    <a:pt x="6065" y="12109"/>
                    <a:pt x="6379" y="11455"/>
                    <a:pt x="6693" y="10636"/>
                  </a:cubicBezTo>
                  <a:cubicBezTo>
                    <a:pt x="7006" y="9818"/>
                    <a:pt x="7320" y="8836"/>
                    <a:pt x="7644" y="8018"/>
                  </a:cubicBezTo>
                  <a:cubicBezTo>
                    <a:pt x="7968" y="7200"/>
                    <a:pt x="8303" y="6545"/>
                    <a:pt x="8653" y="6055"/>
                  </a:cubicBezTo>
                  <a:cubicBezTo>
                    <a:pt x="9003" y="5564"/>
                    <a:pt x="9369" y="5236"/>
                    <a:pt x="9719" y="4909"/>
                  </a:cubicBezTo>
                  <a:cubicBezTo>
                    <a:pt x="10070" y="4582"/>
                    <a:pt x="10404" y="4255"/>
                    <a:pt x="10728" y="4091"/>
                  </a:cubicBezTo>
                  <a:cubicBezTo>
                    <a:pt x="11052" y="3927"/>
                    <a:pt x="11366" y="3927"/>
                    <a:pt x="11685" y="3927"/>
                  </a:cubicBezTo>
                  <a:cubicBezTo>
                    <a:pt x="12004" y="3927"/>
                    <a:pt x="12328" y="3927"/>
                    <a:pt x="12725" y="3927"/>
                  </a:cubicBezTo>
                  <a:cubicBezTo>
                    <a:pt x="13122" y="3927"/>
                    <a:pt x="13593" y="3927"/>
                    <a:pt x="14053" y="3927"/>
                  </a:cubicBezTo>
                  <a:cubicBezTo>
                    <a:pt x="14513" y="3927"/>
                    <a:pt x="14963" y="3927"/>
                    <a:pt x="15407" y="3927"/>
                  </a:cubicBezTo>
                  <a:cubicBezTo>
                    <a:pt x="15851" y="3927"/>
                    <a:pt x="16290" y="3927"/>
                    <a:pt x="16709" y="3927"/>
                  </a:cubicBezTo>
                  <a:cubicBezTo>
                    <a:pt x="17127" y="3927"/>
                    <a:pt x="17524" y="3927"/>
                    <a:pt x="17906" y="3927"/>
                  </a:cubicBezTo>
                  <a:cubicBezTo>
                    <a:pt x="18287" y="3927"/>
                    <a:pt x="18653" y="3927"/>
                    <a:pt x="19040" y="3764"/>
                  </a:cubicBezTo>
                  <a:cubicBezTo>
                    <a:pt x="19427" y="3600"/>
                    <a:pt x="19835" y="3273"/>
                    <a:pt x="20237" y="2782"/>
                  </a:cubicBezTo>
                  <a:cubicBezTo>
                    <a:pt x="20640" y="2291"/>
                    <a:pt x="21037" y="1636"/>
                    <a:pt x="21262" y="1145"/>
                  </a:cubicBezTo>
                  <a:cubicBezTo>
                    <a:pt x="21486" y="655"/>
                    <a:pt x="21539" y="327"/>
                    <a:pt x="215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76200" y="3384550"/>
              <a:ext cx="5080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5165"/>
                    <a:pt x="9000" y="10330"/>
                    <a:pt x="12600" y="13852"/>
                  </a:cubicBezTo>
                  <a:cubicBezTo>
                    <a:pt x="16200" y="17374"/>
                    <a:pt x="18900" y="19252"/>
                    <a:pt x="20250" y="20270"/>
                  </a:cubicBezTo>
                  <a:cubicBezTo>
                    <a:pt x="21600" y="21287"/>
                    <a:pt x="21600" y="214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0" y="3340100"/>
              <a:ext cx="3048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5840"/>
                    <a:pt x="10200" y="10080"/>
                    <a:pt x="13800" y="6480"/>
                  </a:cubicBezTo>
                  <a:cubicBezTo>
                    <a:pt x="17400" y="2880"/>
                    <a:pt x="195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204788" y="3498850"/>
              <a:ext cx="110393" cy="130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131" fill="norm" stroke="1" extrusionOk="0">
                  <a:moveTo>
                    <a:pt x="11700" y="3086"/>
                  </a:moveTo>
                  <a:cubicBezTo>
                    <a:pt x="7700" y="6514"/>
                    <a:pt x="3700" y="9943"/>
                    <a:pt x="1700" y="12686"/>
                  </a:cubicBezTo>
                  <a:cubicBezTo>
                    <a:pt x="-300" y="15429"/>
                    <a:pt x="-300" y="17486"/>
                    <a:pt x="500" y="19029"/>
                  </a:cubicBezTo>
                  <a:cubicBezTo>
                    <a:pt x="1300" y="20571"/>
                    <a:pt x="2900" y="21600"/>
                    <a:pt x="6500" y="20914"/>
                  </a:cubicBezTo>
                  <a:cubicBezTo>
                    <a:pt x="10100" y="20229"/>
                    <a:pt x="15700" y="17829"/>
                    <a:pt x="18500" y="15257"/>
                  </a:cubicBezTo>
                  <a:cubicBezTo>
                    <a:pt x="21300" y="12686"/>
                    <a:pt x="21300" y="9943"/>
                    <a:pt x="20100" y="7886"/>
                  </a:cubicBezTo>
                  <a:cubicBezTo>
                    <a:pt x="18900" y="5829"/>
                    <a:pt x="16500" y="4457"/>
                    <a:pt x="14300" y="3771"/>
                  </a:cubicBezTo>
                  <a:cubicBezTo>
                    <a:pt x="12100" y="3086"/>
                    <a:pt x="10100" y="3086"/>
                    <a:pt x="9900" y="2571"/>
                  </a:cubicBezTo>
                  <a:cubicBezTo>
                    <a:pt x="9700" y="2057"/>
                    <a:pt x="11300" y="1029"/>
                    <a:pt x="129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362446" y="3255131"/>
              <a:ext cx="256949" cy="385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87" fill="norm" stroke="1" extrusionOk="0">
                  <a:moveTo>
                    <a:pt x="1539" y="5769"/>
                  </a:moveTo>
                  <a:cubicBezTo>
                    <a:pt x="1539" y="5182"/>
                    <a:pt x="1539" y="4595"/>
                    <a:pt x="1627" y="4595"/>
                  </a:cubicBezTo>
                  <a:cubicBezTo>
                    <a:pt x="1715" y="4595"/>
                    <a:pt x="1890" y="5182"/>
                    <a:pt x="1978" y="7295"/>
                  </a:cubicBezTo>
                  <a:cubicBezTo>
                    <a:pt x="2066" y="9408"/>
                    <a:pt x="2066" y="13047"/>
                    <a:pt x="2066" y="15336"/>
                  </a:cubicBezTo>
                  <a:cubicBezTo>
                    <a:pt x="2066" y="17625"/>
                    <a:pt x="2066" y="18564"/>
                    <a:pt x="2242" y="19327"/>
                  </a:cubicBezTo>
                  <a:cubicBezTo>
                    <a:pt x="2417" y="20090"/>
                    <a:pt x="2768" y="20677"/>
                    <a:pt x="3383" y="21029"/>
                  </a:cubicBezTo>
                  <a:cubicBezTo>
                    <a:pt x="3998" y="21382"/>
                    <a:pt x="4876" y="21499"/>
                    <a:pt x="5403" y="21264"/>
                  </a:cubicBezTo>
                  <a:cubicBezTo>
                    <a:pt x="5929" y="21029"/>
                    <a:pt x="6105" y="20442"/>
                    <a:pt x="5929" y="19503"/>
                  </a:cubicBezTo>
                  <a:cubicBezTo>
                    <a:pt x="5754" y="18564"/>
                    <a:pt x="5227" y="17273"/>
                    <a:pt x="4700" y="16334"/>
                  </a:cubicBezTo>
                  <a:cubicBezTo>
                    <a:pt x="4173" y="15395"/>
                    <a:pt x="3646" y="14808"/>
                    <a:pt x="2681" y="14456"/>
                  </a:cubicBezTo>
                  <a:cubicBezTo>
                    <a:pt x="1715" y="14103"/>
                    <a:pt x="310" y="13986"/>
                    <a:pt x="46" y="13986"/>
                  </a:cubicBezTo>
                  <a:cubicBezTo>
                    <a:pt x="-217" y="13986"/>
                    <a:pt x="661" y="14103"/>
                    <a:pt x="2066" y="14162"/>
                  </a:cubicBezTo>
                  <a:cubicBezTo>
                    <a:pt x="3471" y="14221"/>
                    <a:pt x="5403" y="14221"/>
                    <a:pt x="7071" y="14103"/>
                  </a:cubicBezTo>
                  <a:cubicBezTo>
                    <a:pt x="8739" y="13986"/>
                    <a:pt x="10144" y="13751"/>
                    <a:pt x="10407" y="13751"/>
                  </a:cubicBezTo>
                  <a:cubicBezTo>
                    <a:pt x="10671" y="13751"/>
                    <a:pt x="9793" y="13986"/>
                    <a:pt x="9178" y="14397"/>
                  </a:cubicBezTo>
                  <a:cubicBezTo>
                    <a:pt x="8563" y="14808"/>
                    <a:pt x="8212" y="15395"/>
                    <a:pt x="8388" y="15864"/>
                  </a:cubicBezTo>
                  <a:cubicBezTo>
                    <a:pt x="8563" y="16334"/>
                    <a:pt x="9266" y="16686"/>
                    <a:pt x="10056" y="16862"/>
                  </a:cubicBezTo>
                  <a:cubicBezTo>
                    <a:pt x="10846" y="17038"/>
                    <a:pt x="11724" y="17038"/>
                    <a:pt x="12954" y="16627"/>
                  </a:cubicBezTo>
                  <a:cubicBezTo>
                    <a:pt x="14183" y="16216"/>
                    <a:pt x="15763" y="15395"/>
                    <a:pt x="17081" y="13575"/>
                  </a:cubicBezTo>
                  <a:cubicBezTo>
                    <a:pt x="18398" y="11756"/>
                    <a:pt x="19451" y="8938"/>
                    <a:pt x="20154" y="6766"/>
                  </a:cubicBezTo>
                  <a:cubicBezTo>
                    <a:pt x="20856" y="4595"/>
                    <a:pt x="21207" y="3069"/>
                    <a:pt x="21295" y="1953"/>
                  </a:cubicBezTo>
                  <a:cubicBezTo>
                    <a:pt x="21383" y="838"/>
                    <a:pt x="21207" y="134"/>
                    <a:pt x="20856" y="16"/>
                  </a:cubicBezTo>
                  <a:cubicBezTo>
                    <a:pt x="20505" y="-101"/>
                    <a:pt x="19978" y="369"/>
                    <a:pt x="19363" y="2423"/>
                  </a:cubicBezTo>
                  <a:cubicBezTo>
                    <a:pt x="18749" y="4477"/>
                    <a:pt x="18046" y="8116"/>
                    <a:pt x="18134" y="11286"/>
                  </a:cubicBezTo>
                  <a:cubicBezTo>
                    <a:pt x="18222" y="14456"/>
                    <a:pt x="19100" y="17156"/>
                    <a:pt x="19978" y="19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635000" y="3511550"/>
              <a:ext cx="2222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1" y="16457"/>
                    <a:pt x="9463" y="11314"/>
                    <a:pt x="13063" y="7714"/>
                  </a:cubicBezTo>
                  <a:cubicBezTo>
                    <a:pt x="16663" y="4114"/>
                    <a:pt x="19131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793749" y="3473449"/>
              <a:ext cx="108486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600" fill="norm" stroke="1" extrusionOk="0">
                  <a:moveTo>
                    <a:pt x="0" y="2160"/>
                  </a:moveTo>
                  <a:cubicBezTo>
                    <a:pt x="5815" y="1080"/>
                    <a:pt x="11631" y="0"/>
                    <a:pt x="15369" y="0"/>
                  </a:cubicBezTo>
                  <a:cubicBezTo>
                    <a:pt x="19108" y="0"/>
                    <a:pt x="20769" y="1080"/>
                    <a:pt x="21185" y="3780"/>
                  </a:cubicBezTo>
                  <a:cubicBezTo>
                    <a:pt x="21600" y="6480"/>
                    <a:pt x="20769" y="10800"/>
                    <a:pt x="18900" y="14040"/>
                  </a:cubicBezTo>
                  <a:cubicBezTo>
                    <a:pt x="17031" y="17280"/>
                    <a:pt x="14123" y="19440"/>
                    <a:pt x="112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958850" y="3352800"/>
              <a:ext cx="5080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35"/>
                    <a:pt x="9000" y="670"/>
                    <a:pt x="12150" y="2512"/>
                  </a:cubicBezTo>
                  <a:cubicBezTo>
                    <a:pt x="15300" y="4353"/>
                    <a:pt x="17100" y="7702"/>
                    <a:pt x="18450" y="11135"/>
                  </a:cubicBezTo>
                  <a:cubicBezTo>
                    <a:pt x="19800" y="14567"/>
                    <a:pt x="20700" y="18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2368550" y="3257549"/>
              <a:ext cx="571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2512"/>
                    <a:pt x="6400" y="5023"/>
                    <a:pt x="7600" y="8205"/>
                  </a:cubicBezTo>
                  <a:cubicBezTo>
                    <a:pt x="8800" y="11386"/>
                    <a:pt x="8000" y="15237"/>
                    <a:pt x="7600" y="17581"/>
                  </a:cubicBezTo>
                  <a:cubicBezTo>
                    <a:pt x="7200" y="19926"/>
                    <a:pt x="7200" y="20763"/>
                    <a:pt x="9600" y="21181"/>
                  </a:cubicBezTo>
                  <a:cubicBezTo>
                    <a:pt x="12000" y="21600"/>
                    <a:pt x="168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3333750" y="3289300"/>
              <a:ext cx="127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4311650" y="1473200"/>
              <a:ext cx="654050" cy="270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6480"/>
                  </a:moveTo>
                  <a:cubicBezTo>
                    <a:pt x="0" y="5151"/>
                    <a:pt x="0" y="3822"/>
                    <a:pt x="175" y="3489"/>
                  </a:cubicBezTo>
                  <a:cubicBezTo>
                    <a:pt x="350" y="3157"/>
                    <a:pt x="699" y="3822"/>
                    <a:pt x="1153" y="6148"/>
                  </a:cubicBezTo>
                  <a:cubicBezTo>
                    <a:pt x="1608" y="8474"/>
                    <a:pt x="2167" y="12462"/>
                    <a:pt x="2551" y="15203"/>
                  </a:cubicBezTo>
                  <a:cubicBezTo>
                    <a:pt x="2936" y="17945"/>
                    <a:pt x="3146" y="19440"/>
                    <a:pt x="3425" y="20354"/>
                  </a:cubicBezTo>
                  <a:cubicBezTo>
                    <a:pt x="3705" y="21268"/>
                    <a:pt x="4054" y="21600"/>
                    <a:pt x="4893" y="20520"/>
                  </a:cubicBezTo>
                  <a:cubicBezTo>
                    <a:pt x="5732" y="19440"/>
                    <a:pt x="7060" y="16948"/>
                    <a:pt x="8633" y="14206"/>
                  </a:cubicBezTo>
                  <a:cubicBezTo>
                    <a:pt x="10206" y="11465"/>
                    <a:pt x="12023" y="8474"/>
                    <a:pt x="14225" y="6065"/>
                  </a:cubicBezTo>
                  <a:cubicBezTo>
                    <a:pt x="16427" y="3655"/>
                    <a:pt x="19014" y="18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4116916" y="2444750"/>
              <a:ext cx="537634" cy="22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0" fill="norm" stroke="1" extrusionOk="0">
                  <a:moveTo>
                    <a:pt x="1191" y="10106"/>
                  </a:moveTo>
                  <a:cubicBezTo>
                    <a:pt x="1020" y="9116"/>
                    <a:pt x="850" y="8125"/>
                    <a:pt x="595" y="7035"/>
                  </a:cubicBezTo>
                  <a:cubicBezTo>
                    <a:pt x="340" y="5945"/>
                    <a:pt x="0" y="4756"/>
                    <a:pt x="0" y="5053"/>
                  </a:cubicBezTo>
                  <a:cubicBezTo>
                    <a:pt x="0" y="5350"/>
                    <a:pt x="340" y="7134"/>
                    <a:pt x="808" y="10007"/>
                  </a:cubicBezTo>
                  <a:cubicBezTo>
                    <a:pt x="1276" y="12881"/>
                    <a:pt x="1871" y="16844"/>
                    <a:pt x="2381" y="19024"/>
                  </a:cubicBezTo>
                  <a:cubicBezTo>
                    <a:pt x="2891" y="21204"/>
                    <a:pt x="3317" y="21600"/>
                    <a:pt x="4465" y="20411"/>
                  </a:cubicBezTo>
                  <a:cubicBezTo>
                    <a:pt x="5613" y="19222"/>
                    <a:pt x="7483" y="16448"/>
                    <a:pt x="9609" y="13277"/>
                  </a:cubicBezTo>
                  <a:cubicBezTo>
                    <a:pt x="11735" y="10106"/>
                    <a:pt x="14117" y="6539"/>
                    <a:pt x="16157" y="4261"/>
                  </a:cubicBezTo>
                  <a:cubicBezTo>
                    <a:pt x="18198" y="1982"/>
                    <a:pt x="19899" y="9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1409700" y="3352800"/>
              <a:ext cx="666750" cy="32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11012"/>
                  </a:moveTo>
                  <a:cubicBezTo>
                    <a:pt x="0" y="10306"/>
                    <a:pt x="0" y="9600"/>
                    <a:pt x="103" y="8965"/>
                  </a:cubicBezTo>
                  <a:cubicBezTo>
                    <a:pt x="206" y="8329"/>
                    <a:pt x="411" y="7765"/>
                    <a:pt x="651" y="7694"/>
                  </a:cubicBezTo>
                  <a:cubicBezTo>
                    <a:pt x="891" y="7624"/>
                    <a:pt x="1166" y="8047"/>
                    <a:pt x="1543" y="10024"/>
                  </a:cubicBezTo>
                  <a:cubicBezTo>
                    <a:pt x="1920" y="12000"/>
                    <a:pt x="2400" y="15529"/>
                    <a:pt x="2811" y="17788"/>
                  </a:cubicBezTo>
                  <a:cubicBezTo>
                    <a:pt x="3223" y="20047"/>
                    <a:pt x="3566" y="21035"/>
                    <a:pt x="4149" y="21318"/>
                  </a:cubicBezTo>
                  <a:cubicBezTo>
                    <a:pt x="4731" y="21600"/>
                    <a:pt x="5554" y="21176"/>
                    <a:pt x="6891" y="19271"/>
                  </a:cubicBezTo>
                  <a:cubicBezTo>
                    <a:pt x="8229" y="17365"/>
                    <a:pt x="10080" y="13976"/>
                    <a:pt x="12103" y="10871"/>
                  </a:cubicBezTo>
                  <a:cubicBezTo>
                    <a:pt x="14126" y="7765"/>
                    <a:pt x="16320" y="4941"/>
                    <a:pt x="17931" y="3176"/>
                  </a:cubicBezTo>
                  <a:cubicBezTo>
                    <a:pt x="19543" y="1412"/>
                    <a:pt x="20571" y="7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2717800" y="3149600"/>
              <a:ext cx="476250" cy="251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7560"/>
                  </a:moveTo>
                  <a:cubicBezTo>
                    <a:pt x="768" y="11520"/>
                    <a:pt x="1536" y="15480"/>
                    <a:pt x="2064" y="17820"/>
                  </a:cubicBezTo>
                  <a:cubicBezTo>
                    <a:pt x="2592" y="20160"/>
                    <a:pt x="2880" y="20880"/>
                    <a:pt x="3264" y="21240"/>
                  </a:cubicBezTo>
                  <a:cubicBezTo>
                    <a:pt x="3648" y="21600"/>
                    <a:pt x="4128" y="21600"/>
                    <a:pt x="5520" y="19620"/>
                  </a:cubicBezTo>
                  <a:cubicBezTo>
                    <a:pt x="6912" y="17640"/>
                    <a:pt x="9216" y="13680"/>
                    <a:pt x="11712" y="10170"/>
                  </a:cubicBezTo>
                  <a:cubicBezTo>
                    <a:pt x="14208" y="6660"/>
                    <a:pt x="16896" y="3600"/>
                    <a:pt x="18576" y="1980"/>
                  </a:cubicBezTo>
                  <a:cubicBezTo>
                    <a:pt x="20256" y="360"/>
                    <a:pt x="20928" y="1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3779900" y="3257550"/>
              <a:ext cx="665100" cy="263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0994" fill="norm" stroke="1" extrusionOk="0">
                  <a:moveTo>
                    <a:pt x="976" y="5569"/>
                  </a:moveTo>
                  <a:cubicBezTo>
                    <a:pt x="633" y="5569"/>
                    <a:pt x="290" y="5569"/>
                    <a:pt x="118" y="6159"/>
                  </a:cubicBezTo>
                  <a:cubicBezTo>
                    <a:pt x="-53" y="6750"/>
                    <a:pt x="-53" y="7931"/>
                    <a:pt x="221" y="10378"/>
                  </a:cubicBezTo>
                  <a:cubicBezTo>
                    <a:pt x="496" y="12825"/>
                    <a:pt x="1044" y="16538"/>
                    <a:pt x="1696" y="18731"/>
                  </a:cubicBezTo>
                  <a:cubicBezTo>
                    <a:pt x="2347" y="20925"/>
                    <a:pt x="3101" y="21600"/>
                    <a:pt x="4610" y="20419"/>
                  </a:cubicBezTo>
                  <a:cubicBezTo>
                    <a:pt x="6118" y="19237"/>
                    <a:pt x="8381" y="16200"/>
                    <a:pt x="10576" y="13078"/>
                  </a:cubicBezTo>
                  <a:cubicBezTo>
                    <a:pt x="12770" y="9956"/>
                    <a:pt x="14896" y="6750"/>
                    <a:pt x="16713" y="4556"/>
                  </a:cubicBezTo>
                  <a:cubicBezTo>
                    <a:pt x="18530" y="2362"/>
                    <a:pt x="20038" y="1181"/>
                    <a:pt x="215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3352799" y="3060700"/>
              <a:ext cx="12701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358"/>
                    <a:pt x="21600" y="8716"/>
                    <a:pt x="18000" y="12316"/>
                  </a:cubicBezTo>
                  <a:cubicBezTo>
                    <a:pt x="14400" y="15916"/>
                    <a:pt x="7200" y="187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1357200" y="1336401"/>
              <a:ext cx="683267" cy="718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08" fill="norm" stroke="1" extrusionOk="0">
                  <a:moveTo>
                    <a:pt x="10653" y="2174"/>
                  </a:moveTo>
                  <a:cubicBezTo>
                    <a:pt x="10387" y="1546"/>
                    <a:pt x="10120" y="918"/>
                    <a:pt x="9653" y="541"/>
                  </a:cubicBezTo>
                  <a:cubicBezTo>
                    <a:pt x="9187" y="165"/>
                    <a:pt x="8520" y="39"/>
                    <a:pt x="7553" y="196"/>
                  </a:cubicBezTo>
                  <a:cubicBezTo>
                    <a:pt x="6587" y="353"/>
                    <a:pt x="5320" y="793"/>
                    <a:pt x="4087" y="1860"/>
                  </a:cubicBezTo>
                  <a:cubicBezTo>
                    <a:pt x="2853" y="2928"/>
                    <a:pt x="1653" y="4623"/>
                    <a:pt x="920" y="6381"/>
                  </a:cubicBezTo>
                  <a:cubicBezTo>
                    <a:pt x="187" y="8139"/>
                    <a:pt x="-80" y="9960"/>
                    <a:pt x="20" y="11781"/>
                  </a:cubicBezTo>
                  <a:cubicBezTo>
                    <a:pt x="120" y="13602"/>
                    <a:pt x="587" y="15423"/>
                    <a:pt x="1487" y="16898"/>
                  </a:cubicBezTo>
                  <a:cubicBezTo>
                    <a:pt x="2387" y="18374"/>
                    <a:pt x="3720" y="19504"/>
                    <a:pt x="5353" y="20258"/>
                  </a:cubicBezTo>
                  <a:cubicBezTo>
                    <a:pt x="6987" y="21011"/>
                    <a:pt x="8920" y="21388"/>
                    <a:pt x="10820" y="21294"/>
                  </a:cubicBezTo>
                  <a:cubicBezTo>
                    <a:pt x="12720" y="21200"/>
                    <a:pt x="14587" y="20635"/>
                    <a:pt x="16253" y="19504"/>
                  </a:cubicBezTo>
                  <a:cubicBezTo>
                    <a:pt x="17920" y="18374"/>
                    <a:pt x="19387" y="16679"/>
                    <a:pt x="20287" y="14858"/>
                  </a:cubicBezTo>
                  <a:cubicBezTo>
                    <a:pt x="21187" y="13037"/>
                    <a:pt x="21520" y="11090"/>
                    <a:pt x="21520" y="9238"/>
                  </a:cubicBezTo>
                  <a:cubicBezTo>
                    <a:pt x="21520" y="7386"/>
                    <a:pt x="21187" y="5628"/>
                    <a:pt x="20553" y="4089"/>
                  </a:cubicBezTo>
                  <a:cubicBezTo>
                    <a:pt x="19920" y="2551"/>
                    <a:pt x="18987" y="1232"/>
                    <a:pt x="17687" y="541"/>
                  </a:cubicBezTo>
                  <a:cubicBezTo>
                    <a:pt x="16387" y="-149"/>
                    <a:pt x="14720" y="-212"/>
                    <a:pt x="13320" y="541"/>
                  </a:cubicBezTo>
                  <a:cubicBezTo>
                    <a:pt x="11920" y="1295"/>
                    <a:pt x="10787" y="2865"/>
                    <a:pt x="9653" y="44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1479549" y="1405053"/>
              <a:ext cx="710351" cy="459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429" fill="norm" stroke="1" extrusionOk="0">
                  <a:moveTo>
                    <a:pt x="0" y="12053"/>
                  </a:moveTo>
                  <a:cubicBezTo>
                    <a:pt x="964" y="14814"/>
                    <a:pt x="1929" y="17576"/>
                    <a:pt x="2539" y="19154"/>
                  </a:cubicBezTo>
                  <a:cubicBezTo>
                    <a:pt x="3150" y="20732"/>
                    <a:pt x="3407" y="21126"/>
                    <a:pt x="3696" y="21324"/>
                  </a:cubicBezTo>
                  <a:cubicBezTo>
                    <a:pt x="3986" y="21521"/>
                    <a:pt x="4307" y="21521"/>
                    <a:pt x="5111" y="20633"/>
                  </a:cubicBezTo>
                  <a:cubicBezTo>
                    <a:pt x="5914" y="19746"/>
                    <a:pt x="7200" y="17970"/>
                    <a:pt x="8743" y="15751"/>
                  </a:cubicBezTo>
                  <a:cubicBezTo>
                    <a:pt x="10286" y="13532"/>
                    <a:pt x="12086" y="10869"/>
                    <a:pt x="13886" y="8453"/>
                  </a:cubicBezTo>
                  <a:cubicBezTo>
                    <a:pt x="15686" y="6036"/>
                    <a:pt x="17486" y="3866"/>
                    <a:pt x="18579" y="2584"/>
                  </a:cubicBezTo>
                  <a:cubicBezTo>
                    <a:pt x="19671" y="1302"/>
                    <a:pt x="20057" y="907"/>
                    <a:pt x="20443" y="562"/>
                  </a:cubicBezTo>
                  <a:cubicBezTo>
                    <a:pt x="20829" y="217"/>
                    <a:pt x="21214" y="-79"/>
                    <a:pt x="21407" y="20"/>
                  </a:cubicBezTo>
                  <a:cubicBezTo>
                    <a:pt x="21600" y="118"/>
                    <a:pt x="21600" y="611"/>
                    <a:pt x="21536" y="1154"/>
                  </a:cubicBezTo>
                  <a:cubicBezTo>
                    <a:pt x="21471" y="1696"/>
                    <a:pt x="21343" y="2288"/>
                    <a:pt x="21214" y="28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491686" y="2570407"/>
              <a:ext cx="343464" cy="251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013" fill="norm" stroke="1" extrusionOk="0">
                  <a:moveTo>
                    <a:pt x="433" y="5424"/>
                  </a:moveTo>
                  <a:cubicBezTo>
                    <a:pt x="168" y="8433"/>
                    <a:pt x="-97" y="11443"/>
                    <a:pt x="36" y="14099"/>
                  </a:cubicBezTo>
                  <a:cubicBezTo>
                    <a:pt x="168" y="16755"/>
                    <a:pt x="698" y="19056"/>
                    <a:pt x="1294" y="20207"/>
                  </a:cubicBezTo>
                  <a:cubicBezTo>
                    <a:pt x="1891" y="21358"/>
                    <a:pt x="2553" y="21358"/>
                    <a:pt x="4077" y="19676"/>
                  </a:cubicBezTo>
                  <a:cubicBezTo>
                    <a:pt x="5601" y="17994"/>
                    <a:pt x="7986" y="14630"/>
                    <a:pt x="10637" y="11089"/>
                  </a:cubicBezTo>
                  <a:cubicBezTo>
                    <a:pt x="13287" y="7548"/>
                    <a:pt x="16202" y="3830"/>
                    <a:pt x="17991" y="1883"/>
                  </a:cubicBezTo>
                  <a:cubicBezTo>
                    <a:pt x="19780" y="-65"/>
                    <a:pt x="20443" y="-242"/>
                    <a:pt x="20840" y="201"/>
                  </a:cubicBezTo>
                  <a:cubicBezTo>
                    <a:pt x="21238" y="643"/>
                    <a:pt x="21370" y="1706"/>
                    <a:pt x="21503" y="27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1692502" y="3949700"/>
              <a:ext cx="28349" cy="621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514" fill="norm" stroke="1" extrusionOk="0">
                  <a:moveTo>
                    <a:pt x="11405" y="0"/>
                  </a:moveTo>
                  <a:cubicBezTo>
                    <a:pt x="6776" y="1904"/>
                    <a:pt x="2148" y="3807"/>
                    <a:pt x="605" y="6077"/>
                  </a:cubicBezTo>
                  <a:cubicBezTo>
                    <a:pt x="-938" y="8347"/>
                    <a:pt x="605" y="10983"/>
                    <a:pt x="3691" y="13436"/>
                  </a:cubicBezTo>
                  <a:cubicBezTo>
                    <a:pt x="6776" y="15889"/>
                    <a:pt x="11405" y="18159"/>
                    <a:pt x="13719" y="19513"/>
                  </a:cubicBezTo>
                  <a:cubicBezTo>
                    <a:pt x="16033" y="20868"/>
                    <a:pt x="16033" y="21307"/>
                    <a:pt x="16805" y="21454"/>
                  </a:cubicBezTo>
                  <a:cubicBezTo>
                    <a:pt x="17576" y="21600"/>
                    <a:pt x="19119" y="21454"/>
                    <a:pt x="20662" y="213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1613370" y="3897770"/>
              <a:ext cx="190031" cy="172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77" fill="norm" stroke="1" extrusionOk="0">
                  <a:moveTo>
                    <a:pt x="4987" y="6462"/>
                  </a:moveTo>
                  <a:cubicBezTo>
                    <a:pt x="3547" y="8833"/>
                    <a:pt x="2107" y="11204"/>
                    <a:pt x="1267" y="13048"/>
                  </a:cubicBezTo>
                  <a:cubicBezTo>
                    <a:pt x="427" y="14892"/>
                    <a:pt x="187" y="16209"/>
                    <a:pt x="67" y="17526"/>
                  </a:cubicBezTo>
                  <a:cubicBezTo>
                    <a:pt x="-53" y="18843"/>
                    <a:pt x="-53" y="20160"/>
                    <a:pt x="427" y="20292"/>
                  </a:cubicBezTo>
                  <a:cubicBezTo>
                    <a:pt x="907" y="20423"/>
                    <a:pt x="1867" y="19370"/>
                    <a:pt x="3907" y="16340"/>
                  </a:cubicBezTo>
                  <a:cubicBezTo>
                    <a:pt x="5947" y="13311"/>
                    <a:pt x="9067" y="8306"/>
                    <a:pt x="11347" y="5014"/>
                  </a:cubicBezTo>
                  <a:cubicBezTo>
                    <a:pt x="13627" y="1721"/>
                    <a:pt x="15067" y="140"/>
                    <a:pt x="16027" y="9"/>
                  </a:cubicBezTo>
                  <a:cubicBezTo>
                    <a:pt x="16987" y="-123"/>
                    <a:pt x="17467" y="1194"/>
                    <a:pt x="18307" y="5014"/>
                  </a:cubicBezTo>
                  <a:cubicBezTo>
                    <a:pt x="19147" y="8833"/>
                    <a:pt x="20347" y="15155"/>
                    <a:pt x="21547" y="214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5843884" y="1454150"/>
              <a:ext cx="760167" cy="94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79" fill="norm" stroke="1" extrusionOk="0">
                  <a:moveTo>
                    <a:pt x="665" y="20160"/>
                  </a:moveTo>
                  <a:cubicBezTo>
                    <a:pt x="306" y="20640"/>
                    <a:pt x="-53" y="21120"/>
                    <a:pt x="7" y="21360"/>
                  </a:cubicBezTo>
                  <a:cubicBezTo>
                    <a:pt x="67" y="21600"/>
                    <a:pt x="545" y="21600"/>
                    <a:pt x="1772" y="20160"/>
                  </a:cubicBezTo>
                  <a:cubicBezTo>
                    <a:pt x="2999" y="18720"/>
                    <a:pt x="4973" y="15840"/>
                    <a:pt x="7097" y="13440"/>
                  </a:cubicBezTo>
                  <a:cubicBezTo>
                    <a:pt x="9221" y="11040"/>
                    <a:pt x="11495" y="9120"/>
                    <a:pt x="13649" y="7200"/>
                  </a:cubicBezTo>
                  <a:cubicBezTo>
                    <a:pt x="15803" y="5280"/>
                    <a:pt x="17837" y="3360"/>
                    <a:pt x="19004" y="2160"/>
                  </a:cubicBezTo>
                  <a:cubicBezTo>
                    <a:pt x="20171" y="960"/>
                    <a:pt x="20470" y="480"/>
                    <a:pt x="20769" y="240"/>
                  </a:cubicBezTo>
                  <a:cubicBezTo>
                    <a:pt x="21068" y="0"/>
                    <a:pt x="21367" y="0"/>
                    <a:pt x="21457" y="0"/>
                  </a:cubicBezTo>
                  <a:cubicBezTo>
                    <a:pt x="21547" y="0"/>
                    <a:pt x="21427" y="0"/>
                    <a:pt x="2130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5777081" y="1394883"/>
              <a:ext cx="318919" cy="27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33" fill="norm" stroke="1" extrusionOk="0">
                  <a:moveTo>
                    <a:pt x="11606" y="3684"/>
                  </a:moveTo>
                  <a:cubicBezTo>
                    <a:pt x="13311" y="2512"/>
                    <a:pt x="15016" y="1340"/>
                    <a:pt x="16295" y="670"/>
                  </a:cubicBezTo>
                  <a:cubicBezTo>
                    <a:pt x="17574" y="0"/>
                    <a:pt x="18427" y="-167"/>
                    <a:pt x="18569" y="168"/>
                  </a:cubicBezTo>
                  <a:cubicBezTo>
                    <a:pt x="18711" y="503"/>
                    <a:pt x="18143" y="1340"/>
                    <a:pt x="16224" y="3182"/>
                  </a:cubicBezTo>
                  <a:cubicBezTo>
                    <a:pt x="14306" y="5024"/>
                    <a:pt x="11037" y="7870"/>
                    <a:pt x="8124" y="10549"/>
                  </a:cubicBezTo>
                  <a:cubicBezTo>
                    <a:pt x="5211" y="13228"/>
                    <a:pt x="2653" y="15740"/>
                    <a:pt x="1303" y="17414"/>
                  </a:cubicBezTo>
                  <a:cubicBezTo>
                    <a:pt x="-47" y="19089"/>
                    <a:pt x="-189" y="19926"/>
                    <a:pt x="166" y="20512"/>
                  </a:cubicBezTo>
                  <a:cubicBezTo>
                    <a:pt x="522" y="21098"/>
                    <a:pt x="1374" y="21433"/>
                    <a:pt x="3932" y="21433"/>
                  </a:cubicBezTo>
                  <a:cubicBezTo>
                    <a:pt x="6490" y="21433"/>
                    <a:pt x="10753" y="21098"/>
                    <a:pt x="13950" y="20680"/>
                  </a:cubicBezTo>
                  <a:cubicBezTo>
                    <a:pt x="17148" y="20261"/>
                    <a:pt x="19279" y="19759"/>
                    <a:pt x="21411" y="192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2755900" y="1428750"/>
              <a:ext cx="514350" cy="28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0" y="10879"/>
                  </a:moveTo>
                  <a:cubicBezTo>
                    <a:pt x="533" y="13401"/>
                    <a:pt x="1067" y="15924"/>
                    <a:pt x="1511" y="17658"/>
                  </a:cubicBezTo>
                  <a:cubicBezTo>
                    <a:pt x="1956" y="19393"/>
                    <a:pt x="2311" y="20339"/>
                    <a:pt x="2711" y="20891"/>
                  </a:cubicBezTo>
                  <a:cubicBezTo>
                    <a:pt x="3111" y="21442"/>
                    <a:pt x="3556" y="21600"/>
                    <a:pt x="4844" y="20102"/>
                  </a:cubicBezTo>
                  <a:cubicBezTo>
                    <a:pt x="6133" y="18604"/>
                    <a:pt x="8267" y="15451"/>
                    <a:pt x="10578" y="12140"/>
                  </a:cubicBezTo>
                  <a:cubicBezTo>
                    <a:pt x="12889" y="8829"/>
                    <a:pt x="15378" y="5361"/>
                    <a:pt x="17244" y="3311"/>
                  </a:cubicBezTo>
                  <a:cubicBezTo>
                    <a:pt x="19111" y="1261"/>
                    <a:pt x="20356" y="6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5499100" y="2605616"/>
              <a:ext cx="887762" cy="5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0" y="21600"/>
                  </a:moveTo>
                  <a:cubicBezTo>
                    <a:pt x="1539" y="19938"/>
                    <a:pt x="3078" y="18277"/>
                    <a:pt x="4797" y="15785"/>
                  </a:cubicBezTo>
                  <a:cubicBezTo>
                    <a:pt x="6516" y="13292"/>
                    <a:pt x="8414" y="9969"/>
                    <a:pt x="10415" y="7477"/>
                  </a:cubicBezTo>
                  <a:cubicBezTo>
                    <a:pt x="12416" y="4985"/>
                    <a:pt x="14520" y="3323"/>
                    <a:pt x="16315" y="2077"/>
                  </a:cubicBezTo>
                  <a:cubicBezTo>
                    <a:pt x="18111" y="831"/>
                    <a:pt x="19599" y="0"/>
                    <a:pt x="20471" y="0"/>
                  </a:cubicBezTo>
                  <a:cubicBezTo>
                    <a:pt x="21343" y="0"/>
                    <a:pt x="21600" y="831"/>
                    <a:pt x="21497" y="1662"/>
                  </a:cubicBezTo>
                  <a:cubicBezTo>
                    <a:pt x="21395" y="2492"/>
                    <a:pt x="20933" y="3323"/>
                    <a:pt x="20471" y="41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5537178" y="2504985"/>
              <a:ext cx="285772" cy="222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31" fill="norm" stroke="1" extrusionOk="0">
                  <a:moveTo>
                    <a:pt x="14296" y="4594"/>
                  </a:moveTo>
                  <a:cubicBezTo>
                    <a:pt x="14772" y="3575"/>
                    <a:pt x="15249" y="2556"/>
                    <a:pt x="16361" y="1639"/>
                  </a:cubicBezTo>
                  <a:cubicBezTo>
                    <a:pt x="17472" y="722"/>
                    <a:pt x="19219" y="-93"/>
                    <a:pt x="19617" y="9"/>
                  </a:cubicBezTo>
                  <a:cubicBezTo>
                    <a:pt x="20014" y="111"/>
                    <a:pt x="19061" y="1130"/>
                    <a:pt x="15964" y="3779"/>
                  </a:cubicBezTo>
                  <a:cubicBezTo>
                    <a:pt x="12867" y="6428"/>
                    <a:pt x="7625" y="10707"/>
                    <a:pt x="4687" y="13254"/>
                  </a:cubicBezTo>
                  <a:cubicBezTo>
                    <a:pt x="1749" y="15801"/>
                    <a:pt x="1114" y="16616"/>
                    <a:pt x="637" y="17533"/>
                  </a:cubicBezTo>
                  <a:cubicBezTo>
                    <a:pt x="161" y="18450"/>
                    <a:pt x="-157" y="19469"/>
                    <a:pt x="81" y="20182"/>
                  </a:cubicBezTo>
                  <a:cubicBezTo>
                    <a:pt x="319" y="20896"/>
                    <a:pt x="1114" y="21303"/>
                    <a:pt x="4052" y="21405"/>
                  </a:cubicBezTo>
                  <a:cubicBezTo>
                    <a:pt x="6990" y="21507"/>
                    <a:pt x="12072" y="21303"/>
                    <a:pt x="15328" y="20998"/>
                  </a:cubicBezTo>
                  <a:cubicBezTo>
                    <a:pt x="18584" y="20692"/>
                    <a:pt x="20014" y="20284"/>
                    <a:pt x="21443" y="198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2673349" y="2438400"/>
              <a:ext cx="431801" cy="292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9257"/>
                  </a:moveTo>
                  <a:cubicBezTo>
                    <a:pt x="106" y="12651"/>
                    <a:pt x="212" y="16046"/>
                    <a:pt x="424" y="18051"/>
                  </a:cubicBezTo>
                  <a:cubicBezTo>
                    <a:pt x="635" y="20057"/>
                    <a:pt x="953" y="20674"/>
                    <a:pt x="1376" y="21060"/>
                  </a:cubicBezTo>
                  <a:cubicBezTo>
                    <a:pt x="1800" y="21446"/>
                    <a:pt x="2329" y="21600"/>
                    <a:pt x="3600" y="20366"/>
                  </a:cubicBezTo>
                  <a:cubicBezTo>
                    <a:pt x="4871" y="19131"/>
                    <a:pt x="6882" y="16509"/>
                    <a:pt x="9688" y="13191"/>
                  </a:cubicBezTo>
                  <a:cubicBezTo>
                    <a:pt x="12494" y="9874"/>
                    <a:pt x="16094" y="5863"/>
                    <a:pt x="18212" y="3549"/>
                  </a:cubicBezTo>
                  <a:cubicBezTo>
                    <a:pt x="20329" y="1234"/>
                    <a:pt x="20965" y="6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9" name="Drawing"/>
          <p:cNvGrpSpPr/>
          <p:nvPr/>
        </p:nvGrpSpPr>
        <p:grpSpPr>
          <a:xfrm>
            <a:off x="2093383" y="2368550"/>
            <a:ext cx="9283413" cy="6457951"/>
            <a:chOff x="0" y="0"/>
            <a:chExt cx="9283412" cy="6457949"/>
          </a:xfrm>
        </p:grpSpPr>
        <p:sp>
          <p:nvSpPr>
            <p:cNvPr id="1202" name="Line"/>
            <p:cNvSpPr/>
            <p:nvPr/>
          </p:nvSpPr>
          <p:spPr>
            <a:xfrm>
              <a:off x="662516" y="641775"/>
              <a:ext cx="5276851" cy="298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fill="norm" stroke="1" extrusionOk="0">
                  <a:moveTo>
                    <a:pt x="0" y="21569"/>
                  </a:moveTo>
                  <a:cubicBezTo>
                    <a:pt x="312" y="21569"/>
                    <a:pt x="624" y="21569"/>
                    <a:pt x="940" y="21186"/>
                  </a:cubicBezTo>
                  <a:cubicBezTo>
                    <a:pt x="1256" y="20803"/>
                    <a:pt x="1577" y="20037"/>
                    <a:pt x="1897" y="19271"/>
                  </a:cubicBezTo>
                  <a:cubicBezTo>
                    <a:pt x="2218" y="18505"/>
                    <a:pt x="2539" y="17739"/>
                    <a:pt x="2820" y="17126"/>
                  </a:cubicBezTo>
                  <a:cubicBezTo>
                    <a:pt x="3102" y="16514"/>
                    <a:pt x="3344" y="16054"/>
                    <a:pt x="3609" y="15595"/>
                  </a:cubicBezTo>
                  <a:cubicBezTo>
                    <a:pt x="3873" y="15135"/>
                    <a:pt x="4159" y="14675"/>
                    <a:pt x="4449" y="14216"/>
                  </a:cubicBezTo>
                  <a:cubicBezTo>
                    <a:pt x="4739" y="13756"/>
                    <a:pt x="5034" y="13297"/>
                    <a:pt x="5359" y="12837"/>
                  </a:cubicBezTo>
                  <a:cubicBezTo>
                    <a:pt x="5684" y="12378"/>
                    <a:pt x="6039" y="11918"/>
                    <a:pt x="6390" y="11458"/>
                  </a:cubicBezTo>
                  <a:cubicBezTo>
                    <a:pt x="6741" y="10999"/>
                    <a:pt x="7087" y="10539"/>
                    <a:pt x="7451" y="10156"/>
                  </a:cubicBezTo>
                  <a:cubicBezTo>
                    <a:pt x="7815" y="9773"/>
                    <a:pt x="8196" y="9467"/>
                    <a:pt x="8578" y="9084"/>
                  </a:cubicBezTo>
                  <a:cubicBezTo>
                    <a:pt x="8959" y="8701"/>
                    <a:pt x="9340" y="8241"/>
                    <a:pt x="9635" y="7935"/>
                  </a:cubicBezTo>
                  <a:cubicBezTo>
                    <a:pt x="9929" y="7629"/>
                    <a:pt x="10137" y="7475"/>
                    <a:pt x="10341" y="7322"/>
                  </a:cubicBezTo>
                  <a:cubicBezTo>
                    <a:pt x="10544" y="7169"/>
                    <a:pt x="10744" y="7016"/>
                    <a:pt x="10947" y="6786"/>
                  </a:cubicBezTo>
                  <a:cubicBezTo>
                    <a:pt x="11151" y="6556"/>
                    <a:pt x="11359" y="6250"/>
                    <a:pt x="11554" y="6020"/>
                  </a:cubicBezTo>
                  <a:cubicBezTo>
                    <a:pt x="11749" y="5790"/>
                    <a:pt x="11931" y="5637"/>
                    <a:pt x="12139" y="5407"/>
                  </a:cubicBezTo>
                  <a:cubicBezTo>
                    <a:pt x="12347" y="5178"/>
                    <a:pt x="12581" y="4871"/>
                    <a:pt x="12784" y="4641"/>
                  </a:cubicBezTo>
                  <a:cubicBezTo>
                    <a:pt x="12988" y="4412"/>
                    <a:pt x="13161" y="4258"/>
                    <a:pt x="13542" y="3875"/>
                  </a:cubicBezTo>
                  <a:cubicBezTo>
                    <a:pt x="13923" y="3492"/>
                    <a:pt x="14513" y="2880"/>
                    <a:pt x="14994" y="2343"/>
                  </a:cubicBezTo>
                  <a:cubicBezTo>
                    <a:pt x="15474" y="1807"/>
                    <a:pt x="15847" y="1348"/>
                    <a:pt x="16211" y="1041"/>
                  </a:cubicBezTo>
                  <a:cubicBezTo>
                    <a:pt x="16575" y="735"/>
                    <a:pt x="16930" y="582"/>
                    <a:pt x="17272" y="429"/>
                  </a:cubicBezTo>
                  <a:cubicBezTo>
                    <a:pt x="17614" y="275"/>
                    <a:pt x="17944" y="122"/>
                    <a:pt x="18312" y="46"/>
                  </a:cubicBezTo>
                  <a:cubicBezTo>
                    <a:pt x="18680" y="-31"/>
                    <a:pt x="19087" y="-31"/>
                    <a:pt x="19516" y="199"/>
                  </a:cubicBezTo>
                  <a:cubicBezTo>
                    <a:pt x="19945" y="429"/>
                    <a:pt x="20396" y="888"/>
                    <a:pt x="20747" y="1424"/>
                  </a:cubicBezTo>
                  <a:cubicBezTo>
                    <a:pt x="21097" y="1960"/>
                    <a:pt x="21349" y="2573"/>
                    <a:pt x="21600" y="3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1469865" y="282410"/>
              <a:ext cx="208652" cy="371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26" fill="norm" stroke="1" extrusionOk="0">
                  <a:moveTo>
                    <a:pt x="3834" y="16301"/>
                  </a:moveTo>
                  <a:cubicBezTo>
                    <a:pt x="2962" y="17521"/>
                    <a:pt x="2089" y="18741"/>
                    <a:pt x="1434" y="19718"/>
                  </a:cubicBezTo>
                  <a:cubicBezTo>
                    <a:pt x="780" y="20694"/>
                    <a:pt x="343" y="21426"/>
                    <a:pt x="125" y="21426"/>
                  </a:cubicBezTo>
                  <a:cubicBezTo>
                    <a:pt x="-93" y="21426"/>
                    <a:pt x="-93" y="20694"/>
                    <a:pt x="671" y="18253"/>
                  </a:cubicBezTo>
                  <a:cubicBezTo>
                    <a:pt x="1434" y="15812"/>
                    <a:pt x="2962" y="11663"/>
                    <a:pt x="4598" y="8429"/>
                  </a:cubicBezTo>
                  <a:cubicBezTo>
                    <a:pt x="6234" y="5195"/>
                    <a:pt x="7980" y="2877"/>
                    <a:pt x="9289" y="1534"/>
                  </a:cubicBezTo>
                  <a:cubicBezTo>
                    <a:pt x="10598" y="192"/>
                    <a:pt x="11471" y="-174"/>
                    <a:pt x="12234" y="70"/>
                  </a:cubicBezTo>
                  <a:cubicBezTo>
                    <a:pt x="12998" y="314"/>
                    <a:pt x="13652" y="1168"/>
                    <a:pt x="14525" y="3548"/>
                  </a:cubicBezTo>
                  <a:cubicBezTo>
                    <a:pt x="15398" y="5928"/>
                    <a:pt x="16489" y="9833"/>
                    <a:pt x="17689" y="12579"/>
                  </a:cubicBezTo>
                  <a:cubicBezTo>
                    <a:pt x="18889" y="15324"/>
                    <a:pt x="20198" y="16911"/>
                    <a:pt x="21507" y="18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1507066" y="469900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2008716" y="80230"/>
              <a:ext cx="222251" cy="269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5" fill="norm" stroke="1" extrusionOk="0">
                  <a:moveTo>
                    <a:pt x="0" y="222"/>
                  </a:moveTo>
                  <a:cubicBezTo>
                    <a:pt x="411" y="104"/>
                    <a:pt x="823" y="-15"/>
                    <a:pt x="1131" y="2"/>
                  </a:cubicBezTo>
                  <a:cubicBezTo>
                    <a:pt x="1440" y="19"/>
                    <a:pt x="1646" y="171"/>
                    <a:pt x="2263" y="561"/>
                  </a:cubicBezTo>
                  <a:cubicBezTo>
                    <a:pt x="2880" y="951"/>
                    <a:pt x="3909" y="1579"/>
                    <a:pt x="5040" y="2231"/>
                  </a:cubicBezTo>
                  <a:cubicBezTo>
                    <a:pt x="6171" y="2884"/>
                    <a:pt x="7406" y="3562"/>
                    <a:pt x="8229" y="4207"/>
                  </a:cubicBezTo>
                  <a:cubicBezTo>
                    <a:pt x="9051" y="4851"/>
                    <a:pt x="9463" y="5461"/>
                    <a:pt x="9874" y="6097"/>
                  </a:cubicBezTo>
                  <a:cubicBezTo>
                    <a:pt x="10286" y="6733"/>
                    <a:pt x="10697" y="7394"/>
                    <a:pt x="11109" y="8064"/>
                  </a:cubicBezTo>
                  <a:cubicBezTo>
                    <a:pt x="11520" y="8734"/>
                    <a:pt x="11931" y="9412"/>
                    <a:pt x="12240" y="10090"/>
                  </a:cubicBezTo>
                  <a:cubicBezTo>
                    <a:pt x="12549" y="10768"/>
                    <a:pt x="12754" y="11446"/>
                    <a:pt x="12960" y="12150"/>
                  </a:cubicBezTo>
                  <a:cubicBezTo>
                    <a:pt x="13166" y="12853"/>
                    <a:pt x="13371" y="13582"/>
                    <a:pt x="13474" y="14303"/>
                  </a:cubicBezTo>
                  <a:cubicBezTo>
                    <a:pt x="13577" y="15024"/>
                    <a:pt x="13577" y="15736"/>
                    <a:pt x="13783" y="16405"/>
                  </a:cubicBezTo>
                  <a:cubicBezTo>
                    <a:pt x="13989" y="17075"/>
                    <a:pt x="14400" y="17702"/>
                    <a:pt x="15017" y="18296"/>
                  </a:cubicBezTo>
                  <a:cubicBezTo>
                    <a:pt x="15634" y="18889"/>
                    <a:pt x="16457" y="19449"/>
                    <a:pt x="17589" y="19991"/>
                  </a:cubicBezTo>
                  <a:cubicBezTo>
                    <a:pt x="18720" y="20534"/>
                    <a:pt x="20160" y="21059"/>
                    <a:pt x="21600" y="21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2478616" y="342900"/>
              <a:ext cx="127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268"/>
                    <a:pt x="14400" y="10537"/>
                    <a:pt x="18000" y="14137"/>
                  </a:cubicBezTo>
                  <a:cubicBezTo>
                    <a:pt x="21600" y="17737"/>
                    <a:pt x="21600" y="196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2432943" y="236688"/>
              <a:ext cx="207020" cy="3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295" fill="norm" stroke="1" extrusionOk="0">
                  <a:moveTo>
                    <a:pt x="773" y="10821"/>
                  </a:moveTo>
                  <a:cubicBezTo>
                    <a:pt x="341" y="7666"/>
                    <a:pt x="-91" y="4511"/>
                    <a:pt x="17" y="2630"/>
                  </a:cubicBezTo>
                  <a:cubicBezTo>
                    <a:pt x="125" y="749"/>
                    <a:pt x="773" y="143"/>
                    <a:pt x="3149" y="21"/>
                  </a:cubicBezTo>
                  <a:cubicBezTo>
                    <a:pt x="5525" y="-100"/>
                    <a:pt x="9629" y="264"/>
                    <a:pt x="12545" y="1720"/>
                  </a:cubicBezTo>
                  <a:cubicBezTo>
                    <a:pt x="15461" y="3176"/>
                    <a:pt x="17189" y="5725"/>
                    <a:pt x="17081" y="7666"/>
                  </a:cubicBezTo>
                  <a:cubicBezTo>
                    <a:pt x="16973" y="9608"/>
                    <a:pt x="15029" y="10943"/>
                    <a:pt x="13517" y="11731"/>
                  </a:cubicBezTo>
                  <a:cubicBezTo>
                    <a:pt x="12005" y="12520"/>
                    <a:pt x="10925" y="12763"/>
                    <a:pt x="11141" y="12884"/>
                  </a:cubicBezTo>
                  <a:cubicBezTo>
                    <a:pt x="11357" y="13006"/>
                    <a:pt x="12869" y="13006"/>
                    <a:pt x="14813" y="13491"/>
                  </a:cubicBezTo>
                  <a:cubicBezTo>
                    <a:pt x="16757" y="13976"/>
                    <a:pt x="19133" y="14947"/>
                    <a:pt x="20321" y="15797"/>
                  </a:cubicBezTo>
                  <a:cubicBezTo>
                    <a:pt x="21509" y="16646"/>
                    <a:pt x="21509" y="17374"/>
                    <a:pt x="19457" y="18345"/>
                  </a:cubicBezTo>
                  <a:cubicBezTo>
                    <a:pt x="17405" y="19316"/>
                    <a:pt x="13301" y="20529"/>
                    <a:pt x="10601" y="21015"/>
                  </a:cubicBezTo>
                  <a:cubicBezTo>
                    <a:pt x="7901" y="21500"/>
                    <a:pt x="6605" y="21257"/>
                    <a:pt x="5309" y="21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3048899" y="0"/>
              <a:ext cx="147268" cy="2644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592" fill="norm" stroke="1" extrusionOk="0">
                  <a:moveTo>
                    <a:pt x="2029" y="0"/>
                  </a:moveTo>
                  <a:cubicBezTo>
                    <a:pt x="1103" y="276"/>
                    <a:pt x="178" y="553"/>
                    <a:pt x="23" y="1011"/>
                  </a:cubicBezTo>
                  <a:cubicBezTo>
                    <a:pt x="-131" y="1469"/>
                    <a:pt x="486" y="2108"/>
                    <a:pt x="1875" y="2765"/>
                  </a:cubicBezTo>
                  <a:cubicBezTo>
                    <a:pt x="3263" y="3421"/>
                    <a:pt x="5423" y="4095"/>
                    <a:pt x="7583" y="4795"/>
                  </a:cubicBezTo>
                  <a:cubicBezTo>
                    <a:pt x="9743" y="5495"/>
                    <a:pt x="11903" y="6221"/>
                    <a:pt x="13446" y="6912"/>
                  </a:cubicBezTo>
                  <a:cubicBezTo>
                    <a:pt x="14989" y="7603"/>
                    <a:pt x="15915" y="8260"/>
                    <a:pt x="16378" y="8925"/>
                  </a:cubicBezTo>
                  <a:cubicBezTo>
                    <a:pt x="16840" y="9590"/>
                    <a:pt x="16840" y="10264"/>
                    <a:pt x="16686" y="10964"/>
                  </a:cubicBezTo>
                  <a:cubicBezTo>
                    <a:pt x="16532" y="11664"/>
                    <a:pt x="16223" y="12390"/>
                    <a:pt x="15760" y="13081"/>
                  </a:cubicBezTo>
                  <a:cubicBezTo>
                    <a:pt x="15298" y="13772"/>
                    <a:pt x="14680" y="14429"/>
                    <a:pt x="14063" y="15051"/>
                  </a:cubicBezTo>
                  <a:cubicBezTo>
                    <a:pt x="13446" y="15673"/>
                    <a:pt x="12829" y="16260"/>
                    <a:pt x="12520" y="16917"/>
                  </a:cubicBezTo>
                  <a:cubicBezTo>
                    <a:pt x="12212" y="17574"/>
                    <a:pt x="12212" y="18300"/>
                    <a:pt x="13138" y="18948"/>
                  </a:cubicBezTo>
                  <a:cubicBezTo>
                    <a:pt x="14063" y="19596"/>
                    <a:pt x="15915" y="20166"/>
                    <a:pt x="17149" y="20555"/>
                  </a:cubicBezTo>
                  <a:cubicBezTo>
                    <a:pt x="18383" y="20943"/>
                    <a:pt x="19000" y="21151"/>
                    <a:pt x="19463" y="21315"/>
                  </a:cubicBezTo>
                  <a:cubicBezTo>
                    <a:pt x="19926" y="21479"/>
                    <a:pt x="20235" y="21600"/>
                    <a:pt x="20543" y="21591"/>
                  </a:cubicBezTo>
                  <a:cubicBezTo>
                    <a:pt x="20852" y="21583"/>
                    <a:pt x="21160" y="21444"/>
                    <a:pt x="21469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3459252" y="238782"/>
              <a:ext cx="263965" cy="342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26" fill="norm" stroke="1" extrusionOk="0">
                  <a:moveTo>
                    <a:pt x="11607" y="6478"/>
                  </a:moveTo>
                  <a:cubicBezTo>
                    <a:pt x="12464" y="5030"/>
                    <a:pt x="13321" y="3581"/>
                    <a:pt x="13835" y="2527"/>
                  </a:cubicBezTo>
                  <a:cubicBezTo>
                    <a:pt x="14349" y="1473"/>
                    <a:pt x="14521" y="815"/>
                    <a:pt x="14092" y="420"/>
                  </a:cubicBezTo>
                  <a:cubicBezTo>
                    <a:pt x="13664" y="25"/>
                    <a:pt x="12635" y="-107"/>
                    <a:pt x="11178" y="91"/>
                  </a:cubicBezTo>
                  <a:cubicBezTo>
                    <a:pt x="9721" y="288"/>
                    <a:pt x="7835" y="815"/>
                    <a:pt x="5864" y="2527"/>
                  </a:cubicBezTo>
                  <a:cubicBezTo>
                    <a:pt x="3892" y="4239"/>
                    <a:pt x="1835" y="7137"/>
                    <a:pt x="807" y="10034"/>
                  </a:cubicBezTo>
                  <a:cubicBezTo>
                    <a:pt x="-222" y="12932"/>
                    <a:pt x="-222" y="15830"/>
                    <a:pt x="549" y="17871"/>
                  </a:cubicBezTo>
                  <a:cubicBezTo>
                    <a:pt x="1321" y="19913"/>
                    <a:pt x="2864" y="21098"/>
                    <a:pt x="6464" y="21295"/>
                  </a:cubicBezTo>
                  <a:cubicBezTo>
                    <a:pt x="10064" y="21493"/>
                    <a:pt x="15721" y="20703"/>
                    <a:pt x="21378" y="19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4307416" y="76200"/>
              <a:ext cx="88901" cy="254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" y="736"/>
                    <a:pt x="1029" y="1472"/>
                    <a:pt x="1543" y="2173"/>
                  </a:cubicBezTo>
                  <a:cubicBezTo>
                    <a:pt x="2057" y="2873"/>
                    <a:pt x="2571" y="3537"/>
                    <a:pt x="3086" y="4228"/>
                  </a:cubicBezTo>
                  <a:cubicBezTo>
                    <a:pt x="3600" y="4920"/>
                    <a:pt x="4114" y="5638"/>
                    <a:pt x="4886" y="6311"/>
                  </a:cubicBezTo>
                  <a:cubicBezTo>
                    <a:pt x="5657" y="6985"/>
                    <a:pt x="6686" y="7613"/>
                    <a:pt x="7971" y="8268"/>
                  </a:cubicBezTo>
                  <a:cubicBezTo>
                    <a:pt x="9257" y="8924"/>
                    <a:pt x="10800" y="9606"/>
                    <a:pt x="12343" y="10279"/>
                  </a:cubicBezTo>
                  <a:cubicBezTo>
                    <a:pt x="13886" y="10953"/>
                    <a:pt x="15429" y="11617"/>
                    <a:pt x="16714" y="12290"/>
                  </a:cubicBezTo>
                  <a:cubicBezTo>
                    <a:pt x="18000" y="12964"/>
                    <a:pt x="19029" y="13646"/>
                    <a:pt x="19800" y="14310"/>
                  </a:cubicBezTo>
                  <a:cubicBezTo>
                    <a:pt x="20571" y="14975"/>
                    <a:pt x="21086" y="15621"/>
                    <a:pt x="21343" y="16339"/>
                  </a:cubicBezTo>
                  <a:cubicBezTo>
                    <a:pt x="21600" y="17057"/>
                    <a:pt x="21600" y="17847"/>
                    <a:pt x="21343" y="18584"/>
                  </a:cubicBezTo>
                  <a:cubicBezTo>
                    <a:pt x="21086" y="19320"/>
                    <a:pt x="20571" y="20002"/>
                    <a:pt x="20571" y="20496"/>
                  </a:cubicBezTo>
                  <a:cubicBezTo>
                    <a:pt x="20571" y="20990"/>
                    <a:pt x="21086" y="212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4904316" y="127000"/>
              <a:ext cx="444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476"/>
                    <a:pt x="14400" y="6952"/>
                    <a:pt x="18000" y="10552"/>
                  </a:cubicBezTo>
                  <a:cubicBezTo>
                    <a:pt x="21600" y="14152"/>
                    <a:pt x="21600" y="17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4751916" y="107950"/>
              <a:ext cx="3429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" y="17530"/>
                    <a:pt x="1067" y="13461"/>
                    <a:pt x="2933" y="9861"/>
                  </a:cubicBezTo>
                  <a:cubicBezTo>
                    <a:pt x="4800" y="6261"/>
                    <a:pt x="8000" y="3130"/>
                    <a:pt x="11333" y="1565"/>
                  </a:cubicBezTo>
                  <a:cubicBezTo>
                    <a:pt x="14667" y="0"/>
                    <a:pt x="181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5093685" y="315504"/>
              <a:ext cx="101553" cy="13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0581" fill="norm" stroke="1" extrusionOk="0">
                  <a:moveTo>
                    <a:pt x="14487" y="304"/>
                  </a:moveTo>
                  <a:cubicBezTo>
                    <a:pt x="11463" y="-19"/>
                    <a:pt x="8439" y="-341"/>
                    <a:pt x="5631" y="787"/>
                  </a:cubicBezTo>
                  <a:cubicBezTo>
                    <a:pt x="2823" y="1916"/>
                    <a:pt x="231" y="4495"/>
                    <a:pt x="15" y="8041"/>
                  </a:cubicBezTo>
                  <a:cubicBezTo>
                    <a:pt x="-201" y="11587"/>
                    <a:pt x="1959" y="16101"/>
                    <a:pt x="5199" y="18519"/>
                  </a:cubicBezTo>
                  <a:cubicBezTo>
                    <a:pt x="8439" y="20937"/>
                    <a:pt x="12759" y="21259"/>
                    <a:pt x="15999" y="19325"/>
                  </a:cubicBezTo>
                  <a:cubicBezTo>
                    <a:pt x="19239" y="17390"/>
                    <a:pt x="21399" y="13199"/>
                    <a:pt x="20535" y="9653"/>
                  </a:cubicBezTo>
                  <a:cubicBezTo>
                    <a:pt x="19671" y="6107"/>
                    <a:pt x="15783" y="3205"/>
                    <a:pt x="11895" y="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5324210" y="69850"/>
              <a:ext cx="81757" cy="36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42" fill="norm" stroke="1" extrusionOk="0">
                  <a:moveTo>
                    <a:pt x="4777" y="0"/>
                  </a:moveTo>
                  <a:cubicBezTo>
                    <a:pt x="3115" y="3805"/>
                    <a:pt x="1454" y="7609"/>
                    <a:pt x="623" y="10800"/>
                  </a:cubicBezTo>
                  <a:cubicBezTo>
                    <a:pt x="-208" y="13991"/>
                    <a:pt x="-208" y="16568"/>
                    <a:pt x="623" y="18286"/>
                  </a:cubicBezTo>
                  <a:cubicBezTo>
                    <a:pt x="1454" y="20005"/>
                    <a:pt x="3115" y="20864"/>
                    <a:pt x="5884" y="21232"/>
                  </a:cubicBezTo>
                  <a:cubicBezTo>
                    <a:pt x="8654" y="21600"/>
                    <a:pt x="12530" y="21477"/>
                    <a:pt x="15300" y="20925"/>
                  </a:cubicBezTo>
                  <a:cubicBezTo>
                    <a:pt x="18069" y="20373"/>
                    <a:pt x="19730" y="19391"/>
                    <a:pt x="21392" y="18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5283199" y="14597"/>
              <a:ext cx="447143" cy="36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225" fill="norm" stroke="1" extrusionOk="0">
                  <a:moveTo>
                    <a:pt x="1019" y="17098"/>
                  </a:moveTo>
                  <a:cubicBezTo>
                    <a:pt x="509" y="17098"/>
                    <a:pt x="0" y="17098"/>
                    <a:pt x="0" y="17159"/>
                  </a:cubicBezTo>
                  <a:cubicBezTo>
                    <a:pt x="0" y="17220"/>
                    <a:pt x="509" y="17342"/>
                    <a:pt x="2089" y="17342"/>
                  </a:cubicBezTo>
                  <a:cubicBezTo>
                    <a:pt x="3668" y="17342"/>
                    <a:pt x="6317" y="17220"/>
                    <a:pt x="7896" y="17159"/>
                  </a:cubicBezTo>
                  <a:cubicBezTo>
                    <a:pt x="9475" y="17098"/>
                    <a:pt x="9985" y="17098"/>
                    <a:pt x="9985" y="17037"/>
                  </a:cubicBezTo>
                  <a:cubicBezTo>
                    <a:pt x="9985" y="16976"/>
                    <a:pt x="9475" y="16854"/>
                    <a:pt x="8966" y="16976"/>
                  </a:cubicBezTo>
                  <a:cubicBezTo>
                    <a:pt x="8457" y="17098"/>
                    <a:pt x="7947" y="17464"/>
                    <a:pt x="7845" y="17891"/>
                  </a:cubicBezTo>
                  <a:cubicBezTo>
                    <a:pt x="7743" y="18318"/>
                    <a:pt x="8049" y="18806"/>
                    <a:pt x="8457" y="18989"/>
                  </a:cubicBezTo>
                  <a:cubicBezTo>
                    <a:pt x="8864" y="19172"/>
                    <a:pt x="9374" y="19050"/>
                    <a:pt x="9934" y="18928"/>
                  </a:cubicBezTo>
                  <a:cubicBezTo>
                    <a:pt x="10494" y="18806"/>
                    <a:pt x="11106" y="18684"/>
                    <a:pt x="11411" y="18928"/>
                  </a:cubicBezTo>
                  <a:cubicBezTo>
                    <a:pt x="11717" y="19172"/>
                    <a:pt x="11717" y="19783"/>
                    <a:pt x="11870" y="20332"/>
                  </a:cubicBezTo>
                  <a:cubicBezTo>
                    <a:pt x="12023" y="20881"/>
                    <a:pt x="12328" y="21369"/>
                    <a:pt x="12889" y="21186"/>
                  </a:cubicBezTo>
                  <a:cubicBezTo>
                    <a:pt x="13449" y="21003"/>
                    <a:pt x="14264" y="20149"/>
                    <a:pt x="15232" y="18501"/>
                  </a:cubicBezTo>
                  <a:cubicBezTo>
                    <a:pt x="16200" y="16854"/>
                    <a:pt x="17321" y="14413"/>
                    <a:pt x="18340" y="11667"/>
                  </a:cubicBezTo>
                  <a:cubicBezTo>
                    <a:pt x="19358" y="8922"/>
                    <a:pt x="20275" y="5871"/>
                    <a:pt x="20836" y="3735"/>
                  </a:cubicBezTo>
                  <a:cubicBezTo>
                    <a:pt x="21396" y="1600"/>
                    <a:pt x="21600" y="379"/>
                    <a:pt x="21498" y="74"/>
                  </a:cubicBezTo>
                  <a:cubicBezTo>
                    <a:pt x="21396" y="-231"/>
                    <a:pt x="20989" y="379"/>
                    <a:pt x="20479" y="2515"/>
                  </a:cubicBezTo>
                  <a:cubicBezTo>
                    <a:pt x="19970" y="4650"/>
                    <a:pt x="19358" y="8311"/>
                    <a:pt x="19308" y="11606"/>
                  </a:cubicBezTo>
                  <a:cubicBezTo>
                    <a:pt x="19257" y="14901"/>
                    <a:pt x="19766" y="17830"/>
                    <a:pt x="20275" y="20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6136216" y="63500"/>
              <a:ext cx="254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131"/>
                    <a:pt x="10800" y="8262"/>
                    <a:pt x="14400" y="11862"/>
                  </a:cubicBezTo>
                  <a:cubicBezTo>
                    <a:pt x="18000" y="15462"/>
                    <a:pt x="19800" y="185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6085416" y="400050"/>
              <a:ext cx="1016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6167966" y="400050"/>
              <a:ext cx="1206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338394" y="1365250"/>
              <a:ext cx="5397773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fill="norm" stroke="1" extrusionOk="0">
                  <a:moveTo>
                    <a:pt x="78" y="21176"/>
                  </a:moveTo>
                  <a:cubicBezTo>
                    <a:pt x="35" y="21035"/>
                    <a:pt x="-7" y="20894"/>
                    <a:pt x="1" y="20965"/>
                  </a:cubicBezTo>
                  <a:cubicBezTo>
                    <a:pt x="10" y="21035"/>
                    <a:pt x="69" y="21318"/>
                    <a:pt x="264" y="21459"/>
                  </a:cubicBezTo>
                  <a:cubicBezTo>
                    <a:pt x="459" y="21600"/>
                    <a:pt x="789" y="21600"/>
                    <a:pt x="1128" y="21600"/>
                  </a:cubicBezTo>
                  <a:cubicBezTo>
                    <a:pt x="1466" y="21600"/>
                    <a:pt x="1813" y="21600"/>
                    <a:pt x="2118" y="21388"/>
                  </a:cubicBezTo>
                  <a:cubicBezTo>
                    <a:pt x="2423" y="21176"/>
                    <a:pt x="2686" y="20753"/>
                    <a:pt x="2990" y="20259"/>
                  </a:cubicBezTo>
                  <a:cubicBezTo>
                    <a:pt x="3295" y="19765"/>
                    <a:pt x="3642" y="19200"/>
                    <a:pt x="3939" y="18635"/>
                  </a:cubicBezTo>
                  <a:cubicBezTo>
                    <a:pt x="4235" y="18071"/>
                    <a:pt x="4481" y="17506"/>
                    <a:pt x="4735" y="17012"/>
                  </a:cubicBezTo>
                  <a:cubicBezTo>
                    <a:pt x="4989" y="16518"/>
                    <a:pt x="5251" y="16094"/>
                    <a:pt x="5526" y="15600"/>
                  </a:cubicBezTo>
                  <a:cubicBezTo>
                    <a:pt x="5802" y="15106"/>
                    <a:pt x="6089" y="14541"/>
                    <a:pt x="6382" y="13976"/>
                  </a:cubicBezTo>
                  <a:cubicBezTo>
                    <a:pt x="6674" y="13412"/>
                    <a:pt x="6970" y="12847"/>
                    <a:pt x="7258" y="12282"/>
                  </a:cubicBezTo>
                  <a:cubicBezTo>
                    <a:pt x="7546" y="11718"/>
                    <a:pt x="7825" y="11153"/>
                    <a:pt x="8130" y="10518"/>
                  </a:cubicBezTo>
                  <a:cubicBezTo>
                    <a:pt x="8435" y="9882"/>
                    <a:pt x="8765" y="9176"/>
                    <a:pt x="9087" y="8541"/>
                  </a:cubicBezTo>
                  <a:cubicBezTo>
                    <a:pt x="9409" y="7906"/>
                    <a:pt x="9722" y="7341"/>
                    <a:pt x="10035" y="6847"/>
                  </a:cubicBezTo>
                  <a:cubicBezTo>
                    <a:pt x="10348" y="6353"/>
                    <a:pt x="10662" y="5929"/>
                    <a:pt x="10996" y="5435"/>
                  </a:cubicBezTo>
                  <a:cubicBezTo>
                    <a:pt x="11331" y="4941"/>
                    <a:pt x="11686" y="4376"/>
                    <a:pt x="12033" y="3882"/>
                  </a:cubicBezTo>
                  <a:cubicBezTo>
                    <a:pt x="12381" y="3388"/>
                    <a:pt x="12719" y="2965"/>
                    <a:pt x="13058" y="2612"/>
                  </a:cubicBezTo>
                  <a:cubicBezTo>
                    <a:pt x="13397" y="2259"/>
                    <a:pt x="13735" y="1976"/>
                    <a:pt x="14074" y="1765"/>
                  </a:cubicBezTo>
                  <a:cubicBezTo>
                    <a:pt x="14413" y="1553"/>
                    <a:pt x="14751" y="1412"/>
                    <a:pt x="15082" y="1200"/>
                  </a:cubicBezTo>
                  <a:cubicBezTo>
                    <a:pt x="15412" y="988"/>
                    <a:pt x="15734" y="706"/>
                    <a:pt x="16043" y="494"/>
                  </a:cubicBezTo>
                  <a:cubicBezTo>
                    <a:pt x="16352" y="282"/>
                    <a:pt x="16648" y="141"/>
                    <a:pt x="16953" y="71"/>
                  </a:cubicBezTo>
                  <a:cubicBezTo>
                    <a:pt x="17258" y="0"/>
                    <a:pt x="17571" y="0"/>
                    <a:pt x="17855" y="0"/>
                  </a:cubicBezTo>
                  <a:cubicBezTo>
                    <a:pt x="18138" y="0"/>
                    <a:pt x="18392" y="0"/>
                    <a:pt x="18697" y="0"/>
                  </a:cubicBezTo>
                  <a:cubicBezTo>
                    <a:pt x="19002" y="0"/>
                    <a:pt x="19358" y="0"/>
                    <a:pt x="19705" y="0"/>
                  </a:cubicBezTo>
                  <a:cubicBezTo>
                    <a:pt x="20052" y="0"/>
                    <a:pt x="20391" y="0"/>
                    <a:pt x="20704" y="212"/>
                  </a:cubicBezTo>
                  <a:cubicBezTo>
                    <a:pt x="21017" y="424"/>
                    <a:pt x="21305" y="847"/>
                    <a:pt x="21593" y="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1176866" y="311150"/>
              <a:ext cx="378108" cy="300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0" y="0"/>
                  </a:moveTo>
                  <a:cubicBezTo>
                    <a:pt x="965" y="533"/>
                    <a:pt x="1931" y="1066"/>
                    <a:pt x="2655" y="1591"/>
                  </a:cubicBezTo>
                  <a:cubicBezTo>
                    <a:pt x="3379" y="2116"/>
                    <a:pt x="3861" y="2633"/>
                    <a:pt x="4404" y="3151"/>
                  </a:cubicBezTo>
                  <a:cubicBezTo>
                    <a:pt x="4947" y="3668"/>
                    <a:pt x="5551" y="4186"/>
                    <a:pt x="6275" y="4726"/>
                  </a:cubicBezTo>
                  <a:cubicBezTo>
                    <a:pt x="6999" y="5267"/>
                    <a:pt x="7844" y="5830"/>
                    <a:pt x="8628" y="6386"/>
                  </a:cubicBezTo>
                  <a:cubicBezTo>
                    <a:pt x="9412" y="6941"/>
                    <a:pt x="10136" y="7489"/>
                    <a:pt x="10921" y="8052"/>
                  </a:cubicBezTo>
                  <a:cubicBezTo>
                    <a:pt x="11705" y="8616"/>
                    <a:pt x="12550" y="9194"/>
                    <a:pt x="13274" y="9795"/>
                  </a:cubicBezTo>
                  <a:cubicBezTo>
                    <a:pt x="13998" y="10397"/>
                    <a:pt x="14601" y="11021"/>
                    <a:pt x="15144" y="11630"/>
                  </a:cubicBezTo>
                  <a:cubicBezTo>
                    <a:pt x="15687" y="12238"/>
                    <a:pt x="16170" y="12832"/>
                    <a:pt x="16713" y="13418"/>
                  </a:cubicBezTo>
                  <a:cubicBezTo>
                    <a:pt x="17256" y="14004"/>
                    <a:pt x="17859" y="14583"/>
                    <a:pt x="18402" y="15161"/>
                  </a:cubicBezTo>
                  <a:cubicBezTo>
                    <a:pt x="18945" y="15740"/>
                    <a:pt x="19428" y="16318"/>
                    <a:pt x="19850" y="16912"/>
                  </a:cubicBezTo>
                  <a:cubicBezTo>
                    <a:pt x="20273" y="17505"/>
                    <a:pt x="20635" y="18114"/>
                    <a:pt x="20936" y="18715"/>
                  </a:cubicBezTo>
                  <a:cubicBezTo>
                    <a:pt x="21238" y="19317"/>
                    <a:pt x="21479" y="19910"/>
                    <a:pt x="21540" y="20390"/>
                  </a:cubicBezTo>
                  <a:cubicBezTo>
                    <a:pt x="21600" y="20869"/>
                    <a:pt x="21479" y="21235"/>
                    <a:pt x="213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745066" y="1193800"/>
              <a:ext cx="444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4547"/>
                    <a:pt x="6171" y="9095"/>
                    <a:pt x="9771" y="12695"/>
                  </a:cubicBezTo>
                  <a:cubicBezTo>
                    <a:pt x="13371" y="16295"/>
                    <a:pt x="17486" y="189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713316" y="1155700"/>
              <a:ext cx="215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41" y="15200"/>
                    <a:pt x="5082" y="8800"/>
                    <a:pt x="8682" y="5200"/>
                  </a:cubicBezTo>
                  <a:cubicBezTo>
                    <a:pt x="12282" y="1600"/>
                    <a:pt x="16941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770466" y="1327150"/>
              <a:ext cx="2095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833966" y="2026174"/>
              <a:ext cx="298451" cy="412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10170"/>
                  </a:moveTo>
                  <a:cubicBezTo>
                    <a:pt x="1072" y="13569"/>
                    <a:pt x="2145" y="16968"/>
                    <a:pt x="2757" y="18941"/>
                  </a:cubicBezTo>
                  <a:cubicBezTo>
                    <a:pt x="3370" y="20915"/>
                    <a:pt x="3523" y="21463"/>
                    <a:pt x="3523" y="21353"/>
                  </a:cubicBezTo>
                  <a:cubicBezTo>
                    <a:pt x="3523" y="21244"/>
                    <a:pt x="3370" y="20476"/>
                    <a:pt x="2911" y="17900"/>
                  </a:cubicBezTo>
                  <a:cubicBezTo>
                    <a:pt x="2451" y="15323"/>
                    <a:pt x="1685" y="10937"/>
                    <a:pt x="1302" y="8360"/>
                  </a:cubicBezTo>
                  <a:cubicBezTo>
                    <a:pt x="919" y="5784"/>
                    <a:pt x="919" y="5016"/>
                    <a:pt x="919" y="4304"/>
                  </a:cubicBezTo>
                  <a:cubicBezTo>
                    <a:pt x="919" y="3591"/>
                    <a:pt x="919" y="2933"/>
                    <a:pt x="1302" y="2659"/>
                  </a:cubicBezTo>
                  <a:cubicBezTo>
                    <a:pt x="1685" y="2385"/>
                    <a:pt x="2451" y="2494"/>
                    <a:pt x="3600" y="3207"/>
                  </a:cubicBezTo>
                  <a:cubicBezTo>
                    <a:pt x="4749" y="3920"/>
                    <a:pt x="6281" y="5236"/>
                    <a:pt x="7430" y="6058"/>
                  </a:cubicBezTo>
                  <a:cubicBezTo>
                    <a:pt x="8579" y="6880"/>
                    <a:pt x="9345" y="7209"/>
                    <a:pt x="10111" y="7319"/>
                  </a:cubicBezTo>
                  <a:cubicBezTo>
                    <a:pt x="10877" y="7428"/>
                    <a:pt x="11643" y="7319"/>
                    <a:pt x="12409" y="6661"/>
                  </a:cubicBezTo>
                  <a:cubicBezTo>
                    <a:pt x="13174" y="6003"/>
                    <a:pt x="13940" y="4797"/>
                    <a:pt x="14400" y="3920"/>
                  </a:cubicBezTo>
                  <a:cubicBezTo>
                    <a:pt x="14860" y="3043"/>
                    <a:pt x="15013" y="2494"/>
                    <a:pt x="15319" y="1782"/>
                  </a:cubicBezTo>
                  <a:cubicBezTo>
                    <a:pt x="15626" y="1069"/>
                    <a:pt x="16085" y="192"/>
                    <a:pt x="16545" y="27"/>
                  </a:cubicBezTo>
                  <a:cubicBezTo>
                    <a:pt x="17004" y="-137"/>
                    <a:pt x="17464" y="411"/>
                    <a:pt x="18230" y="2220"/>
                  </a:cubicBezTo>
                  <a:cubicBezTo>
                    <a:pt x="18996" y="4029"/>
                    <a:pt x="20068" y="7100"/>
                    <a:pt x="20681" y="9841"/>
                  </a:cubicBezTo>
                  <a:cubicBezTo>
                    <a:pt x="21294" y="12582"/>
                    <a:pt x="21447" y="14994"/>
                    <a:pt x="21600" y="17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59266" y="2336800"/>
              <a:ext cx="5702301" cy="365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0" y="21350"/>
                  </a:moveTo>
                  <a:cubicBezTo>
                    <a:pt x="144" y="21350"/>
                    <a:pt x="289" y="21350"/>
                    <a:pt x="517" y="21413"/>
                  </a:cubicBezTo>
                  <a:cubicBezTo>
                    <a:pt x="746" y="21475"/>
                    <a:pt x="1058" y="21600"/>
                    <a:pt x="1347" y="21538"/>
                  </a:cubicBezTo>
                  <a:cubicBezTo>
                    <a:pt x="1636" y="21475"/>
                    <a:pt x="1900" y="21225"/>
                    <a:pt x="2181" y="20913"/>
                  </a:cubicBezTo>
                  <a:cubicBezTo>
                    <a:pt x="2461" y="20601"/>
                    <a:pt x="2758" y="20227"/>
                    <a:pt x="3035" y="19914"/>
                  </a:cubicBezTo>
                  <a:cubicBezTo>
                    <a:pt x="3311" y="19602"/>
                    <a:pt x="3568" y="19353"/>
                    <a:pt x="3853" y="19040"/>
                  </a:cubicBezTo>
                  <a:cubicBezTo>
                    <a:pt x="4137" y="18728"/>
                    <a:pt x="4450" y="18354"/>
                    <a:pt x="4783" y="17979"/>
                  </a:cubicBezTo>
                  <a:cubicBezTo>
                    <a:pt x="5115" y="17605"/>
                    <a:pt x="5468" y="17230"/>
                    <a:pt x="5785" y="16855"/>
                  </a:cubicBezTo>
                  <a:cubicBezTo>
                    <a:pt x="6102" y="16481"/>
                    <a:pt x="6382" y="16106"/>
                    <a:pt x="6671" y="15732"/>
                  </a:cubicBezTo>
                  <a:cubicBezTo>
                    <a:pt x="6959" y="15357"/>
                    <a:pt x="7256" y="14983"/>
                    <a:pt x="7561" y="14546"/>
                  </a:cubicBezTo>
                  <a:cubicBezTo>
                    <a:pt x="7865" y="14109"/>
                    <a:pt x="8178" y="13609"/>
                    <a:pt x="8495" y="13172"/>
                  </a:cubicBezTo>
                  <a:cubicBezTo>
                    <a:pt x="8812" y="12735"/>
                    <a:pt x="9132" y="12361"/>
                    <a:pt x="9465" y="11924"/>
                  </a:cubicBezTo>
                  <a:cubicBezTo>
                    <a:pt x="9798" y="11487"/>
                    <a:pt x="10143" y="10987"/>
                    <a:pt x="10491" y="10550"/>
                  </a:cubicBezTo>
                  <a:cubicBezTo>
                    <a:pt x="10840" y="10113"/>
                    <a:pt x="11193" y="9739"/>
                    <a:pt x="11490" y="9364"/>
                  </a:cubicBezTo>
                  <a:cubicBezTo>
                    <a:pt x="11786" y="8990"/>
                    <a:pt x="12027" y="8615"/>
                    <a:pt x="12271" y="8303"/>
                  </a:cubicBezTo>
                  <a:cubicBezTo>
                    <a:pt x="12516" y="7991"/>
                    <a:pt x="12764" y="7741"/>
                    <a:pt x="13073" y="7366"/>
                  </a:cubicBezTo>
                  <a:cubicBezTo>
                    <a:pt x="13382" y="6992"/>
                    <a:pt x="13751" y="6492"/>
                    <a:pt x="14059" y="6118"/>
                  </a:cubicBezTo>
                  <a:cubicBezTo>
                    <a:pt x="14368" y="5743"/>
                    <a:pt x="14616" y="5494"/>
                    <a:pt x="14861" y="5306"/>
                  </a:cubicBezTo>
                  <a:cubicBezTo>
                    <a:pt x="15106" y="5119"/>
                    <a:pt x="15346" y="4994"/>
                    <a:pt x="15635" y="4745"/>
                  </a:cubicBezTo>
                  <a:cubicBezTo>
                    <a:pt x="15923" y="4495"/>
                    <a:pt x="16260" y="4120"/>
                    <a:pt x="16589" y="3808"/>
                  </a:cubicBezTo>
                  <a:cubicBezTo>
                    <a:pt x="16918" y="3496"/>
                    <a:pt x="17238" y="3246"/>
                    <a:pt x="17555" y="2934"/>
                  </a:cubicBezTo>
                  <a:cubicBezTo>
                    <a:pt x="17872" y="2622"/>
                    <a:pt x="18184" y="2247"/>
                    <a:pt x="18477" y="1998"/>
                  </a:cubicBezTo>
                  <a:cubicBezTo>
                    <a:pt x="18770" y="1748"/>
                    <a:pt x="19042" y="1623"/>
                    <a:pt x="19327" y="1436"/>
                  </a:cubicBezTo>
                  <a:cubicBezTo>
                    <a:pt x="19612" y="1249"/>
                    <a:pt x="19908" y="999"/>
                    <a:pt x="20209" y="812"/>
                  </a:cubicBezTo>
                  <a:cubicBezTo>
                    <a:pt x="20510" y="624"/>
                    <a:pt x="20814" y="499"/>
                    <a:pt x="21047" y="375"/>
                  </a:cubicBezTo>
                  <a:cubicBezTo>
                    <a:pt x="21279" y="250"/>
                    <a:pt x="21440" y="1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123710" y="3067050"/>
              <a:ext cx="62557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600" fill="norm" stroke="1" extrusionOk="0">
                  <a:moveTo>
                    <a:pt x="6159" y="0"/>
                  </a:moveTo>
                  <a:cubicBezTo>
                    <a:pt x="3279" y="415"/>
                    <a:pt x="399" y="831"/>
                    <a:pt x="39" y="2631"/>
                  </a:cubicBezTo>
                  <a:cubicBezTo>
                    <a:pt x="-321" y="4431"/>
                    <a:pt x="1839" y="7615"/>
                    <a:pt x="5799" y="11008"/>
                  </a:cubicBezTo>
                  <a:cubicBezTo>
                    <a:pt x="9759" y="14400"/>
                    <a:pt x="15519" y="18000"/>
                    <a:pt x="212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0" y="3009900"/>
              <a:ext cx="351367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1" y="21600"/>
                  </a:moveTo>
                  <a:cubicBezTo>
                    <a:pt x="651" y="19800"/>
                    <a:pt x="0" y="18000"/>
                    <a:pt x="0" y="16500"/>
                  </a:cubicBezTo>
                  <a:cubicBezTo>
                    <a:pt x="0" y="15000"/>
                    <a:pt x="651" y="13800"/>
                    <a:pt x="2993" y="11550"/>
                  </a:cubicBezTo>
                  <a:cubicBezTo>
                    <a:pt x="5335" y="9300"/>
                    <a:pt x="9369" y="6000"/>
                    <a:pt x="12752" y="3900"/>
                  </a:cubicBezTo>
                  <a:cubicBezTo>
                    <a:pt x="16135" y="1800"/>
                    <a:pt x="18867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280300" y="3194050"/>
              <a:ext cx="108665" cy="142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5" h="21092" fill="norm" stroke="1" extrusionOk="0">
                  <a:moveTo>
                    <a:pt x="13430" y="2817"/>
                  </a:moveTo>
                  <a:cubicBezTo>
                    <a:pt x="11430" y="2504"/>
                    <a:pt x="9430" y="2191"/>
                    <a:pt x="7030" y="3443"/>
                  </a:cubicBezTo>
                  <a:cubicBezTo>
                    <a:pt x="4630" y="4696"/>
                    <a:pt x="1830" y="7513"/>
                    <a:pt x="630" y="10487"/>
                  </a:cubicBezTo>
                  <a:cubicBezTo>
                    <a:pt x="-570" y="13461"/>
                    <a:pt x="-170" y="16591"/>
                    <a:pt x="2830" y="18626"/>
                  </a:cubicBezTo>
                  <a:cubicBezTo>
                    <a:pt x="5830" y="20661"/>
                    <a:pt x="11430" y="21600"/>
                    <a:pt x="15230" y="20817"/>
                  </a:cubicBezTo>
                  <a:cubicBezTo>
                    <a:pt x="19030" y="20035"/>
                    <a:pt x="21030" y="17530"/>
                    <a:pt x="20430" y="14557"/>
                  </a:cubicBezTo>
                  <a:cubicBezTo>
                    <a:pt x="19830" y="11583"/>
                    <a:pt x="16630" y="8139"/>
                    <a:pt x="14230" y="5791"/>
                  </a:cubicBezTo>
                  <a:cubicBezTo>
                    <a:pt x="11830" y="3443"/>
                    <a:pt x="10230" y="2191"/>
                    <a:pt x="9630" y="1409"/>
                  </a:cubicBezTo>
                  <a:cubicBezTo>
                    <a:pt x="9030" y="626"/>
                    <a:pt x="9430" y="313"/>
                    <a:pt x="98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474133" y="2934229"/>
              <a:ext cx="86784" cy="43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1054" y="1835"/>
                  </a:moveTo>
                  <a:cubicBezTo>
                    <a:pt x="1054" y="1008"/>
                    <a:pt x="1054" y="181"/>
                    <a:pt x="790" y="26"/>
                  </a:cubicBezTo>
                  <a:cubicBezTo>
                    <a:pt x="527" y="-129"/>
                    <a:pt x="0" y="388"/>
                    <a:pt x="0" y="2300"/>
                  </a:cubicBezTo>
                  <a:cubicBezTo>
                    <a:pt x="0" y="4212"/>
                    <a:pt x="527" y="7519"/>
                    <a:pt x="1580" y="10619"/>
                  </a:cubicBezTo>
                  <a:cubicBezTo>
                    <a:pt x="2634" y="13720"/>
                    <a:pt x="4215" y="16614"/>
                    <a:pt x="5795" y="18319"/>
                  </a:cubicBezTo>
                  <a:cubicBezTo>
                    <a:pt x="7376" y="20024"/>
                    <a:pt x="8956" y="20541"/>
                    <a:pt x="11063" y="20903"/>
                  </a:cubicBezTo>
                  <a:cubicBezTo>
                    <a:pt x="13171" y="21264"/>
                    <a:pt x="15805" y="21471"/>
                    <a:pt x="17649" y="21213"/>
                  </a:cubicBezTo>
                  <a:cubicBezTo>
                    <a:pt x="19493" y="20954"/>
                    <a:pt x="20546" y="20231"/>
                    <a:pt x="21600" y="19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465666" y="2890996"/>
              <a:ext cx="349251" cy="385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16546"/>
                  </a:moveTo>
                  <a:cubicBezTo>
                    <a:pt x="3665" y="15719"/>
                    <a:pt x="7331" y="14893"/>
                    <a:pt x="9556" y="14421"/>
                  </a:cubicBezTo>
                  <a:cubicBezTo>
                    <a:pt x="11782" y="13949"/>
                    <a:pt x="12567" y="13831"/>
                    <a:pt x="12502" y="13890"/>
                  </a:cubicBezTo>
                  <a:cubicBezTo>
                    <a:pt x="12436" y="13949"/>
                    <a:pt x="11520" y="14185"/>
                    <a:pt x="10669" y="14834"/>
                  </a:cubicBezTo>
                  <a:cubicBezTo>
                    <a:pt x="9818" y="15483"/>
                    <a:pt x="9033" y="16546"/>
                    <a:pt x="8640" y="17372"/>
                  </a:cubicBezTo>
                  <a:cubicBezTo>
                    <a:pt x="8247" y="18198"/>
                    <a:pt x="8247" y="18788"/>
                    <a:pt x="8378" y="19437"/>
                  </a:cubicBezTo>
                  <a:cubicBezTo>
                    <a:pt x="8509" y="20087"/>
                    <a:pt x="8771" y="20795"/>
                    <a:pt x="9556" y="20854"/>
                  </a:cubicBezTo>
                  <a:cubicBezTo>
                    <a:pt x="10342" y="20913"/>
                    <a:pt x="11651" y="20323"/>
                    <a:pt x="12371" y="19733"/>
                  </a:cubicBezTo>
                  <a:cubicBezTo>
                    <a:pt x="13091" y="19142"/>
                    <a:pt x="13222" y="18552"/>
                    <a:pt x="13353" y="17962"/>
                  </a:cubicBezTo>
                  <a:cubicBezTo>
                    <a:pt x="13484" y="17372"/>
                    <a:pt x="13615" y="16782"/>
                    <a:pt x="13549" y="17018"/>
                  </a:cubicBezTo>
                  <a:cubicBezTo>
                    <a:pt x="13484" y="17254"/>
                    <a:pt x="13222" y="18316"/>
                    <a:pt x="13418" y="18729"/>
                  </a:cubicBezTo>
                  <a:cubicBezTo>
                    <a:pt x="13615" y="19142"/>
                    <a:pt x="14269" y="18906"/>
                    <a:pt x="15251" y="17608"/>
                  </a:cubicBezTo>
                  <a:cubicBezTo>
                    <a:pt x="16233" y="16310"/>
                    <a:pt x="17542" y="13949"/>
                    <a:pt x="18524" y="11057"/>
                  </a:cubicBezTo>
                  <a:cubicBezTo>
                    <a:pt x="19505" y="8165"/>
                    <a:pt x="20160" y="4742"/>
                    <a:pt x="20487" y="2736"/>
                  </a:cubicBezTo>
                  <a:cubicBezTo>
                    <a:pt x="20815" y="729"/>
                    <a:pt x="20815" y="139"/>
                    <a:pt x="20553" y="21"/>
                  </a:cubicBezTo>
                  <a:cubicBezTo>
                    <a:pt x="20291" y="-97"/>
                    <a:pt x="19767" y="257"/>
                    <a:pt x="19309" y="1969"/>
                  </a:cubicBezTo>
                  <a:cubicBezTo>
                    <a:pt x="18851" y="3680"/>
                    <a:pt x="18458" y="6749"/>
                    <a:pt x="18393" y="9759"/>
                  </a:cubicBezTo>
                  <a:cubicBezTo>
                    <a:pt x="18327" y="12769"/>
                    <a:pt x="18589" y="15719"/>
                    <a:pt x="19178" y="17667"/>
                  </a:cubicBezTo>
                  <a:cubicBezTo>
                    <a:pt x="19767" y="19614"/>
                    <a:pt x="20684" y="20559"/>
                    <a:pt x="2160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908050" y="3067050"/>
              <a:ext cx="345017" cy="78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1" fill="norm" stroke="1" extrusionOk="0">
                  <a:moveTo>
                    <a:pt x="1325" y="17053"/>
                  </a:moveTo>
                  <a:cubicBezTo>
                    <a:pt x="663" y="18189"/>
                    <a:pt x="0" y="19326"/>
                    <a:pt x="0" y="20179"/>
                  </a:cubicBezTo>
                  <a:cubicBezTo>
                    <a:pt x="0" y="21032"/>
                    <a:pt x="663" y="21600"/>
                    <a:pt x="3114" y="19611"/>
                  </a:cubicBezTo>
                  <a:cubicBezTo>
                    <a:pt x="5566" y="17621"/>
                    <a:pt x="9806" y="13074"/>
                    <a:pt x="13185" y="9379"/>
                  </a:cubicBezTo>
                  <a:cubicBezTo>
                    <a:pt x="16564" y="5684"/>
                    <a:pt x="19082" y="28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1151466" y="3016250"/>
              <a:ext cx="136522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600" fill="norm" stroke="1" extrusionOk="0">
                  <a:moveTo>
                    <a:pt x="0" y="0"/>
                  </a:moveTo>
                  <a:cubicBezTo>
                    <a:pt x="4836" y="823"/>
                    <a:pt x="9672" y="1646"/>
                    <a:pt x="13863" y="3909"/>
                  </a:cubicBezTo>
                  <a:cubicBezTo>
                    <a:pt x="18054" y="6171"/>
                    <a:pt x="21600" y="9874"/>
                    <a:pt x="20633" y="13063"/>
                  </a:cubicBezTo>
                  <a:cubicBezTo>
                    <a:pt x="19666" y="16251"/>
                    <a:pt x="14185" y="18926"/>
                    <a:pt x="87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2224616" y="2692400"/>
              <a:ext cx="76201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941"/>
                    <a:pt x="7200" y="5882"/>
                    <a:pt x="9900" y="8873"/>
                  </a:cubicBezTo>
                  <a:cubicBezTo>
                    <a:pt x="12600" y="11865"/>
                    <a:pt x="14400" y="14907"/>
                    <a:pt x="16200" y="17037"/>
                  </a:cubicBezTo>
                  <a:cubicBezTo>
                    <a:pt x="18000" y="19166"/>
                    <a:pt x="19800" y="203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3145366" y="2571750"/>
              <a:ext cx="21786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600" fill="norm" stroke="1" extrusionOk="0">
                  <a:moveTo>
                    <a:pt x="0" y="0"/>
                  </a:moveTo>
                  <a:cubicBezTo>
                    <a:pt x="7855" y="2472"/>
                    <a:pt x="15709" y="4943"/>
                    <a:pt x="18655" y="7737"/>
                  </a:cubicBezTo>
                  <a:cubicBezTo>
                    <a:pt x="21600" y="10531"/>
                    <a:pt x="19636" y="13648"/>
                    <a:pt x="18655" y="16012"/>
                  </a:cubicBezTo>
                  <a:cubicBezTo>
                    <a:pt x="17673" y="18376"/>
                    <a:pt x="17673" y="19988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4383616" y="2546350"/>
              <a:ext cx="317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579"/>
                    <a:pt x="5760" y="5158"/>
                    <a:pt x="7920" y="8382"/>
                  </a:cubicBezTo>
                  <a:cubicBezTo>
                    <a:pt x="10080" y="11606"/>
                    <a:pt x="11520" y="15475"/>
                    <a:pt x="13680" y="17785"/>
                  </a:cubicBezTo>
                  <a:cubicBezTo>
                    <a:pt x="15840" y="20096"/>
                    <a:pt x="18720" y="208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4879710" y="882650"/>
              <a:ext cx="634207" cy="241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216" fill="norm" stroke="1" extrusionOk="0">
                  <a:moveTo>
                    <a:pt x="405" y="12290"/>
                  </a:moveTo>
                  <a:cubicBezTo>
                    <a:pt x="261" y="10800"/>
                    <a:pt x="117" y="9310"/>
                    <a:pt x="45" y="8100"/>
                  </a:cubicBezTo>
                  <a:cubicBezTo>
                    <a:pt x="-27" y="6890"/>
                    <a:pt x="-27" y="5959"/>
                    <a:pt x="153" y="5586"/>
                  </a:cubicBezTo>
                  <a:cubicBezTo>
                    <a:pt x="333" y="5214"/>
                    <a:pt x="693" y="5400"/>
                    <a:pt x="1197" y="7169"/>
                  </a:cubicBezTo>
                  <a:cubicBezTo>
                    <a:pt x="1701" y="8938"/>
                    <a:pt x="2349" y="12290"/>
                    <a:pt x="2853" y="14897"/>
                  </a:cubicBezTo>
                  <a:cubicBezTo>
                    <a:pt x="3357" y="17503"/>
                    <a:pt x="3717" y="19366"/>
                    <a:pt x="4113" y="20390"/>
                  </a:cubicBezTo>
                  <a:cubicBezTo>
                    <a:pt x="4509" y="21414"/>
                    <a:pt x="4941" y="21600"/>
                    <a:pt x="5769" y="20297"/>
                  </a:cubicBezTo>
                  <a:cubicBezTo>
                    <a:pt x="6597" y="18993"/>
                    <a:pt x="7821" y="16200"/>
                    <a:pt x="9585" y="12848"/>
                  </a:cubicBezTo>
                  <a:cubicBezTo>
                    <a:pt x="11349" y="9497"/>
                    <a:pt x="13653" y="5586"/>
                    <a:pt x="15741" y="3352"/>
                  </a:cubicBezTo>
                  <a:cubicBezTo>
                    <a:pt x="17829" y="1117"/>
                    <a:pt x="19701" y="559"/>
                    <a:pt x="2157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4979960" y="1562100"/>
              <a:ext cx="610157" cy="27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20" fill="norm" stroke="1" extrusionOk="0">
                  <a:moveTo>
                    <a:pt x="917" y="11051"/>
                  </a:moveTo>
                  <a:cubicBezTo>
                    <a:pt x="692" y="10214"/>
                    <a:pt x="468" y="9377"/>
                    <a:pt x="281" y="8540"/>
                  </a:cubicBezTo>
                  <a:cubicBezTo>
                    <a:pt x="94" y="7702"/>
                    <a:pt x="-55" y="6865"/>
                    <a:pt x="20" y="6781"/>
                  </a:cubicBezTo>
                  <a:cubicBezTo>
                    <a:pt x="94" y="6698"/>
                    <a:pt x="393" y="7367"/>
                    <a:pt x="842" y="9377"/>
                  </a:cubicBezTo>
                  <a:cubicBezTo>
                    <a:pt x="1290" y="11386"/>
                    <a:pt x="1888" y="14735"/>
                    <a:pt x="2486" y="17247"/>
                  </a:cubicBezTo>
                  <a:cubicBezTo>
                    <a:pt x="3084" y="19758"/>
                    <a:pt x="3682" y="21433"/>
                    <a:pt x="4691" y="21516"/>
                  </a:cubicBezTo>
                  <a:cubicBezTo>
                    <a:pt x="5700" y="21600"/>
                    <a:pt x="7120" y="20093"/>
                    <a:pt x="8839" y="17581"/>
                  </a:cubicBezTo>
                  <a:cubicBezTo>
                    <a:pt x="10558" y="15070"/>
                    <a:pt x="12576" y="11553"/>
                    <a:pt x="14744" y="8456"/>
                  </a:cubicBezTo>
                  <a:cubicBezTo>
                    <a:pt x="16911" y="5358"/>
                    <a:pt x="19228" y="2679"/>
                    <a:pt x="2154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1708149" y="2895600"/>
              <a:ext cx="465668" cy="250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2749" y="10800"/>
                  </a:moveTo>
                  <a:cubicBezTo>
                    <a:pt x="2160" y="10800"/>
                    <a:pt x="1571" y="10800"/>
                    <a:pt x="1031" y="10530"/>
                  </a:cubicBezTo>
                  <a:cubicBezTo>
                    <a:pt x="491" y="10260"/>
                    <a:pt x="0" y="9720"/>
                    <a:pt x="0" y="9360"/>
                  </a:cubicBezTo>
                  <a:cubicBezTo>
                    <a:pt x="0" y="9000"/>
                    <a:pt x="491" y="8820"/>
                    <a:pt x="1375" y="9900"/>
                  </a:cubicBezTo>
                  <a:cubicBezTo>
                    <a:pt x="2258" y="10980"/>
                    <a:pt x="3535" y="13320"/>
                    <a:pt x="4516" y="15480"/>
                  </a:cubicBezTo>
                  <a:cubicBezTo>
                    <a:pt x="5498" y="17640"/>
                    <a:pt x="6185" y="19620"/>
                    <a:pt x="6775" y="20610"/>
                  </a:cubicBezTo>
                  <a:cubicBezTo>
                    <a:pt x="7364" y="21600"/>
                    <a:pt x="7855" y="21600"/>
                    <a:pt x="8885" y="20070"/>
                  </a:cubicBezTo>
                  <a:cubicBezTo>
                    <a:pt x="9916" y="18540"/>
                    <a:pt x="11487" y="15480"/>
                    <a:pt x="13696" y="11880"/>
                  </a:cubicBezTo>
                  <a:cubicBezTo>
                    <a:pt x="15905" y="8280"/>
                    <a:pt x="18753" y="41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2453216" y="2755900"/>
              <a:ext cx="546101" cy="27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4872"/>
                  </a:moveTo>
                  <a:cubicBezTo>
                    <a:pt x="419" y="7308"/>
                    <a:pt x="837" y="9744"/>
                    <a:pt x="1549" y="12424"/>
                  </a:cubicBezTo>
                  <a:cubicBezTo>
                    <a:pt x="2260" y="15104"/>
                    <a:pt x="3265" y="18027"/>
                    <a:pt x="3977" y="19651"/>
                  </a:cubicBezTo>
                  <a:cubicBezTo>
                    <a:pt x="4688" y="21275"/>
                    <a:pt x="5107" y="21600"/>
                    <a:pt x="5777" y="21275"/>
                  </a:cubicBezTo>
                  <a:cubicBezTo>
                    <a:pt x="6447" y="20950"/>
                    <a:pt x="7367" y="19976"/>
                    <a:pt x="9042" y="17540"/>
                  </a:cubicBezTo>
                  <a:cubicBezTo>
                    <a:pt x="10716" y="15104"/>
                    <a:pt x="13144" y="11206"/>
                    <a:pt x="15363" y="8039"/>
                  </a:cubicBezTo>
                  <a:cubicBezTo>
                    <a:pt x="17581" y="4872"/>
                    <a:pt x="19591" y="24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3647016" y="2787650"/>
              <a:ext cx="463551" cy="225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9" fill="norm" stroke="1" extrusionOk="0">
                  <a:moveTo>
                    <a:pt x="0" y="6539"/>
                  </a:moveTo>
                  <a:cubicBezTo>
                    <a:pt x="1085" y="9314"/>
                    <a:pt x="2170" y="12088"/>
                    <a:pt x="3205" y="14763"/>
                  </a:cubicBezTo>
                  <a:cubicBezTo>
                    <a:pt x="4241" y="17439"/>
                    <a:pt x="5227" y="20015"/>
                    <a:pt x="6312" y="20807"/>
                  </a:cubicBezTo>
                  <a:cubicBezTo>
                    <a:pt x="7397" y="21600"/>
                    <a:pt x="8581" y="20609"/>
                    <a:pt x="10356" y="17637"/>
                  </a:cubicBezTo>
                  <a:cubicBezTo>
                    <a:pt x="12132" y="14664"/>
                    <a:pt x="14499" y="9710"/>
                    <a:pt x="16471" y="6440"/>
                  </a:cubicBezTo>
                  <a:cubicBezTo>
                    <a:pt x="18444" y="3171"/>
                    <a:pt x="20022" y="15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4759274" y="2717800"/>
              <a:ext cx="513343" cy="18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89" fill="norm" stroke="1" extrusionOk="0">
                  <a:moveTo>
                    <a:pt x="758" y="5214"/>
                  </a:moveTo>
                  <a:cubicBezTo>
                    <a:pt x="491" y="3972"/>
                    <a:pt x="225" y="2731"/>
                    <a:pt x="91" y="2855"/>
                  </a:cubicBezTo>
                  <a:cubicBezTo>
                    <a:pt x="-42" y="2979"/>
                    <a:pt x="-42" y="4469"/>
                    <a:pt x="180" y="7448"/>
                  </a:cubicBezTo>
                  <a:cubicBezTo>
                    <a:pt x="402" y="10428"/>
                    <a:pt x="847" y="14897"/>
                    <a:pt x="1247" y="17628"/>
                  </a:cubicBezTo>
                  <a:cubicBezTo>
                    <a:pt x="1647" y="20359"/>
                    <a:pt x="2002" y="21352"/>
                    <a:pt x="2625" y="21476"/>
                  </a:cubicBezTo>
                  <a:cubicBezTo>
                    <a:pt x="3247" y="21600"/>
                    <a:pt x="4136" y="20855"/>
                    <a:pt x="5869" y="18248"/>
                  </a:cubicBezTo>
                  <a:cubicBezTo>
                    <a:pt x="7602" y="15641"/>
                    <a:pt x="10180" y="11172"/>
                    <a:pt x="12936" y="7821"/>
                  </a:cubicBezTo>
                  <a:cubicBezTo>
                    <a:pt x="15691" y="4469"/>
                    <a:pt x="18625" y="2234"/>
                    <a:pt x="2155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1536840" y="1076238"/>
              <a:ext cx="375630" cy="47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172" fill="norm" stroke="1" extrusionOk="0">
                  <a:moveTo>
                    <a:pt x="10192" y="2430"/>
                  </a:moveTo>
                  <a:cubicBezTo>
                    <a:pt x="10072" y="1954"/>
                    <a:pt x="9952" y="1478"/>
                    <a:pt x="9352" y="1003"/>
                  </a:cubicBezTo>
                  <a:cubicBezTo>
                    <a:pt x="8752" y="527"/>
                    <a:pt x="7672" y="51"/>
                    <a:pt x="6532" y="4"/>
                  </a:cubicBezTo>
                  <a:cubicBezTo>
                    <a:pt x="5392" y="-44"/>
                    <a:pt x="4192" y="337"/>
                    <a:pt x="2992" y="1716"/>
                  </a:cubicBezTo>
                  <a:cubicBezTo>
                    <a:pt x="1792" y="3096"/>
                    <a:pt x="592" y="5475"/>
                    <a:pt x="172" y="7806"/>
                  </a:cubicBezTo>
                  <a:cubicBezTo>
                    <a:pt x="-248" y="10137"/>
                    <a:pt x="112" y="12421"/>
                    <a:pt x="1132" y="14515"/>
                  </a:cubicBezTo>
                  <a:cubicBezTo>
                    <a:pt x="2152" y="16608"/>
                    <a:pt x="3832" y="18511"/>
                    <a:pt x="5812" y="19748"/>
                  </a:cubicBezTo>
                  <a:cubicBezTo>
                    <a:pt x="7792" y="20985"/>
                    <a:pt x="10072" y="21556"/>
                    <a:pt x="12412" y="20890"/>
                  </a:cubicBezTo>
                  <a:cubicBezTo>
                    <a:pt x="14752" y="20224"/>
                    <a:pt x="17152" y="18321"/>
                    <a:pt x="18772" y="16227"/>
                  </a:cubicBezTo>
                  <a:cubicBezTo>
                    <a:pt x="20392" y="14134"/>
                    <a:pt x="21232" y="11850"/>
                    <a:pt x="21292" y="9567"/>
                  </a:cubicBezTo>
                  <a:cubicBezTo>
                    <a:pt x="21352" y="7283"/>
                    <a:pt x="20632" y="4999"/>
                    <a:pt x="19492" y="3382"/>
                  </a:cubicBezTo>
                  <a:cubicBezTo>
                    <a:pt x="18352" y="1764"/>
                    <a:pt x="16792" y="812"/>
                    <a:pt x="14752" y="765"/>
                  </a:cubicBezTo>
                  <a:cubicBezTo>
                    <a:pt x="12712" y="717"/>
                    <a:pt x="10192" y="1574"/>
                    <a:pt x="8992" y="2525"/>
                  </a:cubicBezTo>
                  <a:cubicBezTo>
                    <a:pt x="7792" y="3477"/>
                    <a:pt x="7912" y="4523"/>
                    <a:pt x="8032" y="55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1621366" y="1229222"/>
              <a:ext cx="298451" cy="198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10519"/>
                  </a:moveTo>
                  <a:cubicBezTo>
                    <a:pt x="1226" y="13702"/>
                    <a:pt x="2451" y="16886"/>
                    <a:pt x="3370" y="18818"/>
                  </a:cubicBezTo>
                  <a:cubicBezTo>
                    <a:pt x="4289" y="20751"/>
                    <a:pt x="4902" y="21433"/>
                    <a:pt x="5515" y="21319"/>
                  </a:cubicBezTo>
                  <a:cubicBezTo>
                    <a:pt x="6128" y="21206"/>
                    <a:pt x="6740" y="20296"/>
                    <a:pt x="8732" y="16999"/>
                  </a:cubicBezTo>
                  <a:cubicBezTo>
                    <a:pt x="10723" y="13702"/>
                    <a:pt x="14094" y="8018"/>
                    <a:pt x="16085" y="4721"/>
                  </a:cubicBezTo>
                  <a:cubicBezTo>
                    <a:pt x="18077" y="1425"/>
                    <a:pt x="18689" y="515"/>
                    <a:pt x="19379" y="174"/>
                  </a:cubicBezTo>
                  <a:cubicBezTo>
                    <a:pt x="20068" y="-167"/>
                    <a:pt x="20834" y="60"/>
                    <a:pt x="21600" y="2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2531678" y="1862641"/>
              <a:ext cx="277656" cy="434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400" fill="norm" stroke="1" extrusionOk="0">
                  <a:moveTo>
                    <a:pt x="14709" y="2088"/>
                  </a:moveTo>
                  <a:cubicBezTo>
                    <a:pt x="13429" y="1358"/>
                    <a:pt x="12149" y="627"/>
                    <a:pt x="11109" y="262"/>
                  </a:cubicBezTo>
                  <a:cubicBezTo>
                    <a:pt x="10069" y="-103"/>
                    <a:pt x="9269" y="-103"/>
                    <a:pt x="8149" y="367"/>
                  </a:cubicBezTo>
                  <a:cubicBezTo>
                    <a:pt x="7029" y="836"/>
                    <a:pt x="5589" y="1775"/>
                    <a:pt x="4069" y="3497"/>
                  </a:cubicBezTo>
                  <a:cubicBezTo>
                    <a:pt x="2549" y="5219"/>
                    <a:pt x="949" y="7723"/>
                    <a:pt x="309" y="10540"/>
                  </a:cubicBezTo>
                  <a:cubicBezTo>
                    <a:pt x="-331" y="13358"/>
                    <a:pt x="-11" y="16488"/>
                    <a:pt x="1589" y="18523"/>
                  </a:cubicBezTo>
                  <a:cubicBezTo>
                    <a:pt x="3189" y="20558"/>
                    <a:pt x="6069" y="21497"/>
                    <a:pt x="8949" y="21393"/>
                  </a:cubicBezTo>
                  <a:cubicBezTo>
                    <a:pt x="11829" y="21288"/>
                    <a:pt x="14709" y="20140"/>
                    <a:pt x="16869" y="18054"/>
                  </a:cubicBezTo>
                  <a:cubicBezTo>
                    <a:pt x="19029" y="15967"/>
                    <a:pt x="20469" y="12940"/>
                    <a:pt x="20869" y="10019"/>
                  </a:cubicBezTo>
                  <a:cubicBezTo>
                    <a:pt x="21269" y="7097"/>
                    <a:pt x="20629" y="4280"/>
                    <a:pt x="19429" y="2662"/>
                  </a:cubicBezTo>
                  <a:cubicBezTo>
                    <a:pt x="18229" y="1045"/>
                    <a:pt x="16469" y="627"/>
                    <a:pt x="14389" y="1410"/>
                  </a:cubicBezTo>
                  <a:cubicBezTo>
                    <a:pt x="12309" y="2193"/>
                    <a:pt x="9909" y="4175"/>
                    <a:pt x="7509" y="61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2573866" y="1981200"/>
              <a:ext cx="279401" cy="211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7699"/>
                  </a:moveTo>
                  <a:cubicBezTo>
                    <a:pt x="1309" y="11335"/>
                    <a:pt x="2618" y="14970"/>
                    <a:pt x="3600" y="17323"/>
                  </a:cubicBezTo>
                  <a:cubicBezTo>
                    <a:pt x="4582" y="19675"/>
                    <a:pt x="5236" y="20745"/>
                    <a:pt x="5973" y="21172"/>
                  </a:cubicBezTo>
                  <a:cubicBezTo>
                    <a:pt x="6709" y="21600"/>
                    <a:pt x="7527" y="21386"/>
                    <a:pt x="8836" y="19461"/>
                  </a:cubicBezTo>
                  <a:cubicBezTo>
                    <a:pt x="10145" y="17537"/>
                    <a:pt x="11945" y="13901"/>
                    <a:pt x="14155" y="10372"/>
                  </a:cubicBezTo>
                  <a:cubicBezTo>
                    <a:pt x="16364" y="6844"/>
                    <a:pt x="18982" y="34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1988448" y="3657600"/>
              <a:ext cx="75302" cy="1028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561" fill="norm" stroke="1" extrusionOk="0">
                  <a:moveTo>
                    <a:pt x="3945" y="0"/>
                  </a:moveTo>
                  <a:cubicBezTo>
                    <a:pt x="2145" y="1020"/>
                    <a:pt x="345" y="2040"/>
                    <a:pt x="45" y="3282"/>
                  </a:cubicBezTo>
                  <a:cubicBezTo>
                    <a:pt x="-255" y="4524"/>
                    <a:pt x="945" y="5988"/>
                    <a:pt x="3345" y="7518"/>
                  </a:cubicBezTo>
                  <a:cubicBezTo>
                    <a:pt x="5745" y="9048"/>
                    <a:pt x="9345" y="10645"/>
                    <a:pt x="12345" y="12330"/>
                  </a:cubicBezTo>
                  <a:cubicBezTo>
                    <a:pt x="15345" y="14016"/>
                    <a:pt x="17745" y="15790"/>
                    <a:pt x="19245" y="17276"/>
                  </a:cubicBezTo>
                  <a:cubicBezTo>
                    <a:pt x="20745" y="18761"/>
                    <a:pt x="21345" y="19959"/>
                    <a:pt x="21345" y="20669"/>
                  </a:cubicBezTo>
                  <a:cubicBezTo>
                    <a:pt x="21345" y="21378"/>
                    <a:pt x="20745" y="21600"/>
                    <a:pt x="19245" y="21556"/>
                  </a:cubicBezTo>
                  <a:cubicBezTo>
                    <a:pt x="17745" y="21511"/>
                    <a:pt x="15345" y="21201"/>
                    <a:pt x="12945" y="208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1864368" y="3702051"/>
              <a:ext cx="284049" cy="203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159" fill="norm" stroke="1" extrusionOk="0">
                  <a:moveTo>
                    <a:pt x="10911" y="9257"/>
                  </a:moveTo>
                  <a:cubicBezTo>
                    <a:pt x="10111" y="8816"/>
                    <a:pt x="9311" y="8375"/>
                    <a:pt x="8591" y="8486"/>
                  </a:cubicBezTo>
                  <a:cubicBezTo>
                    <a:pt x="7871" y="8596"/>
                    <a:pt x="7231" y="9257"/>
                    <a:pt x="6111" y="10910"/>
                  </a:cubicBezTo>
                  <a:cubicBezTo>
                    <a:pt x="4991" y="12563"/>
                    <a:pt x="3391" y="15208"/>
                    <a:pt x="2271" y="16861"/>
                  </a:cubicBezTo>
                  <a:cubicBezTo>
                    <a:pt x="1151" y="18514"/>
                    <a:pt x="511" y="19175"/>
                    <a:pt x="191" y="18955"/>
                  </a:cubicBezTo>
                  <a:cubicBezTo>
                    <a:pt x="-129" y="18735"/>
                    <a:pt x="-129" y="17632"/>
                    <a:pt x="831" y="14767"/>
                  </a:cubicBezTo>
                  <a:cubicBezTo>
                    <a:pt x="1791" y="11902"/>
                    <a:pt x="3711" y="7273"/>
                    <a:pt x="5551" y="4188"/>
                  </a:cubicBezTo>
                  <a:cubicBezTo>
                    <a:pt x="7391" y="1102"/>
                    <a:pt x="9151" y="-441"/>
                    <a:pt x="10991" y="110"/>
                  </a:cubicBezTo>
                  <a:cubicBezTo>
                    <a:pt x="12831" y="661"/>
                    <a:pt x="14751" y="3306"/>
                    <a:pt x="16511" y="7163"/>
                  </a:cubicBezTo>
                  <a:cubicBezTo>
                    <a:pt x="18271" y="11020"/>
                    <a:pt x="19871" y="16090"/>
                    <a:pt x="21471" y="211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589616" y="2279650"/>
              <a:ext cx="31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672166" y="2374900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1729316" y="2413000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1788168" y="2050493"/>
              <a:ext cx="280964" cy="241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62" fill="norm" stroke="1" extrusionOk="0">
                  <a:moveTo>
                    <a:pt x="837" y="21462"/>
                  </a:moveTo>
                  <a:cubicBezTo>
                    <a:pt x="354" y="20711"/>
                    <a:pt x="-130" y="19959"/>
                    <a:pt x="31" y="19114"/>
                  </a:cubicBezTo>
                  <a:cubicBezTo>
                    <a:pt x="192" y="18269"/>
                    <a:pt x="998" y="17330"/>
                    <a:pt x="3980" y="14512"/>
                  </a:cubicBezTo>
                  <a:cubicBezTo>
                    <a:pt x="6963" y="11695"/>
                    <a:pt x="12121" y="6999"/>
                    <a:pt x="15103" y="4370"/>
                  </a:cubicBezTo>
                  <a:cubicBezTo>
                    <a:pt x="18085" y="1740"/>
                    <a:pt x="18891" y="1177"/>
                    <a:pt x="19697" y="707"/>
                  </a:cubicBezTo>
                  <a:cubicBezTo>
                    <a:pt x="20503" y="238"/>
                    <a:pt x="21309" y="-138"/>
                    <a:pt x="21389" y="50"/>
                  </a:cubicBezTo>
                  <a:cubicBezTo>
                    <a:pt x="21470" y="238"/>
                    <a:pt x="20825" y="989"/>
                    <a:pt x="20180" y="17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2834216" y="3562350"/>
              <a:ext cx="69851" cy="549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0" y="0"/>
                  </a:moveTo>
                  <a:cubicBezTo>
                    <a:pt x="1309" y="2658"/>
                    <a:pt x="2618" y="5317"/>
                    <a:pt x="4909" y="7975"/>
                  </a:cubicBezTo>
                  <a:cubicBezTo>
                    <a:pt x="7200" y="10634"/>
                    <a:pt x="10473" y="13292"/>
                    <a:pt x="12764" y="15328"/>
                  </a:cubicBezTo>
                  <a:cubicBezTo>
                    <a:pt x="15055" y="17363"/>
                    <a:pt x="16364" y="18775"/>
                    <a:pt x="17345" y="19814"/>
                  </a:cubicBezTo>
                  <a:cubicBezTo>
                    <a:pt x="18327" y="20852"/>
                    <a:pt x="18982" y="21517"/>
                    <a:pt x="19636" y="21558"/>
                  </a:cubicBezTo>
                  <a:cubicBezTo>
                    <a:pt x="20291" y="21600"/>
                    <a:pt x="20945" y="21018"/>
                    <a:pt x="21600" y="204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2741083" y="3542655"/>
              <a:ext cx="220134" cy="17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6023" y="9335"/>
                  </a:moveTo>
                  <a:cubicBezTo>
                    <a:pt x="6023" y="8050"/>
                    <a:pt x="6023" y="6764"/>
                    <a:pt x="5504" y="6635"/>
                  </a:cubicBezTo>
                  <a:cubicBezTo>
                    <a:pt x="4985" y="6507"/>
                    <a:pt x="3946" y="7535"/>
                    <a:pt x="3012" y="9721"/>
                  </a:cubicBezTo>
                  <a:cubicBezTo>
                    <a:pt x="2077" y="11907"/>
                    <a:pt x="1246" y="15250"/>
                    <a:pt x="727" y="17564"/>
                  </a:cubicBezTo>
                  <a:cubicBezTo>
                    <a:pt x="208" y="19878"/>
                    <a:pt x="0" y="21164"/>
                    <a:pt x="0" y="21164"/>
                  </a:cubicBezTo>
                  <a:cubicBezTo>
                    <a:pt x="0" y="21164"/>
                    <a:pt x="208" y="19878"/>
                    <a:pt x="1869" y="16535"/>
                  </a:cubicBezTo>
                  <a:cubicBezTo>
                    <a:pt x="3531" y="13193"/>
                    <a:pt x="6646" y="7793"/>
                    <a:pt x="8619" y="4707"/>
                  </a:cubicBezTo>
                  <a:cubicBezTo>
                    <a:pt x="10592" y="1621"/>
                    <a:pt x="11423" y="850"/>
                    <a:pt x="12358" y="335"/>
                  </a:cubicBezTo>
                  <a:cubicBezTo>
                    <a:pt x="13292" y="-179"/>
                    <a:pt x="14331" y="-436"/>
                    <a:pt x="15888" y="2135"/>
                  </a:cubicBezTo>
                  <a:cubicBezTo>
                    <a:pt x="17446" y="4707"/>
                    <a:pt x="19523" y="10107"/>
                    <a:pt x="21600" y="155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2370666" y="1276350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2491316" y="1295400"/>
              <a:ext cx="31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2599266" y="127635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2643716" y="1206500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2703365" y="895350"/>
              <a:ext cx="245152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3105" y="21600"/>
                  </a:moveTo>
                  <a:cubicBezTo>
                    <a:pt x="1997" y="20965"/>
                    <a:pt x="890" y="20329"/>
                    <a:pt x="336" y="19482"/>
                  </a:cubicBezTo>
                  <a:cubicBezTo>
                    <a:pt x="-218" y="18635"/>
                    <a:pt x="-218" y="17576"/>
                    <a:pt x="1351" y="15459"/>
                  </a:cubicBezTo>
                  <a:cubicBezTo>
                    <a:pt x="2920" y="13341"/>
                    <a:pt x="6059" y="10165"/>
                    <a:pt x="9659" y="7412"/>
                  </a:cubicBezTo>
                  <a:cubicBezTo>
                    <a:pt x="13259" y="4659"/>
                    <a:pt x="17320" y="2329"/>
                    <a:pt x="2138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6225116" y="1041400"/>
              <a:ext cx="908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13" y="19440"/>
                    <a:pt x="3827" y="17280"/>
                    <a:pt x="5740" y="14760"/>
                  </a:cubicBezTo>
                  <a:cubicBezTo>
                    <a:pt x="7653" y="12240"/>
                    <a:pt x="9566" y="9360"/>
                    <a:pt x="11429" y="7200"/>
                  </a:cubicBezTo>
                  <a:cubicBezTo>
                    <a:pt x="13292" y="5040"/>
                    <a:pt x="15105" y="3600"/>
                    <a:pt x="16792" y="2520"/>
                  </a:cubicBezTo>
                  <a:cubicBezTo>
                    <a:pt x="18478" y="1440"/>
                    <a:pt x="20039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6156402" y="984250"/>
              <a:ext cx="322715" cy="19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11" fill="norm" stroke="1" extrusionOk="0">
                  <a:moveTo>
                    <a:pt x="20123" y="0"/>
                  </a:moveTo>
                  <a:cubicBezTo>
                    <a:pt x="18440" y="939"/>
                    <a:pt x="16756" y="1878"/>
                    <a:pt x="13811" y="4461"/>
                  </a:cubicBezTo>
                  <a:cubicBezTo>
                    <a:pt x="10866" y="7043"/>
                    <a:pt x="6658" y="11270"/>
                    <a:pt x="4203" y="13735"/>
                  </a:cubicBezTo>
                  <a:cubicBezTo>
                    <a:pt x="1749" y="16200"/>
                    <a:pt x="1047" y="16904"/>
                    <a:pt x="556" y="17843"/>
                  </a:cubicBezTo>
                  <a:cubicBezTo>
                    <a:pt x="66" y="18783"/>
                    <a:pt x="-215" y="19957"/>
                    <a:pt x="206" y="20661"/>
                  </a:cubicBezTo>
                  <a:cubicBezTo>
                    <a:pt x="627" y="21365"/>
                    <a:pt x="1749" y="21600"/>
                    <a:pt x="4904" y="21483"/>
                  </a:cubicBezTo>
                  <a:cubicBezTo>
                    <a:pt x="8060" y="21365"/>
                    <a:pt x="13250" y="20896"/>
                    <a:pt x="16336" y="20661"/>
                  </a:cubicBezTo>
                  <a:cubicBezTo>
                    <a:pt x="19421" y="20426"/>
                    <a:pt x="20403" y="20426"/>
                    <a:pt x="21385" y="204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3456516" y="1085850"/>
              <a:ext cx="44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3551766" y="1174750"/>
              <a:ext cx="31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3596216" y="121920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3723216" y="1136650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3793066" y="1073150"/>
              <a:ext cx="38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3983566" y="939800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3450166" y="2057400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3532716" y="2178050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3608916" y="2184400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3700498" y="2146300"/>
              <a:ext cx="41769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015" fill="norm" stroke="1" extrusionOk="0">
                  <a:moveTo>
                    <a:pt x="11040" y="12960"/>
                  </a:moveTo>
                  <a:cubicBezTo>
                    <a:pt x="4868" y="17280"/>
                    <a:pt x="-1303" y="21600"/>
                    <a:pt x="240" y="19440"/>
                  </a:cubicBezTo>
                  <a:cubicBezTo>
                    <a:pt x="1783" y="17280"/>
                    <a:pt x="11040" y="8640"/>
                    <a:pt x="2029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3837516" y="2000250"/>
              <a:ext cx="952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4167716" y="1790700"/>
              <a:ext cx="1206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4931562" y="4055204"/>
              <a:ext cx="156905" cy="479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350" fill="norm" stroke="1" extrusionOk="0">
                  <a:moveTo>
                    <a:pt x="13394" y="675"/>
                  </a:moveTo>
                  <a:cubicBezTo>
                    <a:pt x="12542" y="297"/>
                    <a:pt x="11689" y="-80"/>
                    <a:pt x="10694" y="14"/>
                  </a:cubicBezTo>
                  <a:cubicBezTo>
                    <a:pt x="9700" y="109"/>
                    <a:pt x="8563" y="675"/>
                    <a:pt x="6857" y="2184"/>
                  </a:cubicBezTo>
                  <a:cubicBezTo>
                    <a:pt x="5152" y="3693"/>
                    <a:pt x="2879" y="6145"/>
                    <a:pt x="1457" y="8881"/>
                  </a:cubicBezTo>
                  <a:cubicBezTo>
                    <a:pt x="36" y="11616"/>
                    <a:pt x="-532" y="14634"/>
                    <a:pt x="605" y="16804"/>
                  </a:cubicBezTo>
                  <a:cubicBezTo>
                    <a:pt x="1742" y="18973"/>
                    <a:pt x="4584" y="20294"/>
                    <a:pt x="7710" y="20907"/>
                  </a:cubicBezTo>
                  <a:cubicBezTo>
                    <a:pt x="10836" y="21520"/>
                    <a:pt x="14247" y="21426"/>
                    <a:pt x="16521" y="21048"/>
                  </a:cubicBezTo>
                  <a:cubicBezTo>
                    <a:pt x="18794" y="20671"/>
                    <a:pt x="19931" y="20011"/>
                    <a:pt x="21068" y="193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5190066" y="4165600"/>
              <a:ext cx="25401" cy="259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0"/>
                  </a:moveTo>
                  <a:cubicBezTo>
                    <a:pt x="1800" y="4877"/>
                    <a:pt x="3600" y="9755"/>
                    <a:pt x="4500" y="12716"/>
                  </a:cubicBezTo>
                  <a:cubicBezTo>
                    <a:pt x="5400" y="15677"/>
                    <a:pt x="5400" y="16723"/>
                    <a:pt x="5400" y="18029"/>
                  </a:cubicBezTo>
                  <a:cubicBezTo>
                    <a:pt x="5400" y="19335"/>
                    <a:pt x="5400" y="20903"/>
                    <a:pt x="8100" y="21252"/>
                  </a:cubicBezTo>
                  <a:cubicBezTo>
                    <a:pt x="10800" y="21600"/>
                    <a:pt x="16200" y="20729"/>
                    <a:pt x="21600" y="198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5304895" y="4133850"/>
              <a:ext cx="12172" cy="268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381" fill="norm" stroke="1" extrusionOk="0">
                  <a:moveTo>
                    <a:pt x="20700" y="0"/>
                  </a:moveTo>
                  <a:cubicBezTo>
                    <a:pt x="13500" y="4725"/>
                    <a:pt x="6300" y="9450"/>
                    <a:pt x="2700" y="12403"/>
                  </a:cubicBezTo>
                  <a:cubicBezTo>
                    <a:pt x="-900" y="15356"/>
                    <a:pt x="-900" y="16538"/>
                    <a:pt x="2700" y="17972"/>
                  </a:cubicBezTo>
                  <a:cubicBezTo>
                    <a:pt x="6300" y="19406"/>
                    <a:pt x="13500" y="21094"/>
                    <a:pt x="17100" y="21347"/>
                  </a:cubicBezTo>
                  <a:cubicBezTo>
                    <a:pt x="20700" y="21600"/>
                    <a:pt x="20700" y="20419"/>
                    <a:pt x="20700" y="192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5107516" y="4260850"/>
              <a:ext cx="222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5300"/>
                    <a:pt x="10286" y="9000"/>
                    <a:pt x="13886" y="5400"/>
                  </a:cubicBezTo>
                  <a:cubicBezTo>
                    <a:pt x="17486" y="1800"/>
                    <a:pt x="1954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5171016" y="4335244"/>
              <a:ext cx="209551" cy="5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6" fill="norm" stroke="1" extrusionOk="0">
                  <a:moveTo>
                    <a:pt x="0" y="20746"/>
                  </a:moveTo>
                  <a:cubicBezTo>
                    <a:pt x="4145" y="13298"/>
                    <a:pt x="8291" y="5849"/>
                    <a:pt x="11891" y="2498"/>
                  </a:cubicBezTo>
                  <a:cubicBezTo>
                    <a:pt x="15491" y="-854"/>
                    <a:pt x="18545" y="-109"/>
                    <a:pt x="21600" y="6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5431366" y="4191000"/>
              <a:ext cx="165101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67"/>
                  </a:moveTo>
                  <a:cubicBezTo>
                    <a:pt x="1385" y="3527"/>
                    <a:pt x="2769" y="3086"/>
                    <a:pt x="4708" y="3527"/>
                  </a:cubicBezTo>
                  <a:cubicBezTo>
                    <a:pt x="6646" y="3967"/>
                    <a:pt x="9138" y="5290"/>
                    <a:pt x="10662" y="8155"/>
                  </a:cubicBezTo>
                  <a:cubicBezTo>
                    <a:pt x="12185" y="11020"/>
                    <a:pt x="12738" y="15429"/>
                    <a:pt x="12600" y="18073"/>
                  </a:cubicBezTo>
                  <a:cubicBezTo>
                    <a:pt x="12462" y="20718"/>
                    <a:pt x="11631" y="21600"/>
                    <a:pt x="10800" y="21600"/>
                  </a:cubicBezTo>
                  <a:cubicBezTo>
                    <a:pt x="9969" y="21600"/>
                    <a:pt x="9138" y="20718"/>
                    <a:pt x="9277" y="17522"/>
                  </a:cubicBezTo>
                  <a:cubicBezTo>
                    <a:pt x="9415" y="14327"/>
                    <a:pt x="10523" y="8816"/>
                    <a:pt x="12738" y="5510"/>
                  </a:cubicBezTo>
                  <a:cubicBezTo>
                    <a:pt x="14954" y="2204"/>
                    <a:pt x="18277" y="110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5607945" y="4230801"/>
              <a:ext cx="105676" cy="170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0958" fill="norm" stroke="1" extrusionOk="0">
                  <a:moveTo>
                    <a:pt x="16762" y="1352"/>
                  </a:moveTo>
                  <a:cubicBezTo>
                    <a:pt x="12950" y="572"/>
                    <a:pt x="9139" y="-209"/>
                    <a:pt x="6597" y="51"/>
                  </a:cubicBezTo>
                  <a:cubicBezTo>
                    <a:pt x="4056" y="311"/>
                    <a:pt x="2786" y="1613"/>
                    <a:pt x="1727" y="4605"/>
                  </a:cubicBezTo>
                  <a:cubicBezTo>
                    <a:pt x="668" y="7598"/>
                    <a:pt x="-179" y="12283"/>
                    <a:pt x="33" y="15275"/>
                  </a:cubicBezTo>
                  <a:cubicBezTo>
                    <a:pt x="245" y="18268"/>
                    <a:pt x="1515" y="19569"/>
                    <a:pt x="3209" y="20350"/>
                  </a:cubicBezTo>
                  <a:cubicBezTo>
                    <a:pt x="4903" y="21131"/>
                    <a:pt x="7021" y="21391"/>
                    <a:pt x="9986" y="19699"/>
                  </a:cubicBezTo>
                  <a:cubicBezTo>
                    <a:pt x="12950" y="18008"/>
                    <a:pt x="16762" y="14364"/>
                    <a:pt x="18880" y="11502"/>
                  </a:cubicBezTo>
                  <a:cubicBezTo>
                    <a:pt x="20997" y="8639"/>
                    <a:pt x="21421" y="6557"/>
                    <a:pt x="20997" y="4996"/>
                  </a:cubicBezTo>
                  <a:cubicBezTo>
                    <a:pt x="20574" y="3434"/>
                    <a:pt x="19303" y="2393"/>
                    <a:pt x="17609" y="2003"/>
                  </a:cubicBezTo>
                  <a:cubicBezTo>
                    <a:pt x="15915" y="1613"/>
                    <a:pt x="13797" y="1873"/>
                    <a:pt x="13162" y="2393"/>
                  </a:cubicBezTo>
                  <a:cubicBezTo>
                    <a:pt x="12527" y="2914"/>
                    <a:pt x="13374" y="3695"/>
                    <a:pt x="14221" y="44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5768279" y="4234832"/>
              <a:ext cx="183147" cy="126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0487" fill="norm" stroke="1" extrusionOk="0">
                  <a:moveTo>
                    <a:pt x="694" y="2157"/>
                  </a:moveTo>
                  <a:cubicBezTo>
                    <a:pt x="203" y="5585"/>
                    <a:pt x="-288" y="9014"/>
                    <a:pt x="203" y="12100"/>
                  </a:cubicBezTo>
                  <a:cubicBezTo>
                    <a:pt x="694" y="15185"/>
                    <a:pt x="2167" y="17928"/>
                    <a:pt x="3639" y="19128"/>
                  </a:cubicBezTo>
                  <a:cubicBezTo>
                    <a:pt x="5112" y="20328"/>
                    <a:pt x="6585" y="19985"/>
                    <a:pt x="7444" y="18957"/>
                  </a:cubicBezTo>
                  <a:cubicBezTo>
                    <a:pt x="8303" y="17928"/>
                    <a:pt x="8548" y="16214"/>
                    <a:pt x="8917" y="16214"/>
                  </a:cubicBezTo>
                  <a:cubicBezTo>
                    <a:pt x="9285" y="16214"/>
                    <a:pt x="9776" y="17928"/>
                    <a:pt x="10635" y="19128"/>
                  </a:cubicBezTo>
                  <a:cubicBezTo>
                    <a:pt x="11494" y="20328"/>
                    <a:pt x="12721" y="21014"/>
                    <a:pt x="14317" y="19985"/>
                  </a:cubicBezTo>
                  <a:cubicBezTo>
                    <a:pt x="15912" y="18957"/>
                    <a:pt x="17876" y="16214"/>
                    <a:pt x="19103" y="13814"/>
                  </a:cubicBezTo>
                  <a:cubicBezTo>
                    <a:pt x="20330" y="11414"/>
                    <a:pt x="20821" y="9357"/>
                    <a:pt x="21067" y="6785"/>
                  </a:cubicBezTo>
                  <a:cubicBezTo>
                    <a:pt x="21312" y="4214"/>
                    <a:pt x="21312" y="1128"/>
                    <a:pt x="20944" y="271"/>
                  </a:cubicBezTo>
                  <a:cubicBezTo>
                    <a:pt x="20576" y="-586"/>
                    <a:pt x="19839" y="785"/>
                    <a:pt x="19594" y="1643"/>
                  </a:cubicBezTo>
                  <a:cubicBezTo>
                    <a:pt x="19348" y="2500"/>
                    <a:pt x="19594" y="2843"/>
                    <a:pt x="19839" y="31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5920316" y="4198292"/>
              <a:ext cx="153381" cy="204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316" fill="norm" stroke="1" extrusionOk="0">
                  <a:moveTo>
                    <a:pt x="14011" y="4531"/>
                  </a:moveTo>
                  <a:cubicBezTo>
                    <a:pt x="14011" y="3429"/>
                    <a:pt x="14011" y="2326"/>
                    <a:pt x="13135" y="1445"/>
                  </a:cubicBezTo>
                  <a:cubicBezTo>
                    <a:pt x="12259" y="563"/>
                    <a:pt x="10508" y="-98"/>
                    <a:pt x="9195" y="12"/>
                  </a:cubicBezTo>
                  <a:cubicBezTo>
                    <a:pt x="7881" y="122"/>
                    <a:pt x="7005" y="1004"/>
                    <a:pt x="6568" y="1996"/>
                  </a:cubicBezTo>
                  <a:cubicBezTo>
                    <a:pt x="6130" y="2988"/>
                    <a:pt x="6130" y="4090"/>
                    <a:pt x="8027" y="5853"/>
                  </a:cubicBezTo>
                  <a:cubicBezTo>
                    <a:pt x="9924" y="7616"/>
                    <a:pt x="13719" y="10041"/>
                    <a:pt x="16200" y="11694"/>
                  </a:cubicBezTo>
                  <a:cubicBezTo>
                    <a:pt x="18681" y="13347"/>
                    <a:pt x="19849" y="14229"/>
                    <a:pt x="20578" y="15220"/>
                  </a:cubicBezTo>
                  <a:cubicBezTo>
                    <a:pt x="21308" y="16212"/>
                    <a:pt x="21600" y="17314"/>
                    <a:pt x="19849" y="18416"/>
                  </a:cubicBezTo>
                  <a:cubicBezTo>
                    <a:pt x="18097" y="19518"/>
                    <a:pt x="14303" y="20620"/>
                    <a:pt x="10654" y="21061"/>
                  </a:cubicBezTo>
                  <a:cubicBezTo>
                    <a:pt x="7005" y="21502"/>
                    <a:pt x="3503" y="21282"/>
                    <a:pt x="0" y="210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6250516" y="4298950"/>
              <a:ext cx="241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6555316" y="4222750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877"/>
                    <a:pt x="3600" y="7754"/>
                    <a:pt x="7200" y="11354"/>
                  </a:cubicBezTo>
                  <a:cubicBezTo>
                    <a:pt x="10800" y="14954"/>
                    <a:pt x="16200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6675966" y="4095750"/>
              <a:ext cx="14840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0" y="675"/>
                  </a:moveTo>
                  <a:cubicBezTo>
                    <a:pt x="1184" y="338"/>
                    <a:pt x="2367" y="0"/>
                    <a:pt x="3699" y="0"/>
                  </a:cubicBezTo>
                  <a:cubicBezTo>
                    <a:pt x="5030" y="0"/>
                    <a:pt x="6510" y="338"/>
                    <a:pt x="9616" y="2025"/>
                  </a:cubicBezTo>
                  <a:cubicBezTo>
                    <a:pt x="12723" y="3712"/>
                    <a:pt x="17458" y="6750"/>
                    <a:pt x="19529" y="9563"/>
                  </a:cubicBezTo>
                  <a:cubicBezTo>
                    <a:pt x="21600" y="12375"/>
                    <a:pt x="21008" y="14962"/>
                    <a:pt x="17901" y="16931"/>
                  </a:cubicBezTo>
                  <a:cubicBezTo>
                    <a:pt x="14795" y="18900"/>
                    <a:pt x="9173" y="20250"/>
                    <a:pt x="355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7050616" y="4210050"/>
              <a:ext cx="16754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0" y="0"/>
                  </a:moveTo>
                  <a:cubicBezTo>
                    <a:pt x="5940" y="4200"/>
                    <a:pt x="11880" y="8400"/>
                    <a:pt x="15525" y="11600"/>
                  </a:cubicBezTo>
                  <a:cubicBezTo>
                    <a:pt x="19170" y="14800"/>
                    <a:pt x="20520" y="17000"/>
                    <a:pt x="21060" y="18500"/>
                  </a:cubicBezTo>
                  <a:cubicBezTo>
                    <a:pt x="21600" y="20000"/>
                    <a:pt x="21330" y="20800"/>
                    <a:pt x="2106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7069666" y="4235450"/>
              <a:ext cx="1587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85"/>
                    <a:pt x="18720" y="369"/>
                    <a:pt x="16848" y="1938"/>
                  </a:cubicBezTo>
                  <a:cubicBezTo>
                    <a:pt x="14976" y="3508"/>
                    <a:pt x="12672" y="6462"/>
                    <a:pt x="9792" y="9969"/>
                  </a:cubicBezTo>
                  <a:cubicBezTo>
                    <a:pt x="6912" y="13477"/>
                    <a:pt x="3456" y="175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7528420" y="4067999"/>
              <a:ext cx="150847" cy="45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63" fill="norm" stroke="1" extrusionOk="0">
                  <a:moveTo>
                    <a:pt x="21380" y="1016"/>
                  </a:moveTo>
                  <a:cubicBezTo>
                    <a:pt x="20480" y="614"/>
                    <a:pt x="19580" y="212"/>
                    <a:pt x="18380" y="62"/>
                  </a:cubicBezTo>
                  <a:cubicBezTo>
                    <a:pt x="17180" y="-89"/>
                    <a:pt x="15680" y="11"/>
                    <a:pt x="13580" y="664"/>
                  </a:cubicBezTo>
                  <a:cubicBezTo>
                    <a:pt x="11480" y="1318"/>
                    <a:pt x="8780" y="2523"/>
                    <a:pt x="6380" y="4934"/>
                  </a:cubicBezTo>
                  <a:cubicBezTo>
                    <a:pt x="3980" y="7345"/>
                    <a:pt x="1880" y="10962"/>
                    <a:pt x="830" y="13675"/>
                  </a:cubicBezTo>
                  <a:cubicBezTo>
                    <a:pt x="-220" y="16387"/>
                    <a:pt x="-220" y="18196"/>
                    <a:pt x="530" y="19451"/>
                  </a:cubicBezTo>
                  <a:cubicBezTo>
                    <a:pt x="1280" y="20707"/>
                    <a:pt x="2780" y="21411"/>
                    <a:pt x="5180" y="21461"/>
                  </a:cubicBezTo>
                  <a:cubicBezTo>
                    <a:pt x="7580" y="21511"/>
                    <a:pt x="10880" y="20908"/>
                    <a:pt x="14180" y="203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7749381" y="4171950"/>
              <a:ext cx="31486" cy="274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23" fill="norm" stroke="1" extrusionOk="0">
                  <a:moveTo>
                    <a:pt x="21420" y="0"/>
                  </a:moveTo>
                  <a:cubicBezTo>
                    <a:pt x="15660" y="3655"/>
                    <a:pt x="9900" y="7311"/>
                    <a:pt x="6300" y="10551"/>
                  </a:cubicBezTo>
                  <a:cubicBezTo>
                    <a:pt x="2700" y="13791"/>
                    <a:pt x="1260" y="16615"/>
                    <a:pt x="540" y="18526"/>
                  </a:cubicBezTo>
                  <a:cubicBezTo>
                    <a:pt x="-180" y="20437"/>
                    <a:pt x="-180" y="21434"/>
                    <a:pt x="540" y="21517"/>
                  </a:cubicBezTo>
                  <a:cubicBezTo>
                    <a:pt x="1260" y="21600"/>
                    <a:pt x="2700" y="20769"/>
                    <a:pt x="4140" y="199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7828231" y="4171950"/>
              <a:ext cx="35186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21121" y="0"/>
                  </a:moveTo>
                  <a:cubicBezTo>
                    <a:pt x="14768" y="3830"/>
                    <a:pt x="8415" y="7660"/>
                    <a:pt x="4603" y="10877"/>
                  </a:cubicBezTo>
                  <a:cubicBezTo>
                    <a:pt x="792" y="14094"/>
                    <a:pt x="-479" y="16698"/>
                    <a:pt x="156" y="18383"/>
                  </a:cubicBezTo>
                  <a:cubicBezTo>
                    <a:pt x="792" y="20068"/>
                    <a:pt x="3333" y="20834"/>
                    <a:pt x="587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7672916" y="4315006"/>
              <a:ext cx="2476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723" y="11918"/>
                    <a:pt x="11446" y="3818"/>
                    <a:pt x="15046" y="1118"/>
                  </a:cubicBezTo>
                  <a:cubicBezTo>
                    <a:pt x="18646" y="-1582"/>
                    <a:pt x="2012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7651750" y="4381500"/>
              <a:ext cx="262467" cy="47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1742" y="16904"/>
                  </a:moveTo>
                  <a:cubicBezTo>
                    <a:pt x="871" y="18783"/>
                    <a:pt x="0" y="20661"/>
                    <a:pt x="0" y="21130"/>
                  </a:cubicBezTo>
                  <a:cubicBezTo>
                    <a:pt x="0" y="21600"/>
                    <a:pt x="871" y="20661"/>
                    <a:pt x="4006" y="16904"/>
                  </a:cubicBezTo>
                  <a:cubicBezTo>
                    <a:pt x="7142" y="13148"/>
                    <a:pt x="12542" y="6574"/>
                    <a:pt x="15852" y="3287"/>
                  </a:cubicBezTo>
                  <a:cubicBezTo>
                    <a:pt x="19161" y="0"/>
                    <a:pt x="2038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8067560" y="4249965"/>
              <a:ext cx="223025" cy="202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0864" fill="norm" stroke="1" extrusionOk="0">
                  <a:moveTo>
                    <a:pt x="8389" y="3086"/>
                  </a:moveTo>
                  <a:cubicBezTo>
                    <a:pt x="8590" y="1995"/>
                    <a:pt x="8792" y="904"/>
                    <a:pt x="8389" y="358"/>
                  </a:cubicBezTo>
                  <a:cubicBezTo>
                    <a:pt x="7985" y="-187"/>
                    <a:pt x="6975" y="-187"/>
                    <a:pt x="5663" y="904"/>
                  </a:cubicBezTo>
                  <a:cubicBezTo>
                    <a:pt x="4351" y="1995"/>
                    <a:pt x="2736" y="4177"/>
                    <a:pt x="1626" y="7558"/>
                  </a:cubicBezTo>
                  <a:cubicBezTo>
                    <a:pt x="516" y="10940"/>
                    <a:pt x="-90" y="15522"/>
                    <a:pt x="11" y="18140"/>
                  </a:cubicBezTo>
                  <a:cubicBezTo>
                    <a:pt x="112" y="20758"/>
                    <a:pt x="919" y="21413"/>
                    <a:pt x="3645" y="20431"/>
                  </a:cubicBezTo>
                  <a:cubicBezTo>
                    <a:pt x="6370" y="19449"/>
                    <a:pt x="11013" y="16831"/>
                    <a:pt x="13940" y="14540"/>
                  </a:cubicBezTo>
                  <a:cubicBezTo>
                    <a:pt x="16867" y="12249"/>
                    <a:pt x="18078" y="10286"/>
                    <a:pt x="18886" y="8649"/>
                  </a:cubicBezTo>
                  <a:cubicBezTo>
                    <a:pt x="19693" y="7013"/>
                    <a:pt x="20097" y="5704"/>
                    <a:pt x="19794" y="5158"/>
                  </a:cubicBezTo>
                  <a:cubicBezTo>
                    <a:pt x="19491" y="4613"/>
                    <a:pt x="18482" y="4831"/>
                    <a:pt x="17069" y="5813"/>
                  </a:cubicBezTo>
                  <a:cubicBezTo>
                    <a:pt x="15656" y="6795"/>
                    <a:pt x="13839" y="8540"/>
                    <a:pt x="13031" y="10613"/>
                  </a:cubicBezTo>
                  <a:cubicBezTo>
                    <a:pt x="12224" y="12686"/>
                    <a:pt x="12426" y="15086"/>
                    <a:pt x="13435" y="16613"/>
                  </a:cubicBezTo>
                  <a:cubicBezTo>
                    <a:pt x="14445" y="18140"/>
                    <a:pt x="16261" y="18795"/>
                    <a:pt x="17674" y="18795"/>
                  </a:cubicBezTo>
                  <a:cubicBezTo>
                    <a:pt x="19088" y="18795"/>
                    <a:pt x="20097" y="18140"/>
                    <a:pt x="20703" y="17049"/>
                  </a:cubicBezTo>
                  <a:cubicBezTo>
                    <a:pt x="21308" y="15958"/>
                    <a:pt x="21510" y="14431"/>
                    <a:pt x="20904" y="13449"/>
                  </a:cubicBezTo>
                  <a:cubicBezTo>
                    <a:pt x="20299" y="12468"/>
                    <a:pt x="18886" y="12031"/>
                    <a:pt x="18684" y="11158"/>
                  </a:cubicBezTo>
                  <a:cubicBezTo>
                    <a:pt x="18482" y="10286"/>
                    <a:pt x="19491" y="8977"/>
                    <a:pt x="20501" y="76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8346016" y="4118830"/>
              <a:ext cx="12701" cy="332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1790"/>
                  </a:moveTo>
                  <a:cubicBezTo>
                    <a:pt x="3600" y="833"/>
                    <a:pt x="7200" y="-124"/>
                    <a:pt x="9000" y="13"/>
                  </a:cubicBezTo>
                  <a:cubicBezTo>
                    <a:pt x="10800" y="149"/>
                    <a:pt x="10800" y="1380"/>
                    <a:pt x="10800" y="4798"/>
                  </a:cubicBezTo>
                  <a:cubicBezTo>
                    <a:pt x="10800" y="8215"/>
                    <a:pt x="10800" y="13820"/>
                    <a:pt x="12600" y="16965"/>
                  </a:cubicBezTo>
                  <a:cubicBezTo>
                    <a:pt x="14400" y="20109"/>
                    <a:pt x="18000" y="20792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8392825" y="4267200"/>
              <a:ext cx="84822" cy="180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388" fill="norm" stroke="1" extrusionOk="0">
                  <a:moveTo>
                    <a:pt x="19484" y="0"/>
                  </a:moveTo>
                  <a:cubicBezTo>
                    <a:pt x="16913" y="0"/>
                    <a:pt x="14341" y="0"/>
                    <a:pt x="10998" y="1005"/>
                  </a:cubicBezTo>
                  <a:cubicBezTo>
                    <a:pt x="7656" y="2009"/>
                    <a:pt x="3541" y="4019"/>
                    <a:pt x="1484" y="5777"/>
                  </a:cubicBezTo>
                  <a:cubicBezTo>
                    <a:pt x="-573" y="7535"/>
                    <a:pt x="-573" y="9042"/>
                    <a:pt x="1998" y="10423"/>
                  </a:cubicBezTo>
                  <a:cubicBezTo>
                    <a:pt x="4570" y="11805"/>
                    <a:pt x="9713" y="13060"/>
                    <a:pt x="13570" y="14316"/>
                  </a:cubicBezTo>
                  <a:cubicBezTo>
                    <a:pt x="17427" y="15572"/>
                    <a:pt x="19998" y="16828"/>
                    <a:pt x="20513" y="18084"/>
                  </a:cubicBezTo>
                  <a:cubicBezTo>
                    <a:pt x="21027" y="19340"/>
                    <a:pt x="19484" y="20595"/>
                    <a:pt x="15884" y="21098"/>
                  </a:cubicBezTo>
                  <a:cubicBezTo>
                    <a:pt x="12284" y="21600"/>
                    <a:pt x="6627" y="21349"/>
                    <a:pt x="970" y="210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8784166" y="4368800"/>
              <a:ext cx="2159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5082" y="8640"/>
                    <a:pt x="10165" y="17280"/>
                    <a:pt x="13765" y="19440"/>
                  </a:cubicBezTo>
                  <a:cubicBezTo>
                    <a:pt x="17365" y="21600"/>
                    <a:pt x="19482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9067800" y="4311650"/>
              <a:ext cx="846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15"/>
                    <a:pt x="0" y="11631"/>
                    <a:pt x="0" y="15231"/>
                  </a:cubicBezTo>
                  <a:cubicBezTo>
                    <a:pt x="0" y="18831"/>
                    <a:pt x="10800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9215966" y="4114800"/>
              <a:ext cx="67447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3" h="21600" fill="norm" stroke="1" extrusionOk="0">
                  <a:moveTo>
                    <a:pt x="1906" y="0"/>
                  </a:moveTo>
                  <a:cubicBezTo>
                    <a:pt x="7624" y="2434"/>
                    <a:pt x="13341" y="4868"/>
                    <a:pt x="16835" y="7606"/>
                  </a:cubicBezTo>
                  <a:cubicBezTo>
                    <a:pt x="20329" y="10344"/>
                    <a:pt x="21600" y="13386"/>
                    <a:pt x="18424" y="15769"/>
                  </a:cubicBezTo>
                  <a:cubicBezTo>
                    <a:pt x="15247" y="18152"/>
                    <a:pt x="7624" y="198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5059803" y="5150536"/>
              <a:ext cx="142964" cy="405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52" fill="norm" stroke="1" extrusionOk="0">
                  <a:moveTo>
                    <a:pt x="21454" y="1643"/>
                  </a:moveTo>
                  <a:cubicBezTo>
                    <a:pt x="20819" y="971"/>
                    <a:pt x="20183" y="300"/>
                    <a:pt x="19072" y="76"/>
                  </a:cubicBezTo>
                  <a:cubicBezTo>
                    <a:pt x="17960" y="-148"/>
                    <a:pt x="16372" y="76"/>
                    <a:pt x="13513" y="1419"/>
                  </a:cubicBezTo>
                  <a:cubicBezTo>
                    <a:pt x="10654" y="2762"/>
                    <a:pt x="6525" y="5224"/>
                    <a:pt x="3825" y="7798"/>
                  </a:cubicBezTo>
                  <a:cubicBezTo>
                    <a:pt x="1125" y="10372"/>
                    <a:pt x="-146" y="13058"/>
                    <a:pt x="13" y="15241"/>
                  </a:cubicBezTo>
                  <a:cubicBezTo>
                    <a:pt x="172" y="17423"/>
                    <a:pt x="1760" y="19102"/>
                    <a:pt x="4142" y="20053"/>
                  </a:cubicBezTo>
                  <a:cubicBezTo>
                    <a:pt x="6525" y="21004"/>
                    <a:pt x="9701" y="21228"/>
                    <a:pt x="12878" y="214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5267990" y="5271655"/>
              <a:ext cx="169727" cy="21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83" fill="norm" stroke="1" extrusionOk="0">
                  <a:moveTo>
                    <a:pt x="583" y="4374"/>
                  </a:moveTo>
                  <a:cubicBezTo>
                    <a:pt x="583" y="3305"/>
                    <a:pt x="583" y="2235"/>
                    <a:pt x="1250" y="1487"/>
                  </a:cubicBezTo>
                  <a:cubicBezTo>
                    <a:pt x="1916" y="738"/>
                    <a:pt x="3250" y="311"/>
                    <a:pt x="4583" y="97"/>
                  </a:cubicBezTo>
                  <a:cubicBezTo>
                    <a:pt x="5916" y="-117"/>
                    <a:pt x="7250" y="-117"/>
                    <a:pt x="8450" y="1594"/>
                  </a:cubicBezTo>
                  <a:cubicBezTo>
                    <a:pt x="9650" y="3305"/>
                    <a:pt x="10716" y="6727"/>
                    <a:pt x="9516" y="9828"/>
                  </a:cubicBezTo>
                  <a:cubicBezTo>
                    <a:pt x="8316" y="12929"/>
                    <a:pt x="4850" y="15709"/>
                    <a:pt x="2716" y="17527"/>
                  </a:cubicBezTo>
                  <a:cubicBezTo>
                    <a:pt x="583" y="19344"/>
                    <a:pt x="-217" y="20200"/>
                    <a:pt x="50" y="20734"/>
                  </a:cubicBezTo>
                  <a:cubicBezTo>
                    <a:pt x="316" y="21269"/>
                    <a:pt x="1650" y="21483"/>
                    <a:pt x="5383" y="21483"/>
                  </a:cubicBezTo>
                  <a:cubicBezTo>
                    <a:pt x="9116" y="21483"/>
                    <a:pt x="15250" y="21269"/>
                    <a:pt x="21383" y="21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5634566" y="5403850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6200"/>
                    <a:pt x="6171" y="10800"/>
                    <a:pt x="9771" y="7200"/>
                  </a:cubicBezTo>
                  <a:cubicBezTo>
                    <a:pt x="13371" y="3600"/>
                    <a:pt x="1748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5882216" y="5308600"/>
              <a:ext cx="6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59"/>
                    <a:pt x="0" y="10119"/>
                    <a:pt x="3600" y="13719"/>
                  </a:cubicBezTo>
                  <a:cubicBezTo>
                    <a:pt x="7200" y="17319"/>
                    <a:pt x="14400" y="194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5990166" y="5200650"/>
              <a:ext cx="19063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0" y="0"/>
                  </a:moveTo>
                  <a:cubicBezTo>
                    <a:pt x="3757" y="869"/>
                    <a:pt x="7513" y="1738"/>
                    <a:pt x="11152" y="3538"/>
                  </a:cubicBezTo>
                  <a:cubicBezTo>
                    <a:pt x="14791" y="5338"/>
                    <a:pt x="18313" y="8069"/>
                    <a:pt x="19957" y="10862"/>
                  </a:cubicBezTo>
                  <a:cubicBezTo>
                    <a:pt x="21600" y="13655"/>
                    <a:pt x="21365" y="16510"/>
                    <a:pt x="20309" y="18310"/>
                  </a:cubicBezTo>
                  <a:cubicBezTo>
                    <a:pt x="19252" y="20110"/>
                    <a:pt x="17374" y="20855"/>
                    <a:pt x="1549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6345766" y="5365750"/>
              <a:ext cx="1841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66" y="5538"/>
                    <a:pt x="9931" y="11077"/>
                    <a:pt x="13531" y="14677"/>
                  </a:cubicBezTo>
                  <a:cubicBezTo>
                    <a:pt x="17131" y="18277"/>
                    <a:pt x="19366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6333066" y="5353050"/>
              <a:ext cx="1905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80" y="1234"/>
                    <a:pt x="17760" y="2469"/>
                    <a:pt x="14880" y="5040"/>
                  </a:cubicBezTo>
                  <a:cubicBezTo>
                    <a:pt x="12000" y="7611"/>
                    <a:pt x="8160" y="11520"/>
                    <a:pt x="5520" y="14503"/>
                  </a:cubicBezTo>
                  <a:cubicBezTo>
                    <a:pt x="2880" y="17486"/>
                    <a:pt x="144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6737208" y="5205454"/>
              <a:ext cx="180059" cy="363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41" fill="norm" stroke="1" extrusionOk="0">
                  <a:moveTo>
                    <a:pt x="21120" y="91"/>
                  </a:moveTo>
                  <a:cubicBezTo>
                    <a:pt x="18389" y="-34"/>
                    <a:pt x="15658" y="-159"/>
                    <a:pt x="12554" y="653"/>
                  </a:cubicBezTo>
                  <a:cubicBezTo>
                    <a:pt x="9451" y="1464"/>
                    <a:pt x="5975" y="3212"/>
                    <a:pt x="3492" y="5772"/>
                  </a:cubicBezTo>
                  <a:cubicBezTo>
                    <a:pt x="1010" y="8331"/>
                    <a:pt x="-480" y="11702"/>
                    <a:pt x="141" y="14449"/>
                  </a:cubicBezTo>
                  <a:cubicBezTo>
                    <a:pt x="761" y="17196"/>
                    <a:pt x="3492" y="19318"/>
                    <a:pt x="6223" y="214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6898216" y="5271946"/>
              <a:ext cx="100823" cy="238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317" fill="norm" stroke="1" extrusionOk="0">
                  <a:moveTo>
                    <a:pt x="5290" y="2713"/>
                  </a:moveTo>
                  <a:cubicBezTo>
                    <a:pt x="6171" y="1766"/>
                    <a:pt x="7053" y="818"/>
                    <a:pt x="8596" y="345"/>
                  </a:cubicBezTo>
                  <a:cubicBezTo>
                    <a:pt x="10139" y="-129"/>
                    <a:pt x="12343" y="-129"/>
                    <a:pt x="14106" y="439"/>
                  </a:cubicBezTo>
                  <a:cubicBezTo>
                    <a:pt x="15869" y="1008"/>
                    <a:pt x="17192" y="2145"/>
                    <a:pt x="17412" y="3755"/>
                  </a:cubicBezTo>
                  <a:cubicBezTo>
                    <a:pt x="17633" y="5366"/>
                    <a:pt x="16751" y="7450"/>
                    <a:pt x="16090" y="8966"/>
                  </a:cubicBezTo>
                  <a:cubicBezTo>
                    <a:pt x="15429" y="10482"/>
                    <a:pt x="14988" y="11429"/>
                    <a:pt x="15649" y="12187"/>
                  </a:cubicBezTo>
                  <a:cubicBezTo>
                    <a:pt x="16310" y="12945"/>
                    <a:pt x="18073" y="13513"/>
                    <a:pt x="19396" y="14839"/>
                  </a:cubicBezTo>
                  <a:cubicBezTo>
                    <a:pt x="20718" y="16166"/>
                    <a:pt x="21600" y="18250"/>
                    <a:pt x="20498" y="19576"/>
                  </a:cubicBezTo>
                  <a:cubicBezTo>
                    <a:pt x="19396" y="20903"/>
                    <a:pt x="16310" y="21471"/>
                    <a:pt x="12563" y="21282"/>
                  </a:cubicBezTo>
                  <a:cubicBezTo>
                    <a:pt x="8816" y="21092"/>
                    <a:pt x="4408" y="20145"/>
                    <a:pt x="0" y="191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7222066" y="5416550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8000"/>
                    <a:pt x="1800" y="14400"/>
                    <a:pt x="5400" y="10800"/>
                  </a:cubicBezTo>
                  <a:cubicBezTo>
                    <a:pt x="9000" y="7200"/>
                    <a:pt x="153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7473950" y="5384800"/>
              <a:ext cx="846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322"/>
                    <a:pt x="0" y="10643"/>
                    <a:pt x="0" y="14243"/>
                  </a:cubicBezTo>
                  <a:cubicBezTo>
                    <a:pt x="0" y="17843"/>
                    <a:pt x="10800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7622116" y="5238750"/>
              <a:ext cx="64952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5" h="21600" fill="norm" stroke="1" extrusionOk="0">
                  <a:moveTo>
                    <a:pt x="1964" y="0"/>
                  </a:moveTo>
                  <a:cubicBezTo>
                    <a:pt x="7200" y="976"/>
                    <a:pt x="12436" y="1953"/>
                    <a:pt x="16036" y="4210"/>
                  </a:cubicBezTo>
                  <a:cubicBezTo>
                    <a:pt x="19636" y="6468"/>
                    <a:pt x="21600" y="10007"/>
                    <a:pt x="18655" y="13119"/>
                  </a:cubicBezTo>
                  <a:cubicBezTo>
                    <a:pt x="15709" y="16231"/>
                    <a:pt x="7855" y="189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5761566" y="6026150"/>
              <a:ext cx="254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688"/>
                    <a:pt x="10800" y="7376"/>
                    <a:pt x="7200" y="10976"/>
                  </a:cubicBezTo>
                  <a:cubicBezTo>
                    <a:pt x="3600" y="14576"/>
                    <a:pt x="1800" y="180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5875866" y="6102350"/>
              <a:ext cx="152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110"/>
                    <a:pt x="9600" y="10219"/>
                    <a:pt x="13200" y="13819"/>
                  </a:cubicBezTo>
                  <a:cubicBezTo>
                    <a:pt x="16800" y="17419"/>
                    <a:pt x="19200" y="195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5898319" y="6115050"/>
              <a:ext cx="14264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1407" y="0"/>
                  </a:moveTo>
                  <a:cubicBezTo>
                    <a:pt x="15372" y="4731"/>
                    <a:pt x="9336" y="9463"/>
                    <a:pt x="5842" y="12343"/>
                  </a:cubicBezTo>
                  <a:cubicBezTo>
                    <a:pt x="2348" y="15223"/>
                    <a:pt x="1395" y="16251"/>
                    <a:pt x="760" y="17280"/>
                  </a:cubicBezTo>
                  <a:cubicBezTo>
                    <a:pt x="125" y="18309"/>
                    <a:pt x="-193" y="19337"/>
                    <a:pt x="125" y="20057"/>
                  </a:cubicBezTo>
                  <a:cubicBezTo>
                    <a:pt x="442" y="20777"/>
                    <a:pt x="1395" y="21189"/>
                    <a:pt x="234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6171053" y="6049280"/>
              <a:ext cx="155664" cy="249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59" fill="norm" stroke="1" extrusionOk="0">
                  <a:moveTo>
                    <a:pt x="2201" y="1829"/>
                  </a:moveTo>
                  <a:cubicBezTo>
                    <a:pt x="3369" y="1103"/>
                    <a:pt x="4536" y="377"/>
                    <a:pt x="5996" y="104"/>
                  </a:cubicBezTo>
                  <a:cubicBezTo>
                    <a:pt x="7455" y="-168"/>
                    <a:pt x="9207" y="14"/>
                    <a:pt x="10374" y="1647"/>
                  </a:cubicBezTo>
                  <a:cubicBezTo>
                    <a:pt x="11542" y="3281"/>
                    <a:pt x="12125" y="6366"/>
                    <a:pt x="10666" y="9361"/>
                  </a:cubicBezTo>
                  <a:cubicBezTo>
                    <a:pt x="9207" y="12356"/>
                    <a:pt x="5704" y="15261"/>
                    <a:pt x="3369" y="17257"/>
                  </a:cubicBezTo>
                  <a:cubicBezTo>
                    <a:pt x="1034" y="19254"/>
                    <a:pt x="-134" y="20343"/>
                    <a:pt x="12" y="20887"/>
                  </a:cubicBezTo>
                  <a:cubicBezTo>
                    <a:pt x="158" y="21432"/>
                    <a:pt x="1617" y="21432"/>
                    <a:pt x="5412" y="21250"/>
                  </a:cubicBezTo>
                  <a:cubicBezTo>
                    <a:pt x="9207" y="21069"/>
                    <a:pt x="15336" y="20706"/>
                    <a:pt x="21466" y="203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6656916" y="6095436"/>
              <a:ext cx="1524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200" y="11375"/>
                    <a:pt x="2400" y="2735"/>
                    <a:pt x="6000" y="575"/>
                  </a:cubicBezTo>
                  <a:cubicBezTo>
                    <a:pt x="9600" y="-1585"/>
                    <a:pt x="156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6688666" y="6178550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7031566" y="5993870"/>
              <a:ext cx="196851" cy="197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6262"/>
                  </a:moveTo>
                  <a:cubicBezTo>
                    <a:pt x="1626" y="4424"/>
                    <a:pt x="3252" y="2585"/>
                    <a:pt x="4645" y="1437"/>
                  </a:cubicBezTo>
                  <a:cubicBezTo>
                    <a:pt x="6039" y="288"/>
                    <a:pt x="7200" y="-172"/>
                    <a:pt x="8710" y="58"/>
                  </a:cubicBezTo>
                  <a:cubicBezTo>
                    <a:pt x="10219" y="288"/>
                    <a:pt x="12077" y="1207"/>
                    <a:pt x="12658" y="2815"/>
                  </a:cubicBezTo>
                  <a:cubicBezTo>
                    <a:pt x="13239" y="4424"/>
                    <a:pt x="12542" y="6722"/>
                    <a:pt x="10800" y="9019"/>
                  </a:cubicBezTo>
                  <a:cubicBezTo>
                    <a:pt x="9058" y="11317"/>
                    <a:pt x="6271" y="13615"/>
                    <a:pt x="4529" y="15224"/>
                  </a:cubicBezTo>
                  <a:cubicBezTo>
                    <a:pt x="2787" y="16832"/>
                    <a:pt x="2090" y="17751"/>
                    <a:pt x="2671" y="18211"/>
                  </a:cubicBezTo>
                  <a:cubicBezTo>
                    <a:pt x="3252" y="18671"/>
                    <a:pt x="5110" y="18671"/>
                    <a:pt x="8477" y="19130"/>
                  </a:cubicBezTo>
                  <a:cubicBezTo>
                    <a:pt x="11845" y="19590"/>
                    <a:pt x="16723" y="20509"/>
                    <a:pt x="21600" y="214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6955366" y="6346543"/>
              <a:ext cx="2794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073" y="11375"/>
                    <a:pt x="10145" y="2735"/>
                    <a:pt x="13745" y="575"/>
                  </a:cubicBezTo>
                  <a:cubicBezTo>
                    <a:pt x="17345" y="-1585"/>
                    <a:pt x="1947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7037916" y="6438900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8" name="Drawing"/>
          <p:cNvGrpSpPr/>
          <p:nvPr/>
        </p:nvGrpSpPr>
        <p:grpSpPr>
          <a:xfrm>
            <a:off x="1186227" y="2235199"/>
            <a:ext cx="9818324" cy="7315201"/>
            <a:chOff x="0" y="0"/>
            <a:chExt cx="9818322" cy="7315200"/>
          </a:xfrm>
        </p:grpSpPr>
        <p:sp>
          <p:nvSpPr>
            <p:cNvPr id="1321" name="Line"/>
            <p:cNvSpPr/>
            <p:nvPr/>
          </p:nvSpPr>
          <p:spPr>
            <a:xfrm>
              <a:off x="2606609" y="210548"/>
              <a:ext cx="264814" cy="507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58" fill="norm" stroke="1" extrusionOk="0">
                  <a:moveTo>
                    <a:pt x="2418" y="21558"/>
                  </a:moveTo>
                  <a:cubicBezTo>
                    <a:pt x="1561" y="21468"/>
                    <a:pt x="704" y="21378"/>
                    <a:pt x="276" y="20883"/>
                  </a:cubicBezTo>
                  <a:cubicBezTo>
                    <a:pt x="-153" y="20388"/>
                    <a:pt x="-153" y="19488"/>
                    <a:pt x="790" y="17643"/>
                  </a:cubicBezTo>
                  <a:cubicBezTo>
                    <a:pt x="1733" y="15798"/>
                    <a:pt x="3618" y="13008"/>
                    <a:pt x="5504" y="10128"/>
                  </a:cubicBezTo>
                  <a:cubicBezTo>
                    <a:pt x="7390" y="7248"/>
                    <a:pt x="9276" y="4278"/>
                    <a:pt x="10476" y="2478"/>
                  </a:cubicBezTo>
                  <a:cubicBezTo>
                    <a:pt x="11676" y="678"/>
                    <a:pt x="12190" y="48"/>
                    <a:pt x="12618" y="3"/>
                  </a:cubicBezTo>
                  <a:cubicBezTo>
                    <a:pt x="13047" y="-42"/>
                    <a:pt x="13390" y="498"/>
                    <a:pt x="13904" y="2298"/>
                  </a:cubicBezTo>
                  <a:cubicBezTo>
                    <a:pt x="14418" y="4098"/>
                    <a:pt x="15104" y="7158"/>
                    <a:pt x="15790" y="9993"/>
                  </a:cubicBezTo>
                  <a:cubicBezTo>
                    <a:pt x="16476" y="12828"/>
                    <a:pt x="17161" y="15438"/>
                    <a:pt x="17761" y="17193"/>
                  </a:cubicBezTo>
                  <a:cubicBezTo>
                    <a:pt x="18361" y="18948"/>
                    <a:pt x="18876" y="19848"/>
                    <a:pt x="19476" y="20478"/>
                  </a:cubicBezTo>
                  <a:cubicBezTo>
                    <a:pt x="20076" y="21108"/>
                    <a:pt x="20761" y="21468"/>
                    <a:pt x="21104" y="21378"/>
                  </a:cubicBezTo>
                  <a:cubicBezTo>
                    <a:pt x="21447" y="21288"/>
                    <a:pt x="21447" y="20748"/>
                    <a:pt x="21447" y="20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2649172" y="457200"/>
              <a:ext cx="2476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7" y="18000"/>
                    <a:pt x="2954" y="14400"/>
                    <a:pt x="6554" y="10800"/>
                  </a:cubicBezTo>
                  <a:cubicBezTo>
                    <a:pt x="10154" y="7200"/>
                    <a:pt x="1587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4142363" y="330200"/>
              <a:ext cx="4351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8799" y="0"/>
                  </a:moveTo>
                  <a:cubicBezTo>
                    <a:pt x="4685" y="480"/>
                    <a:pt x="571" y="960"/>
                    <a:pt x="56" y="2700"/>
                  </a:cubicBezTo>
                  <a:cubicBezTo>
                    <a:pt x="-458" y="4440"/>
                    <a:pt x="2628" y="7440"/>
                    <a:pt x="5199" y="10380"/>
                  </a:cubicBezTo>
                  <a:cubicBezTo>
                    <a:pt x="7771" y="13320"/>
                    <a:pt x="9828" y="16200"/>
                    <a:pt x="12399" y="18060"/>
                  </a:cubicBezTo>
                  <a:cubicBezTo>
                    <a:pt x="14971" y="19920"/>
                    <a:pt x="18056" y="20760"/>
                    <a:pt x="211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4138977" y="268792"/>
              <a:ext cx="354774" cy="45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290" fill="norm" stroke="1" extrusionOk="0">
                  <a:moveTo>
                    <a:pt x="147" y="2901"/>
                  </a:moveTo>
                  <a:cubicBezTo>
                    <a:pt x="20" y="2301"/>
                    <a:pt x="-107" y="1701"/>
                    <a:pt x="147" y="1251"/>
                  </a:cubicBezTo>
                  <a:cubicBezTo>
                    <a:pt x="401" y="801"/>
                    <a:pt x="1037" y="501"/>
                    <a:pt x="2752" y="251"/>
                  </a:cubicBezTo>
                  <a:cubicBezTo>
                    <a:pt x="4467" y="1"/>
                    <a:pt x="7262" y="-199"/>
                    <a:pt x="9232" y="351"/>
                  </a:cubicBezTo>
                  <a:cubicBezTo>
                    <a:pt x="11201" y="901"/>
                    <a:pt x="12345" y="2201"/>
                    <a:pt x="12472" y="3701"/>
                  </a:cubicBezTo>
                  <a:cubicBezTo>
                    <a:pt x="12599" y="5201"/>
                    <a:pt x="11709" y="6901"/>
                    <a:pt x="11138" y="8051"/>
                  </a:cubicBezTo>
                  <a:cubicBezTo>
                    <a:pt x="10566" y="9201"/>
                    <a:pt x="10312" y="9801"/>
                    <a:pt x="10502" y="10151"/>
                  </a:cubicBezTo>
                  <a:cubicBezTo>
                    <a:pt x="10693" y="10501"/>
                    <a:pt x="11328" y="10601"/>
                    <a:pt x="12345" y="10851"/>
                  </a:cubicBezTo>
                  <a:cubicBezTo>
                    <a:pt x="13361" y="11101"/>
                    <a:pt x="14759" y="11501"/>
                    <a:pt x="16347" y="12601"/>
                  </a:cubicBezTo>
                  <a:cubicBezTo>
                    <a:pt x="17935" y="13701"/>
                    <a:pt x="19714" y="15501"/>
                    <a:pt x="20604" y="16751"/>
                  </a:cubicBezTo>
                  <a:cubicBezTo>
                    <a:pt x="21493" y="18001"/>
                    <a:pt x="21493" y="18701"/>
                    <a:pt x="20794" y="19401"/>
                  </a:cubicBezTo>
                  <a:cubicBezTo>
                    <a:pt x="20095" y="20101"/>
                    <a:pt x="18698" y="20801"/>
                    <a:pt x="15839" y="21101"/>
                  </a:cubicBezTo>
                  <a:cubicBezTo>
                    <a:pt x="12980" y="21401"/>
                    <a:pt x="8660" y="21301"/>
                    <a:pt x="5801" y="21101"/>
                  </a:cubicBezTo>
                  <a:cubicBezTo>
                    <a:pt x="2942" y="20901"/>
                    <a:pt x="1545" y="20601"/>
                    <a:pt x="909" y="20251"/>
                  </a:cubicBezTo>
                  <a:cubicBezTo>
                    <a:pt x="274" y="19901"/>
                    <a:pt x="401" y="19501"/>
                    <a:pt x="528" y="19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5597515" y="259147"/>
              <a:ext cx="360008" cy="481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72" fill="norm" stroke="1" extrusionOk="0">
                  <a:moveTo>
                    <a:pt x="18989" y="2600"/>
                  </a:moveTo>
                  <a:cubicBezTo>
                    <a:pt x="18864" y="1940"/>
                    <a:pt x="18739" y="1280"/>
                    <a:pt x="18427" y="808"/>
                  </a:cubicBezTo>
                  <a:cubicBezTo>
                    <a:pt x="18115" y="336"/>
                    <a:pt x="17615" y="53"/>
                    <a:pt x="16679" y="6"/>
                  </a:cubicBezTo>
                  <a:cubicBezTo>
                    <a:pt x="15742" y="-41"/>
                    <a:pt x="14369" y="148"/>
                    <a:pt x="12246" y="1374"/>
                  </a:cubicBezTo>
                  <a:cubicBezTo>
                    <a:pt x="10124" y="2600"/>
                    <a:pt x="7252" y="4864"/>
                    <a:pt x="4880" y="7552"/>
                  </a:cubicBezTo>
                  <a:cubicBezTo>
                    <a:pt x="2508" y="10240"/>
                    <a:pt x="635" y="13353"/>
                    <a:pt x="135" y="15758"/>
                  </a:cubicBezTo>
                  <a:cubicBezTo>
                    <a:pt x="-364" y="18163"/>
                    <a:pt x="510" y="19861"/>
                    <a:pt x="2945" y="20710"/>
                  </a:cubicBezTo>
                  <a:cubicBezTo>
                    <a:pt x="5379" y="21559"/>
                    <a:pt x="9375" y="21559"/>
                    <a:pt x="12683" y="21370"/>
                  </a:cubicBezTo>
                  <a:cubicBezTo>
                    <a:pt x="15992" y="21182"/>
                    <a:pt x="18614" y="20804"/>
                    <a:pt x="21236" y="20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3455622" y="184150"/>
              <a:ext cx="107951" cy="452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976" y="0"/>
                  </a:moveTo>
                  <a:cubicBezTo>
                    <a:pt x="13976" y="445"/>
                    <a:pt x="13976" y="890"/>
                    <a:pt x="13976" y="1330"/>
                  </a:cubicBezTo>
                  <a:cubicBezTo>
                    <a:pt x="13976" y="1770"/>
                    <a:pt x="13976" y="2204"/>
                    <a:pt x="13976" y="2634"/>
                  </a:cubicBezTo>
                  <a:cubicBezTo>
                    <a:pt x="13976" y="3064"/>
                    <a:pt x="13976" y="3489"/>
                    <a:pt x="13976" y="3873"/>
                  </a:cubicBezTo>
                  <a:cubicBezTo>
                    <a:pt x="13976" y="4257"/>
                    <a:pt x="13976" y="4601"/>
                    <a:pt x="14188" y="4955"/>
                  </a:cubicBezTo>
                  <a:cubicBezTo>
                    <a:pt x="14400" y="5309"/>
                    <a:pt x="14824" y="5673"/>
                    <a:pt x="15459" y="6037"/>
                  </a:cubicBezTo>
                  <a:cubicBezTo>
                    <a:pt x="16094" y="6401"/>
                    <a:pt x="16941" y="6765"/>
                    <a:pt x="17788" y="7154"/>
                  </a:cubicBezTo>
                  <a:cubicBezTo>
                    <a:pt x="18635" y="7544"/>
                    <a:pt x="19482" y="7958"/>
                    <a:pt x="20118" y="8373"/>
                  </a:cubicBezTo>
                  <a:cubicBezTo>
                    <a:pt x="20753" y="8788"/>
                    <a:pt x="21176" y="9202"/>
                    <a:pt x="21388" y="9617"/>
                  </a:cubicBezTo>
                  <a:cubicBezTo>
                    <a:pt x="21600" y="10031"/>
                    <a:pt x="21600" y="10446"/>
                    <a:pt x="21600" y="10861"/>
                  </a:cubicBezTo>
                  <a:cubicBezTo>
                    <a:pt x="21600" y="11275"/>
                    <a:pt x="21600" y="11690"/>
                    <a:pt x="21388" y="12120"/>
                  </a:cubicBezTo>
                  <a:cubicBezTo>
                    <a:pt x="21176" y="12549"/>
                    <a:pt x="20753" y="12994"/>
                    <a:pt x="20118" y="13429"/>
                  </a:cubicBezTo>
                  <a:cubicBezTo>
                    <a:pt x="19482" y="13864"/>
                    <a:pt x="18635" y="14289"/>
                    <a:pt x="17788" y="14713"/>
                  </a:cubicBezTo>
                  <a:cubicBezTo>
                    <a:pt x="16941" y="15138"/>
                    <a:pt x="16094" y="15563"/>
                    <a:pt x="15247" y="15983"/>
                  </a:cubicBezTo>
                  <a:cubicBezTo>
                    <a:pt x="14400" y="16402"/>
                    <a:pt x="13553" y="16817"/>
                    <a:pt x="12494" y="17216"/>
                  </a:cubicBezTo>
                  <a:cubicBezTo>
                    <a:pt x="11435" y="17616"/>
                    <a:pt x="10165" y="18000"/>
                    <a:pt x="8894" y="18394"/>
                  </a:cubicBezTo>
                  <a:cubicBezTo>
                    <a:pt x="7624" y="18789"/>
                    <a:pt x="6353" y="19193"/>
                    <a:pt x="5082" y="19593"/>
                  </a:cubicBezTo>
                  <a:cubicBezTo>
                    <a:pt x="3812" y="19992"/>
                    <a:pt x="2541" y="20387"/>
                    <a:pt x="1694" y="20720"/>
                  </a:cubicBezTo>
                  <a:cubicBezTo>
                    <a:pt x="847" y="21054"/>
                    <a:pt x="424" y="21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4484322" y="114300"/>
              <a:ext cx="476251" cy="3721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024" y="0"/>
                  </a:moveTo>
                  <a:cubicBezTo>
                    <a:pt x="21312" y="258"/>
                    <a:pt x="21600" y="516"/>
                    <a:pt x="21600" y="848"/>
                  </a:cubicBezTo>
                  <a:cubicBezTo>
                    <a:pt x="21600" y="1180"/>
                    <a:pt x="21312" y="1585"/>
                    <a:pt x="20976" y="2040"/>
                  </a:cubicBezTo>
                  <a:cubicBezTo>
                    <a:pt x="20640" y="2494"/>
                    <a:pt x="20256" y="2998"/>
                    <a:pt x="19872" y="3496"/>
                  </a:cubicBezTo>
                  <a:cubicBezTo>
                    <a:pt x="19488" y="3993"/>
                    <a:pt x="19104" y="4485"/>
                    <a:pt x="18672" y="5001"/>
                  </a:cubicBezTo>
                  <a:cubicBezTo>
                    <a:pt x="18240" y="5517"/>
                    <a:pt x="17760" y="6057"/>
                    <a:pt x="17280" y="6537"/>
                  </a:cubicBezTo>
                  <a:cubicBezTo>
                    <a:pt x="16800" y="7016"/>
                    <a:pt x="16320" y="7433"/>
                    <a:pt x="15888" y="7845"/>
                  </a:cubicBezTo>
                  <a:cubicBezTo>
                    <a:pt x="15456" y="8257"/>
                    <a:pt x="15072" y="8662"/>
                    <a:pt x="14640" y="9086"/>
                  </a:cubicBezTo>
                  <a:cubicBezTo>
                    <a:pt x="14208" y="9510"/>
                    <a:pt x="13728" y="9952"/>
                    <a:pt x="13248" y="10388"/>
                  </a:cubicBezTo>
                  <a:cubicBezTo>
                    <a:pt x="12768" y="10825"/>
                    <a:pt x="12288" y="11255"/>
                    <a:pt x="11808" y="11691"/>
                  </a:cubicBezTo>
                  <a:cubicBezTo>
                    <a:pt x="11328" y="12127"/>
                    <a:pt x="10848" y="12569"/>
                    <a:pt x="10368" y="12993"/>
                  </a:cubicBezTo>
                  <a:cubicBezTo>
                    <a:pt x="9888" y="13417"/>
                    <a:pt x="9408" y="13823"/>
                    <a:pt x="8976" y="14234"/>
                  </a:cubicBezTo>
                  <a:cubicBezTo>
                    <a:pt x="8544" y="14646"/>
                    <a:pt x="8160" y="15063"/>
                    <a:pt x="7776" y="15524"/>
                  </a:cubicBezTo>
                  <a:cubicBezTo>
                    <a:pt x="7392" y="15985"/>
                    <a:pt x="7008" y="16489"/>
                    <a:pt x="6720" y="16968"/>
                  </a:cubicBezTo>
                  <a:cubicBezTo>
                    <a:pt x="6432" y="17447"/>
                    <a:pt x="6240" y="17902"/>
                    <a:pt x="5952" y="18362"/>
                  </a:cubicBezTo>
                  <a:cubicBezTo>
                    <a:pt x="5664" y="18823"/>
                    <a:pt x="5280" y="19290"/>
                    <a:pt x="4800" y="19732"/>
                  </a:cubicBezTo>
                  <a:cubicBezTo>
                    <a:pt x="4320" y="20175"/>
                    <a:pt x="3744" y="20592"/>
                    <a:pt x="2928" y="20900"/>
                  </a:cubicBezTo>
                  <a:cubicBezTo>
                    <a:pt x="2112" y="21207"/>
                    <a:pt x="1056" y="214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1014944" y="1333500"/>
              <a:ext cx="567917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33" y="13642"/>
                  </a:moveTo>
                  <a:cubicBezTo>
                    <a:pt x="9" y="12126"/>
                    <a:pt x="-15" y="10611"/>
                    <a:pt x="13" y="9853"/>
                  </a:cubicBezTo>
                  <a:cubicBezTo>
                    <a:pt x="41" y="9095"/>
                    <a:pt x="122" y="9095"/>
                    <a:pt x="307" y="8905"/>
                  </a:cubicBezTo>
                  <a:cubicBezTo>
                    <a:pt x="492" y="8716"/>
                    <a:pt x="781" y="8337"/>
                    <a:pt x="1087" y="7768"/>
                  </a:cubicBezTo>
                  <a:cubicBezTo>
                    <a:pt x="1393" y="7200"/>
                    <a:pt x="1715" y="6442"/>
                    <a:pt x="2040" y="5874"/>
                  </a:cubicBezTo>
                  <a:cubicBezTo>
                    <a:pt x="2366" y="5305"/>
                    <a:pt x="2696" y="4926"/>
                    <a:pt x="2994" y="4358"/>
                  </a:cubicBezTo>
                  <a:cubicBezTo>
                    <a:pt x="3291" y="3789"/>
                    <a:pt x="3557" y="3032"/>
                    <a:pt x="3818" y="2653"/>
                  </a:cubicBezTo>
                  <a:cubicBezTo>
                    <a:pt x="4080" y="2274"/>
                    <a:pt x="4337" y="2274"/>
                    <a:pt x="4619" y="2084"/>
                  </a:cubicBezTo>
                  <a:cubicBezTo>
                    <a:pt x="4900" y="1895"/>
                    <a:pt x="5206" y="1516"/>
                    <a:pt x="5516" y="1326"/>
                  </a:cubicBezTo>
                  <a:cubicBezTo>
                    <a:pt x="5825" y="1137"/>
                    <a:pt x="6139" y="1137"/>
                    <a:pt x="6465" y="947"/>
                  </a:cubicBezTo>
                  <a:cubicBezTo>
                    <a:pt x="6791" y="758"/>
                    <a:pt x="7129" y="379"/>
                    <a:pt x="7475" y="189"/>
                  </a:cubicBezTo>
                  <a:cubicBezTo>
                    <a:pt x="7821" y="0"/>
                    <a:pt x="8174" y="0"/>
                    <a:pt x="8545" y="0"/>
                  </a:cubicBezTo>
                  <a:cubicBezTo>
                    <a:pt x="8915" y="0"/>
                    <a:pt x="9301" y="0"/>
                    <a:pt x="9582" y="0"/>
                  </a:cubicBezTo>
                  <a:cubicBezTo>
                    <a:pt x="9864" y="0"/>
                    <a:pt x="10041" y="0"/>
                    <a:pt x="10234" y="189"/>
                  </a:cubicBezTo>
                  <a:cubicBezTo>
                    <a:pt x="10427" y="379"/>
                    <a:pt x="10636" y="758"/>
                    <a:pt x="10841" y="1137"/>
                  </a:cubicBezTo>
                  <a:cubicBezTo>
                    <a:pt x="11046" y="1516"/>
                    <a:pt x="11248" y="1895"/>
                    <a:pt x="11461" y="2274"/>
                  </a:cubicBezTo>
                  <a:cubicBezTo>
                    <a:pt x="11674" y="2653"/>
                    <a:pt x="11899" y="3032"/>
                    <a:pt x="12096" y="3221"/>
                  </a:cubicBezTo>
                  <a:cubicBezTo>
                    <a:pt x="12293" y="3411"/>
                    <a:pt x="12462" y="3411"/>
                    <a:pt x="12663" y="3600"/>
                  </a:cubicBezTo>
                  <a:cubicBezTo>
                    <a:pt x="12865" y="3789"/>
                    <a:pt x="13098" y="4168"/>
                    <a:pt x="13303" y="4358"/>
                  </a:cubicBezTo>
                  <a:cubicBezTo>
                    <a:pt x="13508" y="4547"/>
                    <a:pt x="13685" y="4547"/>
                    <a:pt x="13874" y="4737"/>
                  </a:cubicBezTo>
                  <a:cubicBezTo>
                    <a:pt x="14063" y="4926"/>
                    <a:pt x="14264" y="5305"/>
                    <a:pt x="14465" y="5495"/>
                  </a:cubicBezTo>
                  <a:cubicBezTo>
                    <a:pt x="14667" y="5684"/>
                    <a:pt x="14868" y="5684"/>
                    <a:pt x="15061" y="5874"/>
                  </a:cubicBezTo>
                  <a:cubicBezTo>
                    <a:pt x="15254" y="6063"/>
                    <a:pt x="15439" y="6442"/>
                    <a:pt x="15624" y="6632"/>
                  </a:cubicBezTo>
                  <a:cubicBezTo>
                    <a:pt x="15809" y="6821"/>
                    <a:pt x="15994" y="6821"/>
                    <a:pt x="16356" y="7200"/>
                  </a:cubicBezTo>
                  <a:cubicBezTo>
                    <a:pt x="16718" y="7579"/>
                    <a:pt x="17257" y="8337"/>
                    <a:pt x="17687" y="8905"/>
                  </a:cubicBezTo>
                  <a:cubicBezTo>
                    <a:pt x="18118" y="9474"/>
                    <a:pt x="18440" y="9853"/>
                    <a:pt x="18802" y="10611"/>
                  </a:cubicBezTo>
                  <a:cubicBezTo>
                    <a:pt x="19164" y="11368"/>
                    <a:pt x="19566" y="12505"/>
                    <a:pt x="19944" y="13832"/>
                  </a:cubicBezTo>
                  <a:cubicBezTo>
                    <a:pt x="20322" y="15158"/>
                    <a:pt x="20676" y="16674"/>
                    <a:pt x="20945" y="18000"/>
                  </a:cubicBezTo>
                  <a:cubicBezTo>
                    <a:pt x="21215" y="19326"/>
                    <a:pt x="21400" y="20463"/>
                    <a:pt x="215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972772" y="2393950"/>
              <a:ext cx="54229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300"/>
                  </a:moveTo>
                  <a:cubicBezTo>
                    <a:pt x="143" y="5400"/>
                    <a:pt x="287" y="4500"/>
                    <a:pt x="506" y="4200"/>
                  </a:cubicBezTo>
                  <a:cubicBezTo>
                    <a:pt x="725" y="3900"/>
                    <a:pt x="1020" y="4200"/>
                    <a:pt x="1315" y="4350"/>
                  </a:cubicBezTo>
                  <a:cubicBezTo>
                    <a:pt x="1610" y="4500"/>
                    <a:pt x="1905" y="4500"/>
                    <a:pt x="2171" y="4500"/>
                  </a:cubicBezTo>
                  <a:cubicBezTo>
                    <a:pt x="2437" y="4500"/>
                    <a:pt x="2673" y="4500"/>
                    <a:pt x="2930" y="4350"/>
                  </a:cubicBezTo>
                  <a:cubicBezTo>
                    <a:pt x="3187" y="4200"/>
                    <a:pt x="3465" y="3900"/>
                    <a:pt x="3756" y="3600"/>
                  </a:cubicBezTo>
                  <a:cubicBezTo>
                    <a:pt x="4047" y="3300"/>
                    <a:pt x="4350" y="3000"/>
                    <a:pt x="4679" y="2700"/>
                  </a:cubicBezTo>
                  <a:cubicBezTo>
                    <a:pt x="5008" y="2400"/>
                    <a:pt x="5362" y="2100"/>
                    <a:pt x="5712" y="1800"/>
                  </a:cubicBezTo>
                  <a:cubicBezTo>
                    <a:pt x="6062" y="1500"/>
                    <a:pt x="6407" y="1200"/>
                    <a:pt x="6681" y="1050"/>
                  </a:cubicBezTo>
                  <a:cubicBezTo>
                    <a:pt x="6956" y="900"/>
                    <a:pt x="7158" y="900"/>
                    <a:pt x="7352" y="900"/>
                  </a:cubicBezTo>
                  <a:cubicBezTo>
                    <a:pt x="7546" y="900"/>
                    <a:pt x="7731" y="900"/>
                    <a:pt x="7929" y="750"/>
                  </a:cubicBezTo>
                  <a:cubicBezTo>
                    <a:pt x="8127" y="600"/>
                    <a:pt x="8338" y="300"/>
                    <a:pt x="8536" y="150"/>
                  </a:cubicBezTo>
                  <a:cubicBezTo>
                    <a:pt x="8734" y="0"/>
                    <a:pt x="8920" y="0"/>
                    <a:pt x="9135" y="0"/>
                  </a:cubicBezTo>
                  <a:cubicBezTo>
                    <a:pt x="9350" y="0"/>
                    <a:pt x="9594" y="0"/>
                    <a:pt x="9814" y="0"/>
                  </a:cubicBezTo>
                  <a:cubicBezTo>
                    <a:pt x="10033" y="0"/>
                    <a:pt x="10227" y="0"/>
                    <a:pt x="10437" y="0"/>
                  </a:cubicBezTo>
                  <a:cubicBezTo>
                    <a:pt x="10648" y="0"/>
                    <a:pt x="10876" y="0"/>
                    <a:pt x="11095" y="0"/>
                  </a:cubicBezTo>
                  <a:cubicBezTo>
                    <a:pt x="11314" y="0"/>
                    <a:pt x="11525" y="0"/>
                    <a:pt x="11761" y="0"/>
                  </a:cubicBezTo>
                  <a:cubicBezTo>
                    <a:pt x="11997" y="0"/>
                    <a:pt x="12259" y="0"/>
                    <a:pt x="12503" y="0"/>
                  </a:cubicBezTo>
                  <a:cubicBezTo>
                    <a:pt x="12748" y="0"/>
                    <a:pt x="12975" y="0"/>
                    <a:pt x="13207" y="150"/>
                  </a:cubicBezTo>
                  <a:cubicBezTo>
                    <a:pt x="13439" y="300"/>
                    <a:pt x="13675" y="600"/>
                    <a:pt x="13890" y="750"/>
                  </a:cubicBezTo>
                  <a:cubicBezTo>
                    <a:pt x="14105" y="900"/>
                    <a:pt x="14299" y="900"/>
                    <a:pt x="14640" y="1350"/>
                  </a:cubicBezTo>
                  <a:cubicBezTo>
                    <a:pt x="14982" y="1800"/>
                    <a:pt x="15471" y="2700"/>
                    <a:pt x="15913" y="3450"/>
                  </a:cubicBezTo>
                  <a:cubicBezTo>
                    <a:pt x="16356" y="4200"/>
                    <a:pt x="16752" y="4800"/>
                    <a:pt x="17157" y="5550"/>
                  </a:cubicBezTo>
                  <a:cubicBezTo>
                    <a:pt x="17562" y="6300"/>
                    <a:pt x="17975" y="7200"/>
                    <a:pt x="18358" y="8100"/>
                  </a:cubicBezTo>
                  <a:cubicBezTo>
                    <a:pt x="18742" y="9000"/>
                    <a:pt x="19096" y="9900"/>
                    <a:pt x="19437" y="10950"/>
                  </a:cubicBezTo>
                  <a:cubicBezTo>
                    <a:pt x="19779" y="12000"/>
                    <a:pt x="20108" y="13200"/>
                    <a:pt x="20466" y="15000"/>
                  </a:cubicBezTo>
                  <a:cubicBezTo>
                    <a:pt x="20824" y="16800"/>
                    <a:pt x="21212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1010872" y="3563529"/>
              <a:ext cx="4235451" cy="94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5493"/>
                  </a:moveTo>
                  <a:cubicBezTo>
                    <a:pt x="32" y="3573"/>
                    <a:pt x="65" y="1653"/>
                    <a:pt x="162" y="693"/>
                  </a:cubicBezTo>
                  <a:cubicBezTo>
                    <a:pt x="259" y="-267"/>
                    <a:pt x="421" y="-267"/>
                    <a:pt x="675" y="933"/>
                  </a:cubicBezTo>
                  <a:cubicBezTo>
                    <a:pt x="928" y="2133"/>
                    <a:pt x="1274" y="4533"/>
                    <a:pt x="1679" y="6213"/>
                  </a:cubicBezTo>
                  <a:cubicBezTo>
                    <a:pt x="2083" y="7893"/>
                    <a:pt x="2548" y="8853"/>
                    <a:pt x="3022" y="9333"/>
                  </a:cubicBezTo>
                  <a:cubicBezTo>
                    <a:pt x="3497" y="9813"/>
                    <a:pt x="3983" y="9813"/>
                    <a:pt x="4410" y="9573"/>
                  </a:cubicBezTo>
                  <a:cubicBezTo>
                    <a:pt x="4836" y="9333"/>
                    <a:pt x="5203" y="8853"/>
                    <a:pt x="5608" y="8373"/>
                  </a:cubicBezTo>
                  <a:cubicBezTo>
                    <a:pt x="6013" y="7893"/>
                    <a:pt x="6455" y="7413"/>
                    <a:pt x="6909" y="7173"/>
                  </a:cubicBezTo>
                  <a:cubicBezTo>
                    <a:pt x="7362" y="6933"/>
                    <a:pt x="7826" y="6933"/>
                    <a:pt x="8182" y="6933"/>
                  </a:cubicBezTo>
                  <a:cubicBezTo>
                    <a:pt x="8539" y="6933"/>
                    <a:pt x="8787" y="6933"/>
                    <a:pt x="9030" y="6933"/>
                  </a:cubicBezTo>
                  <a:cubicBezTo>
                    <a:pt x="9273" y="6933"/>
                    <a:pt x="9510" y="6933"/>
                    <a:pt x="9758" y="6933"/>
                  </a:cubicBezTo>
                  <a:cubicBezTo>
                    <a:pt x="10007" y="6933"/>
                    <a:pt x="10266" y="6933"/>
                    <a:pt x="10541" y="6933"/>
                  </a:cubicBezTo>
                  <a:cubicBezTo>
                    <a:pt x="10816" y="6933"/>
                    <a:pt x="11108" y="6933"/>
                    <a:pt x="11361" y="6933"/>
                  </a:cubicBezTo>
                  <a:cubicBezTo>
                    <a:pt x="11615" y="6933"/>
                    <a:pt x="11831" y="6933"/>
                    <a:pt x="12090" y="7173"/>
                  </a:cubicBezTo>
                  <a:cubicBezTo>
                    <a:pt x="12349" y="7413"/>
                    <a:pt x="12651" y="7893"/>
                    <a:pt x="13056" y="8613"/>
                  </a:cubicBezTo>
                  <a:cubicBezTo>
                    <a:pt x="13461" y="9333"/>
                    <a:pt x="13968" y="10293"/>
                    <a:pt x="14486" y="11253"/>
                  </a:cubicBezTo>
                  <a:cubicBezTo>
                    <a:pt x="15004" y="12213"/>
                    <a:pt x="15533" y="13173"/>
                    <a:pt x="16127" y="13893"/>
                  </a:cubicBezTo>
                  <a:cubicBezTo>
                    <a:pt x="16721" y="14613"/>
                    <a:pt x="17379" y="15093"/>
                    <a:pt x="17919" y="15573"/>
                  </a:cubicBezTo>
                  <a:cubicBezTo>
                    <a:pt x="18459" y="16053"/>
                    <a:pt x="18880" y="16533"/>
                    <a:pt x="19339" y="17253"/>
                  </a:cubicBezTo>
                  <a:cubicBezTo>
                    <a:pt x="19797" y="17973"/>
                    <a:pt x="20294" y="18933"/>
                    <a:pt x="20677" y="19653"/>
                  </a:cubicBezTo>
                  <a:cubicBezTo>
                    <a:pt x="21060" y="20373"/>
                    <a:pt x="21330" y="20853"/>
                    <a:pt x="21600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4427172" y="3721100"/>
              <a:ext cx="114301" cy="70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1816"/>
                    <a:pt x="18400" y="3632"/>
                    <a:pt x="16400" y="5805"/>
                  </a:cubicBezTo>
                  <a:cubicBezTo>
                    <a:pt x="14400" y="7978"/>
                    <a:pt x="12000" y="10508"/>
                    <a:pt x="9200" y="12876"/>
                  </a:cubicBezTo>
                  <a:cubicBezTo>
                    <a:pt x="6400" y="15243"/>
                    <a:pt x="3200" y="17449"/>
                    <a:pt x="1600" y="18876"/>
                  </a:cubicBezTo>
                  <a:cubicBezTo>
                    <a:pt x="0" y="20303"/>
                    <a:pt x="0" y="209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2014172" y="152400"/>
              <a:ext cx="203201" cy="4711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75" y="301"/>
                    <a:pt x="4950" y="602"/>
                    <a:pt x="6975" y="941"/>
                  </a:cubicBezTo>
                  <a:cubicBezTo>
                    <a:pt x="9000" y="1281"/>
                    <a:pt x="10575" y="1659"/>
                    <a:pt x="12150" y="2028"/>
                  </a:cubicBezTo>
                  <a:cubicBezTo>
                    <a:pt x="13725" y="2397"/>
                    <a:pt x="15300" y="2756"/>
                    <a:pt x="16425" y="3100"/>
                  </a:cubicBezTo>
                  <a:cubicBezTo>
                    <a:pt x="17550" y="3445"/>
                    <a:pt x="18225" y="3775"/>
                    <a:pt x="18900" y="4124"/>
                  </a:cubicBezTo>
                  <a:cubicBezTo>
                    <a:pt x="19575" y="4473"/>
                    <a:pt x="20250" y="4842"/>
                    <a:pt x="20700" y="5225"/>
                  </a:cubicBezTo>
                  <a:cubicBezTo>
                    <a:pt x="21150" y="5609"/>
                    <a:pt x="21375" y="6006"/>
                    <a:pt x="21488" y="6419"/>
                  </a:cubicBezTo>
                  <a:cubicBezTo>
                    <a:pt x="21600" y="6831"/>
                    <a:pt x="21600" y="7258"/>
                    <a:pt x="21600" y="7685"/>
                  </a:cubicBezTo>
                  <a:cubicBezTo>
                    <a:pt x="21600" y="8112"/>
                    <a:pt x="21600" y="8539"/>
                    <a:pt x="21488" y="8903"/>
                  </a:cubicBezTo>
                  <a:cubicBezTo>
                    <a:pt x="21375" y="9267"/>
                    <a:pt x="21150" y="9568"/>
                    <a:pt x="20925" y="9883"/>
                  </a:cubicBezTo>
                  <a:cubicBezTo>
                    <a:pt x="20700" y="10198"/>
                    <a:pt x="20475" y="10528"/>
                    <a:pt x="20138" y="10853"/>
                  </a:cubicBezTo>
                  <a:cubicBezTo>
                    <a:pt x="19800" y="11178"/>
                    <a:pt x="19350" y="11499"/>
                    <a:pt x="19012" y="11809"/>
                  </a:cubicBezTo>
                  <a:cubicBezTo>
                    <a:pt x="18675" y="12120"/>
                    <a:pt x="18450" y="12420"/>
                    <a:pt x="18000" y="12736"/>
                  </a:cubicBezTo>
                  <a:cubicBezTo>
                    <a:pt x="17550" y="13051"/>
                    <a:pt x="16875" y="13381"/>
                    <a:pt x="16312" y="13716"/>
                  </a:cubicBezTo>
                  <a:cubicBezTo>
                    <a:pt x="15750" y="14051"/>
                    <a:pt x="15300" y="14390"/>
                    <a:pt x="14962" y="14706"/>
                  </a:cubicBezTo>
                  <a:cubicBezTo>
                    <a:pt x="14625" y="15021"/>
                    <a:pt x="14400" y="15312"/>
                    <a:pt x="14063" y="15613"/>
                  </a:cubicBezTo>
                  <a:cubicBezTo>
                    <a:pt x="13725" y="15914"/>
                    <a:pt x="13275" y="16224"/>
                    <a:pt x="12937" y="16525"/>
                  </a:cubicBezTo>
                  <a:cubicBezTo>
                    <a:pt x="12600" y="16826"/>
                    <a:pt x="12375" y="17117"/>
                    <a:pt x="12150" y="17466"/>
                  </a:cubicBezTo>
                  <a:cubicBezTo>
                    <a:pt x="11925" y="17816"/>
                    <a:pt x="11700" y="18223"/>
                    <a:pt x="11475" y="18597"/>
                  </a:cubicBezTo>
                  <a:cubicBezTo>
                    <a:pt x="11250" y="18970"/>
                    <a:pt x="11025" y="19310"/>
                    <a:pt x="10800" y="19727"/>
                  </a:cubicBezTo>
                  <a:cubicBezTo>
                    <a:pt x="10575" y="20144"/>
                    <a:pt x="10350" y="20639"/>
                    <a:pt x="10125" y="20964"/>
                  </a:cubicBezTo>
                  <a:cubicBezTo>
                    <a:pt x="9900" y="21289"/>
                    <a:pt x="9675" y="21445"/>
                    <a:pt x="9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1275455" y="1664213"/>
              <a:ext cx="294218" cy="431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1554" y="1871"/>
                  </a:moveTo>
                  <a:cubicBezTo>
                    <a:pt x="777" y="1028"/>
                    <a:pt x="0" y="185"/>
                    <a:pt x="0" y="27"/>
                  </a:cubicBezTo>
                  <a:cubicBezTo>
                    <a:pt x="0" y="-131"/>
                    <a:pt x="777" y="396"/>
                    <a:pt x="2409" y="1766"/>
                  </a:cubicBezTo>
                  <a:cubicBezTo>
                    <a:pt x="4040" y="3135"/>
                    <a:pt x="6527" y="5348"/>
                    <a:pt x="9246" y="8088"/>
                  </a:cubicBezTo>
                  <a:cubicBezTo>
                    <a:pt x="11965" y="10827"/>
                    <a:pt x="14918" y="14093"/>
                    <a:pt x="17016" y="16411"/>
                  </a:cubicBezTo>
                  <a:cubicBezTo>
                    <a:pt x="19114" y="18729"/>
                    <a:pt x="20357" y="20099"/>
                    <a:pt x="2160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1347422" y="1655804"/>
              <a:ext cx="260351" cy="59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21600" y="55"/>
                  </a:moveTo>
                  <a:cubicBezTo>
                    <a:pt x="20722" y="-21"/>
                    <a:pt x="19844" y="-97"/>
                    <a:pt x="18790" y="397"/>
                  </a:cubicBezTo>
                  <a:cubicBezTo>
                    <a:pt x="17737" y="892"/>
                    <a:pt x="16507" y="1957"/>
                    <a:pt x="14576" y="3592"/>
                  </a:cubicBezTo>
                  <a:cubicBezTo>
                    <a:pt x="12644" y="5227"/>
                    <a:pt x="10010" y="7433"/>
                    <a:pt x="7639" y="9942"/>
                  </a:cubicBezTo>
                  <a:cubicBezTo>
                    <a:pt x="5268" y="12452"/>
                    <a:pt x="3161" y="15266"/>
                    <a:pt x="1932" y="17244"/>
                  </a:cubicBezTo>
                  <a:cubicBezTo>
                    <a:pt x="702" y="19221"/>
                    <a:pt x="351" y="20362"/>
                    <a:pt x="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1366472" y="2882900"/>
              <a:ext cx="1968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87" y="1745"/>
                    <a:pt x="5574" y="3491"/>
                    <a:pt x="9174" y="7091"/>
                  </a:cubicBezTo>
                  <a:cubicBezTo>
                    <a:pt x="12774" y="10691"/>
                    <a:pt x="17187" y="161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1576022" y="2940050"/>
              <a:ext cx="11430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180"/>
                    <a:pt x="17600" y="360"/>
                    <a:pt x="15800" y="1305"/>
                  </a:cubicBezTo>
                  <a:cubicBezTo>
                    <a:pt x="14000" y="2250"/>
                    <a:pt x="12400" y="3960"/>
                    <a:pt x="10400" y="6030"/>
                  </a:cubicBezTo>
                  <a:cubicBezTo>
                    <a:pt x="8400" y="8100"/>
                    <a:pt x="6000" y="10530"/>
                    <a:pt x="4200" y="13185"/>
                  </a:cubicBezTo>
                  <a:cubicBezTo>
                    <a:pt x="2400" y="15840"/>
                    <a:pt x="12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1214072" y="4058120"/>
              <a:ext cx="558801" cy="29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fill="norm" stroke="1" extrusionOk="0">
                  <a:moveTo>
                    <a:pt x="0" y="1804"/>
                  </a:moveTo>
                  <a:cubicBezTo>
                    <a:pt x="2127" y="1192"/>
                    <a:pt x="4255" y="579"/>
                    <a:pt x="6709" y="272"/>
                  </a:cubicBezTo>
                  <a:cubicBezTo>
                    <a:pt x="9164" y="-34"/>
                    <a:pt x="11945" y="-34"/>
                    <a:pt x="13705" y="43"/>
                  </a:cubicBezTo>
                  <a:cubicBezTo>
                    <a:pt x="15464" y="119"/>
                    <a:pt x="16200" y="272"/>
                    <a:pt x="16773" y="579"/>
                  </a:cubicBezTo>
                  <a:cubicBezTo>
                    <a:pt x="17345" y="885"/>
                    <a:pt x="17755" y="1345"/>
                    <a:pt x="17918" y="1957"/>
                  </a:cubicBezTo>
                  <a:cubicBezTo>
                    <a:pt x="18082" y="2570"/>
                    <a:pt x="18000" y="3336"/>
                    <a:pt x="16936" y="5021"/>
                  </a:cubicBezTo>
                  <a:cubicBezTo>
                    <a:pt x="15873" y="6706"/>
                    <a:pt x="13827" y="9311"/>
                    <a:pt x="11455" y="11762"/>
                  </a:cubicBezTo>
                  <a:cubicBezTo>
                    <a:pt x="9082" y="14213"/>
                    <a:pt x="6382" y="16511"/>
                    <a:pt x="4827" y="17889"/>
                  </a:cubicBezTo>
                  <a:cubicBezTo>
                    <a:pt x="3273" y="19268"/>
                    <a:pt x="2864" y="19728"/>
                    <a:pt x="2373" y="20187"/>
                  </a:cubicBezTo>
                  <a:cubicBezTo>
                    <a:pt x="1882" y="20647"/>
                    <a:pt x="1309" y="21106"/>
                    <a:pt x="1350" y="21336"/>
                  </a:cubicBezTo>
                  <a:cubicBezTo>
                    <a:pt x="1391" y="21566"/>
                    <a:pt x="2045" y="21566"/>
                    <a:pt x="3764" y="21336"/>
                  </a:cubicBezTo>
                  <a:cubicBezTo>
                    <a:pt x="5482" y="21106"/>
                    <a:pt x="8264" y="20647"/>
                    <a:pt x="11250" y="20494"/>
                  </a:cubicBezTo>
                  <a:cubicBezTo>
                    <a:pt x="14236" y="20340"/>
                    <a:pt x="17427" y="20494"/>
                    <a:pt x="19186" y="20723"/>
                  </a:cubicBezTo>
                  <a:cubicBezTo>
                    <a:pt x="20945" y="20953"/>
                    <a:pt x="21273" y="21260"/>
                    <a:pt x="21600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661985" y="4502150"/>
              <a:ext cx="519393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25" y="21600"/>
                  </a:moveTo>
                  <a:cubicBezTo>
                    <a:pt x="8" y="20432"/>
                    <a:pt x="-10" y="19265"/>
                    <a:pt x="8" y="18681"/>
                  </a:cubicBezTo>
                  <a:cubicBezTo>
                    <a:pt x="25" y="18097"/>
                    <a:pt x="78" y="18097"/>
                    <a:pt x="276" y="18195"/>
                  </a:cubicBezTo>
                  <a:cubicBezTo>
                    <a:pt x="474" y="18292"/>
                    <a:pt x="817" y="18486"/>
                    <a:pt x="1173" y="18584"/>
                  </a:cubicBezTo>
                  <a:cubicBezTo>
                    <a:pt x="1530" y="18681"/>
                    <a:pt x="1899" y="18681"/>
                    <a:pt x="2269" y="18389"/>
                  </a:cubicBezTo>
                  <a:cubicBezTo>
                    <a:pt x="2638" y="18097"/>
                    <a:pt x="3008" y="17514"/>
                    <a:pt x="3351" y="17124"/>
                  </a:cubicBezTo>
                  <a:cubicBezTo>
                    <a:pt x="3694" y="16735"/>
                    <a:pt x="4011" y="16541"/>
                    <a:pt x="4345" y="16249"/>
                  </a:cubicBezTo>
                  <a:cubicBezTo>
                    <a:pt x="4680" y="15957"/>
                    <a:pt x="5031" y="15568"/>
                    <a:pt x="5401" y="15081"/>
                  </a:cubicBezTo>
                  <a:cubicBezTo>
                    <a:pt x="5771" y="14595"/>
                    <a:pt x="6158" y="14011"/>
                    <a:pt x="6488" y="13524"/>
                  </a:cubicBezTo>
                  <a:cubicBezTo>
                    <a:pt x="6818" y="13038"/>
                    <a:pt x="7090" y="12649"/>
                    <a:pt x="7376" y="12259"/>
                  </a:cubicBezTo>
                  <a:cubicBezTo>
                    <a:pt x="7662" y="11870"/>
                    <a:pt x="7961" y="11481"/>
                    <a:pt x="8282" y="11092"/>
                  </a:cubicBezTo>
                  <a:cubicBezTo>
                    <a:pt x="8604" y="10703"/>
                    <a:pt x="8947" y="10314"/>
                    <a:pt x="9285" y="9924"/>
                  </a:cubicBezTo>
                  <a:cubicBezTo>
                    <a:pt x="9624" y="9535"/>
                    <a:pt x="9959" y="9146"/>
                    <a:pt x="10288" y="8757"/>
                  </a:cubicBezTo>
                  <a:cubicBezTo>
                    <a:pt x="10618" y="8368"/>
                    <a:pt x="10944" y="7978"/>
                    <a:pt x="11292" y="7589"/>
                  </a:cubicBezTo>
                  <a:cubicBezTo>
                    <a:pt x="11639" y="7200"/>
                    <a:pt x="12009" y="6811"/>
                    <a:pt x="12369" y="6422"/>
                  </a:cubicBezTo>
                  <a:cubicBezTo>
                    <a:pt x="12730" y="6032"/>
                    <a:pt x="13082" y="5643"/>
                    <a:pt x="13434" y="5254"/>
                  </a:cubicBezTo>
                  <a:cubicBezTo>
                    <a:pt x="13786" y="4865"/>
                    <a:pt x="14138" y="4476"/>
                    <a:pt x="14485" y="4184"/>
                  </a:cubicBezTo>
                  <a:cubicBezTo>
                    <a:pt x="14833" y="3892"/>
                    <a:pt x="15176" y="3697"/>
                    <a:pt x="15502" y="3405"/>
                  </a:cubicBezTo>
                  <a:cubicBezTo>
                    <a:pt x="15827" y="3114"/>
                    <a:pt x="16135" y="2724"/>
                    <a:pt x="16452" y="2432"/>
                  </a:cubicBezTo>
                  <a:cubicBezTo>
                    <a:pt x="16768" y="2141"/>
                    <a:pt x="17094" y="1946"/>
                    <a:pt x="17411" y="1751"/>
                  </a:cubicBezTo>
                  <a:cubicBezTo>
                    <a:pt x="17728" y="1557"/>
                    <a:pt x="18035" y="1362"/>
                    <a:pt x="18383" y="1265"/>
                  </a:cubicBezTo>
                  <a:cubicBezTo>
                    <a:pt x="18731" y="1168"/>
                    <a:pt x="19118" y="1168"/>
                    <a:pt x="19549" y="1168"/>
                  </a:cubicBezTo>
                  <a:cubicBezTo>
                    <a:pt x="19980" y="1168"/>
                    <a:pt x="20455" y="1168"/>
                    <a:pt x="20803" y="973"/>
                  </a:cubicBezTo>
                  <a:cubicBezTo>
                    <a:pt x="21150" y="778"/>
                    <a:pt x="21370" y="389"/>
                    <a:pt x="215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4379265" y="4400550"/>
              <a:ext cx="54258" cy="74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21295" y="0"/>
                  </a:moveTo>
                  <a:cubicBezTo>
                    <a:pt x="19633" y="2441"/>
                    <a:pt x="17972" y="4881"/>
                    <a:pt x="15064" y="7108"/>
                  </a:cubicBezTo>
                  <a:cubicBezTo>
                    <a:pt x="12157" y="9336"/>
                    <a:pt x="8003" y="11349"/>
                    <a:pt x="5095" y="13424"/>
                  </a:cubicBezTo>
                  <a:cubicBezTo>
                    <a:pt x="2187" y="15498"/>
                    <a:pt x="526" y="17634"/>
                    <a:pt x="110" y="19007"/>
                  </a:cubicBezTo>
                  <a:cubicBezTo>
                    <a:pt x="-305" y="20380"/>
                    <a:pt x="526" y="20990"/>
                    <a:pt x="13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3440659" y="4552950"/>
              <a:ext cx="36908" cy="781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23" h="21600" fill="norm" stroke="1" extrusionOk="0">
                  <a:moveTo>
                    <a:pt x="11447" y="0"/>
                  </a:moveTo>
                  <a:cubicBezTo>
                    <a:pt x="14858" y="1932"/>
                    <a:pt x="18268" y="3863"/>
                    <a:pt x="19405" y="5737"/>
                  </a:cubicBezTo>
                  <a:cubicBezTo>
                    <a:pt x="20542" y="7610"/>
                    <a:pt x="19405" y="9424"/>
                    <a:pt x="15426" y="11444"/>
                  </a:cubicBezTo>
                  <a:cubicBezTo>
                    <a:pt x="11447" y="13463"/>
                    <a:pt x="4626" y="15688"/>
                    <a:pt x="1784" y="17415"/>
                  </a:cubicBezTo>
                  <a:cubicBezTo>
                    <a:pt x="-1058" y="19141"/>
                    <a:pt x="79" y="20371"/>
                    <a:pt x="12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2084663" y="4726516"/>
              <a:ext cx="25316" cy="709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72" h="21600" fill="norm" stroke="1" extrusionOk="0">
                  <a:moveTo>
                    <a:pt x="9465" y="903"/>
                  </a:moveTo>
                  <a:cubicBezTo>
                    <a:pt x="6142" y="451"/>
                    <a:pt x="2819" y="0"/>
                    <a:pt x="1158" y="0"/>
                  </a:cubicBezTo>
                  <a:cubicBezTo>
                    <a:pt x="-504" y="0"/>
                    <a:pt x="-504" y="451"/>
                    <a:pt x="1988" y="1773"/>
                  </a:cubicBezTo>
                  <a:cubicBezTo>
                    <a:pt x="4481" y="3095"/>
                    <a:pt x="9465" y="5287"/>
                    <a:pt x="13619" y="7512"/>
                  </a:cubicBezTo>
                  <a:cubicBezTo>
                    <a:pt x="17773" y="9736"/>
                    <a:pt x="21096" y="11993"/>
                    <a:pt x="19434" y="14185"/>
                  </a:cubicBezTo>
                  <a:cubicBezTo>
                    <a:pt x="17773" y="16377"/>
                    <a:pt x="11127" y="18505"/>
                    <a:pt x="7804" y="19730"/>
                  </a:cubicBezTo>
                  <a:cubicBezTo>
                    <a:pt x="4481" y="20955"/>
                    <a:pt x="4481" y="21278"/>
                    <a:pt x="44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153622" y="5137150"/>
              <a:ext cx="317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655"/>
                    <a:pt x="0" y="7311"/>
                    <a:pt x="3600" y="10911"/>
                  </a:cubicBezTo>
                  <a:cubicBezTo>
                    <a:pt x="7200" y="14511"/>
                    <a:pt x="14400" y="180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0" y="5097923"/>
              <a:ext cx="413973" cy="236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19" fill="norm" stroke="1" extrusionOk="0">
                  <a:moveTo>
                    <a:pt x="63" y="21319"/>
                  </a:moveTo>
                  <a:cubicBezTo>
                    <a:pt x="-46" y="19216"/>
                    <a:pt x="-156" y="17114"/>
                    <a:pt x="1050" y="14151"/>
                  </a:cubicBezTo>
                  <a:cubicBezTo>
                    <a:pt x="2256" y="11188"/>
                    <a:pt x="4778" y="7365"/>
                    <a:pt x="7684" y="4689"/>
                  </a:cubicBezTo>
                  <a:cubicBezTo>
                    <a:pt x="10589" y="2013"/>
                    <a:pt x="13879" y="484"/>
                    <a:pt x="16236" y="101"/>
                  </a:cubicBezTo>
                  <a:cubicBezTo>
                    <a:pt x="18593" y="-281"/>
                    <a:pt x="20019" y="484"/>
                    <a:pt x="21444" y="1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314767" y="5351244"/>
              <a:ext cx="138411" cy="134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0453" fill="norm" stroke="1" extrusionOk="0">
                  <a:moveTo>
                    <a:pt x="10274" y="275"/>
                  </a:moveTo>
                  <a:cubicBezTo>
                    <a:pt x="8339" y="-48"/>
                    <a:pt x="6405" y="-370"/>
                    <a:pt x="4471" y="1081"/>
                  </a:cubicBezTo>
                  <a:cubicBezTo>
                    <a:pt x="2536" y="2531"/>
                    <a:pt x="602" y="5755"/>
                    <a:pt x="119" y="8979"/>
                  </a:cubicBezTo>
                  <a:cubicBezTo>
                    <a:pt x="-365" y="12203"/>
                    <a:pt x="602" y="15427"/>
                    <a:pt x="3504" y="17684"/>
                  </a:cubicBezTo>
                  <a:cubicBezTo>
                    <a:pt x="6405" y="19940"/>
                    <a:pt x="11241" y="21230"/>
                    <a:pt x="14948" y="19940"/>
                  </a:cubicBezTo>
                  <a:cubicBezTo>
                    <a:pt x="18656" y="18651"/>
                    <a:pt x="21235" y="14782"/>
                    <a:pt x="21074" y="11720"/>
                  </a:cubicBezTo>
                  <a:cubicBezTo>
                    <a:pt x="20913" y="8657"/>
                    <a:pt x="18011" y="6400"/>
                    <a:pt x="15432" y="5111"/>
                  </a:cubicBezTo>
                  <a:cubicBezTo>
                    <a:pt x="12853" y="3821"/>
                    <a:pt x="10596" y="3499"/>
                    <a:pt x="9307" y="3499"/>
                  </a:cubicBezTo>
                  <a:cubicBezTo>
                    <a:pt x="8017" y="3499"/>
                    <a:pt x="7695" y="3821"/>
                    <a:pt x="7372" y="4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554177" y="5088466"/>
              <a:ext cx="120146" cy="402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04" fill="norm" stroke="1" extrusionOk="0">
                  <a:moveTo>
                    <a:pt x="1047" y="3263"/>
                  </a:moveTo>
                  <a:cubicBezTo>
                    <a:pt x="1047" y="2700"/>
                    <a:pt x="1047" y="2138"/>
                    <a:pt x="1047" y="1463"/>
                  </a:cubicBezTo>
                  <a:cubicBezTo>
                    <a:pt x="1047" y="787"/>
                    <a:pt x="1047" y="0"/>
                    <a:pt x="857" y="0"/>
                  </a:cubicBezTo>
                  <a:cubicBezTo>
                    <a:pt x="668" y="0"/>
                    <a:pt x="289" y="787"/>
                    <a:pt x="99" y="3319"/>
                  </a:cubicBezTo>
                  <a:cubicBezTo>
                    <a:pt x="-90" y="5850"/>
                    <a:pt x="-90" y="10125"/>
                    <a:pt x="857" y="13388"/>
                  </a:cubicBezTo>
                  <a:cubicBezTo>
                    <a:pt x="1805" y="16650"/>
                    <a:pt x="3699" y="18900"/>
                    <a:pt x="5784" y="20138"/>
                  </a:cubicBezTo>
                  <a:cubicBezTo>
                    <a:pt x="7868" y="21375"/>
                    <a:pt x="10142" y="21600"/>
                    <a:pt x="12794" y="21262"/>
                  </a:cubicBezTo>
                  <a:cubicBezTo>
                    <a:pt x="15447" y="20925"/>
                    <a:pt x="18478" y="20025"/>
                    <a:pt x="21510" y="19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502872" y="4983618"/>
              <a:ext cx="495301" cy="483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0" y="16746"/>
                  </a:moveTo>
                  <a:cubicBezTo>
                    <a:pt x="1846" y="16557"/>
                    <a:pt x="3692" y="16368"/>
                    <a:pt x="5815" y="15802"/>
                  </a:cubicBezTo>
                  <a:cubicBezTo>
                    <a:pt x="7938" y="15236"/>
                    <a:pt x="10338" y="14293"/>
                    <a:pt x="11677" y="13633"/>
                  </a:cubicBezTo>
                  <a:cubicBezTo>
                    <a:pt x="13015" y="12973"/>
                    <a:pt x="13292" y="12595"/>
                    <a:pt x="13154" y="12454"/>
                  </a:cubicBezTo>
                  <a:cubicBezTo>
                    <a:pt x="13015" y="12312"/>
                    <a:pt x="12462" y="12407"/>
                    <a:pt x="11677" y="12737"/>
                  </a:cubicBezTo>
                  <a:cubicBezTo>
                    <a:pt x="10892" y="13067"/>
                    <a:pt x="9877" y="13633"/>
                    <a:pt x="9185" y="14152"/>
                  </a:cubicBezTo>
                  <a:cubicBezTo>
                    <a:pt x="8492" y="14670"/>
                    <a:pt x="8123" y="15142"/>
                    <a:pt x="8031" y="15614"/>
                  </a:cubicBezTo>
                  <a:cubicBezTo>
                    <a:pt x="7938" y="16085"/>
                    <a:pt x="8123" y="16557"/>
                    <a:pt x="8446" y="16793"/>
                  </a:cubicBezTo>
                  <a:cubicBezTo>
                    <a:pt x="8769" y="17028"/>
                    <a:pt x="9231" y="17028"/>
                    <a:pt x="10015" y="16981"/>
                  </a:cubicBezTo>
                  <a:cubicBezTo>
                    <a:pt x="10800" y="16934"/>
                    <a:pt x="11908" y="16840"/>
                    <a:pt x="12831" y="16887"/>
                  </a:cubicBezTo>
                  <a:cubicBezTo>
                    <a:pt x="13754" y="16934"/>
                    <a:pt x="14492" y="17123"/>
                    <a:pt x="15323" y="16557"/>
                  </a:cubicBezTo>
                  <a:cubicBezTo>
                    <a:pt x="16154" y="15991"/>
                    <a:pt x="17077" y="14670"/>
                    <a:pt x="18092" y="12265"/>
                  </a:cubicBezTo>
                  <a:cubicBezTo>
                    <a:pt x="19108" y="9860"/>
                    <a:pt x="20215" y="6370"/>
                    <a:pt x="20769" y="4295"/>
                  </a:cubicBezTo>
                  <a:cubicBezTo>
                    <a:pt x="21323" y="2220"/>
                    <a:pt x="21323" y="1559"/>
                    <a:pt x="21277" y="994"/>
                  </a:cubicBezTo>
                  <a:cubicBezTo>
                    <a:pt x="21231" y="428"/>
                    <a:pt x="21138" y="-44"/>
                    <a:pt x="20954" y="3"/>
                  </a:cubicBezTo>
                  <a:cubicBezTo>
                    <a:pt x="20769" y="50"/>
                    <a:pt x="20492" y="616"/>
                    <a:pt x="19985" y="2361"/>
                  </a:cubicBezTo>
                  <a:cubicBezTo>
                    <a:pt x="19477" y="4106"/>
                    <a:pt x="18738" y="7030"/>
                    <a:pt x="18692" y="10143"/>
                  </a:cubicBezTo>
                  <a:cubicBezTo>
                    <a:pt x="18646" y="13256"/>
                    <a:pt x="19292" y="16557"/>
                    <a:pt x="19892" y="18490"/>
                  </a:cubicBezTo>
                  <a:cubicBezTo>
                    <a:pt x="20492" y="20424"/>
                    <a:pt x="21046" y="20990"/>
                    <a:pt x="21600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1188672" y="5264150"/>
              <a:ext cx="438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16560"/>
                    <a:pt x="8139" y="11520"/>
                    <a:pt x="11739" y="7920"/>
                  </a:cubicBezTo>
                  <a:cubicBezTo>
                    <a:pt x="15339" y="4320"/>
                    <a:pt x="1847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1562846" y="5191306"/>
              <a:ext cx="137803" cy="231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9" h="21485" fill="norm" stroke="1" extrusionOk="0">
                  <a:moveTo>
                    <a:pt x="6549" y="278"/>
                  </a:moveTo>
                  <a:cubicBezTo>
                    <a:pt x="3772" y="81"/>
                    <a:pt x="995" y="-115"/>
                    <a:pt x="223" y="81"/>
                  </a:cubicBezTo>
                  <a:cubicBezTo>
                    <a:pt x="-548" y="278"/>
                    <a:pt x="686" y="867"/>
                    <a:pt x="3772" y="1849"/>
                  </a:cubicBezTo>
                  <a:cubicBezTo>
                    <a:pt x="6858" y="2830"/>
                    <a:pt x="11795" y="4205"/>
                    <a:pt x="15343" y="6070"/>
                  </a:cubicBezTo>
                  <a:cubicBezTo>
                    <a:pt x="18892" y="7936"/>
                    <a:pt x="21052" y="10292"/>
                    <a:pt x="19663" y="12943"/>
                  </a:cubicBezTo>
                  <a:cubicBezTo>
                    <a:pt x="18275" y="15594"/>
                    <a:pt x="13338" y="18540"/>
                    <a:pt x="8401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5589222" y="0"/>
              <a:ext cx="838201" cy="562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55" y="252"/>
                    <a:pt x="20509" y="504"/>
                    <a:pt x="20155" y="772"/>
                  </a:cubicBezTo>
                  <a:cubicBezTo>
                    <a:pt x="19800" y="1040"/>
                    <a:pt x="19636" y="1325"/>
                    <a:pt x="19500" y="1613"/>
                  </a:cubicBezTo>
                  <a:cubicBezTo>
                    <a:pt x="19364" y="1902"/>
                    <a:pt x="19255" y="2194"/>
                    <a:pt x="19173" y="2470"/>
                  </a:cubicBezTo>
                  <a:cubicBezTo>
                    <a:pt x="19091" y="2747"/>
                    <a:pt x="19036" y="3007"/>
                    <a:pt x="18927" y="3287"/>
                  </a:cubicBezTo>
                  <a:cubicBezTo>
                    <a:pt x="18818" y="3567"/>
                    <a:pt x="18655" y="3868"/>
                    <a:pt x="18436" y="4185"/>
                  </a:cubicBezTo>
                  <a:cubicBezTo>
                    <a:pt x="18218" y="4502"/>
                    <a:pt x="17945" y="4835"/>
                    <a:pt x="17727" y="5124"/>
                  </a:cubicBezTo>
                  <a:cubicBezTo>
                    <a:pt x="17509" y="5412"/>
                    <a:pt x="17345" y="5656"/>
                    <a:pt x="17127" y="5961"/>
                  </a:cubicBezTo>
                  <a:cubicBezTo>
                    <a:pt x="16909" y="6265"/>
                    <a:pt x="16636" y="6631"/>
                    <a:pt x="16391" y="6940"/>
                  </a:cubicBezTo>
                  <a:cubicBezTo>
                    <a:pt x="16145" y="7249"/>
                    <a:pt x="15927" y="7501"/>
                    <a:pt x="15709" y="7753"/>
                  </a:cubicBezTo>
                  <a:cubicBezTo>
                    <a:pt x="15491" y="8005"/>
                    <a:pt x="15273" y="8256"/>
                    <a:pt x="15027" y="8516"/>
                  </a:cubicBezTo>
                  <a:cubicBezTo>
                    <a:pt x="14782" y="8777"/>
                    <a:pt x="14509" y="9045"/>
                    <a:pt x="14209" y="9309"/>
                  </a:cubicBezTo>
                  <a:cubicBezTo>
                    <a:pt x="13909" y="9573"/>
                    <a:pt x="13582" y="9833"/>
                    <a:pt x="13255" y="10089"/>
                  </a:cubicBezTo>
                  <a:cubicBezTo>
                    <a:pt x="12927" y="10345"/>
                    <a:pt x="12600" y="10597"/>
                    <a:pt x="12245" y="10853"/>
                  </a:cubicBezTo>
                  <a:cubicBezTo>
                    <a:pt x="11891" y="11109"/>
                    <a:pt x="11509" y="11369"/>
                    <a:pt x="11100" y="11641"/>
                  </a:cubicBezTo>
                  <a:cubicBezTo>
                    <a:pt x="10691" y="11913"/>
                    <a:pt x="10255" y="12198"/>
                    <a:pt x="9873" y="12466"/>
                  </a:cubicBezTo>
                  <a:cubicBezTo>
                    <a:pt x="9491" y="12734"/>
                    <a:pt x="9164" y="12986"/>
                    <a:pt x="8809" y="13254"/>
                  </a:cubicBezTo>
                  <a:cubicBezTo>
                    <a:pt x="8455" y="13522"/>
                    <a:pt x="8073" y="13807"/>
                    <a:pt x="7718" y="14083"/>
                  </a:cubicBezTo>
                  <a:cubicBezTo>
                    <a:pt x="7364" y="14359"/>
                    <a:pt x="7036" y="14628"/>
                    <a:pt x="6709" y="14892"/>
                  </a:cubicBezTo>
                  <a:cubicBezTo>
                    <a:pt x="6382" y="15156"/>
                    <a:pt x="6055" y="15416"/>
                    <a:pt x="5755" y="15672"/>
                  </a:cubicBezTo>
                  <a:cubicBezTo>
                    <a:pt x="5455" y="15928"/>
                    <a:pt x="5182" y="16180"/>
                    <a:pt x="4936" y="16432"/>
                  </a:cubicBezTo>
                  <a:cubicBezTo>
                    <a:pt x="4691" y="16684"/>
                    <a:pt x="4473" y="16935"/>
                    <a:pt x="4200" y="17232"/>
                  </a:cubicBezTo>
                  <a:cubicBezTo>
                    <a:pt x="3927" y="17529"/>
                    <a:pt x="3600" y="17870"/>
                    <a:pt x="3300" y="18195"/>
                  </a:cubicBezTo>
                  <a:cubicBezTo>
                    <a:pt x="3000" y="18520"/>
                    <a:pt x="2727" y="18829"/>
                    <a:pt x="2455" y="19117"/>
                  </a:cubicBezTo>
                  <a:cubicBezTo>
                    <a:pt x="2182" y="19406"/>
                    <a:pt x="1909" y="19674"/>
                    <a:pt x="1609" y="19975"/>
                  </a:cubicBezTo>
                  <a:cubicBezTo>
                    <a:pt x="1309" y="20275"/>
                    <a:pt x="982" y="20609"/>
                    <a:pt x="709" y="20885"/>
                  </a:cubicBezTo>
                  <a:cubicBezTo>
                    <a:pt x="436" y="21161"/>
                    <a:pt x="218" y="213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5112972" y="3644899"/>
              <a:ext cx="2051051" cy="6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0"/>
                  </a:moveTo>
                  <a:cubicBezTo>
                    <a:pt x="513" y="0"/>
                    <a:pt x="1025" y="0"/>
                    <a:pt x="1705" y="1080"/>
                  </a:cubicBezTo>
                  <a:cubicBezTo>
                    <a:pt x="2385" y="2160"/>
                    <a:pt x="3232" y="4320"/>
                    <a:pt x="4012" y="6480"/>
                  </a:cubicBezTo>
                  <a:cubicBezTo>
                    <a:pt x="4793" y="8640"/>
                    <a:pt x="5506" y="10800"/>
                    <a:pt x="6275" y="11880"/>
                  </a:cubicBezTo>
                  <a:cubicBezTo>
                    <a:pt x="7044" y="12960"/>
                    <a:pt x="7869" y="12960"/>
                    <a:pt x="8749" y="13320"/>
                  </a:cubicBezTo>
                  <a:cubicBezTo>
                    <a:pt x="9630" y="13680"/>
                    <a:pt x="10566" y="14400"/>
                    <a:pt x="11413" y="15120"/>
                  </a:cubicBezTo>
                  <a:cubicBezTo>
                    <a:pt x="12260" y="15840"/>
                    <a:pt x="13018" y="16560"/>
                    <a:pt x="13854" y="17640"/>
                  </a:cubicBezTo>
                  <a:cubicBezTo>
                    <a:pt x="14690" y="18720"/>
                    <a:pt x="15604" y="20160"/>
                    <a:pt x="16596" y="20880"/>
                  </a:cubicBezTo>
                  <a:cubicBezTo>
                    <a:pt x="17588" y="21600"/>
                    <a:pt x="18658" y="21600"/>
                    <a:pt x="19505" y="20880"/>
                  </a:cubicBezTo>
                  <a:cubicBezTo>
                    <a:pt x="20352" y="20160"/>
                    <a:pt x="20976" y="18720"/>
                    <a:pt x="2160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6275022" y="2527300"/>
              <a:ext cx="641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55" y="1662"/>
                    <a:pt x="1711" y="3323"/>
                    <a:pt x="3636" y="4431"/>
                  </a:cubicBezTo>
                  <a:cubicBezTo>
                    <a:pt x="5560" y="5538"/>
                    <a:pt x="8554" y="6092"/>
                    <a:pt x="11335" y="7754"/>
                  </a:cubicBezTo>
                  <a:cubicBezTo>
                    <a:pt x="14115" y="9415"/>
                    <a:pt x="16681" y="12185"/>
                    <a:pt x="18356" y="14677"/>
                  </a:cubicBezTo>
                  <a:cubicBezTo>
                    <a:pt x="20032" y="17169"/>
                    <a:pt x="20816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5684472" y="4498693"/>
              <a:ext cx="933451" cy="31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12" fill="norm" stroke="1" extrusionOk="0">
                  <a:moveTo>
                    <a:pt x="0" y="18405"/>
                  </a:moveTo>
                  <a:cubicBezTo>
                    <a:pt x="833" y="19755"/>
                    <a:pt x="1665" y="21105"/>
                    <a:pt x="2963" y="19080"/>
                  </a:cubicBezTo>
                  <a:cubicBezTo>
                    <a:pt x="4261" y="17055"/>
                    <a:pt x="6024" y="11655"/>
                    <a:pt x="7739" y="7605"/>
                  </a:cubicBezTo>
                  <a:cubicBezTo>
                    <a:pt x="9453" y="3555"/>
                    <a:pt x="11118" y="855"/>
                    <a:pt x="13151" y="180"/>
                  </a:cubicBezTo>
                  <a:cubicBezTo>
                    <a:pt x="15184" y="-495"/>
                    <a:pt x="17584" y="855"/>
                    <a:pt x="19053" y="2205"/>
                  </a:cubicBezTo>
                  <a:cubicBezTo>
                    <a:pt x="20522" y="3555"/>
                    <a:pt x="21061" y="4905"/>
                    <a:pt x="21600" y="6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6592522" y="1422400"/>
              <a:ext cx="431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5" y="20160"/>
                    <a:pt x="5929" y="18720"/>
                    <a:pt x="9529" y="15120"/>
                  </a:cubicBezTo>
                  <a:cubicBezTo>
                    <a:pt x="13129" y="11520"/>
                    <a:pt x="17365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6865572" y="558800"/>
              <a:ext cx="5715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1600"/>
                    <a:pt x="3200" y="3200"/>
                    <a:pt x="6400" y="5511"/>
                  </a:cubicBezTo>
                  <a:cubicBezTo>
                    <a:pt x="9600" y="7822"/>
                    <a:pt x="14400" y="10844"/>
                    <a:pt x="17200" y="13644"/>
                  </a:cubicBezTo>
                  <a:cubicBezTo>
                    <a:pt x="20000" y="16444"/>
                    <a:pt x="20800" y="190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6664798" y="584200"/>
              <a:ext cx="38492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1635" y="21600"/>
                  </a:moveTo>
                  <a:cubicBezTo>
                    <a:pt x="1045" y="20314"/>
                    <a:pt x="455" y="19029"/>
                    <a:pt x="160" y="17743"/>
                  </a:cubicBezTo>
                  <a:cubicBezTo>
                    <a:pt x="-135" y="16457"/>
                    <a:pt x="-135" y="15171"/>
                    <a:pt x="1163" y="12729"/>
                  </a:cubicBezTo>
                  <a:cubicBezTo>
                    <a:pt x="2462" y="10286"/>
                    <a:pt x="5058" y="6686"/>
                    <a:pt x="8658" y="4371"/>
                  </a:cubicBezTo>
                  <a:cubicBezTo>
                    <a:pt x="12258" y="2057"/>
                    <a:pt x="16862" y="1029"/>
                    <a:pt x="214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7045182" y="806450"/>
              <a:ext cx="122104" cy="14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250" fill="norm" stroke="1" extrusionOk="0">
                  <a:moveTo>
                    <a:pt x="15892" y="0"/>
                  </a:moveTo>
                  <a:cubicBezTo>
                    <a:pt x="11572" y="913"/>
                    <a:pt x="7252" y="1825"/>
                    <a:pt x="4192" y="4411"/>
                  </a:cubicBezTo>
                  <a:cubicBezTo>
                    <a:pt x="1132" y="6997"/>
                    <a:pt x="-668" y="11256"/>
                    <a:pt x="232" y="14451"/>
                  </a:cubicBezTo>
                  <a:cubicBezTo>
                    <a:pt x="1132" y="17645"/>
                    <a:pt x="4732" y="19775"/>
                    <a:pt x="8152" y="20687"/>
                  </a:cubicBezTo>
                  <a:cubicBezTo>
                    <a:pt x="11572" y="21600"/>
                    <a:pt x="14812" y="21296"/>
                    <a:pt x="17152" y="20535"/>
                  </a:cubicBezTo>
                  <a:cubicBezTo>
                    <a:pt x="19492" y="19775"/>
                    <a:pt x="20932" y="18558"/>
                    <a:pt x="20752" y="16428"/>
                  </a:cubicBezTo>
                  <a:cubicBezTo>
                    <a:pt x="20572" y="14299"/>
                    <a:pt x="18772" y="11256"/>
                    <a:pt x="17872" y="8823"/>
                  </a:cubicBezTo>
                  <a:cubicBezTo>
                    <a:pt x="16972" y="6389"/>
                    <a:pt x="16972" y="4563"/>
                    <a:pt x="16972" y="2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7311524" y="522592"/>
              <a:ext cx="93799" cy="415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31" fill="norm" stroke="1" extrusionOk="0">
                  <a:moveTo>
                    <a:pt x="9751" y="1857"/>
                  </a:moveTo>
                  <a:cubicBezTo>
                    <a:pt x="9751" y="988"/>
                    <a:pt x="9751" y="120"/>
                    <a:pt x="9031" y="12"/>
                  </a:cubicBezTo>
                  <a:cubicBezTo>
                    <a:pt x="8311" y="-97"/>
                    <a:pt x="6871" y="554"/>
                    <a:pt x="5191" y="2399"/>
                  </a:cubicBezTo>
                  <a:cubicBezTo>
                    <a:pt x="3511" y="4245"/>
                    <a:pt x="1591" y="7284"/>
                    <a:pt x="631" y="10215"/>
                  </a:cubicBezTo>
                  <a:cubicBezTo>
                    <a:pt x="-329" y="13145"/>
                    <a:pt x="-329" y="15967"/>
                    <a:pt x="1591" y="17867"/>
                  </a:cubicBezTo>
                  <a:cubicBezTo>
                    <a:pt x="3511" y="19766"/>
                    <a:pt x="7351" y="20743"/>
                    <a:pt x="10951" y="21123"/>
                  </a:cubicBezTo>
                  <a:cubicBezTo>
                    <a:pt x="14551" y="21503"/>
                    <a:pt x="17911" y="21286"/>
                    <a:pt x="21271" y="21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7221172" y="812800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7447327" y="444105"/>
              <a:ext cx="272056" cy="458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287" fill="norm" stroke="1" extrusionOk="0">
                  <a:moveTo>
                    <a:pt x="8666" y="15335"/>
                  </a:moveTo>
                  <a:cubicBezTo>
                    <a:pt x="6506" y="15531"/>
                    <a:pt x="4346" y="15727"/>
                    <a:pt x="2768" y="16267"/>
                  </a:cubicBezTo>
                  <a:cubicBezTo>
                    <a:pt x="1189" y="16807"/>
                    <a:pt x="192" y="17691"/>
                    <a:pt x="26" y="18624"/>
                  </a:cubicBezTo>
                  <a:cubicBezTo>
                    <a:pt x="-140" y="19557"/>
                    <a:pt x="525" y="20538"/>
                    <a:pt x="1272" y="20980"/>
                  </a:cubicBezTo>
                  <a:cubicBezTo>
                    <a:pt x="2020" y="21422"/>
                    <a:pt x="2851" y="21324"/>
                    <a:pt x="3515" y="21078"/>
                  </a:cubicBezTo>
                  <a:cubicBezTo>
                    <a:pt x="4180" y="20833"/>
                    <a:pt x="4678" y="20440"/>
                    <a:pt x="5094" y="19998"/>
                  </a:cubicBezTo>
                  <a:cubicBezTo>
                    <a:pt x="5509" y="19557"/>
                    <a:pt x="5842" y="19066"/>
                    <a:pt x="6257" y="19164"/>
                  </a:cubicBezTo>
                  <a:cubicBezTo>
                    <a:pt x="6672" y="19262"/>
                    <a:pt x="7171" y="19949"/>
                    <a:pt x="7835" y="20391"/>
                  </a:cubicBezTo>
                  <a:cubicBezTo>
                    <a:pt x="8500" y="20833"/>
                    <a:pt x="9331" y="21029"/>
                    <a:pt x="10494" y="20833"/>
                  </a:cubicBezTo>
                  <a:cubicBezTo>
                    <a:pt x="11657" y="20637"/>
                    <a:pt x="13152" y="20047"/>
                    <a:pt x="14565" y="18427"/>
                  </a:cubicBezTo>
                  <a:cubicBezTo>
                    <a:pt x="15977" y="16807"/>
                    <a:pt x="17306" y="14157"/>
                    <a:pt x="18386" y="11260"/>
                  </a:cubicBezTo>
                  <a:cubicBezTo>
                    <a:pt x="19466" y="8364"/>
                    <a:pt x="20297" y="5222"/>
                    <a:pt x="20795" y="3209"/>
                  </a:cubicBezTo>
                  <a:cubicBezTo>
                    <a:pt x="21294" y="1197"/>
                    <a:pt x="21460" y="313"/>
                    <a:pt x="21294" y="67"/>
                  </a:cubicBezTo>
                  <a:cubicBezTo>
                    <a:pt x="21128" y="-178"/>
                    <a:pt x="20629" y="215"/>
                    <a:pt x="19965" y="1786"/>
                  </a:cubicBezTo>
                  <a:cubicBezTo>
                    <a:pt x="19300" y="3357"/>
                    <a:pt x="18469" y="6106"/>
                    <a:pt x="17555" y="9493"/>
                  </a:cubicBezTo>
                  <a:cubicBezTo>
                    <a:pt x="16642" y="12880"/>
                    <a:pt x="15645" y="16906"/>
                    <a:pt x="14648" y="20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7176722" y="762000"/>
              <a:ext cx="355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8900"/>
                    <a:pt x="6171" y="16200"/>
                    <a:pt x="9771" y="12600"/>
                  </a:cubicBezTo>
                  <a:cubicBezTo>
                    <a:pt x="13371" y="9000"/>
                    <a:pt x="17486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7995872" y="438150"/>
              <a:ext cx="8255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2844"/>
                    <a:pt x="17169" y="5689"/>
                    <a:pt x="15508" y="8800"/>
                  </a:cubicBezTo>
                  <a:cubicBezTo>
                    <a:pt x="13846" y="11911"/>
                    <a:pt x="12738" y="15289"/>
                    <a:pt x="10246" y="17467"/>
                  </a:cubicBezTo>
                  <a:cubicBezTo>
                    <a:pt x="7754" y="19644"/>
                    <a:pt x="3877" y="206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7875222" y="844550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7964122" y="882650"/>
              <a:ext cx="1778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130"/>
                    <a:pt x="11314" y="6261"/>
                    <a:pt x="7714" y="9861"/>
                  </a:cubicBezTo>
                  <a:cubicBezTo>
                    <a:pt x="4114" y="13461"/>
                    <a:pt x="2057" y="175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6567122" y="1915619"/>
              <a:ext cx="858382" cy="334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338" fill="norm" stroke="1" extrusionOk="0">
                  <a:moveTo>
                    <a:pt x="0" y="9853"/>
                  </a:moveTo>
                  <a:cubicBezTo>
                    <a:pt x="266" y="10123"/>
                    <a:pt x="532" y="10393"/>
                    <a:pt x="771" y="11676"/>
                  </a:cubicBezTo>
                  <a:cubicBezTo>
                    <a:pt x="1011" y="12958"/>
                    <a:pt x="1224" y="15253"/>
                    <a:pt x="1357" y="16805"/>
                  </a:cubicBezTo>
                  <a:cubicBezTo>
                    <a:pt x="1490" y="18358"/>
                    <a:pt x="1543" y="19168"/>
                    <a:pt x="1676" y="19843"/>
                  </a:cubicBezTo>
                  <a:cubicBezTo>
                    <a:pt x="1809" y="20518"/>
                    <a:pt x="2022" y="21058"/>
                    <a:pt x="2261" y="21260"/>
                  </a:cubicBezTo>
                  <a:cubicBezTo>
                    <a:pt x="2500" y="21463"/>
                    <a:pt x="2767" y="21328"/>
                    <a:pt x="3618" y="20181"/>
                  </a:cubicBezTo>
                  <a:cubicBezTo>
                    <a:pt x="4469" y="19033"/>
                    <a:pt x="5905" y="16873"/>
                    <a:pt x="7608" y="14511"/>
                  </a:cubicBezTo>
                  <a:cubicBezTo>
                    <a:pt x="9310" y="12148"/>
                    <a:pt x="11279" y="9583"/>
                    <a:pt x="13221" y="7356"/>
                  </a:cubicBezTo>
                  <a:cubicBezTo>
                    <a:pt x="15163" y="5128"/>
                    <a:pt x="17078" y="3238"/>
                    <a:pt x="18355" y="2091"/>
                  </a:cubicBezTo>
                  <a:cubicBezTo>
                    <a:pt x="19632" y="943"/>
                    <a:pt x="20270" y="538"/>
                    <a:pt x="20749" y="268"/>
                  </a:cubicBezTo>
                  <a:cubicBezTo>
                    <a:pt x="21228" y="-2"/>
                    <a:pt x="21547" y="-137"/>
                    <a:pt x="21573" y="201"/>
                  </a:cubicBezTo>
                  <a:cubicBezTo>
                    <a:pt x="21600" y="538"/>
                    <a:pt x="21334" y="1348"/>
                    <a:pt x="21068" y="21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6459172" y="2918797"/>
              <a:ext cx="966332" cy="381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380" fill="norm" stroke="1" extrusionOk="0">
                  <a:moveTo>
                    <a:pt x="0" y="9381"/>
                  </a:moveTo>
                  <a:cubicBezTo>
                    <a:pt x="331" y="11279"/>
                    <a:pt x="662" y="13178"/>
                    <a:pt x="922" y="14959"/>
                  </a:cubicBezTo>
                  <a:cubicBezTo>
                    <a:pt x="1182" y="16739"/>
                    <a:pt x="1371" y="18400"/>
                    <a:pt x="1512" y="19587"/>
                  </a:cubicBezTo>
                  <a:cubicBezTo>
                    <a:pt x="1654" y="20774"/>
                    <a:pt x="1749" y="21486"/>
                    <a:pt x="2056" y="21367"/>
                  </a:cubicBezTo>
                  <a:cubicBezTo>
                    <a:pt x="2363" y="21249"/>
                    <a:pt x="2883" y="20299"/>
                    <a:pt x="3876" y="18756"/>
                  </a:cubicBezTo>
                  <a:cubicBezTo>
                    <a:pt x="4868" y="17213"/>
                    <a:pt x="6333" y="15077"/>
                    <a:pt x="7917" y="12941"/>
                  </a:cubicBezTo>
                  <a:cubicBezTo>
                    <a:pt x="9500" y="10805"/>
                    <a:pt x="11202" y="8668"/>
                    <a:pt x="12903" y="6770"/>
                  </a:cubicBezTo>
                  <a:cubicBezTo>
                    <a:pt x="14605" y="4871"/>
                    <a:pt x="16306" y="3209"/>
                    <a:pt x="17653" y="2082"/>
                  </a:cubicBezTo>
                  <a:cubicBezTo>
                    <a:pt x="19000" y="954"/>
                    <a:pt x="19993" y="361"/>
                    <a:pt x="20631" y="123"/>
                  </a:cubicBezTo>
                  <a:cubicBezTo>
                    <a:pt x="21269" y="-114"/>
                    <a:pt x="21553" y="5"/>
                    <a:pt x="21576" y="361"/>
                  </a:cubicBezTo>
                  <a:cubicBezTo>
                    <a:pt x="21600" y="717"/>
                    <a:pt x="21364" y="1310"/>
                    <a:pt x="21127" y="19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6198822" y="3949700"/>
              <a:ext cx="812801" cy="29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8610"/>
                  </a:moveTo>
                  <a:cubicBezTo>
                    <a:pt x="450" y="11027"/>
                    <a:pt x="900" y="13443"/>
                    <a:pt x="1181" y="15029"/>
                  </a:cubicBezTo>
                  <a:cubicBezTo>
                    <a:pt x="1463" y="16615"/>
                    <a:pt x="1575" y="17371"/>
                    <a:pt x="1688" y="18428"/>
                  </a:cubicBezTo>
                  <a:cubicBezTo>
                    <a:pt x="1800" y="19485"/>
                    <a:pt x="1912" y="20845"/>
                    <a:pt x="2109" y="21222"/>
                  </a:cubicBezTo>
                  <a:cubicBezTo>
                    <a:pt x="2306" y="21600"/>
                    <a:pt x="2587" y="20996"/>
                    <a:pt x="3516" y="19636"/>
                  </a:cubicBezTo>
                  <a:cubicBezTo>
                    <a:pt x="4444" y="18277"/>
                    <a:pt x="6019" y="16162"/>
                    <a:pt x="7819" y="13897"/>
                  </a:cubicBezTo>
                  <a:cubicBezTo>
                    <a:pt x="9619" y="11631"/>
                    <a:pt x="11644" y="9214"/>
                    <a:pt x="13725" y="6948"/>
                  </a:cubicBezTo>
                  <a:cubicBezTo>
                    <a:pt x="15806" y="4683"/>
                    <a:pt x="17944" y="2568"/>
                    <a:pt x="19266" y="1435"/>
                  </a:cubicBezTo>
                  <a:cubicBezTo>
                    <a:pt x="20588" y="302"/>
                    <a:pt x="21094" y="1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2382472" y="5048250"/>
              <a:ext cx="742951" cy="298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6845"/>
                  </a:moveTo>
                  <a:cubicBezTo>
                    <a:pt x="554" y="9887"/>
                    <a:pt x="1108" y="12930"/>
                    <a:pt x="1508" y="15287"/>
                  </a:cubicBezTo>
                  <a:cubicBezTo>
                    <a:pt x="1908" y="17645"/>
                    <a:pt x="2154" y="19318"/>
                    <a:pt x="2431" y="20307"/>
                  </a:cubicBezTo>
                  <a:cubicBezTo>
                    <a:pt x="2708" y="21296"/>
                    <a:pt x="3015" y="21600"/>
                    <a:pt x="3323" y="21372"/>
                  </a:cubicBezTo>
                  <a:cubicBezTo>
                    <a:pt x="3631" y="21144"/>
                    <a:pt x="3938" y="20383"/>
                    <a:pt x="4954" y="18710"/>
                  </a:cubicBezTo>
                  <a:cubicBezTo>
                    <a:pt x="5969" y="17037"/>
                    <a:pt x="7692" y="14451"/>
                    <a:pt x="9631" y="11865"/>
                  </a:cubicBezTo>
                  <a:cubicBezTo>
                    <a:pt x="11569" y="9279"/>
                    <a:pt x="13723" y="6693"/>
                    <a:pt x="15569" y="4715"/>
                  </a:cubicBezTo>
                  <a:cubicBezTo>
                    <a:pt x="17415" y="2738"/>
                    <a:pt x="18954" y="1369"/>
                    <a:pt x="19908" y="685"/>
                  </a:cubicBezTo>
                  <a:cubicBezTo>
                    <a:pt x="20862" y="0"/>
                    <a:pt x="212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3627072" y="4800600"/>
              <a:ext cx="755651" cy="355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9202"/>
                  </a:moveTo>
                  <a:cubicBezTo>
                    <a:pt x="545" y="12142"/>
                    <a:pt x="1089" y="15082"/>
                    <a:pt x="1422" y="16871"/>
                  </a:cubicBezTo>
                  <a:cubicBezTo>
                    <a:pt x="1755" y="18660"/>
                    <a:pt x="1876" y="19299"/>
                    <a:pt x="2027" y="19938"/>
                  </a:cubicBezTo>
                  <a:cubicBezTo>
                    <a:pt x="2178" y="20578"/>
                    <a:pt x="2360" y="21217"/>
                    <a:pt x="2602" y="21408"/>
                  </a:cubicBezTo>
                  <a:cubicBezTo>
                    <a:pt x="2844" y="21600"/>
                    <a:pt x="3146" y="21344"/>
                    <a:pt x="3842" y="20258"/>
                  </a:cubicBezTo>
                  <a:cubicBezTo>
                    <a:pt x="4538" y="19172"/>
                    <a:pt x="5627" y="17254"/>
                    <a:pt x="6928" y="15529"/>
                  </a:cubicBezTo>
                  <a:cubicBezTo>
                    <a:pt x="8229" y="13804"/>
                    <a:pt x="9741" y="12270"/>
                    <a:pt x="11284" y="10608"/>
                  </a:cubicBezTo>
                  <a:cubicBezTo>
                    <a:pt x="12827" y="8947"/>
                    <a:pt x="14400" y="7157"/>
                    <a:pt x="16124" y="5368"/>
                  </a:cubicBezTo>
                  <a:cubicBezTo>
                    <a:pt x="17849" y="3579"/>
                    <a:pt x="19724" y="17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4770072" y="4921250"/>
              <a:ext cx="800101" cy="32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4689"/>
                  </a:moveTo>
                  <a:cubicBezTo>
                    <a:pt x="743" y="7674"/>
                    <a:pt x="1486" y="10658"/>
                    <a:pt x="2029" y="13287"/>
                  </a:cubicBezTo>
                  <a:cubicBezTo>
                    <a:pt x="2571" y="15916"/>
                    <a:pt x="2914" y="18189"/>
                    <a:pt x="3257" y="19611"/>
                  </a:cubicBezTo>
                  <a:cubicBezTo>
                    <a:pt x="3600" y="21032"/>
                    <a:pt x="3943" y="21600"/>
                    <a:pt x="4200" y="21529"/>
                  </a:cubicBezTo>
                  <a:cubicBezTo>
                    <a:pt x="4457" y="21458"/>
                    <a:pt x="4629" y="20747"/>
                    <a:pt x="5457" y="19255"/>
                  </a:cubicBezTo>
                  <a:cubicBezTo>
                    <a:pt x="6286" y="17763"/>
                    <a:pt x="7771" y="15489"/>
                    <a:pt x="9543" y="13358"/>
                  </a:cubicBezTo>
                  <a:cubicBezTo>
                    <a:pt x="11314" y="11226"/>
                    <a:pt x="13371" y="9237"/>
                    <a:pt x="15286" y="7389"/>
                  </a:cubicBezTo>
                  <a:cubicBezTo>
                    <a:pt x="17200" y="5542"/>
                    <a:pt x="18971" y="3837"/>
                    <a:pt x="20000" y="2629"/>
                  </a:cubicBezTo>
                  <a:cubicBezTo>
                    <a:pt x="21029" y="1421"/>
                    <a:pt x="21314" y="7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6052772" y="5062194"/>
              <a:ext cx="806451" cy="301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7956"/>
                  </a:moveTo>
                  <a:cubicBezTo>
                    <a:pt x="340" y="10935"/>
                    <a:pt x="680" y="13915"/>
                    <a:pt x="1020" y="16000"/>
                  </a:cubicBezTo>
                  <a:cubicBezTo>
                    <a:pt x="1361" y="18086"/>
                    <a:pt x="1701" y="19277"/>
                    <a:pt x="1984" y="20097"/>
                  </a:cubicBezTo>
                  <a:cubicBezTo>
                    <a:pt x="2268" y="20916"/>
                    <a:pt x="2494" y="21363"/>
                    <a:pt x="2693" y="21214"/>
                  </a:cubicBezTo>
                  <a:cubicBezTo>
                    <a:pt x="2891" y="21065"/>
                    <a:pt x="3061" y="20320"/>
                    <a:pt x="3855" y="18384"/>
                  </a:cubicBezTo>
                  <a:cubicBezTo>
                    <a:pt x="4649" y="16447"/>
                    <a:pt x="6066" y="13319"/>
                    <a:pt x="7682" y="10637"/>
                  </a:cubicBezTo>
                  <a:cubicBezTo>
                    <a:pt x="9298" y="7956"/>
                    <a:pt x="11112" y="5722"/>
                    <a:pt x="13039" y="3934"/>
                  </a:cubicBezTo>
                  <a:cubicBezTo>
                    <a:pt x="14967" y="2146"/>
                    <a:pt x="17008" y="806"/>
                    <a:pt x="18454" y="284"/>
                  </a:cubicBezTo>
                  <a:cubicBezTo>
                    <a:pt x="19899" y="-237"/>
                    <a:pt x="20750" y="61"/>
                    <a:pt x="21600" y="3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2726508" y="1672166"/>
              <a:ext cx="385606" cy="500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380" fill="norm" stroke="1" extrusionOk="0">
                  <a:moveTo>
                    <a:pt x="11373" y="4519"/>
                  </a:moveTo>
                  <a:cubicBezTo>
                    <a:pt x="11373" y="3254"/>
                    <a:pt x="11373" y="1988"/>
                    <a:pt x="11142" y="1175"/>
                  </a:cubicBezTo>
                  <a:cubicBezTo>
                    <a:pt x="10911" y="362"/>
                    <a:pt x="10449" y="0"/>
                    <a:pt x="9583" y="0"/>
                  </a:cubicBezTo>
                  <a:cubicBezTo>
                    <a:pt x="8717" y="0"/>
                    <a:pt x="7446" y="362"/>
                    <a:pt x="5771" y="1808"/>
                  </a:cubicBezTo>
                  <a:cubicBezTo>
                    <a:pt x="4096" y="3254"/>
                    <a:pt x="2017" y="5784"/>
                    <a:pt x="920" y="8405"/>
                  </a:cubicBezTo>
                  <a:cubicBezTo>
                    <a:pt x="-177" y="11026"/>
                    <a:pt x="-293" y="13737"/>
                    <a:pt x="573" y="15951"/>
                  </a:cubicBezTo>
                  <a:cubicBezTo>
                    <a:pt x="1440" y="18166"/>
                    <a:pt x="3288" y="19883"/>
                    <a:pt x="5540" y="20741"/>
                  </a:cubicBezTo>
                  <a:cubicBezTo>
                    <a:pt x="7793" y="21600"/>
                    <a:pt x="10449" y="21600"/>
                    <a:pt x="12990" y="20696"/>
                  </a:cubicBezTo>
                  <a:cubicBezTo>
                    <a:pt x="15532" y="19792"/>
                    <a:pt x="17957" y="17985"/>
                    <a:pt x="19401" y="15906"/>
                  </a:cubicBezTo>
                  <a:cubicBezTo>
                    <a:pt x="20845" y="13828"/>
                    <a:pt x="21307" y="11478"/>
                    <a:pt x="20903" y="9173"/>
                  </a:cubicBezTo>
                  <a:cubicBezTo>
                    <a:pt x="20498" y="6869"/>
                    <a:pt x="19228" y="4609"/>
                    <a:pt x="18073" y="2982"/>
                  </a:cubicBezTo>
                  <a:cubicBezTo>
                    <a:pt x="16918" y="1356"/>
                    <a:pt x="15878" y="362"/>
                    <a:pt x="14146" y="452"/>
                  </a:cubicBezTo>
                  <a:cubicBezTo>
                    <a:pt x="12413" y="542"/>
                    <a:pt x="9987" y="1717"/>
                    <a:pt x="7562" y="28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4041008" y="1746286"/>
              <a:ext cx="380919" cy="374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0857" fill="norm" stroke="1" extrusionOk="0">
                  <a:moveTo>
                    <a:pt x="7055" y="5310"/>
                  </a:moveTo>
                  <a:cubicBezTo>
                    <a:pt x="7055" y="3893"/>
                    <a:pt x="7055" y="2477"/>
                    <a:pt x="6758" y="1533"/>
                  </a:cubicBezTo>
                  <a:cubicBezTo>
                    <a:pt x="6461" y="588"/>
                    <a:pt x="5868" y="116"/>
                    <a:pt x="4859" y="470"/>
                  </a:cubicBezTo>
                  <a:cubicBezTo>
                    <a:pt x="3850" y="824"/>
                    <a:pt x="2426" y="2005"/>
                    <a:pt x="1417" y="4247"/>
                  </a:cubicBezTo>
                  <a:cubicBezTo>
                    <a:pt x="408" y="6490"/>
                    <a:pt x="-185" y="9795"/>
                    <a:pt x="52" y="12687"/>
                  </a:cubicBezTo>
                  <a:cubicBezTo>
                    <a:pt x="290" y="15578"/>
                    <a:pt x="1358" y="18057"/>
                    <a:pt x="2960" y="19474"/>
                  </a:cubicBezTo>
                  <a:cubicBezTo>
                    <a:pt x="4562" y="20890"/>
                    <a:pt x="6699" y="21244"/>
                    <a:pt x="9547" y="20418"/>
                  </a:cubicBezTo>
                  <a:cubicBezTo>
                    <a:pt x="12395" y="19592"/>
                    <a:pt x="15956" y="17585"/>
                    <a:pt x="18211" y="15342"/>
                  </a:cubicBezTo>
                  <a:cubicBezTo>
                    <a:pt x="20466" y="13100"/>
                    <a:pt x="21415" y="10621"/>
                    <a:pt x="21356" y="8201"/>
                  </a:cubicBezTo>
                  <a:cubicBezTo>
                    <a:pt x="21296" y="5782"/>
                    <a:pt x="20228" y="3421"/>
                    <a:pt x="18389" y="1887"/>
                  </a:cubicBezTo>
                  <a:cubicBezTo>
                    <a:pt x="16549" y="352"/>
                    <a:pt x="13938" y="-356"/>
                    <a:pt x="11742" y="175"/>
                  </a:cubicBezTo>
                  <a:cubicBezTo>
                    <a:pt x="9547" y="706"/>
                    <a:pt x="7767" y="2477"/>
                    <a:pt x="5986" y="42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3929640" y="2962188"/>
              <a:ext cx="284861" cy="338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193" fill="norm" stroke="1" extrusionOk="0">
                  <a:moveTo>
                    <a:pt x="9556" y="3384"/>
                  </a:moveTo>
                  <a:cubicBezTo>
                    <a:pt x="9556" y="2722"/>
                    <a:pt x="9556" y="2059"/>
                    <a:pt x="9556" y="1397"/>
                  </a:cubicBezTo>
                  <a:cubicBezTo>
                    <a:pt x="9556" y="734"/>
                    <a:pt x="9556" y="72"/>
                    <a:pt x="9087" y="5"/>
                  </a:cubicBezTo>
                  <a:cubicBezTo>
                    <a:pt x="8617" y="-61"/>
                    <a:pt x="7678" y="469"/>
                    <a:pt x="5956" y="2258"/>
                  </a:cubicBezTo>
                  <a:cubicBezTo>
                    <a:pt x="4235" y="4047"/>
                    <a:pt x="1730" y="7095"/>
                    <a:pt x="635" y="10209"/>
                  </a:cubicBezTo>
                  <a:cubicBezTo>
                    <a:pt x="-461" y="13323"/>
                    <a:pt x="-148" y="16503"/>
                    <a:pt x="1652" y="18557"/>
                  </a:cubicBezTo>
                  <a:cubicBezTo>
                    <a:pt x="3452" y="20611"/>
                    <a:pt x="6739" y="21539"/>
                    <a:pt x="9869" y="21075"/>
                  </a:cubicBezTo>
                  <a:cubicBezTo>
                    <a:pt x="13000" y="20611"/>
                    <a:pt x="15974" y="18756"/>
                    <a:pt x="18009" y="16503"/>
                  </a:cubicBezTo>
                  <a:cubicBezTo>
                    <a:pt x="20043" y="14251"/>
                    <a:pt x="21139" y="11600"/>
                    <a:pt x="21061" y="9281"/>
                  </a:cubicBezTo>
                  <a:cubicBezTo>
                    <a:pt x="20982" y="6962"/>
                    <a:pt x="19730" y="4975"/>
                    <a:pt x="17852" y="3782"/>
                  </a:cubicBezTo>
                  <a:cubicBezTo>
                    <a:pt x="15974" y="2589"/>
                    <a:pt x="13469" y="2192"/>
                    <a:pt x="11826" y="2126"/>
                  </a:cubicBezTo>
                  <a:cubicBezTo>
                    <a:pt x="10182" y="2059"/>
                    <a:pt x="9400" y="2324"/>
                    <a:pt x="8617" y="25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5005000" y="3942142"/>
              <a:ext cx="206249" cy="35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380" fill="norm" stroke="1" extrusionOk="0">
                  <a:moveTo>
                    <a:pt x="8342" y="840"/>
                  </a:moveTo>
                  <a:cubicBezTo>
                    <a:pt x="7487" y="456"/>
                    <a:pt x="6632" y="73"/>
                    <a:pt x="5669" y="9"/>
                  </a:cubicBezTo>
                  <a:cubicBezTo>
                    <a:pt x="4707" y="-55"/>
                    <a:pt x="3638" y="201"/>
                    <a:pt x="2568" y="1479"/>
                  </a:cubicBezTo>
                  <a:cubicBezTo>
                    <a:pt x="1499" y="2757"/>
                    <a:pt x="430" y="5057"/>
                    <a:pt x="109" y="8189"/>
                  </a:cubicBezTo>
                  <a:cubicBezTo>
                    <a:pt x="-212" y="11320"/>
                    <a:pt x="216" y="15282"/>
                    <a:pt x="857" y="17647"/>
                  </a:cubicBezTo>
                  <a:cubicBezTo>
                    <a:pt x="1499" y="20011"/>
                    <a:pt x="2354" y="20778"/>
                    <a:pt x="3958" y="21162"/>
                  </a:cubicBezTo>
                  <a:cubicBezTo>
                    <a:pt x="5562" y="21545"/>
                    <a:pt x="7915" y="21545"/>
                    <a:pt x="10802" y="20139"/>
                  </a:cubicBezTo>
                  <a:cubicBezTo>
                    <a:pt x="13689" y="18733"/>
                    <a:pt x="17111" y="15921"/>
                    <a:pt x="19036" y="13493"/>
                  </a:cubicBezTo>
                  <a:cubicBezTo>
                    <a:pt x="20960" y="11065"/>
                    <a:pt x="21388" y="9020"/>
                    <a:pt x="20105" y="7038"/>
                  </a:cubicBezTo>
                  <a:cubicBezTo>
                    <a:pt x="18822" y="5057"/>
                    <a:pt x="15828" y="3140"/>
                    <a:pt x="12940" y="2437"/>
                  </a:cubicBezTo>
                  <a:cubicBezTo>
                    <a:pt x="10053" y="1734"/>
                    <a:pt x="7273" y="2246"/>
                    <a:pt x="4493" y="27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5087572" y="1822450"/>
              <a:ext cx="711201" cy="245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6" fill="norm" stroke="1" extrusionOk="0">
                  <a:moveTo>
                    <a:pt x="0" y="11980"/>
                  </a:moveTo>
                  <a:cubicBezTo>
                    <a:pt x="0" y="10528"/>
                    <a:pt x="0" y="9076"/>
                    <a:pt x="96" y="8713"/>
                  </a:cubicBezTo>
                  <a:cubicBezTo>
                    <a:pt x="193" y="8350"/>
                    <a:pt x="386" y="9076"/>
                    <a:pt x="900" y="11435"/>
                  </a:cubicBezTo>
                  <a:cubicBezTo>
                    <a:pt x="1414" y="13795"/>
                    <a:pt x="2250" y="17788"/>
                    <a:pt x="3343" y="19694"/>
                  </a:cubicBezTo>
                  <a:cubicBezTo>
                    <a:pt x="4436" y="21600"/>
                    <a:pt x="5786" y="21418"/>
                    <a:pt x="7329" y="19513"/>
                  </a:cubicBezTo>
                  <a:cubicBezTo>
                    <a:pt x="8871" y="17607"/>
                    <a:pt x="10607" y="13976"/>
                    <a:pt x="12504" y="10437"/>
                  </a:cubicBezTo>
                  <a:cubicBezTo>
                    <a:pt x="14400" y="6897"/>
                    <a:pt x="16457" y="3449"/>
                    <a:pt x="18000" y="1724"/>
                  </a:cubicBezTo>
                  <a:cubicBezTo>
                    <a:pt x="19543" y="0"/>
                    <a:pt x="205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4957644" y="2901949"/>
              <a:ext cx="815729" cy="342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046" fill="norm" stroke="1" extrusionOk="0">
                  <a:moveTo>
                    <a:pt x="413" y="17566"/>
                  </a:moveTo>
                  <a:cubicBezTo>
                    <a:pt x="245" y="16395"/>
                    <a:pt x="77" y="15224"/>
                    <a:pt x="21" y="14248"/>
                  </a:cubicBezTo>
                  <a:cubicBezTo>
                    <a:pt x="-35" y="13272"/>
                    <a:pt x="21" y="12492"/>
                    <a:pt x="161" y="12296"/>
                  </a:cubicBezTo>
                  <a:cubicBezTo>
                    <a:pt x="301" y="12101"/>
                    <a:pt x="525" y="12492"/>
                    <a:pt x="888" y="13923"/>
                  </a:cubicBezTo>
                  <a:cubicBezTo>
                    <a:pt x="1252" y="15354"/>
                    <a:pt x="1756" y="17827"/>
                    <a:pt x="2427" y="19388"/>
                  </a:cubicBezTo>
                  <a:cubicBezTo>
                    <a:pt x="3099" y="20949"/>
                    <a:pt x="3938" y="21600"/>
                    <a:pt x="5197" y="20494"/>
                  </a:cubicBezTo>
                  <a:cubicBezTo>
                    <a:pt x="6456" y="19388"/>
                    <a:pt x="8135" y="16525"/>
                    <a:pt x="9870" y="13728"/>
                  </a:cubicBezTo>
                  <a:cubicBezTo>
                    <a:pt x="11604" y="10930"/>
                    <a:pt x="13395" y="8198"/>
                    <a:pt x="15354" y="5920"/>
                  </a:cubicBezTo>
                  <a:cubicBezTo>
                    <a:pt x="17312" y="3643"/>
                    <a:pt x="19439" y="1822"/>
                    <a:pt x="21565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2684007" y="2819400"/>
              <a:ext cx="619216" cy="428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326" fill="norm" stroke="1" extrusionOk="0">
                  <a:moveTo>
                    <a:pt x="556" y="15805"/>
                  </a:moveTo>
                  <a:cubicBezTo>
                    <a:pt x="261" y="15067"/>
                    <a:pt x="-34" y="14330"/>
                    <a:pt x="3" y="14014"/>
                  </a:cubicBezTo>
                  <a:cubicBezTo>
                    <a:pt x="40" y="13698"/>
                    <a:pt x="408" y="13803"/>
                    <a:pt x="888" y="14593"/>
                  </a:cubicBezTo>
                  <a:cubicBezTo>
                    <a:pt x="1367" y="15383"/>
                    <a:pt x="1956" y="16859"/>
                    <a:pt x="2399" y="18070"/>
                  </a:cubicBezTo>
                  <a:cubicBezTo>
                    <a:pt x="2841" y="19282"/>
                    <a:pt x="3136" y="20230"/>
                    <a:pt x="3468" y="20810"/>
                  </a:cubicBezTo>
                  <a:cubicBezTo>
                    <a:pt x="3799" y="21389"/>
                    <a:pt x="4168" y="21600"/>
                    <a:pt x="4832" y="20810"/>
                  </a:cubicBezTo>
                  <a:cubicBezTo>
                    <a:pt x="5495" y="20020"/>
                    <a:pt x="6453" y="18228"/>
                    <a:pt x="7854" y="15752"/>
                  </a:cubicBezTo>
                  <a:cubicBezTo>
                    <a:pt x="9255" y="13276"/>
                    <a:pt x="11098" y="10115"/>
                    <a:pt x="13125" y="7481"/>
                  </a:cubicBezTo>
                  <a:cubicBezTo>
                    <a:pt x="15152" y="4847"/>
                    <a:pt x="17364" y="2740"/>
                    <a:pt x="18801" y="1580"/>
                  </a:cubicBezTo>
                  <a:cubicBezTo>
                    <a:pt x="20239" y="421"/>
                    <a:pt x="20903" y="211"/>
                    <a:pt x="21566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3955009" y="3721100"/>
              <a:ext cx="599164" cy="410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71" fill="norm" stroke="1" extrusionOk="0">
                  <a:moveTo>
                    <a:pt x="81" y="18277"/>
                  </a:moveTo>
                  <a:cubicBezTo>
                    <a:pt x="5" y="18831"/>
                    <a:pt x="-71" y="19385"/>
                    <a:pt x="119" y="19938"/>
                  </a:cubicBezTo>
                  <a:cubicBezTo>
                    <a:pt x="309" y="20492"/>
                    <a:pt x="766" y="21046"/>
                    <a:pt x="1374" y="21323"/>
                  </a:cubicBezTo>
                  <a:cubicBezTo>
                    <a:pt x="1983" y="21600"/>
                    <a:pt x="2743" y="21600"/>
                    <a:pt x="3960" y="20326"/>
                  </a:cubicBezTo>
                  <a:cubicBezTo>
                    <a:pt x="5177" y="19052"/>
                    <a:pt x="6850" y="16505"/>
                    <a:pt x="8714" y="13846"/>
                  </a:cubicBezTo>
                  <a:cubicBezTo>
                    <a:pt x="10577" y="11188"/>
                    <a:pt x="12630" y="8418"/>
                    <a:pt x="14798" y="6092"/>
                  </a:cubicBezTo>
                  <a:cubicBezTo>
                    <a:pt x="16966" y="3766"/>
                    <a:pt x="19247" y="1883"/>
                    <a:pt x="21529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2712672" y="4019550"/>
              <a:ext cx="654051" cy="446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11256"/>
                  </a:moveTo>
                  <a:cubicBezTo>
                    <a:pt x="350" y="11155"/>
                    <a:pt x="699" y="11054"/>
                    <a:pt x="1188" y="12068"/>
                  </a:cubicBezTo>
                  <a:cubicBezTo>
                    <a:pt x="1678" y="13082"/>
                    <a:pt x="2307" y="15211"/>
                    <a:pt x="2726" y="16885"/>
                  </a:cubicBezTo>
                  <a:cubicBezTo>
                    <a:pt x="3146" y="18558"/>
                    <a:pt x="3355" y="19775"/>
                    <a:pt x="3635" y="20535"/>
                  </a:cubicBezTo>
                  <a:cubicBezTo>
                    <a:pt x="3915" y="21296"/>
                    <a:pt x="4264" y="21600"/>
                    <a:pt x="4788" y="21245"/>
                  </a:cubicBezTo>
                  <a:cubicBezTo>
                    <a:pt x="5313" y="20890"/>
                    <a:pt x="6012" y="19876"/>
                    <a:pt x="7305" y="17746"/>
                  </a:cubicBezTo>
                  <a:cubicBezTo>
                    <a:pt x="8598" y="15617"/>
                    <a:pt x="10485" y="12372"/>
                    <a:pt x="12478" y="9482"/>
                  </a:cubicBezTo>
                  <a:cubicBezTo>
                    <a:pt x="14470" y="6592"/>
                    <a:pt x="16567" y="4056"/>
                    <a:pt x="18105" y="2535"/>
                  </a:cubicBezTo>
                  <a:cubicBezTo>
                    <a:pt x="19643" y="1014"/>
                    <a:pt x="20621" y="5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4915037" y="6079777"/>
              <a:ext cx="210636" cy="486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75" fill="norm" stroke="1" extrusionOk="0">
                  <a:moveTo>
                    <a:pt x="21282" y="2119"/>
                  </a:moveTo>
                  <a:cubicBezTo>
                    <a:pt x="19143" y="1371"/>
                    <a:pt x="17005" y="623"/>
                    <a:pt x="15401" y="249"/>
                  </a:cubicBezTo>
                  <a:cubicBezTo>
                    <a:pt x="13797" y="-125"/>
                    <a:pt x="12728" y="-125"/>
                    <a:pt x="10910" y="576"/>
                  </a:cubicBezTo>
                  <a:cubicBezTo>
                    <a:pt x="9092" y="1278"/>
                    <a:pt x="6526" y="2680"/>
                    <a:pt x="4387" y="4691"/>
                  </a:cubicBezTo>
                  <a:cubicBezTo>
                    <a:pt x="2248" y="6701"/>
                    <a:pt x="537" y="9319"/>
                    <a:pt x="110" y="12078"/>
                  </a:cubicBezTo>
                  <a:cubicBezTo>
                    <a:pt x="-318" y="14836"/>
                    <a:pt x="537" y="17735"/>
                    <a:pt x="2141" y="19324"/>
                  </a:cubicBezTo>
                  <a:cubicBezTo>
                    <a:pt x="3745" y="20914"/>
                    <a:pt x="6098" y="21194"/>
                    <a:pt x="845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5223832" y="6197600"/>
              <a:ext cx="2884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21021" y="0"/>
                  </a:moveTo>
                  <a:cubicBezTo>
                    <a:pt x="14850" y="1835"/>
                    <a:pt x="8678" y="3671"/>
                    <a:pt x="4821" y="6565"/>
                  </a:cubicBezTo>
                  <a:cubicBezTo>
                    <a:pt x="964" y="9459"/>
                    <a:pt x="-579" y="13412"/>
                    <a:pt x="192" y="16094"/>
                  </a:cubicBezTo>
                  <a:cubicBezTo>
                    <a:pt x="964" y="18776"/>
                    <a:pt x="4050" y="20188"/>
                    <a:pt x="71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5327649" y="6197600"/>
              <a:ext cx="13924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471"/>
                    <a:pt x="1783" y="6943"/>
                    <a:pt x="240" y="10543"/>
                  </a:cubicBezTo>
                  <a:cubicBezTo>
                    <a:pt x="-1303" y="14143"/>
                    <a:pt x="4868" y="17871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5132022" y="6356713"/>
              <a:ext cx="2667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914" y="11918"/>
                    <a:pt x="5829" y="3818"/>
                    <a:pt x="9429" y="1118"/>
                  </a:cubicBezTo>
                  <a:cubicBezTo>
                    <a:pt x="13029" y="-1582"/>
                    <a:pt x="1731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5132022" y="6419850"/>
              <a:ext cx="279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73" y="15200"/>
                    <a:pt x="10145" y="8800"/>
                    <a:pt x="13745" y="5200"/>
                  </a:cubicBezTo>
                  <a:cubicBezTo>
                    <a:pt x="17345" y="1600"/>
                    <a:pt x="19473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5519372" y="6280150"/>
              <a:ext cx="127001" cy="177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287"/>
                  </a:moveTo>
                  <a:cubicBezTo>
                    <a:pt x="1800" y="2287"/>
                    <a:pt x="3600" y="2287"/>
                    <a:pt x="5220" y="3812"/>
                  </a:cubicBezTo>
                  <a:cubicBezTo>
                    <a:pt x="6840" y="5336"/>
                    <a:pt x="8280" y="8386"/>
                    <a:pt x="9180" y="10673"/>
                  </a:cubicBezTo>
                  <a:cubicBezTo>
                    <a:pt x="10080" y="12960"/>
                    <a:pt x="10440" y="14485"/>
                    <a:pt x="10620" y="16009"/>
                  </a:cubicBezTo>
                  <a:cubicBezTo>
                    <a:pt x="10800" y="17534"/>
                    <a:pt x="10800" y="19059"/>
                    <a:pt x="9900" y="20075"/>
                  </a:cubicBezTo>
                  <a:cubicBezTo>
                    <a:pt x="9000" y="21092"/>
                    <a:pt x="7200" y="21600"/>
                    <a:pt x="6120" y="21092"/>
                  </a:cubicBezTo>
                  <a:cubicBezTo>
                    <a:pt x="5040" y="20584"/>
                    <a:pt x="4680" y="19059"/>
                    <a:pt x="5220" y="16391"/>
                  </a:cubicBezTo>
                  <a:cubicBezTo>
                    <a:pt x="5760" y="13722"/>
                    <a:pt x="7200" y="9911"/>
                    <a:pt x="10080" y="6988"/>
                  </a:cubicBezTo>
                  <a:cubicBezTo>
                    <a:pt x="12960" y="4066"/>
                    <a:pt x="17280" y="20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5641837" y="6303962"/>
              <a:ext cx="92113" cy="133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036" fill="norm" stroke="1" extrusionOk="0">
                  <a:moveTo>
                    <a:pt x="19748" y="3240"/>
                  </a:moveTo>
                  <a:cubicBezTo>
                    <a:pt x="17828" y="2243"/>
                    <a:pt x="15908" y="1247"/>
                    <a:pt x="13748" y="582"/>
                  </a:cubicBezTo>
                  <a:cubicBezTo>
                    <a:pt x="11588" y="-83"/>
                    <a:pt x="9188" y="-415"/>
                    <a:pt x="6788" y="914"/>
                  </a:cubicBezTo>
                  <a:cubicBezTo>
                    <a:pt x="4388" y="2243"/>
                    <a:pt x="1988" y="5234"/>
                    <a:pt x="788" y="8391"/>
                  </a:cubicBezTo>
                  <a:cubicBezTo>
                    <a:pt x="-412" y="11548"/>
                    <a:pt x="-412" y="14871"/>
                    <a:pt x="1988" y="17197"/>
                  </a:cubicBezTo>
                  <a:cubicBezTo>
                    <a:pt x="4388" y="19523"/>
                    <a:pt x="9188" y="20853"/>
                    <a:pt x="12788" y="21019"/>
                  </a:cubicBezTo>
                  <a:cubicBezTo>
                    <a:pt x="16388" y="21185"/>
                    <a:pt x="18788" y="20188"/>
                    <a:pt x="19988" y="17696"/>
                  </a:cubicBezTo>
                  <a:cubicBezTo>
                    <a:pt x="21188" y="15203"/>
                    <a:pt x="21188" y="11216"/>
                    <a:pt x="19988" y="8890"/>
                  </a:cubicBezTo>
                  <a:cubicBezTo>
                    <a:pt x="18788" y="6563"/>
                    <a:pt x="16388" y="5899"/>
                    <a:pt x="14468" y="6231"/>
                  </a:cubicBezTo>
                  <a:cubicBezTo>
                    <a:pt x="12548" y="6563"/>
                    <a:pt x="11108" y="7893"/>
                    <a:pt x="11348" y="8890"/>
                  </a:cubicBezTo>
                  <a:cubicBezTo>
                    <a:pt x="11588" y="9887"/>
                    <a:pt x="13508" y="10551"/>
                    <a:pt x="15428" y="11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5767022" y="6341533"/>
              <a:ext cx="148167" cy="106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4235"/>
                  </a:moveTo>
                  <a:cubicBezTo>
                    <a:pt x="617" y="2118"/>
                    <a:pt x="1234" y="0"/>
                    <a:pt x="1543" y="0"/>
                  </a:cubicBezTo>
                  <a:cubicBezTo>
                    <a:pt x="1851" y="0"/>
                    <a:pt x="1851" y="2118"/>
                    <a:pt x="2160" y="5506"/>
                  </a:cubicBezTo>
                  <a:cubicBezTo>
                    <a:pt x="2469" y="8894"/>
                    <a:pt x="3086" y="13553"/>
                    <a:pt x="4011" y="16729"/>
                  </a:cubicBezTo>
                  <a:cubicBezTo>
                    <a:pt x="4937" y="19906"/>
                    <a:pt x="6171" y="21600"/>
                    <a:pt x="7251" y="21176"/>
                  </a:cubicBezTo>
                  <a:cubicBezTo>
                    <a:pt x="8331" y="20753"/>
                    <a:pt x="9257" y="18212"/>
                    <a:pt x="9874" y="15882"/>
                  </a:cubicBezTo>
                  <a:cubicBezTo>
                    <a:pt x="10491" y="13553"/>
                    <a:pt x="10800" y="11435"/>
                    <a:pt x="11571" y="11012"/>
                  </a:cubicBezTo>
                  <a:cubicBezTo>
                    <a:pt x="12343" y="10588"/>
                    <a:pt x="13577" y="11859"/>
                    <a:pt x="15120" y="12706"/>
                  </a:cubicBezTo>
                  <a:cubicBezTo>
                    <a:pt x="16663" y="13553"/>
                    <a:pt x="18514" y="13976"/>
                    <a:pt x="19749" y="12918"/>
                  </a:cubicBezTo>
                  <a:cubicBezTo>
                    <a:pt x="20983" y="11859"/>
                    <a:pt x="21600" y="9318"/>
                    <a:pt x="21600" y="6988"/>
                  </a:cubicBezTo>
                  <a:cubicBezTo>
                    <a:pt x="21600" y="4659"/>
                    <a:pt x="20983" y="2541"/>
                    <a:pt x="20366" y="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5928702" y="6324578"/>
              <a:ext cx="89955" cy="158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319" fill="norm" stroke="1" extrusionOk="0">
                  <a:moveTo>
                    <a:pt x="16993" y="4266"/>
                  </a:moveTo>
                  <a:cubicBezTo>
                    <a:pt x="15029" y="3130"/>
                    <a:pt x="13066" y="1993"/>
                    <a:pt x="10611" y="1140"/>
                  </a:cubicBezTo>
                  <a:cubicBezTo>
                    <a:pt x="8156" y="287"/>
                    <a:pt x="5211" y="-281"/>
                    <a:pt x="3247" y="145"/>
                  </a:cubicBezTo>
                  <a:cubicBezTo>
                    <a:pt x="1284" y="572"/>
                    <a:pt x="302" y="1993"/>
                    <a:pt x="56" y="3414"/>
                  </a:cubicBezTo>
                  <a:cubicBezTo>
                    <a:pt x="-189" y="4835"/>
                    <a:pt x="302" y="6256"/>
                    <a:pt x="2756" y="7819"/>
                  </a:cubicBezTo>
                  <a:cubicBezTo>
                    <a:pt x="5211" y="9382"/>
                    <a:pt x="9629" y="11087"/>
                    <a:pt x="13311" y="12651"/>
                  </a:cubicBezTo>
                  <a:cubicBezTo>
                    <a:pt x="16993" y="14214"/>
                    <a:pt x="19938" y="15635"/>
                    <a:pt x="20675" y="16914"/>
                  </a:cubicBezTo>
                  <a:cubicBezTo>
                    <a:pt x="21411" y="18193"/>
                    <a:pt x="19938" y="19330"/>
                    <a:pt x="16993" y="20040"/>
                  </a:cubicBezTo>
                  <a:cubicBezTo>
                    <a:pt x="14047" y="20751"/>
                    <a:pt x="9629" y="21035"/>
                    <a:pt x="5211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6186122" y="6375400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6402022" y="6350000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6497272" y="6235700"/>
              <a:ext cx="14261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600" fill="norm" stroke="1" extrusionOk="0">
                  <a:moveTo>
                    <a:pt x="0" y="0"/>
                  </a:moveTo>
                  <a:cubicBezTo>
                    <a:pt x="3086" y="562"/>
                    <a:pt x="6171" y="1125"/>
                    <a:pt x="9874" y="2587"/>
                  </a:cubicBezTo>
                  <a:cubicBezTo>
                    <a:pt x="13577" y="4050"/>
                    <a:pt x="17897" y="6412"/>
                    <a:pt x="19749" y="9000"/>
                  </a:cubicBezTo>
                  <a:cubicBezTo>
                    <a:pt x="21600" y="11587"/>
                    <a:pt x="20983" y="14400"/>
                    <a:pt x="17897" y="16538"/>
                  </a:cubicBezTo>
                  <a:cubicBezTo>
                    <a:pt x="14811" y="18675"/>
                    <a:pt x="9257" y="20138"/>
                    <a:pt x="37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6871922" y="6426200"/>
              <a:ext cx="1143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6935422" y="6413500"/>
              <a:ext cx="952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877"/>
                    <a:pt x="12000" y="7754"/>
                    <a:pt x="8400" y="11354"/>
                  </a:cubicBezTo>
                  <a:cubicBezTo>
                    <a:pt x="4800" y="14954"/>
                    <a:pt x="2400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7226390" y="6243027"/>
              <a:ext cx="134483" cy="329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36" fill="norm" stroke="1" extrusionOk="0">
                  <a:moveTo>
                    <a:pt x="21443" y="767"/>
                  </a:moveTo>
                  <a:cubicBezTo>
                    <a:pt x="19080" y="490"/>
                    <a:pt x="16718" y="213"/>
                    <a:pt x="14693" y="74"/>
                  </a:cubicBezTo>
                  <a:cubicBezTo>
                    <a:pt x="12668" y="-64"/>
                    <a:pt x="10980" y="-64"/>
                    <a:pt x="9124" y="559"/>
                  </a:cubicBezTo>
                  <a:cubicBezTo>
                    <a:pt x="7268" y="1182"/>
                    <a:pt x="5243" y="2428"/>
                    <a:pt x="3387" y="4782"/>
                  </a:cubicBezTo>
                  <a:cubicBezTo>
                    <a:pt x="1530" y="7136"/>
                    <a:pt x="-157" y="10598"/>
                    <a:pt x="12" y="13505"/>
                  </a:cubicBezTo>
                  <a:cubicBezTo>
                    <a:pt x="180" y="16413"/>
                    <a:pt x="2205" y="18767"/>
                    <a:pt x="4568" y="20013"/>
                  </a:cubicBezTo>
                  <a:cubicBezTo>
                    <a:pt x="6930" y="21259"/>
                    <a:pt x="9630" y="21398"/>
                    <a:pt x="12331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7449772" y="6318250"/>
              <a:ext cx="190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200"/>
                    <a:pt x="7200" y="12400"/>
                    <a:pt x="3600" y="16000"/>
                  </a:cubicBezTo>
                  <a:cubicBezTo>
                    <a:pt x="0" y="19600"/>
                    <a:pt x="0" y="20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7576772" y="6261100"/>
              <a:ext cx="254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82"/>
                    <a:pt x="7200" y="9164"/>
                    <a:pt x="3600" y="12764"/>
                  </a:cubicBezTo>
                  <a:cubicBezTo>
                    <a:pt x="0" y="16364"/>
                    <a:pt x="0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7392622" y="6407099"/>
              <a:ext cx="24765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354" y="11670"/>
                    <a:pt x="10708" y="3363"/>
                    <a:pt x="14308" y="870"/>
                  </a:cubicBezTo>
                  <a:cubicBezTo>
                    <a:pt x="17908" y="-1622"/>
                    <a:pt x="19754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7360872" y="6477000"/>
              <a:ext cx="241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7756280" y="6373506"/>
              <a:ext cx="80843" cy="192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340" fill="norm" stroke="1" extrusionOk="0">
                  <a:moveTo>
                    <a:pt x="21153" y="210"/>
                  </a:moveTo>
                  <a:cubicBezTo>
                    <a:pt x="18384" y="-25"/>
                    <a:pt x="15615" y="-260"/>
                    <a:pt x="12568" y="679"/>
                  </a:cubicBezTo>
                  <a:cubicBezTo>
                    <a:pt x="9522" y="1618"/>
                    <a:pt x="6199" y="3731"/>
                    <a:pt x="3707" y="6431"/>
                  </a:cubicBezTo>
                  <a:cubicBezTo>
                    <a:pt x="1215" y="9131"/>
                    <a:pt x="-447" y="12418"/>
                    <a:pt x="107" y="15001"/>
                  </a:cubicBezTo>
                  <a:cubicBezTo>
                    <a:pt x="661" y="17583"/>
                    <a:pt x="3430" y="19462"/>
                    <a:pt x="6199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7865418" y="6438900"/>
              <a:ext cx="122353" cy="77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0856" fill="norm" stroke="1" extrusionOk="0">
                  <a:moveTo>
                    <a:pt x="8147" y="0"/>
                  </a:moveTo>
                  <a:cubicBezTo>
                    <a:pt x="5987" y="0"/>
                    <a:pt x="3827" y="0"/>
                    <a:pt x="2207" y="1137"/>
                  </a:cubicBezTo>
                  <a:cubicBezTo>
                    <a:pt x="587" y="2274"/>
                    <a:pt x="-493" y="4547"/>
                    <a:pt x="227" y="8242"/>
                  </a:cubicBezTo>
                  <a:cubicBezTo>
                    <a:pt x="947" y="11937"/>
                    <a:pt x="3467" y="17053"/>
                    <a:pt x="6527" y="19326"/>
                  </a:cubicBezTo>
                  <a:cubicBezTo>
                    <a:pt x="9587" y="21600"/>
                    <a:pt x="13187" y="21032"/>
                    <a:pt x="15707" y="19611"/>
                  </a:cubicBezTo>
                  <a:cubicBezTo>
                    <a:pt x="18227" y="18189"/>
                    <a:pt x="19667" y="15916"/>
                    <a:pt x="20387" y="13358"/>
                  </a:cubicBezTo>
                  <a:cubicBezTo>
                    <a:pt x="21107" y="10800"/>
                    <a:pt x="21107" y="7958"/>
                    <a:pt x="18767" y="5684"/>
                  </a:cubicBezTo>
                  <a:cubicBezTo>
                    <a:pt x="16427" y="3411"/>
                    <a:pt x="11747" y="1705"/>
                    <a:pt x="70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7995872" y="6267450"/>
              <a:ext cx="190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067"/>
                    <a:pt x="16800" y="6133"/>
                    <a:pt x="13200" y="9733"/>
                  </a:cubicBezTo>
                  <a:cubicBezTo>
                    <a:pt x="9600" y="13333"/>
                    <a:pt x="4800" y="17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8061388" y="6407099"/>
              <a:ext cx="74185" cy="165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333" fill="norm" stroke="1" extrusionOk="0">
                  <a:moveTo>
                    <a:pt x="19228" y="827"/>
                  </a:moveTo>
                  <a:cubicBezTo>
                    <a:pt x="16228" y="280"/>
                    <a:pt x="13228" y="-267"/>
                    <a:pt x="9928" y="143"/>
                  </a:cubicBezTo>
                  <a:cubicBezTo>
                    <a:pt x="6628" y="553"/>
                    <a:pt x="3028" y="1920"/>
                    <a:pt x="1228" y="3287"/>
                  </a:cubicBezTo>
                  <a:cubicBezTo>
                    <a:pt x="-572" y="4655"/>
                    <a:pt x="-572" y="6022"/>
                    <a:pt x="2428" y="7525"/>
                  </a:cubicBezTo>
                  <a:cubicBezTo>
                    <a:pt x="5428" y="9029"/>
                    <a:pt x="11428" y="10670"/>
                    <a:pt x="15328" y="12037"/>
                  </a:cubicBezTo>
                  <a:cubicBezTo>
                    <a:pt x="19228" y="13404"/>
                    <a:pt x="21028" y="14498"/>
                    <a:pt x="21028" y="15728"/>
                  </a:cubicBezTo>
                  <a:cubicBezTo>
                    <a:pt x="21028" y="16958"/>
                    <a:pt x="19228" y="18325"/>
                    <a:pt x="15628" y="19282"/>
                  </a:cubicBezTo>
                  <a:cubicBezTo>
                    <a:pt x="12028" y="20239"/>
                    <a:pt x="6628" y="20786"/>
                    <a:pt x="1228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8389572" y="6470650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8662622" y="6400800"/>
              <a:ext cx="63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8764222" y="6286500"/>
              <a:ext cx="70478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9" h="21600" fill="norm" stroke="1" extrusionOk="0">
                  <a:moveTo>
                    <a:pt x="3703" y="0"/>
                  </a:moveTo>
                  <a:cubicBezTo>
                    <a:pt x="9874" y="1974"/>
                    <a:pt x="16046" y="3948"/>
                    <a:pt x="18823" y="6677"/>
                  </a:cubicBezTo>
                  <a:cubicBezTo>
                    <a:pt x="21600" y="9406"/>
                    <a:pt x="20983" y="12890"/>
                    <a:pt x="17280" y="15503"/>
                  </a:cubicBezTo>
                  <a:cubicBezTo>
                    <a:pt x="13577" y="18116"/>
                    <a:pt x="6789" y="198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5230768" y="6858000"/>
              <a:ext cx="155255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600" fill="norm" stroke="1" extrusionOk="0">
                  <a:moveTo>
                    <a:pt x="20846" y="864"/>
                  </a:moveTo>
                  <a:cubicBezTo>
                    <a:pt x="19709" y="432"/>
                    <a:pt x="18572" y="0"/>
                    <a:pt x="17293" y="0"/>
                  </a:cubicBezTo>
                  <a:cubicBezTo>
                    <a:pt x="16014" y="0"/>
                    <a:pt x="14593" y="432"/>
                    <a:pt x="11751" y="2520"/>
                  </a:cubicBezTo>
                  <a:cubicBezTo>
                    <a:pt x="8909" y="4608"/>
                    <a:pt x="4646" y="8352"/>
                    <a:pt x="2230" y="11232"/>
                  </a:cubicBezTo>
                  <a:cubicBezTo>
                    <a:pt x="-186" y="14112"/>
                    <a:pt x="-754" y="16128"/>
                    <a:pt x="1093" y="17712"/>
                  </a:cubicBezTo>
                  <a:cubicBezTo>
                    <a:pt x="2941" y="19296"/>
                    <a:pt x="7204" y="20448"/>
                    <a:pt x="114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5411422" y="6899023"/>
              <a:ext cx="118933" cy="263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334" fill="norm" stroke="1" extrusionOk="0">
                  <a:moveTo>
                    <a:pt x="3411" y="3878"/>
                  </a:moveTo>
                  <a:cubicBezTo>
                    <a:pt x="3032" y="2678"/>
                    <a:pt x="2653" y="1478"/>
                    <a:pt x="3411" y="792"/>
                  </a:cubicBezTo>
                  <a:cubicBezTo>
                    <a:pt x="4168" y="106"/>
                    <a:pt x="6063" y="-65"/>
                    <a:pt x="8905" y="21"/>
                  </a:cubicBezTo>
                  <a:cubicBezTo>
                    <a:pt x="11747" y="106"/>
                    <a:pt x="15537" y="449"/>
                    <a:pt x="18000" y="1478"/>
                  </a:cubicBezTo>
                  <a:cubicBezTo>
                    <a:pt x="20463" y="2506"/>
                    <a:pt x="21600" y="4221"/>
                    <a:pt x="21221" y="5849"/>
                  </a:cubicBezTo>
                  <a:cubicBezTo>
                    <a:pt x="20842" y="7478"/>
                    <a:pt x="18947" y="9021"/>
                    <a:pt x="16863" y="10049"/>
                  </a:cubicBezTo>
                  <a:cubicBezTo>
                    <a:pt x="14779" y="11078"/>
                    <a:pt x="12505" y="11592"/>
                    <a:pt x="12505" y="11935"/>
                  </a:cubicBezTo>
                  <a:cubicBezTo>
                    <a:pt x="12505" y="12278"/>
                    <a:pt x="14779" y="12449"/>
                    <a:pt x="16674" y="12792"/>
                  </a:cubicBezTo>
                  <a:cubicBezTo>
                    <a:pt x="18568" y="13135"/>
                    <a:pt x="20084" y="13649"/>
                    <a:pt x="20463" y="14678"/>
                  </a:cubicBezTo>
                  <a:cubicBezTo>
                    <a:pt x="20842" y="15706"/>
                    <a:pt x="20084" y="17249"/>
                    <a:pt x="17621" y="18535"/>
                  </a:cubicBezTo>
                  <a:cubicBezTo>
                    <a:pt x="15158" y="19821"/>
                    <a:pt x="10989" y="20849"/>
                    <a:pt x="7768" y="21192"/>
                  </a:cubicBezTo>
                  <a:cubicBezTo>
                    <a:pt x="4547" y="21535"/>
                    <a:pt x="2274" y="21192"/>
                    <a:pt x="0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5690822" y="704215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5976935" y="6991350"/>
              <a:ext cx="31388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400"/>
                    <a:pt x="3818" y="10800"/>
                    <a:pt x="1118" y="14400"/>
                  </a:cubicBezTo>
                  <a:cubicBezTo>
                    <a:pt x="-1582" y="18000"/>
                    <a:pt x="1118" y="198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6084522" y="6885758"/>
              <a:ext cx="179861" cy="321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303" fill="norm" stroke="1" extrusionOk="0">
                  <a:moveTo>
                    <a:pt x="0" y="264"/>
                  </a:moveTo>
                  <a:cubicBezTo>
                    <a:pt x="2700" y="-16"/>
                    <a:pt x="5400" y="-297"/>
                    <a:pt x="8836" y="685"/>
                  </a:cubicBezTo>
                  <a:cubicBezTo>
                    <a:pt x="12273" y="1667"/>
                    <a:pt x="16445" y="3911"/>
                    <a:pt x="18777" y="6225"/>
                  </a:cubicBezTo>
                  <a:cubicBezTo>
                    <a:pt x="21109" y="8539"/>
                    <a:pt x="21600" y="10924"/>
                    <a:pt x="19636" y="13448"/>
                  </a:cubicBezTo>
                  <a:cubicBezTo>
                    <a:pt x="17673" y="15973"/>
                    <a:pt x="13255" y="18638"/>
                    <a:pt x="8836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6503622" y="7016750"/>
              <a:ext cx="1778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29" y="2090"/>
                    <a:pt x="5657" y="4181"/>
                    <a:pt x="9257" y="7781"/>
                  </a:cubicBezTo>
                  <a:cubicBezTo>
                    <a:pt x="12857" y="11381"/>
                    <a:pt x="17229" y="164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6541722" y="7029450"/>
              <a:ext cx="1524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3086"/>
                    <a:pt x="13200" y="6171"/>
                    <a:pt x="9600" y="9771"/>
                  </a:cubicBezTo>
                  <a:cubicBezTo>
                    <a:pt x="6000" y="13371"/>
                    <a:pt x="3000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6925843" y="6936666"/>
              <a:ext cx="115413" cy="34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45" fill="norm" stroke="1" extrusionOk="0">
                  <a:moveTo>
                    <a:pt x="20629" y="5045"/>
                  </a:moveTo>
                  <a:cubicBezTo>
                    <a:pt x="21021" y="4378"/>
                    <a:pt x="21414" y="3712"/>
                    <a:pt x="21414" y="2845"/>
                  </a:cubicBezTo>
                  <a:cubicBezTo>
                    <a:pt x="21414" y="1978"/>
                    <a:pt x="21021" y="912"/>
                    <a:pt x="19843" y="378"/>
                  </a:cubicBezTo>
                  <a:cubicBezTo>
                    <a:pt x="18665" y="-155"/>
                    <a:pt x="16701" y="-155"/>
                    <a:pt x="14345" y="578"/>
                  </a:cubicBezTo>
                  <a:cubicBezTo>
                    <a:pt x="11989" y="1312"/>
                    <a:pt x="9239" y="2778"/>
                    <a:pt x="6294" y="5512"/>
                  </a:cubicBezTo>
                  <a:cubicBezTo>
                    <a:pt x="3349" y="8245"/>
                    <a:pt x="207" y="12245"/>
                    <a:pt x="10" y="14978"/>
                  </a:cubicBezTo>
                  <a:cubicBezTo>
                    <a:pt x="-186" y="17712"/>
                    <a:pt x="2563" y="19178"/>
                    <a:pt x="5312" y="20045"/>
                  </a:cubicBezTo>
                  <a:cubicBezTo>
                    <a:pt x="8061" y="20912"/>
                    <a:pt x="10810" y="21178"/>
                    <a:pt x="13559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7087822" y="6988439"/>
              <a:ext cx="110484" cy="225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474" fill="norm" stroke="1" extrusionOk="0">
                  <a:moveTo>
                    <a:pt x="4800" y="3306"/>
                  </a:moveTo>
                  <a:cubicBezTo>
                    <a:pt x="4400" y="2296"/>
                    <a:pt x="4000" y="1287"/>
                    <a:pt x="5000" y="681"/>
                  </a:cubicBezTo>
                  <a:cubicBezTo>
                    <a:pt x="6000" y="76"/>
                    <a:pt x="8400" y="-126"/>
                    <a:pt x="11000" y="76"/>
                  </a:cubicBezTo>
                  <a:cubicBezTo>
                    <a:pt x="13600" y="278"/>
                    <a:pt x="16400" y="883"/>
                    <a:pt x="18400" y="2397"/>
                  </a:cubicBezTo>
                  <a:cubicBezTo>
                    <a:pt x="20400" y="3911"/>
                    <a:pt x="21600" y="6334"/>
                    <a:pt x="20400" y="8151"/>
                  </a:cubicBezTo>
                  <a:cubicBezTo>
                    <a:pt x="19200" y="9967"/>
                    <a:pt x="15600" y="11179"/>
                    <a:pt x="12800" y="11885"/>
                  </a:cubicBezTo>
                  <a:cubicBezTo>
                    <a:pt x="10000" y="12592"/>
                    <a:pt x="8000" y="12794"/>
                    <a:pt x="8000" y="12995"/>
                  </a:cubicBezTo>
                  <a:cubicBezTo>
                    <a:pt x="8000" y="13197"/>
                    <a:pt x="10000" y="13399"/>
                    <a:pt x="11800" y="13803"/>
                  </a:cubicBezTo>
                  <a:cubicBezTo>
                    <a:pt x="13600" y="14207"/>
                    <a:pt x="15200" y="14812"/>
                    <a:pt x="16400" y="15620"/>
                  </a:cubicBezTo>
                  <a:cubicBezTo>
                    <a:pt x="17600" y="16427"/>
                    <a:pt x="18400" y="17437"/>
                    <a:pt x="16200" y="18446"/>
                  </a:cubicBezTo>
                  <a:cubicBezTo>
                    <a:pt x="14000" y="19455"/>
                    <a:pt x="8800" y="20465"/>
                    <a:pt x="5600" y="20969"/>
                  </a:cubicBezTo>
                  <a:cubicBezTo>
                    <a:pt x="2400" y="21474"/>
                    <a:pt x="1200" y="21474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7373572" y="7124700"/>
              <a:ext cx="1143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840"/>
                    <a:pt x="2400" y="10080"/>
                    <a:pt x="6000" y="6480"/>
                  </a:cubicBezTo>
                  <a:cubicBezTo>
                    <a:pt x="9600" y="2880"/>
                    <a:pt x="15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7689849" y="7061200"/>
              <a:ext cx="13924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700"/>
                    <a:pt x="1783" y="11400"/>
                    <a:pt x="240" y="15000"/>
                  </a:cubicBezTo>
                  <a:cubicBezTo>
                    <a:pt x="-1303" y="18600"/>
                    <a:pt x="4868" y="201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7773622" y="6965950"/>
              <a:ext cx="140927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600" fill="norm" stroke="1" extrusionOk="0">
                  <a:moveTo>
                    <a:pt x="0" y="0"/>
                  </a:moveTo>
                  <a:cubicBezTo>
                    <a:pt x="5322" y="450"/>
                    <a:pt x="10643" y="900"/>
                    <a:pt x="14713" y="2475"/>
                  </a:cubicBezTo>
                  <a:cubicBezTo>
                    <a:pt x="18783" y="4050"/>
                    <a:pt x="21600" y="6750"/>
                    <a:pt x="20661" y="10125"/>
                  </a:cubicBezTo>
                  <a:cubicBezTo>
                    <a:pt x="19722" y="13500"/>
                    <a:pt x="15026" y="17550"/>
                    <a:pt x="103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8230822" y="7080250"/>
              <a:ext cx="1016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8196955" y="7194550"/>
              <a:ext cx="179918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21600"/>
                  </a:moveTo>
                  <a:cubicBezTo>
                    <a:pt x="1271" y="21600"/>
                    <a:pt x="0" y="21600"/>
                    <a:pt x="0" y="18900"/>
                  </a:cubicBezTo>
                  <a:cubicBezTo>
                    <a:pt x="0" y="16200"/>
                    <a:pt x="1271" y="10800"/>
                    <a:pt x="5082" y="7200"/>
                  </a:cubicBezTo>
                  <a:cubicBezTo>
                    <a:pt x="8894" y="3600"/>
                    <a:pt x="1524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8707072" y="7018338"/>
              <a:ext cx="152401" cy="182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2793"/>
                  </a:moveTo>
                  <a:cubicBezTo>
                    <a:pt x="3600" y="1800"/>
                    <a:pt x="7200" y="807"/>
                    <a:pt x="9750" y="311"/>
                  </a:cubicBezTo>
                  <a:cubicBezTo>
                    <a:pt x="12300" y="-186"/>
                    <a:pt x="13800" y="-186"/>
                    <a:pt x="15450" y="1055"/>
                  </a:cubicBezTo>
                  <a:cubicBezTo>
                    <a:pt x="17100" y="2297"/>
                    <a:pt x="18900" y="4780"/>
                    <a:pt x="16950" y="7759"/>
                  </a:cubicBezTo>
                  <a:cubicBezTo>
                    <a:pt x="15000" y="10738"/>
                    <a:pt x="9300" y="14214"/>
                    <a:pt x="5700" y="16573"/>
                  </a:cubicBezTo>
                  <a:cubicBezTo>
                    <a:pt x="2100" y="18931"/>
                    <a:pt x="600" y="20173"/>
                    <a:pt x="900" y="20793"/>
                  </a:cubicBezTo>
                  <a:cubicBezTo>
                    <a:pt x="1200" y="21414"/>
                    <a:pt x="3300" y="21414"/>
                    <a:pt x="7050" y="21290"/>
                  </a:cubicBezTo>
                  <a:cubicBezTo>
                    <a:pt x="10800" y="21166"/>
                    <a:pt x="16200" y="20917"/>
                    <a:pt x="21600" y="20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8948372" y="7054850"/>
              <a:ext cx="1397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00"/>
                    <a:pt x="7200" y="7200"/>
                    <a:pt x="10800" y="10800"/>
                  </a:cubicBezTo>
                  <a:cubicBezTo>
                    <a:pt x="14400" y="14400"/>
                    <a:pt x="180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8965822" y="7067550"/>
              <a:ext cx="1095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600" fill="norm" stroke="1" extrusionOk="0">
                  <a:moveTo>
                    <a:pt x="21093" y="0"/>
                  </a:moveTo>
                  <a:cubicBezTo>
                    <a:pt x="19055" y="0"/>
                    <a:pt x="17018" y="0"/>
                    <a:pt x="13350" y="2362"/>
                  </a:cubicBezTo>
                  <a:cubicBezTo>
                    <a:pt x="9682" y="4725"/>
                    <a:pt x="4384" y="9450"/>
                    <a:pt x="1938" y="13050"/>
                  </a:cubicBezTo>
                  <a:cubicBezTo>
                    <a:pt x="-507" y="16650"/>
                    <a:pt x="-99" y="19125"/>
                    <a:pt x="3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9170622" y="7049744"/>
              <a:ext cx="120651" cy="176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612"/>
                  </a:moveTo>
                  <a:cubicBezTo>
                    <a:pt x="1895" y="104"/>
                    <a:pt x="3789" y="-404"/>
                    <a:pt x="6821" y="485"/>
                  </a:cubicBezTo>
                  <a:cubicBezTo>
                    <a:pt x="9853" y="1375"/>
                    <a:pt x="14021" y="3662"/>
                    <a:pt x="14968" y="6203"/>
                  </a:cubicBezTo>
                  <a:cubicBezTo>
                    <a:pt x="15916" y="8744"/>
                    <a:pt x="13642" y="11540"/>
                    <a:pt x="11558" y="13318"/>
                  </a:cubicBezTo>
                  <a:cubicBezTo>
                    <a:pt x="9474" y="15097"/>
                    <a:pt x="7579" y="15860"/>
                    <a:pt x="5684" y="16749"/>
                  </a:cubicBezTo>
                  <a:cubicBezTo>
                    <a:pt x="3789" y="17638"/>
                    <a:pt x="1895" y="18655"/>
                    <a:pt x="1895" y="19163"/>
                  </a:cubicBezTo>
                  <a:cubicBezTo>
                    <a:pt x="1895" y="19671"/>
                    <a:pt x="3789" y="19671"/>
                    <a:pt x="7389" y="19925"/>
                  </a:cubicBezTo>
                  <a:cubicBezTo>
                    <a:pt x="10989" y="20180"/>
                    <a:pt x="16295" y="20688"/>
                    <a:pt x="2160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9411922" y="7083922"/>
              <a:ext cx="1460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939" y="12302"/>
                    <a:pt x="1878" y="4448"/>
                    <a:pt x="5478" y="1502"/>
                  </a:cubicBezTo>
                  <a:cubicBezTo>
                    <a:pt x="9078" y="-1443"/>
                    <a:pt x="1533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9462722" y="7175500"/>
              <a:ext cx="165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9724207" y="6997700"/>
              <a:ext cx="94116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19902" y="0"/>
                  </a:moveTo>
                  <a:cubicBezTo>
                    <a:pt x="14142" y="4645"/>
                    <a:pt x="8382" y="9290"/>
                    <a:pt x="5022" y="12194"/>
                  </a:cubicBezTo>
                  <a:cubicBezTo>
                    <a:pt x="1662" y="15097"/>
                    <a:pt x="702" y="16258"/>
                    <a:pt x="222" y="17535"/>
                  </a:cubicBezTo>
                  <a:cubicBezTo>
                    <a:pt x="-258" y="18813"/>
                    <a:pt x="-258" y="20206"/>
                    <a:pt x="3342" y="20903"/>
                  </a:cubicBezTo>
                  <a:cubicBezTo>
                    <a:pt x="6942" y="21600"/>
                    <a:pt x="14142" y="21600"/>
                    <a:pt x="213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9780222" y="7188200"/>
              <a:ext cx="381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1" name="Drawing"/>
          <p:cNvGrpSpPr/>
          <p:nvPr/>
        </p:nvGrpSpPr>
        <p:grpSpPr>
          <a:xfrm>
            <a:off x="25400" y="1816100"/>
            <a:ext cx="12934950" cy="7776634"/>
            <a:chOff x="0" y="0"/>
            <a:chExt cx="12934950" cy="7776633"/>
          </a:xfrm>
        </p:grpSpPr>
        <p:sp>
          <p:nvSpPr>
            <p:cNvPr id="1430" name="Line"/>
            <p:cNvSpPr/>
            <p:nvPr/>
          </p:nvSpPr>
          <p:spPr>
            <a:xfrm>
              <a:off x="808037" y="14654"/>
              <a:ext cx="257710" cy="38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323" fill="norm" stroke="1" extrusionOk="0">
                  <a:moveTo>
                    <a:pt x="5095" y="3806"/>
                  </a:moveTo>
                  <a:cubicBezTo>
                    <a:pt x="4398" y="4163"/>
                    <a:pt x="3701" y="4519"/>
                    <a:pt x="3614" y="4934"/>
                  </a:cubicBezTo>
                  <a:cubicBezTo>
                    <a:pt x="3527" y="5349"/>
                    <a:pt x="4050" y="5824"/>
                    <a:pt x="5704" y="5883"/>
                  </a:cubicBezTo>
                  <a:cubicBezTo>
                    <a:pt x="7359" y="5943"/>
                    <a:pt x="10146" y="5587"/>
                    <a:pt x="12846" y="4815"/>
                  </a:cubicBezTo>
                  <a:cubicBezTo>
                    <a:pt x="15546" y="4044"/>
                    <a:pt x="18159" y="2857"/>
                    <a:pt x="19640" y="1967"/>
                  </a:cubicBezTo>
                  <a:cubicBezTo>
                    <a:pt x="21121" y="1077"/>
                    <a:pt x="21469" y="483"/>
                    <a:pt x="21034" y="187"/>
                  </a:cubicBezTo>
                  <a:cubicBezTo>
                    <a:pt x="20598" y="-110"/>
                    <a:pt x="19379" y="-110"/>
                    <a:pt x="17288" y="602"/>
                  </a:cubicBezTo>
                  <a:cubicBezTo>
                    <a:pt x="15198" y="1314"/>
                    <a:pt x="12237" y="2738"/>
                    <a:pt x="10582" y="3747"/>
                  </a:cubicBezTo>
                  <a:cubicBezTo>
                    <a:pt x="8927" y="4756"/>
                    <a:pt x="8579" y="5349"/>
                    <a:pt x="8579" y="5943"/>
                  </a:cubicBezTo>
                  <a:cubicBezTo>
                    <a:pt x="8579" y="6536"/>
                    <a:pt x="8927" y="7130"/>
                    <a:pt x="9537" y="7486"/>
                  </a:cubicBezTo>
                  <a:cubicBezTo>
                    <a:pt x="10146" y="7842"/>
                    <a:pt x="11017" y="7960"/>
                    <a:pt x="11888" y="8138"/>
                  </a:cubicBezTo>
                  <a:cubicBezTo>
                    <a:pt x="12759" y="8316"/>
                    <a:pt x="13630" y="8554"/>
                    <a:pt x="13804" y="8969"/>
                  </a:cubicBezTo>
                  <a:cubicBezTo>
                    <a:pt x="13979" y="9385"/>
                    <a:pt x="13456" y="9978"/>
                    <a:pt x="11540" y="11224"/>
                  </a:cubicBezTo>
                  <a:cubicBezTo>
                    <a:pt x="9624" y="12470"/>
                    <a:pt x="6314" y="14369"/>
                    <a:pt x="4137" y="15793"/>
                  </a:cubicBezTo>
                  <a:cubicBezTo>
                    <a:pt x="1959" y="17217"/>
                    <a:pt x="914" y="18167"/>
                    <a:pt x="392" y="18998"/>
                  </a:cubicBezTo>
                  <a:cubicBezTo>
                    <a:pt x="-131" y="19828"/>
                    <a:pt x="-131" y="20541"/>
                    <a:pt x="392" y="20956"/>
                  </a:cubicBezTo>
                  <a:cubicBezTo>
                    <a:pt x="914" y="21371"/>
                    <a:pt x="1959" y="21490"/>
                    <a:pt x="4834" y="21015"/>
                  </a:cubicBezTo>
                  <a:cubicBezTo>
                    <a:pt x="7708" y="20541"/>
                    <a:pt x="12411" y="19472"/>
                    <a:pt x="17114" y="18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1083587" y="162088"/>
              <a:ext cx="288014" cy="179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070" fill="norm" stroke="1" extrusionOk="0">
                  <a:moveTo>
                    <a:pt x="168" y="6311"/>
                  </a:moveTo>
                  <a:cubicBezTo>
                    <a:pt x="11" y="4822"/>
                    <a:pt x="-147" y="3332"/>
                    <a:pt x="247" y="2587"/>
                  </a:cubicBezTo>
                  <a:cubicBezTo>
                    <a:pt x="641" y="1842"/>
                    <a:pt x="1587" y="1842"/>
                    <a:pt x="2770" y="2587"/>
                  </a:cubicBezTo>
                  <a:cubicBezTo>
                    <a:pt x="3952" y="3332"/>
                    <a:pt x="5371" y="4822"/>
                    <a:pt x="5923" y="7553"/>
                  </a:cubicBezTo>
                  <a:cubicBezTo>
                    <a:pt x="6475" y="10284"/>
                    <a:pt x="6160" y="14256"/>
                    <a:pt x="5687" y="16739"/>
                  </a:cubicBezTo>
                  <a:cubicBezTo>
                    <a:pt x="5214" y="19222"/>
                    <a:pt x="4583" y="20215"/>
                    <a:pt x="3873" y="20711"/>
                  </a:cubicBezTo>
                  <a:cubicBezTo>
                    <a:pt x="3164" y="21208"/>
                    <a:pt x="2376" y="21208"/>
                    <a:pt x="1981" y="20587"/>
                  </a:cubicBezTo>
                  <a:cubicBezTo>
                    <a:pt x="1587" y="19967"/>
                    <a:pt x="1587" y="18725"/>
                    <a:pt x="2927" y="15870"/>
                  </a:cubicBezTo>
                  <a:cubicBezTo>
                    <a:pt x="4268" y="13015"/>
                    <a:pt x="6948" y="8546"/>
                    <a:pt x="8603" y="5815"/>
                  </a:cubicBezTo>
                  <a:cubicBezTo>
                    <a:pt x="10259" y="3084"/>
                    <a:pt x="10889" y="2091"/>
                    <a:pt x="11520" y="1222"/>
                  </a:cubicBezTo>
                  <a:cubicBezTo>
                    <a:pt x="12151" y="353"/>
                    <a:pt x="12781" y="-392"/>
                    <a:pt x="12703" y="229"/>
                  </a:cubicBezTo>
                  <a:cubicBezTo>
                    <a:pt x="12624" y="849"/>
                    <a:pt x="11835" y="2836"/>
                    <a:pt x="11205" y="4449"/>
                  </a:cubicBezTo>
                  <a:cubicBezTo>
                    <a:pt x="10574" y="6063"/>
                    <a:pt x="10101" y="7305"/>
                    <a:pt x="9865" y="8670"/>
                  </a:cubicBezTo>
                  <a:cubicBezTo>
                    <a:pt x="9628" y="10036"/>
                    <a:pt x="9628" y="11525"/>
                    <a:pt x="10574" y="12642"/>
                  </a:cubicBezTo>
                  <a:cubicBezTo>
                    <a:pt x="11520" y="13760"/>
                    <a:pt x="13412" y="14505"/>
                    <a:pt x="15383" y="14877"/>
                  </a:cubicBezTo>
                  <a:cubicBezTo>
                    <a:pt x="17354" y="15249"/>
                    <a:pt x="19403" y="15249"/>
                    <a:pt x="21453" y="15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863600" y="431800"/>
              <a:ext cx="387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51" y="17550"/>
                    <a:pt x="5902" y="13500"/>
                    <a:pt x="9502" y="9900"/>
                  </a:cubicBezTo>
                  <a:cubicBezTo>
                    <a:pt x="13102" y="6300"/>
                    <a:pt x="17351" y="31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1026254" y="412750"/>
              <a:ext cx="29454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1104" y="19636"/>
                  </a:moveTo>
                  <a:cubicBezTo>
                    <a:pt x="487" y="20618"/>
                    <a:pt x="-130" y="21600"/>
                    <a:pt x="24" y="21600"/>
                  </a:cubicBezTo>
                  <a:cubicBezTo>
                    <a:pt x="179" y="21600"/>
                    <a:pt x="1104" y="20618"/>
                    <a:pt x="3496" y="18164"/>
                  </a:cubicBezTo>
                  <a:cubicBezTo>
                    <a:pt x="5887" y="15709"/>
                    <a:pt x="9744" y="11782"/>
                    <a:pt x="12984" y="8509"/>
                  </a:cubicBezTo>
                  <a:cubicBezTo>
                    <a:pt x="16224" y="5236"/>
                    <a:pt x="18847" y="2618"/>
                    <a:pt x="214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1454149" y="165100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1466850" y="323850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2571749" y="101600"/>
              <a:ext cx="190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43"/>
                    <a:pt x="0" y="10286"/>
                    <a:pt x="3600" y="13886"/>
                  </a:cubicBezTo>
                  <a:cubicBezTo>
                    <a:pt x="7200" y="17486"/>
                    <a:pt x="144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2650146" y="156312"/>
              <a:ext cx="126156" cy="199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0742" fill="norm" stroke="1" extrusionOk="0">
                  <a:moveTo>
                    <a:pt x="12181" y="254"/>
                  </a:moveTo>
                  <a:cubicBezTo>
                    <a:pt x="10439" y="254"/>
                    <a:pt x="8697" y="254"/>
                    <a:pt x="6607" y="3009"/>
                  </a:cubicBezTo>
                  <a:cubicBezTo>
                    <a:pt x="4516" y="5764"/>
                    <a:pt x="2078" y="11274"/>
                    <a:pt x="858" y="14580"/>
                  </a:cubicBezTo>
                  <a:cubicBezTo>
                    <a:pt x="-361" y="17886"/>
                    <a:pt x="-361" y="18989"/>
                    <a:pt x="1381" y="19870"/>
                  </a:cubicBezTo>
                  <a:cubicBezTo>
                    <a:pt x="3123" y="20752"/>
                    <a:pt x="6607" y="21413"/>
                    <a:pt x="10265" y="19540"/>
                  </a:cubicBezTo>
                  <a:cubicBezTo>
                    <a:pt x="13923" y="17666"/>
                    <a:pt x="17755" y="13258"/>
                    <a:pt x="19497" y="9842"/>
                  </a:cubicBezTo>
                  <a:cubicBezTo>
                    <a:pt x="21239" y="6425"/>
                    <a:pt x="20891" y="4001"/>
                    <a:pt x="20194" y="2348"/>
                  </a:cubicBezTo>
                  <a:cubicBezTo>
                    <a:pt x="19497" y="695"/>
                    <a:pt x="18452" y="-187"/>
                    <a:pt x="15839" y="33"/>
                  </a:cubicBezTo>
                  <a:cubicBezTo>
                    <a:pt x="13226" y="254"/>
                    <a:pt x="9045" y="1576"/>
                    <a:pt x="4865" y="2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3060699" y="133350"/>
              <a:ext cx="254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023"/>
                    <a:pt x="10800" y="10047"/>
                    <a:pt x="7200" y="13647"/>
                  </a:cubicBezTo>
                  <a:cubicBezTo>
                    <a:pt x="3600" y="17247"/>
                    <a:pt x="1800" y="194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3060700" y="76757"/>
              <a:ext cx="184150" cy="88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21465"/>
                  </a:moveTo>
                  <a:cubicBezTo>
                    <a:pt x="248" y="17865"/>
                    <a:pt x="497" y="14265"/>
                    <a:pt x="3103" y="10665"/>
                  </a:cubicBezTo>
                  <a:cubicBezTo>
                    <a:pt x="5710" y="7065"/>
                    <a:pt x="10676" y="3465"/>
                    <a:pt x="14028" y="1665"/>
                  </a:cubicBezTo>
                  <a:cubicBezTo>
                    <a:pt x="17379" y="-135"/>
                    <a:pt x="19117" y="-135"/>
                    <a:pt x="20110" y="122"/>
                  </a:cubicBezTo>
                  <a:cubicBezTo>
                    <a:pt x="21103" y="379"/>
                    <a:pt x="21352" y="894"/>
                    <a:pt x="21600" y="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3067049" y="228600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429"/>
                    <a:pt x="8640" y="9257"/>
                    <a:pt x="12240" y="5657"/>
                  </a:cubicBezTo>
                  <a:cubicBezTo>
                    <a:pt x="15840" y="2057"/>
                    <a:pt x="1872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3366589" y="141816"/>
              <a:ext cx="281540" cy="26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56" fill="norm" stroke="1" extrusionOk="0">
                  <a:moveTo>
                    <a:pt x="17810" y="8504"/>
                  </a:moveTo>
                  <a:cubicBezTo>
                    <a:pt x="17326" y="7654"/>
                    <a:pt x="16842" y="6803"/>
                    <a:pt x="16198" y="6463"/>
                  </a:cubicBezTo>
                  <a:cubicBezTo>
                    <a:pt x="15553" y="6123"/>
                    <a:pt x="14747" y="6293"/>
                    <a:pt x="12974" y="7569"/>
                  </a:cubicBezTo>
                  <a:cubicBezTo>
                    <a:pt x="11201" y="8844"/>
                    <a:pt x="8460" y="11225"/>
                    <a:pt x="6929" y="12841"/>
                  </a:cubicBezTo>
                  <a:cubicBezTo>
                    <a:pt x="5398" y="14457"/>
                    <a:pt x="5075" y="15307"/>
                    <a:pt x="5236" y="15987"/>
                  </a:cubicBezTo>
                  <a:cubicBezTo>
                    <a:pt x="5398" y="16668"/>
                    <a:pt x="6042" y="17178"/>
                    <a:pt x="6768" y="17433"/>
                  </a:cubicBezTo>
                  <a:cubicBezTo>
                    <a:pt x="7493" y="17688"/>
                    <a:pt x="8299" y="17688"/>
                    <a:pt x="9750" y="17178"/>
                  </a:cubicBezTo>
                  <a:cubicBezTo>
                    <a:pt x="11201" y="16668"/>
                    <a:pt x="13296" y="15647"/>
                    <a:pt x="14666" y="14372"/>
                  </a:cubicBezTo>
                  <a:cubicBezTo>
                    <a:pt x="16036" y="13096"/>
                    <a:pt x="16681" y="11565"/>
                    <a:pt x="16842" y="10375"/>
                  </a:cubicBezTo>
                  <a:cubicBezTo>
                    <a:pt x="17004" y="9184"/>
                    <a:pt x="16681" y="8334"/>
                    <a:pt x="16520" y="8334"/>
                  </a:cubicBezTo>
                  <a:cubicBezTo>
                    <a:pt x="16359" y="8334"/>
                    <a:pt x="16359" y="9184"/>
                    <a:pt x="16439" y="10035"/>
                  </a:cubicBezTo>
                  <a:cubicBezTo>
                    <a:pt x="16520" y="10885"/>
                    <a:pt x="16681" y="11735"/>
                    <a:pt x="16762" y="12586"/>
                  </a:cubicBezTo>
                  <a:cubicBezTo>
                    <a:pt x="16842" y="13436"/>
                    <a:pt x="16842" y="14287"/>
                    <a:pt x="17165" y="14967"/>
                  </a:cubicBezTo>
                  <a:cubicBezTo>
                    <a:pt x="17487" y="15647"/>
                    <a:pt x="18132" y="16157"/>
                    <a:pt x="19099" y="15137"/>
                  </a:cubicBezTo>
                  <a:cubicBezTo>
                    <a:pt x="20066" y="14117"/>
                    <a:pt x="21356" y="11565"/>
                    <a:pt x="21436" y="9014"/>
                  </a:cubicBezTo>
                  <a:cubicBezTo>
                    <a:pt x="21517" y="6463"/>
                    <a:pt x="20389" y="3912"/>
                    <a:pt x="18696" y="2296"/>
                  </a:cubicBezTo>
                  <a:cubicBezTo>
                    <a:pt x="17004" y="680"/>
                    <a:pt x="14747" y="0"/>
                    <a:pt x="12813" y="0"/>
                  </a:cubicBezTo>
                  <a:cubicBezTo>
                    <a:pt x="10878" y="0"/>
                    <a:pt x="9266" y="680"/>
                    <a:pt x="7413" y="2721"/>
                  </a:cubicBezTo>
                  <a:cubicBezTo>
                    <a:pt x="5559" y="4762"/>
                    <a:pt x="3463" y="8164"/>
                    <a:pt x="2174" y="11055"/>
                  </a:cubicBezTo>
                  <a:cubicBezTo>
                    <a:pt x="884" y="13946"/>
                    <a:pt x="401" y="16328"/>
                    <a:pt x="159" y="17943"/>
                  </a:cubicBezTo>
                  <a:cubicBezTo>
                    <a:pt x="-83" y="19559"/>
                    <a:pt x="-83" y="20409"/>
                    <a:pt x="401" y="20920"/>
                  </a:cubicBezTo>
                  <a:cubicBezTo>
                    <a:pt x="884" y="21430"/>
                    <a:pt x="1851" y="21600"/>
                    <a:pt x="4833" y="20835"/>
                  </a:cubicBezTo>
                  <a:cubicBezTo>
                    <a:pt x="7816" y="20069"/>
                    <a:pt x="12813" y="18369"/>
                    <a:pt x="17810" y="16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3918527" y="0"/>
              <a:ext cx="145474" cy="415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48" fill="norm" stroke="1" extrusionOk="0">
                  <a:moveTo>
                    <a:pt x="7428" y="9210"/>
                  </a:moveTo>
                  <a:cubicBezTo>
                    <a:pt x="5550" y="11074"/>
                    <a:pt x="3672" y="12938"/>
                    <a:pt x="2576" y="14692"/>
                  </a:cubicBezTo>
                  <a:cubicBezTo>
                    <a:pt x="1480" y="16447"/>
                    <a:pt x="1167" y="18091"/>
                    <a:pt x="854" y="19352"/>
                  </a:cubicBezTo>
                  <a:cubicBezTo>
                    <a:pt x="541" y="20613"/>
                    <a:pt x="228" y="21490"/>
                    <a:pt x="72" y="21545"/>
                  </a:cubicBezTo>
                  <a:cubicBezTo>
                    <a:pt x="-85" y="21600"/>
                    <a:pt x="-85" y="20832"/>
                    <a:pt x="1167" y="18749"/>
                  </a:cubicBezTo>
                  <a:cubicBezTo>
                    <a:pt x="2419" y="16666"/>
                    <a:pt x="4924" y="13267"/>
                    <a:pt x="7428" y="10142"/>
                  </a:cubicBezTo>
                  <a:cubicBezTo>
                    <a:pt x="9932" y="7017"/>
                    <a:pt x="12437" y="4166"/>
                    <a:pt x="14158" y="2412"/>
                  </a:cubicBezTo>
                  <a:cubicBezTo>
                    <a:pt x="15880" y="658"/>
                    <a:pt x="16819" y="0"/>
                    <a:pt x="17445" y="0"/>
                  </a:cubicBezTo>
                  <a:cubicBezTo>
                    <a:pt x="18072" y="0"/>
                    <a:pt x="18385" y="658"/>
                    <a:pt x="18541" y="3235"/>
                  </a:cubicBezTo>
                  <a:cubicBezTo>
                    <a:pt x="18698" y="5811"/>
                    <a:pt x="18698" y="10307"/>
                    <a:pt x="19167" y="13157"/>
                  </a:cubicBezTo>
                  <a:cubicBezTo>
                    <a:pt x="19637" y="16008"/>
                    <a:pt x="20576" y="17214"/>
                    <a:pt x="21515" y="18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3956050" y="247650"/>
              <a:ext cx="152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4159250" y="323850"/>
              <a:ext cx="381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800"/>
                    <a:pt x="14400" y="9600"/>
                    <a:pt x="10800" y="13200"/>
                  </a:cubicBezTo>
                  <a:cubicBezTo>
                    <a:pt x="7200" y="16800"/>
                    <a:pt x="36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4533900" y="52615"/>
              <a:ext cx="141817" cy="315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5924"/>
                  </a:moveTo>
                  <a:cubicBezTo>
                    <a:pt x="1612" y="4628"/>
                    <a:pt x="3224" y="3332"/>
                    <a:pt x="5642" y="2324"/>
                  </a:cubicBezTo>
                  <a:cubicBezTo>
                    <a:pt x="8060" y="1316"/>
                    <a:pt x="11284" y="596"/>
                    <a:pt x="13863" y="236"/>
                  </a:cubicBezTo>
                  <a:cubicBezTo>
                    <a:pt x="16442" y="-124"/>
                    <a:pt x="18376" y="-124"/>
                    <a:pt x="19666" y="596"/>
                  </a:cubicBezTo>
                  <a:cubicBezTo>
                    <a:pt x="20955" y="1316"/>
                    <a:pt x="21600" y="2756"/>
                    <a:pt x="21600" y="5564"/>
                  </a:cubicBezTo>
                  <a:cubicBezTo>
                    <a:pt x="21600" y="8372"/>
                    <a:pt x="20955" y="12548"/>
                    <a:pt x="20472" y="15428"/>
                  </a:cubicBezTo>
                  <a:cubicBezTo>
                    <a:pt x="19988" y="18308"/>
                    <a:pt x="19666" y="19892"/>
                    <a:pt x="19343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4597400" y="228600"/>
              <a:ext cx="2349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43" y="16560"/>
                    <a:pt x="11286" y="11520"/>
                    <a:pt x="14886" y="7920"/>
                  </a:cubicBezTo>
                  <a:cubicBezTo>
                    <a:pt x="18486" y="4320"/>
                    <a:pt x="20043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4840791" y="112888"/>
              <a:ext cx="117690" cy="173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6" h="20623" fill="norm" stroke="1" extrusionOk="0">
                  <a:moveTo>
                    <a:pt x="12818" y="5442"/>
                  </a:moveTo>
                  <a:cubicBezTo>
                    <a:pt x="12818" y="3432"/>
                    <a:pt x="12818" y="1423"/>
                    <a:pt x="11902" y="670"/>
                  </a:cubicBezTo>
                  <a:cubicBezTo>
                    <a:pt x="10987" y="-84"/>
                    <a:pt x="9157" y="418"/>
                    <a:pt x="6960" y="2177"/>
                  </a:cubicBezTo>
                  <a:cubicBezTo>
                    <a:pt x="4763" y="3935"/>
                    <a:pt x="2201" y="6949"/>
                    <a:pt x="919" y="10088"/>
                  </a:cubicBezTo>
                  <a:cubicBezTo>
                    <a:pt x="-362" y="13228"/>
                    <a:pt x="-362" y="16493"/>
                    <a:pt x="1285" y="18502"/>
                  </a:cubicBezTo>
                  <a:cubicBezTo>
                    <a:pt x="2933" y="20512"/>
                    <a:pt x="6228" y="21265"/>
                    <a:pt x="10072" y="20009"/>
                  </a:cubicBezTo>
                  <a:cubicBezTo>
                    <a:pt x="13916" y="18753"/>
                    <a:pt x="18309" y="15488"/>
                    <a:pt x="19774" y="11721"/>
                  </a:cubicBezTo>
                  <a:cubicBezTo>
                    <a:pt x="21238" y="7953"/>
                    <a:pt x="19774" y="3684"/>
                    <a:pt x="17211" y="1674"/>
                  </a:cubicBezTo>
                  <a:cubicBezTo>
                    <a:pt x="14648" y="-335"/>
                    <a:pt x="10987" y="-84"/>
                    <a:pt x="7326" y="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5226049" y="95250"/>
              <a:ext cx="190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896"/>
                    <a:pt x="12000" y="9792"/>
                    <a:pt x="8400" y="13392"/>
                  </a:cubicBezTo>
                  <a:cubicBezTo>
                    <a:pt x="4800" y="16992"/>
                    <a:pt x="2400" y="192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5232400" y="69850"/>
              <a:ext cx="2032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2250" y="11455"/>
                  </a:cubicBezTo>
                  <a:cubicBezTo>
                    <a:pt x="4500" y="7855"/>
                    <a:pt x="9000" y="3927"/>
                    <a:pt x="12600" y="1964"/>
                  </a:cubicBezTo>
                  <a:cubicBezTo>
                    <a:pt x="16200" y="0"/>
                    <a:pt x="189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5232400" y="222250"/>
              <a:ext cx="1778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5300"/>
                    <a:pt x="11829" y="9000"/>
                    <a:pt x="15429" y="5400"/>
                  </a:cubicBezTo>
                  <a:cubicBezTo>
                    <a:pt x="19029" y="1800"/>
                    <a:pt x="20314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5585178" y="101420"/>
              <a:ext cx="298404" cy="250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03" fill="norm" stroke="1" extrusionOk="0">
                  <a:moveTo>
                    <a:pt x="17421" y="11895"/>
                  </a:moveTo>
                  <a:cubicBezTo>
                    <a:pt x="17421" y="10995"/>
                    <a:pt x="17421" y="10095"/>
                    <a:pt x="17043" y="9555"/>
                  </a:cubicBezTo>
                  <a:cubicBezTo>
                    <a:pt x="16665" y="9015"/>
                    <a:pt x="15910" y="8835"/>
                    <a:pt x="14551" y="9735"/>
                  </a:cubicBezTo>
                  <a:cubicBezTo>
                    <a:pt x="13191" y="10635"/>
                    <a:pt x="11228" y="12615"/>
                    <a:pt x="10019" y="13965"/>
                  </a:cubicBezTo>
                  <a:cubicBezTo>
                    <a:pt x="8811" y="15315"/>
                    <a:pt x="8358" y="16035"/>
                    <a:pt x="8358" y="16755"/>
                  </a:cubicBezTo>
                  <a:cubicBezTo>
                    <a:pt x="8358" y="17475"/>
                    <a:pt x="8811" y="18195"/>
                    <a:pt x="9415" y="18375"/>
                  </a:cubicBezTo>
                  <a:cubicBezTo>
                    <a:pt x="10019" y="18555"/>
                    <a:pt x="10775" y="18195"/>
                    <a:pt x="11530" y="17745"/>
                  </a:cubicBezTo>
                  <a:cubicBezTo>
                    <a:pt x="12285" y="17295"/>
                    <a:pt x="13040" y="16755"/>
                    <a:pt x="13720" y="16215"/>
                  </a:cubicBezTo>
                  <a:cubicBezTo>
                    <a:pt x="14400" y="15675"/>
                    <a:pt x="15004" y="15135"/>
                    <a:pt x="15382" y="15315"/>
                  </a:cubicBezTo>
                  <a:cubicBezTo>
                    <a:pt x="15759" y="15495"/>
                    <a:pt x="15910" y="16395"/>
                    <a:pt x="16363" y="16665"/>
                  </a:cubicBezTo>
                  <a:cubicBezTo>
                    <a:pt x="16816" y="16935"/>
                    <a:pt x="17572" y="16575"/>
                    <a:pt x="18478" y="15135"/>
                  </a:cubicBezTo>
                  <a:cubicBezTo>
                    <a:pt x="19384" y="13695"/>
                    <a:pt x="20442" y="11175"/>
                    <a:pt x="20970" y="8925"/>
                  </a:cubicBezTo>
                  <a:cubicBezTo>
                    <a:pt x="21499" y="6675"/>
                    <a:pt x="21499" y="4695"/>
                    <a:pt x="20064" y="2985"/>
                  </a:cubicBezTo>
                  <a:cubicBezTo>
                    <a:pt x="18629" y="1275"/>
                    <a:pt x="15759" y="-165"/>
                    <a:pt x="13116" y="15"/>
                  </a:cubicBezTo>
                  <a:cubicBezTo>
                    <a:pt x="10472" y="195"/>
                    <a:pt x="8056" y="1995"/>
                    <a:pt x="5941" y="5055"/>
                  </a:cubicBezTo>
                  <a:cubicBezTo>
                    <a:pt x="3826" y="8115"/>
                    <a:pt x="2014" y="12435"/>
                    <a:pt x="1032" y="15045"/>
                  </a:cubicBezTo>
                  <a:cubicBezTo>
                    <a:pt x="50" y="17655"/>
                    <a:pt x="-101" y="18555"/>
                    <a:pt x="50" y="19365"/>
                  </a:cubicBezTo>
                  <a:cubicBezTo>
                    <a:pt x="201" y="20175"/>
                    <a:pt x="654" y="20895"/>
                    <a:pt x="3071" y="21165"/>
                  </a:cubicBezTo>
                  <a:cubicBezTo>
                    <a:pt x="5488" y="21435"/>
                    <a:pt x="9868" y="21255"/>
                    <a:pt x="14249" y="21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6140449" y="133350"/>
              <a:ext cx="6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811"/>
                    <a:pt x="7200" y="13622"/>
                    <a:pt x="3600" y="17222"/>
                  </a:cubicBezTo>
                  <a:cubicBezTo>
                    <a:pt x="0" y="20822"/>
                    <a:pt x="0" y="212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6108700" y="55033"/>
              <a:ext cx="172930" cy="31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600" fill="norm" stroke="1" extrusionOk="0">
                  <a:moveTo>
                    <a:pt x="3123" y="6151"/>
                  </a:moveTo>
                  <a:cubicBezTo>
                    <a:pt x="2082" y="5579"/>
                    <a:pt x="1041" y="5007"/>
                    <a:pt x="520" y="4363"/>
                  </a:cubicBezTo>
                  <a:cubicBezTo>
                    <a:pt x="0" y="3719"/>
                    <a:pt x="0" y="3004"/>
                    <a:pt x="2993" y="2074"/>
                  </a:cubicBezTo>
                  <a:cubicBezTo>
                    <a:pt x="5986" y="1144"/>
                    <a:pt x="11971" y="0"/>
                    <a:pt x="15875" y="0"/>
                  </a:cubicBezTo>
                  <a:cubicBezTo>
                    <a:pt x="19778" y="0"/>
                    <a:pt x="21600" y="1144"/>
                    <a:pt x="21210" y="2718"/>
                  </a:cubicBezTo>
                  <a:cubicBezTo>
                    <a:pt x="20819" y="4291"/>
                    <a:pt x="18217" y="6294"/>
                    <a:pt x="15484" y="7868"/>
                  </a:cubicBezTo>
                  <a:cubicBezTo>
                    <a:pt x="12752" y="9441"/>
                    <a:pt x="9889" y="10585"/>
                    <a:pt x="8588" y="11515"/>
                  </a:cubicBezTo>
                  <a:cubicBezTo>
                    <a:pt x="7287" y="12445"/>
                    <a:pt x="7547" y="13160"/>
                    <a:pt x="8328" y="13661"/>
                  </a:cubicBezTo>
                  <a:cubicBezTo>
                    <a:pt x="9108" y="14162"/>
                    <a:pt x="10410" y="14448"/>
                    <a:pt x="12101" y="15020"/>
                  </a:cubicBezTo>
                  <a:cubicBezTo>
                    <a:pt x="13793" y="15592"/>
                    <a:pt x="15875" y="16450"/>
                    <a:pt x="17046" y="17309"/>
                  </a:cubicBezTo>
                  <a:cubicBezTo>
                    <a:pt x="18217" y="18167"/>
                    <a:pt x="18477" y="19025"/>
                    <a:pt x="15484" y="19740"/>
                  </a:cubicBezTo>
                  <a:cubicBezTo>
                    <a:pt x="12492" y="20456"/>
                    <a:pt x="6246" y="210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6292850" y="412750"/>
              <a:ext cx="635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6840840" y="131338"/>
              <a:ext cx="156860" cy="222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37" fill="norm" stroke="1" extrusionOk="0">
                  <a:moveTo>
                    <a:pt x="3199" y="2614"/>
                  </a:moveTo>
                  <a:cubicBezTo>
                    <a:pt x="4063" y="1605"/>
                    <a:pt x="4927" y="595"/>
                    <a:pt x="6655" y="192"/>
                  </a:cubicBezTo>
                  <a:cubicBezTo>
                    <a:pt x="8383" y="-212"/>
                    <a:pt x="10975" y="-10"/>
                    <a:pt x="12559" y="1100"/>
                  </a:cubicBezTo>
                  <a:cubicBezTo>
                    <a:pt x="14143" y="2210"/>
                    <a:pt x="14719" y="4229"/>
                    <a:pt x="13279" y="6752"/>
                  </a:cubicBezTo>
                  <a:cubicBezTo>
                    <a:pt x="11839" y="9276"/>
                    <a:pt x="8383" y="12304"/>
                    <a:pt x="5503" y="14827"/>
                  </a:cubicBezTo>
                  <a:cubicBezTo>
                    <a:pt x="2623" y="17351"/>
                    <a:pt x="319" y="19369"/>
                    <a:pt x="31" y="20379"/>
                  </a:cubicBezTo>
                  <a:cubicBezTo>
                    <a:pt x="-257" y="21388"/>
                    <a:pt x="1471" y="21388"/>
                    <a:pt x="5359" y="20984"/>
                  </a:cubicBezTo>
                  <a:cubicBezTo>
                    <a:pt x="9247" y="20581"/>
                    <a:pt x="15295" y="19773"/>
                    <a:pt x="21343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7047369" y="176580"/>
              <a:ext cx="136999" cy="156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075" fill="norm" stroke="1" extrusionOk="0">
                  <a:moveTo>
                    <a:pt x="12939" y="5280"/>
                  </a:moveTo>
                  <a:cubicBezTo>
                    <a:pt x="11630" y="4427"/>
                    <a:pt x="10321" y="3575"/>
                    <a:pt x="8848" y="3291"/>
                  </a:cubicBezTo>
                  <a:cubicBezTo>
                    <a:pt x="7375" y="3006"/>
                    <a:pt x="5739" y="3291"/>
                    <a:pt x="3939" y="6133"/>
                  </a:cubicBezTo>
                  <a:cubicBezTo>
                    <a:pt x="2139" y="8975"/>
                    <a:pt x="175" y="14375"/>
                    <a:pt x="12" y="17501"/>
                  </a:cubicBezTo>
                  <a:cubicBezTo>
                    <a:pt x="-152" y="20627"/>
                    <a:pt x="1484" y="21480"/>
                    <a:pt x="4757" y="20912"/>
                  </a:cubicBezTo>
                  <a:cubicBezTo>
                    <a:pt x="8030" y="20343"/>
                    <a:pt x="12939" y="18354"/>
                    <a:pt x="16048" y="15512"/>
                  </a:cubicBezTo>
                  <a:cubicBezTo>
                    <a:pt x="19157" y="12669"/>
                    <a:pt x="20466" y="8975"/>
                    <a:pt x="20957" y="6417"/>
                  </a:cubicBezTo>
                  <a:cubicBezTo>
                    <a:pt x="21448" y="3859"/>
                    <a:pt x="21121" y="2438"/>
                    <a:pt x="20139" y="1443"/>
                  </a:cubicBezTo>
                  <a:cubicBezTo>
                    <a:pt x="19157" y="448"/>
                    <a:pt x="17521" y="-120"/>
                    <a:pt x="16539" y="22"/>
                  </a:cubicBezTo>
                  <a:cubicBezTo>
                    <a:pt x="15557" y="164"/>
                    <a:pt x="15230" y="1017"/>
                    <a:pt x="14903" y="1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7348398" y="112813"/>
              <a:ext cx="313544" cy="226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197" fill="norm" stroke="1" extrusionOk="0">
                  <a:moveTo>
                    <a:pt x="17068" y="10840"/>
                  </a:moveTo>
                  <a:cubicBezTo>
                    <a:pt x="17354" y="9849"/>
                    <a:pt x="17640" y="8859"/>
                    <a:pt x="17568" y="7967"/>
                  </a:cubicBezTo>
                  <a:cubicBezTo>
                    <a:pt x="17497" y="7075"/>
                    <a:pt x="17068" y="6282"/>
                    <a:pt x="16352" y="5985"/>
                  </a:cubicBezTo>
                  <a:cubicBezTo>
                    <a:pt x="15637" y="5688"/>
                    <a:pt x="14636" y="5886"/>
                    <a:pt x="13420" y="6976"/>
                  </a:cubicBezTo>
                  <a:cubicBezTo>
                    <a:pt x="12204" y="8066"/>
                    <a:pt x="10774" y="10048"/>
                    <a:pt x="9987" y="11534"/>
                  </a:cubicBezTo>
                  <a:cubicBezTo>
                    <a:pt x="9200" y="13020"/>
                    <a:pt x="9057" y="14011"/>
                    <a:pt x="9343" y="14704"/>
                  </a:cubicBezTo>
                  <a:cubicBezTo>
                    <a:pt x="9629" y="15398"/>
                    <a:pt x="10344" y="15794"/>
                    <a:pt x="11346" y="15596"/>
                  </a:cubicBezTo>
                  <a:cubicBezTo>
                    <a:pt x="12347" y="15398"/>
                    <a:pt x="13634" y="14605"/>
                    <a:pt x="14636" y="13615"/>
                  </a:cubicBezTo>
                  <a:cubicBezTo>
                    <a:pt x="15637" y="12624"/>
                    <a:pt x="16352" y="11435"/>
                    <a:pt x="16781" y="11336"/>
                  </a:cubicBezTo>
                  <a:cubicBezTo>
                    <a:pt x="17211" y="11237"/>
                    <a:pt x="17354" y="12227"/>
                    <a:pt x="17783" y="12723"/>
                  </a:cubicBezTo>
                  <a:cubicBezTo>
                    <a:pt x="18212" y="13218"/>
                    <a:pt x="18927" y="13218"/>
                    <a:pt x="19499" y="12822"/>
                  </a:cubicBezTo>
                  <a:cubicBezTo>
                    <a:pt x="20072" y="12426"/>
                    <a:pt x="20501" y="11633"/>
                    <a:pt x="20858" y="9849"/>
                  </a:cubicBezTo>
                  <a:cubicBezTo>
                    <a:pt x="21216" y="8066"/>
                    <a:pt x="21502" y="5292"/>
                    <a:pt x="20501" y="3211"/>
                  </a:cubicBezTo>
                  <a:cubicBezTo>
                    <a:pt x="19499" y="1130"/>
                    <a:pt x="17211" y="-257"/>
                    <a:pt x="14493" y="40"/>
                  </a:cubicBezTo>
                  <a:cubicBezTo>
                    <a:pt x="11775" y="337"/>
                    <a:pt x="8628" y="2319"/>
                    <a:pt x="6125" y="4994"/>
                  </a:cubicBezTo>
                  <a:cubicBezTo>
                    <a:pt x="3621" y="7670"/>
                    <a:pt x="1762" y="11038"/>
                    <a:pt x="832" y="13515"/>
                  </a:cubicBezTo>
                  <a:cubicBezTo>
                    <a:pt x="-98" y="15993"/>
                    <a:pt x="-98" y="17578"/>
                    <a:pt x="117" y="18767"/>
                  </a:cubicBezTo>
                  <a:cubicBezTo>
                    <a:pt x="331" y="19956"/>
                    <a:pt x="760" y="20749"/>
                    <a:pt x="2906" y="21046"/>
                  </a:cubicBezTo>
                  <a:cubicBezTo>
                    <a:pt x="5052" y="21343"/>
                    <a:pt x="8914" y="21145"/>
                    <a:pt x="12776" y="20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7905815" y="143772"/>
              <a:ext cx="165035" cy="205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180" fill="norm" stroke="1" extrusionOk="0">
                  <a:moveTo>
                    <a:pt x="18622" y="889"/>
                  </a:moveTo>
                  <a:cubicBezTo>
                    <a:pt x="17542" y="235"/>
                    <a:pt x="16462" y="-420"/>
                    <a:pt x="13627" y="344"/>
                  </a:cubicBezTo>
                  <a:cubicBezTo>
                    <a:pt x="10792" y="1107"/>
                    <a:pt x="6202" y="3289"/>
                    <a:pt x="3367" y="5689"/>
                  </a:cubicBezTo>
                  <a:cubicBezTo>
                    <a:pt x="532" y="8089"/>
                    <a:pt x="-548" y="10707"/>
                    <a:pt x="262" y="13216"/>
                  </a:cubicBezTo>
                  <a:cubicBezTo>
                    <a:pt x="1072" y="15725"/>
                    <a:pt x="3772" y="18125"/>
                    <a:pt x="7552" y="19435"/>
                  </a:cubicBezTo>
                  <a:cubicBezTo>
                    <a:pt x="11332" y="20744"/>
                    <a:pt x="16192" y="20962"/>
                    <a:pt x="21052" y="2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2675732" y="922338"/>
              <a:ext cx="172473" cy="284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322" fill="norm" stroke="1" extrusionOk="0">
                  <a:moveTo>
                    <a:pt x="15140" y="1787"/>
                  </a:moveTo>
                  <a:cubicBezTo>
                    <a:pt x="12825" y="1152"/>
                    <a:pt x="10511" y="516"/>
                    <a:pt x="8711" y="199"/>
                  </a:cubicBezTo>
                  <a:cubicBezTo>
                    <a:pt x="6911" y="-119"/>
                    <a:pt x="5625" y="-119"/>
                    <a:pt x="4340" y="675"/>
                  </a:cubicBezTo>
                  <a:cubicBezTo>
                    <a:pt x="3054" y="1469"/>
                    <a:pt x="1768" y="3057"/>
                    <a:pt x="1897" y="4566"/>
                  </a:cubicBezTo>
                  <a:cubicBezTo>
                    <a:pt x="2025" y="6075"/>
                    <a:pt x="3568" y="7505"/>
                    <a:pt x="5754" y="9093"/>
                  </a:cubicBezTo>
                  <a:cubicBezTo>
                    <a:pt x="7940" y="10681"/>
                    <a:pt x="10768" y="12428"/>
                    <a:pt x="11797" y="14175"/>
                  </a:cubicBezTo>
                  <a:cubicBezTo>
                    <a:pt x="12825" y="15922"/>
                    <a:pt x="12054" y="17669"/>
                    <a:pt x="10511" y="18940"/>
                  </a:cubicBezTo>
                  <a:cubicBezTo>
                    <a:pt x="8968" y="20210"/>
                    <a:pt x="6654" y="21005"/>
                    <a:pt x="4725" y="21243"/>
                  </a:cubicBezTo>
                  <a:cubicBezTo>
                    <a:pt x="2797" y="21481"/>
                    <a:pt x="1254" y="21163"/>
                    <a:pt x="482" y="20528"/>
                  </a:cubicBezTo>
                  <a:cubicBezTo>
                    <a:pt x="-289" y="19893"/>
                    <a:pt x="-289" y="18940"/>
                    <a:pt x="1640" y="17352"/>
                  </a:cubicBezTo>
                  <a:cubicBezTo>
                    <a:pt x="3568" y="15763"/>
                    <a:pt x="7425" y="13540"/>
                    <a:pt x="10768" y="11555"/>
                  </a:cubicBezTo>
                  <a:cubicBezTo>
                    <a:pt x="14111" y="9569"/>
                    <a:pt x="16940" y="7822"/>
                    <a:pt x="18740" y="6393"/>
                  </a:cubicBezTo>
                  <a:cubicBezTo>
                    <a:pt x="20540" y="4963"/>
                    <a:pt x="21311" y="3852"/>
                    <a:pt x="20797" y="3057"/>
                  </a:cubicBezTo>
                  <a:cubicBezTo>
                    <a:pt x="20282" y="2263"/>
                    <a:pt x="18482" y="1787"/>
                    <a:pt x="17068" y="1787"/>
                  </a:cubicBezTo>
                  <a:cubicBezTo>
                    <a:pt x="15654" y="1787"/>
                    <a:pt x="14625" y="2263"/>
                    <a:pt x="13597" y="2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3137263" y="901700"/>
              <a:ext cx="209188" cy="34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38" fill="norm" stroke="1" extrusionOk="0">
                  <a:moveTo>
                    <a:pt x="1272" y="7951"/>
                  </a:moveTo>
                  <a:cubicBezTo>
                    <a:pt x="836" y="11926"/>
                    <a:pt x="399" y="15902"/>
                    <a:pt x="181" y="18287"/>
                  </a:cubicBezTo>
                  <a:cubicBezTo>
                    <a:pt x="-37" y="20672"/>
                    <a:pt x="-37" y="21467"/>
                    <a:pt x="72" y="21534"/>
                  </a:cubicBezTo>
                  <a:cubicBezTo>
                    <a:pt x="181" y="21600"/>
                    <a:pt x="399" y="20937"/>
                    <a:pt x="508" y="18486"/>
                  </a:cubicBezTo>
                  <a:cubicBezTo>
                    <a:pt x="618" y="16034"/>
                    <a:pt x="618" y="11794"/>
                    <a:pt x="1054" y="8680"/>
                  </a:cubicBezTo>
                  <a:cubicBezTo>
                    <a:pt x="1490" y="5566"/>
                    <a:pt x="2363" y="3578"/>
                    <a:pt x="3236" y="2187"/>
                  </a:cubicBezTo>
                  <a:cubicBezTo>
                    <a:pt x="4108" y="795"/>
                    <a:pt x="4981" y="0"/>
                    <a:pt x="5636" y="0"/>
                  </a:cubicBezTo>
                  <a:cubicBezTo>
                    <a:pt x="6290" y="0"/>
                    <a:pt x="6727" y="795"/>
                    <a:pt x="7054" y="2319"/>
                  </a:cubicBezTo>
                  <a:cubicBezTo>
                    <a:pt x="7381" y="3843"/>
                    <a:pt x="7599" y="6096"/>
                    <a:pt x="8036" y="7487"/>
                  </a:cubicBezTo>
                  <a:cubicBezTo>
                    <a:pt x="8472" y="8879"/>
                    <a:pt x="9127" y="9409"/>
                    <a:pt x="9890" y="9342"/>
                  </a:cubicBezTo>
                  <a:cubicBezTo>
                    <a:pt x="10654" y="9276"/>
                    <a:pt x="11527" y="8613"/>
                    <a:pt x="12290" y="7951"/>
                  </a:cubicBezTo>
                  <a:cubicBezTo>
                    <a:pt x="13054" y="7288"/>
                    <a:pt x="13708" y="6626"/>
                    <a:pt x="14690" y="5831"/>
                  </a:cubicBezTo>
                  <a:cubicBezTo>
                    <a:pt x="15672" y="5036"/>
                    <a:pt x="16981" y="4108"/>
                    <a:pt x="17745" y="3975"/>
                  </a:cubicBezTo>
                  <a:cubicBezTo>
                    <a:pt x="18508" y="3843"/>
                    <a:pt x="18727" y="4506"/>
                    <a:pt x="19272" y="6825"/>
                  </a:cubicBezTo>
                  <a:cubicBezTo>
                    <a:pt x="19818" y="9144"/>
                    <a:pt x="20690" y="13119"/>
                    <a:pt x="21127" y="15504"/>
                  </a:cubicBezTo>
                  <a:cubicBezTo>
                    <a:pt x="21563" y="17890"/>
                    <a:pt x="21563" y="18685"/>
                    <a:pt x="21563" y="19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3522343" y="920324"/>
              <a:ext cx="287658" cy="282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069" fill="norm" stroke="1" extrusionOk="0">
                  <a:moveTo>
                    <a:pt x="16922" y="10437"/>
                  </a:moveTo>
                  <a:cubicBezTo>
                    <a:pt x="16767" y="9649"/>
                    <a:pt x="16612" y="8861"/>
                    <a:pt x="16223" y="8230"/>
                  </a:cubicBezTo>
                  <a:cubicBezTo>
                    <a:pt x="15835" y="7599"/>
                    <a:pt x="15213" y="7126"/>
                    <a:pt x="14203" y="7442"/>
                  </a:cubicBezTo>
                  <a:cubicBezTo>
                    <a:pt x="13193" y="7757"/>
                    <a:pt x="11794" y="8861"/>
                    <a:pt x="10706" y="10516"/>
                  </a:cubicBezTo>
                  <a:cubicBezTo>
                    <a:pt x="9619" y="12171"/>
                    <a:pt x="8842" y="14379"/>
                    <a:pt x="8453" y="15877"/>
                  </a:cubicBezTo>
                  <a:cubicBezTo>
                    <a:pt x="8065" y="17374"/>
                    <a:pt x="8065" y="18163"/>
                    <a:pt x="8531" y="18636"/>
                  </a:cubicBezTo>
                  <a:cubicBezTo>
                    <a:pt x="8997" y="19109"/>
                    <a:pt x="9930" y="19266"/>
                    <a:pt x="11406" y="18399"/>
                  </a:cubicBezTo>
                  <a:cubicBezTo>
                    <a:pt x="12882" y="17532"/>
                    <a:pt x="14902" y="15640"/>
                    <a:pt x="16068" y="14300"/>
                  </a:cubicBezTo>
                  <a:cubicBezTo>
                    <a:pt x="17233" y="12960"/>
                    <a:pt x="17544" y="12171"/>
                    <a:pt x="17699" y="12250"/>
                  </a:cubicBezTo>
                  <a:cubicBezTo>
                    <a:pt x="17855" y="12329"/>
                    <a:pt x="17855" y="13275"/>
                    <a:pt x="18243" y="13748"/>
                  </a:cubicBezTo>
                  <a:cubicBezTo>
                    <a:pt x="18632" y="14221"/>
                    <a:pt x="19409" y="14221"/>
                    <a:pt x="20030" y="13827"/>
                  </a:cubicBezTo>
                  <a:cubicBezTo>
                    <a:pt x="20652" y="13433"/>
                    <a:pt x="21118" y="12644"/>
                    <a:pt x="21118" y="10437"/>
                  </a:cubicBezTo>
                  <a:cubicBezTo>
                    <a:pt x="21118" y="8230"/>
                    <a:pt x="20652" y="4604"/>
                    <a:pt x="19486" y="2475"/>
                  </a:cubicBezTo>
                  <a:cubicBezTo>
                    <a:pt x="18321" y="347"/>
                    <a:pt x="16456" y="-284"/>
                    <a:pt x="14358" y="110"/>
                  </a:cubicBezTo>
                  <a:cubicBezTo>
                    <a:pt x="12260" y="504"/>
                    <a:pt x="9930" y="1923"/>
                    <a:pt x="7365" y="4131"/>
                  </a:cubicBezTo>
                  <a:cubicBezTo>
                    <a:pt x="4801" y="6338"/>
                    <a:pt x="2004" y="9334"/>
                    <a:pt x="761" y="11777"/>
                  </a:cubicBezTo>
                  <a:cubicBezTo>
                    <a:pt x="-482" y="14221"/>
                    <a:pt x="-171" y="16113"/>
                    <a:pt x="1460" y="17690"/>
                  </a:cubicBezTo>
                  <a:cubicBezTo>
                    <a:pt x="3092" y="19266"/>
                    <a:pt x="6045" y="20528"/>
                    <a:pt x="8842" y="20922"/>
                  </a:cubicBezTo>
                  <a:cubicBezTo>
                    <a:pt x="11639" y="21316"/>
                    <a:pt x="14281" y="20843"/>
                    <a:pt x="16922" y="20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3949699" y="886574"/>
              <a:ext cx="152401" cy="364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21493"/>
                  </a:moveTo>
                  <a:cubicBezTo>
                    <a:pt x="3300" y="17498"/>
                    <a:pt x="6600" y="13502"/>
                    <a:pt x="9450" y="10069"/>
                  </a:cubicBezTo>
                  <a:cubicBezTo>
                    <a:pt x="12300" y="6635"/>
                    <a:pt x="14700" y="3764"/>
                    <a:pt x="16350" y="2078"/>
                  </a:cubicBezTo>
                  <a:cubicBezTo>
                    <a:pt x="18000" y="392"/>
                    <a:pt x="18900" y="-107"/>
                    <a:pt x="19500" y="18"/>
                  </a:cubicBezTo>
                  <a:cubicBezTo>
                    <a:pt x="20100" y="143"/>
                    <a:pt x="20400" y="892"/>
                    <a:pt x="20400" y="3139"/>
                  </a:cubicBezTo>
                  <a:cubicBezTo>
                    <a:pt x="20400" y="5387"/>
                    <a:pt x="20100" y="9132"/>
                    <a:pt x="20250" y="11692"/>
                  </a:cubicBezTo>
                  <a:cubicBezTo>
                    <a:pt x="20400" y="14251"/>
                    <a:pt x="21000" y="15625"/>
                    <a:pt x="21600" y="16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4044950" y="1085849"/>
              <a:ext cx="76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4197350" y="1168400"/>
              <a:ext cx="381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4565650" y="954616"/>
              <a:ext cx="209550" cy="222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1630"/>
                  </a:moveTo>
                  <a:cubicBezTo>
                    <a:pt x="655" y="815"/>
                    <a:pt x="1309" y="0"/>
                    <a:pt x="3164" y="0"/>
                  </a:cubicBezTo>
                  <a:cubicBezTo>
                    <a:pt x="5018" y="0"/>
                    <a:pt x="8073" y="815"/>
                    <a:pt x="8727" y="3770"/>
                  </a:cubicBezTo>
                  <a:cubicBezTo>
                    <a:pt x="9382" y="6725"/>
                    <a:pt x="7636" y="11819"/>
                    <a:pt x="6327" y="14774"/>
                  </a:cubicBezTo>
                  <a:cubicBezTo>
                    <a:pt x="5018" y="17728"/>
                    <a:pt x="4145" y="18543"/>
                    <a:pt x="3273" y="19358"/>
                  </a:cubicBezTo>
                  <a:cubicBezTo>
                    <a:pt x="2400" y="20174"/>
                    <a:pt x="1527" y="20989"/>
                    <a:pt x="1855" y="21294"/>
                  </a:cubicBezTo>
                  <a:cubicBezTo>
                    <a:pt x="2182" y="21600"/>
                    <a:pt x="3709" y="21396"/>
                    <a:pt x="7200" y="20479"/>
                  </a:cubicBezTo>
                  <a:cubicBezTo>
                    <a:pt x="10691" y="19562"/>
                    <a:pt x="16145" y="17932"/>
                    <a:pt x="21600" y="16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4809608" y="977899"/>
              <a:ext cx="120986" cy="16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7" h="21279" fill="norm" stroke="1" extrusionOk="0">
                  <a:moveTo>
                    <a:pt x="17908" y="1620"/>
                  </a:moveTo>
                  <a:cubicBezTo>
                    <a:pt x="16468" y="810"/>
                    <a:pt x="15028" y="0"/>
                    <a:pt x="13408" y="0"/>
                  </a:cubicBezTo>
                  <a:cubicBezTo>
                    <a:pt x="11788" y="0"/>
                    <a:pt x="9988" y="810"/>
                    <a:pt x="7648" y="2565"/>
                  </a:cubicBezTo>
                  <a:cubicBezTo>
                    <a:pt x="5308" y="4320"/>
                    <a:pt x="2428" y="7020"/>
                    <a:pt x="988" y="9990"/>
                  </a:cubicBezTo>
                  <a:cubicBezTo>
                    <a:pt x="-452" y="12960"/>
                    <a:pt x="-452" y="16200"/>
                    <a:pt x="1888" y="18360"/>
                  </a:cubicBezTo>
                  <a:cubicBezTo>
                    <a:pt x="4228" y="20520"/>
                    <a:pt x="8908" y="21600"/>
                    <a:pt x="12688" y="21195"/>
                  </a:cubicBezTo>
                  <a:cubicBezTo>
                    <a:pt x="16468" y="20790"/>
                    <a:pt x="19348" y="18900"/>
                    <a:pt x="20248" y="15930"/>
                  </a:cubicBezTo>
                  <a:cubicBezTo>
                    <a:pt x="21148" y="12960"/>
                    <a:pt x="20068" y="8910"/>
                    <a:pt x="18628" y="6345"/>
                  </a:cubicBezTo>
                  <a:cubicBezTo>
                    <a:pt x="17188" y="3780"/>
                    <a:pt x="15388" y="2700"/>
                    <a:pt x="14668" y="2295"/>
                  </a:cubicBezTo>
                  <a:cubicBezTo>
                    <a:pt x="13948" y="1890"/>
                    <a:pt x="14308" y="2160"/>
                    <a:pt x="14668" y="2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5206999" y="875170"/>
              <a:ext cx="209551" cy="289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8814"/>
                  </a:moveTo>
                  <a:cubicBezTo>
                    <a:pt x="0" y="12338"/>
                    <a:pt x="0" y="15861"/>
                    <a:pt x="0" y="18159"/>
                  </a:cubicBezTo>
                  <a:cubicBezTo>
                    <a:pt x="0" y="20457"/>
                    <a:pt x="0" y="21529"/>
                    <a:pt x="218" y="20686"/>
                  </a:cubicBezTo>
                  <a:cubicBezTo>
                    <a:pt x="436" y="19844"/>
                    <a:pt x="873" y="17086"/>
                    <a:pt x="1418" y="13563"/>
                  </a:cubicBezTo>
                  <a:cubicBezTo>
                    <a:pt x="1964" y="10040"/>
                    <a:pt x="2618" y="5750"/>
                    <a:pt x="3273" y="3223"/>
                  </a:cubicBezTo>
                  <a:cubicBezTo>
                    <a:pt x="3927" y="695"/>
                    <a:pt x="4582" y="-71"/>
                    <a:pt x="5127" y="6"/>
                  </a:cubicBezTo>
                  <a:cubicBezTo>
                    <a:pt x="5673" y="82"/>
                    <a:pt x="6109" y="1001"/>
                    <a:pt x="6655" y="2380"/>
                  </a:cubicBezTo>
                  <a:cubicBezTo>
                    <a:pt x="7200" y="3759"/>
                    <a:pt x="7855" y="5597"/>
                    <a:pt x="8618" y="6746"/>
                  </a:cubicBezTo>
                  <a:cubicBezTo>
                    <a:pt x="9382" y="7895"/>
                    <a:pt x="10255" y="8355"/>
                    <a:pt x="11127" y="8355"/>
                  </a:cubicBezTo>
                  <a:cubicBezTo>
                    <a:pt x="12000" y="8355"/>
                    <a:pt x="12873" y="7895"/>
                    <a:pt x="14291" y="6823"/>
                  </a:cubicBezTo>
                  <a:cubicBezTo>
                    <a:pt x="15709" y="5750"/>
                    <a:pt x="17673" y="4065"/>
                    <a:pt x="18655" y="3682"/>
                  </a:cubicBezTo>
                  <a:cubicBezTo>
                    <a:pt x="19636" y="3299"/>
                    <a:pt x="19636" y="4218"/>
                    <a:pt x="19527" y="6593"/>
                  </a:cubicBezTo>
                  <a:cubicBezTo>
                    <a:pt x="19418" y="8967"/>
                    <a:pt x="19200" y="12797"/>
                    <a:pt x="19527" y="15018"/>
                  </a:cubicBezTo>
                  <a:cubicBezTo>
                    <a:pt x="19855" y="17240"/>
                    <a:pt x="20727" y="17852"/>
                    <a:pt x="21600" y="18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5746030" y="910450"/>
              <a:ext cx="278980" cy="219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0517" fill="norm" stroke="1" extrusionOk="0">
                  <a:moveTo>
                    <a:pt x="15777" y="10476"/>
                  </a:moveTo>
                  <a:cubicBezTo>
                    <a:pt x="15618" y="9486"/>
                    <a:pt x="15459" y="8495"/>
                    <a:pt x="14745" y="7504"/>
                  </a:cubicBezTo>
                  <a:cubicBezTo>
                    <a:pt x="14030" y="6513"/>
                    <a:pt x="12759" y="5522"/>
                    <a:pt x="11171" y="6414"/>
                  </a:cubicBezTo>
                  <a:cubicBezTo>
                    <a:pt x="9583" y="7306"/>
                    <a:pt x="7677" y="10080"/>
                    <a:pt x="6565" y="11963"/>
                  </a:cubicBezTo>
                  <a:cubicBezTo>
                    <a:pt x="5453" y="13845"/>
                    <a:pt x="5136" y="14836"/>
                    <a:pt x="5295" y="15728"/>
                  </a:cubicBezTo>
                  <a:cubicBezTo>
                    <a:pt x="5453" y="16620"/>
                    <a:pt x="6089" y="17412"/>
                    <a:pt x="7201" y="17214"/>
                  </a:cubicBezTo>
                  <a:cubicBezTo>
                    <a:pt x="8312" y="17016"/>
                    <a:pt x="9901" y="15827"/>
                    <a:pt x="11012" y="14836"/>
                  </a:cubicBezTo>
                  <a:cubicBezTo>
                    <a:pt x="12124" y="13845"/>
                    <a:pt x="12759" y="13053"/>
                    <a:pt x="13315" y="12161"/>
                  </a:cubicBezTo>
                  <a:cubicBezTo>
                    <a:pt x="13871" y="11269"/>
                    <a:pt x="14348" y="10278"/>
                    <a:pt x="14506" y="10278"/>
                  </a:cubicBezTo>
                  <a:cubicBezTo>
                    <a:pt x="14665" y="10278"/>
                    <a:pt x="14506" y="11269"/>
                    <a:pt x="14427" y="12260"/>
                  </a:cubicBezTo>
                  <a:cubicBezTo>
                    <a:pt x="14348" y="13251"/>
                    <a:pt x="14348" y="14242"/>
                    <a:pt x="14983" y="14935"/>
                  </a:cubicBezTo>
                  <a:cubicBezTo>
                    <a:pt x="15618" y="15629"/>
                    <a:pt x="16889" y="16025"/>
                    <a:pt x="18080" y="15133"/>
                  </a:cubicBezTo>
                  <a:cubicBezTo>
                    <a:pt x="19271" y="14242"/>
                    <a:pt x="20383" y="12062"/>
                    <a:pt x="20780" y="9585"/>
                  </a:cubicBezTo>
                  <a:cubicBezTo>
                    <a:pt x="21177" y="7108"/>
                    <a:pt x="20859" y="4333"/>
                    <a:pt x="19112" y="2352"/>
                  </a:cubicBezTo>
                  <a:cubicBezTo>
                    <a:pt x="17365" y="370"/>
                    <a:pt x="14189" y="-819"/>
                    <a:pt x="10695" y="667"/>
                  </a:cubicBezTo>
                  <a:cubicBezTo>
                    <a:pt x="7201" y="2153"/>
                    <a:pt x="3389" y="6315"/>
                    <a:pt x="1483" y="9486"/>
                  </a:cubicBezTo>
                  <a:cubicBezTo>
                    <a:pt x="-423" y="12656"/>
                    <a:pt x="-423" y="14836"/>
                    <a:pt x="1086" y="16620"/>
                  </a:cubicBezTo>
                  <a:cubicBezTo>
                    <a:pt x="2595" y="18403"/>
                    <a:pt x="5612" y="19790"/>
                    <a:pt x="8312" y="20286"/>
                  </a:cubicBezTo>
                  <a:cubicBezTo>
                    <a:pt x="11012" y="20781"/>
                    <a:pt x="13395" y="20385"/>
                    <a:pt x="15777" y="19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6273799" y="927100"/>
              <a:ext cx="381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900"/>
                    <a:pt x="12000" y="1800"/>
                    <a:pt x="8400" y="5400"/>
                  </a:cubicBezTo>
                  <a:cubicBezTo>
                    <a:pt x="4800" y="9000"/>
                    <a:pt x="2400" y="15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6286499" y="823130"/>
              <a:ext cx="137342" cy="280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28" fill="norm" stroke="1" extrusionOk="0">
                  <a:moveTo>
                    <a:pt x="0" y="7918"/>
                  </a:moveTo>
                  <a:cubicBezTo>
                    <a:pt x="655" y="5822"/>
                    <a:pt x="1309" y="3727"/>
                    <a:pt x="3436" y="2357"/>
                  </a:cubicBezTo>
                  <a:cubicBezTo>
                    <a:pt x="5564" y="986"/>
                    <a:pt x="9164" y="342"/>
                    <a:pt x="11782" y="100"/>
                  </a:cubicBezTo>
                  <a:cubicBezTo>
                    <a:pt x="14400" y="-142"/>
                    <a:pt x="16036" y="19"/>
                    <a:pt x="17018" y="986"/>
                  </a:cubicBezTo>
                  <a:cubicBezTo>
                    <a:pt x="18000" y="1954"/>
                    <a:pt x="18327" y="3727"/>
                    <a:pt x="17836" y="4936"/>
                  </a:cubicBezTo>
                  <a:cubicBezTo>
                    <a:pt x="17345" y="6145"/>
                    <a:pt x="16036" y="6789"/>
                    <a:pt x="14400" y="7757"/>
                  </a:cubicBezTo>
                  <a:cubicBezTo>
                    <a:pt x="12764" y="8724"/>
                    <a:pt x="10800" y="10013"/>
                    <a:pt x="10636" y="10819"/>
                  </a:cubicBezTo>
                  <a:cubicBezTo>
                    <a:pt x="10473" y="11625"/>
                    <a:pt x="12109" y="11948"/>
                    <a:pt x="14236" y="12915"/>
                  </a:cubicBezTo>
                  <a:cubicBezTo>
                    <a:pt x="16364" y="13882"/>
                    <a:pt x="18982" y="15494"/>
                    <a:pt x="20291" y="16703"/>
                  </a:cubicBezTo>
                  <a:cubicBezTo>
                    <a:pt x="21600" y="17912"/>
                    <a:pt x="21600" y="18718"/>
                    <a:pt x="19964" y="19524"/>
                  </a:cubicBezTo>
                  <a:cubicBezTo>
                    <a:pt x="18327" y="20330"/>
                    <a:pt x="15055" y="21136"/>
                    <a:pt x="11455" y="21297"/>
                  </a:cubicBezTo>
                  <a:cubicBezTo>
                    <a:pt x="7855" y="21458"/>
                    <a:pt x="3927" y="20974"/>
                    <a:pt x="0" y="20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6451600" y="1174750"/>
              <a:ext cx="571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6794500" y="883739"/>
              <a:ext cx="184150" cy="207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3815"/>
                  </a:moveTo>
                  <a:cubicBezTo>
                    <a:pt x="1986" y="2506"/>
                    <a:pt x="3972" y="1197"/>
                    <a:pt x="6083" y="543"/>
                  </a:cubicBezTo>
                  <a:cubicBezTo>
                    <a:pt x="8193" y="-112"/>
                    <a:pt x="10428" y="-112"/>
                    <a:pt x="12041" y="215"/>
                  </a:cubicBezTo>
                  <a:cubicBezTo>
                    <a:pt x="13655" y="543"/>
                    <a:pt x="14648" y="1197"/>
                    <a:pt x="13159" y="4361"/>
                  </a:cubicBezTo>
                  <a:cubicBezTo>
                    <a:pt x="11669" y="7524"/>
                    <a:pt x="7697" y="13197"/>
                    <a:pt x="5090" y="16470"/>
                  </a:cubicBezTo>
                  <a:cubicBezTo>
                    <a:pt x="2483" y="19743"/>
                    <a:pt x="1241" y="20615"/>
                    <a:pt x="1862" y="21052"/>
                  </a:cubicBezTo>
                  <a:cubicBezTo>
                    <a:pt x="2483" y="21488"/>
                    <a:pt x="4966" y="21488"/>
                    <a:pt x="8566" y="20943"/>
                  </a:cubicBezTo>
                  <a:cubicBezTo>
                    <a:pt x="12166" y="20397"/>
                    <a:pt x="16883" y="19306"/>
                    <a:pt x="21600" y="18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7038921" y="867599"/>
              <a:ext cx="149280" cy="204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99" fill="norm" stroke="1" extrusionOk="0">
                  <a:moveTo>
                    <a:pt x="3202" y="2228"/>
                  </a:moveTo>
                  <a:cubicBezTo>
                    <a:pt x="4115" y="1347"/>
                    <a:pt x="5028" y="465"/>
                    <a:pt x="6397" y="135"/>
                  </a:cubicBezTo>
                  <a:cubicBezTo>
                    <a:pt x="7766" y="-196"/>
                    <a:pt x="9591" y="24"/>
                    <a:pt x="11264" y="1457"/>
                  </a:cubicBezTo>
                  <a:cubicBezTo>
                    <a:pt x="12938" y="2890"/>
                    <a:pt x="14459" y="5535"/>
                    <a:pt x="13242" y="8510"/>
                  </a:cubicBezTo>
                  <a:cubicBezTo>
                    <a:pt x="12025" y="11486"/>
                    <a:pt x="8070" y="14792"/>
                    <a:pt x="5028" y="16996"/>
                  </a:cubicBezTo>
                  <a:cubicBezTo>
                    <a:pt x="1986" y="19200"/>
                    <a:pt x="-144" y="20302"/>
                    <a:pt x="8" y="20853"/>
                  </a:cubicBezTo>
                  <a:cubicBezTo>
                    <a:pt x="160" y="21404"/>
                    <a:pt x="2594" y="21404"/>
                    <a:pt x="6549" y="21073"/>
                  </a:cubicBezTo>
                  <a:cubicBezTo>
                    <a:pt x="10504" y="20743"/>
                    <a:pt x="15980" y="20082"/>
                    <a:pt x="21456" y="19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7311760" y="843418"/>
              <a:ext cx="187590" cy="294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56" fill="norm" stroke="1" extrusionOk="0">
                  <a:moveTo>
                    <a:pt x="3307" y="4248"/>
                  </a:moveTo>
                  <a:cubicBezTo>
                    <a:pt x="2821" y="8105"/>
                    <a:pt x="2336" y="11962"/>
                    <a:pt x="1972" y="14585"/>
                  </a:cubicBezTo>
                  <a:cubicBezTo>
                    <a:pt x="1608" y="17208"/>
                    <a:pt x="1365" y="18597"/>
                    <a:pt x="1001" y="19677"/>
                  </a:cubicBezTo>
                  <a:cubicBezTo>
                    <a:pt x="637" y="20757"/>
                    <a:pt x="152" y="21528"/>
                    <a:pt x="30" y="21451"/>
                  </a:cubicBezTo>
                  <a:cubicBezTo>
                    <a:pt x="-91" y="21374"/>
                    <a:pt x="152" y="20448"/>
                    <a:pt x="758" y="17748"/>
                  </a:cubicBezTo>
                  <a:cubicBezTo>
                    <a:pt x="1365" y="15048"/>
                    <a:pt x="2336" y="10574"/>
                    <a:pt x="2943" y="7565"/>
                  </a:cubicBezTo>
                  <a:cubicBezTo>
                    <a:pt x="3549" y="4557"/>
                    <a:pt x="3792" y="3014"/>
                    <a:pt x="4278" y="1857"/>
                  </a:cubicBezTo>
                  <a:cubicBezTo>
                    <a:pt x="4763" y="699"/>
                    <a:pt x="5491" y="-72"/>
                    <a:pt x="5976" y="5"/>
                  </a:cubicBezTo>
                  <a:cubicBezTo>
                    <a:pt x="6462" y="82"/>
                    <a:pt x="6705" y="1008"/>
                    <a:pt x="6826" y="1857"/>
                  </a:cubicBezTo>
                  <a:cubicBezTo>
                    <a:pt x="6947" y="2705"/>
                    <a:pt x="6947" y="3477"/>
                    <a:pt x="7675" y="4402"/>
                  </a:cubicBezTo>
                  <a:cubicBezTo>
                    <a:pt x="8403" y="5328"/>
                    <a:pt x="9860" y="6408"/>
                    <a:pt x="11680" y="6331"/>
                  </a:cubicBezTo>
                  <a:cubicBezTo>
                    <a:pt x="13500" y="6254"/>
                    <a:pt x="15684" y="5019"/>
                    <a:pt x="17262" y="4094"/>
                  </a:cubicBezTo>
                  <a:cubicBezTo>
                    <a:pt x="18839" y="3168"/>
                    <a:pt x="19810" y="2551"/>
                    <a:pt x="20296" y="2628"/>
                  </a:cubicBezTo>
                  <a:cubicBezTo>
                    <a:pt x="20781" y="2705"/>
                    <a:pt x="20781" y="3477"/>
                    <a:pt x="20902" y="6099"/>
                  </a:cubicBezTo>
                  <a:cubicBezTo>
                    <a:pt x="21024" y="8722"/>
                    <a:pt x="21266" y="13197"/>
                    <a:pt x="21509" y="17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7603376" y="887297"/>
              <a:ext cx="318086" cy="24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253" fill="norm" stroke="1" extrusionOk="0">
                  <a:moveTo>
                    <a:pt x="17203" y="13105"/>
                  </a:moveTo>
                  <a:cubicBezTo>
                    <a:pt x="17203" y="12205"/>
                    <a:pt x="17203" y="11305"/>
                    <a:pt x="17132" y="10225"/>
                  </a:cubicBezTo>
                  <a:cubicBezTo>
                    <a:pt x="17062" y="9145"/>
                    <a:pt x="16920" y="7885"/>
                    <a:pt x="15791" y="7615"/>
                  </a:cubicBezTo>
                  <a:cubicBezTo>
                    <a:pt x="14662" y="7345"/>
                    <a:pt x="12544" y="8065"/>
                    <a:pt x="11273" y="8875"/>
                  </a:cubicBezTo>
                  <a:cubicBezTo>
                    <a:pt x="10003" y="9685"/>
                    <a:pt x="9579" y="10585"/>
                    <a:pt x="9297" y="11485"/>
                  </a:cubicBezTo>
                  <a:cubicBezTo>
                    <a:pt x="9014" y="12385"/>
                    <a:pt x="8873" y="13285"/>
                    <a:pt x="9156" y="13915"/>
                  </a:cubicBezTo>
                  <a:cubicBezTo>
                    <a:pt x="9438" y="14545"/>
                    <a:pt x="10144" y="14905"/>
                    <a:pt x="10920" y="14905"/>
                  </a:cubicBezTo>
                  <a:cubicBezTo>
                    <a:pt x="11697" y="14905"/>
                    <a:pt x="12544" y="14545"/>
                    <a:pt x="13462" y="13825"/>
                  </a:cubicBezTo>
                  <a:cubicBezTo>
                    <a:pt x="14379" y="13105"/>
                    <a:pt x="15367" y="12025"/>
                    <a:pt x="15932" y="11935"/>
                  </a:cubicBezTo>
                  <a:cubicBezTo>
                    <a:pt x="16497" y="11845"/>
                    <a:pt x="16638" y="12745"/>
                    <a:pt x="17062" y="13285"/>
                  </a:cubicBezTo>
                  <a:cubicBezTo>
                    <a:pt x="17485" y="13825"/>
                    <a:pt x="18191" y="14005"/>
                    <a:pt x="18826" y="13735"/>
                  </a:cubicBezTo>
                  <a:cubicBezTo>
                    <a:pt x="19462" y="13465"/>
                    <a:pt x="20026" y="12745"/>
                    <a:pt x="20520" y="10855"/>
                  </a:cubicBezTo>
                  <a:cubicBezTo>
                    <a:pt x="21014" y="8965"/>
                    <a:pt x="21438" y="5905"/>
                    <a:pt x="21085" y="3745"/>
                  </a:cubicBezTo>
                  <a:cubicBezTo>
                    <a:pt x="20732" y="1585"/>
                    <a:pt x="19603" y="325"/>
                    <a:pt x="17556" y="55"/>
                  </a:cubicBezTo>
                  <a:cubicBezTo>
                    <a:pt x="15509" y="-215"/>
                    <a:pt x="12544" y="505"/>
                    <a:pt x="9791" y="2395"/>
                  </a:cubicBezTo>
                  <a:cubicBezTo>
                    <a:pt x="7038" y="4285"/>
                    <a:pt x="4497" y="7345"/>
                    <a:pt x="2873" y="9955"/>
                  </a:cubicBezTo>
                  <a:cubicBezTo>
                    <a:pt x="1250" y="12565"/>
                    <a:pt x="544" y="14725"/>
                    <a:pt x="191" y="16255"/>
                  </a:cubicBezTo>
                  <a:cubicBezTo>
                    <a:pt x="-162" y="17785"/>
                    <a:pt x="-162" y="18685"/>
                    <a:pt x="1391" y="19495"/>
                  </a:cubicBezTo>
                  <a:cubicBezTo>
                    <a:pt x="2944" y="20305"/>
                    <a:pt x="6050" y="21025"/>
                    <a:pt x="7956" y="21205"/>
                  </a:cubicBezTo>
                  <a:cubicBezTo>
                    <a:pt x="9862" y="21385"/>
                    <a:pt x="10567" y="21025"/>
                    <a:pt x="11273" y="20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8016350" y="896055"/>
              <a:ext cx="194200" cy="246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56" fill="norm" stroke="1" extrusionOk="0">
                  <a:moveTo>
                    <a:pt x="21309" y="488"/>
                  </a:moveTo>
                  <a:cubicBezTo>
                    <a:pt x="18754" y="122"/>
                    <a:pt x="16199" y="-244"/>
                    <a:pt x="13296" y="214"/>
                  </a:cubicBezTo>
                  <a:cubicBezTo>
                    <a:pt x="10393" y="671"/>
                    <a:pt x="7141" y="1953"/>
                    <a:pt x="4819" y="3966"/>
                  </a:cubicBezTo>
                  <a:cubicBezTo>
                    <a:pt x="2496" y="5980"/>
                    <a:pt x="1103" y="8725"/>
                    <a:pt x="406" y="11105"/>
                  </a:cubicBezTo>
                  <a:cubicBezTo>
                    <a:pt x="-291" y="13485"/>
                    <a:pt x="-291" y="15498"/>
                    <a:pt x="2032" y="17146"/>
                  </a:cubicBezTo>
                  <a:cubicBezTo>
                    <a:pt x="4354" y="18793"/>
                    <a:pt x="8999" y="20075"/>
                    <a:pt x="11903" y="20715"/>
                  </a:cubicBezTo>
                  <a:cubicBezTo>
                    <a:pt x="14806" y="21356"/>
                    <a:pt x="15967" y="21356"/>
                    <a:pt x="17128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495300" y="1543050"/>
              <a:ext cx="114427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8" y="20366"/>
                    <a:pt x="176" y="19131"/>
                    <a:pt x="296" y="17691"/>
                  </a:cubicBezTo>
                  <a:cubicBezTo>
                    <a:pt x="416" y="16251"/>
                    <a:pt x="567" y="14606"/>
                    <a:pt x="711" y="13371"/>
                  </a:cubicBezTo>
                  <a:cubicBezTo>
                    <a:pt x="855" y="12137"/>
                    <a:pt x="991" y="11314"/>
                    <a:pt x="1129" y="10800"/>
                  </a:cubicBezTo>
                  <a:cubicBezTo>
                    <a:pt x="1267" y="10286"/>
                    <a:pt x="1406" y="10080"/>
                    <a:pt x="1552" y="9977"/>
                  </a:cubicBezTo>
                  <a:cubicBezTo>
                    <a:pt x="1698" y="9874"/>
                    <a:pt x="1850" y="9874"/>
                    <a:pt x="2008" y="9874"/>
                  </a:cubicBezTo>
                  <a:cubicBezTo>
                    <a:pt x="2166" y="9874"/>
                    <a:pt x="2329" y="9874"/>
                    <a:pt x="2483" y="9874"/>
                  </a:cubicBezTo>
                  <a:cubicBezTo>
                    <a:pt x="2637" y="9874"/>
                    <a:pt x="2781" y="9874"/>
                    <a:pt x="2933" y="9771"/>
                  </a:cubicBezTo>
                  <a:cubicBezTo>
                    <a:pt x="3085" y="9669"/>
                    <a:pt x="3244" y="9463"/>
                    <a:pt x="3412" y="9051"/>
                  </a:cubicBezTo>
                  <a:cubicBezTo>
                    <a:pt x="3580" y="8640"/>
                    <a:pt x="3756" y="8023"/>
                    <a:pt x="3912" y="7509"/>
                  </a:cubicBezTo>
                  <a:cubicBezTo>
                    <a:pt x="4067" y="6994"/>
                    <a:pt x="4203" y="6583"/>
                    <a:pt x="4339" y="6171"/>
                  </a:cubicBezTo>
                  <a:cubicBezTo>
                    <a:pt x="4475" y="5760"/>
                    <a:pt x="4611" y="5349"/>
                    <a:pt x="4745" y="4937"/>
                  </a:cubicBezTo>
                  <a:cubicBezTo>
                    <a:pt x="4879" y="4526"/>
                    <a:pt x="5010" y="4114"/>
                    <a:pt x="5148" y="3703"/>
                  </a:cubicBezTo>
                  <a:cubicBezTo>
                    <a:pt x="5286" y="3291"/>
                    <a:pt x="5430" y="2880"/>
                    <a:pt x="5578" y="2571"/>
                  </a:cubicBezTo>
                  <a:cubicBezTo>
                    <a:pt x="5726" y="2263"/>
                    <a:pt x="5877" y="2057"/>
                    <a:pt x="6023" y="1851"/>
                  </a:cubicBezTo>
                  <a:cubicBezTo>
                    <a:pt x="6169" y="1646"/>
                    <a:pt x="6309" y="1440"/>
                    <a:pt x="6459" y="1337"/>
                  </a:cubicBezTo>
                  <a:cubicBezTo>
                    <a:pt x="6609" y="1234"/>
                    <a:pt x="6768" y="1234"/>
                    <a:pt x="6922" y="1234"/>
                  </a:cubicBezTo>
                  <a:cubicBezTo>
                    <a:pt x="7076" y="1234"/>
                    <a:pt x="7224" y="1234"/>
                    <a:pt x="7372" y="1234"/>
                  </a:cubicBezTo>
                  <a:cubicBezTo>
                    <a:pt x="7520" y="1234"/>
                    <a:pt x="7667" y="1234"/>
                    <a:pt x="7823" y="1234"/>
                  </a:cubicBezTo>
                  <a:cubicBezTo>
                    <a:pt x="7979" y="1234"/>
                    <a:pt x="8143" y="1234"/>
                    <a:pt x="8307" y="1234"/>
                  </a:cubicBezTo>
                  <a:cubicBezTo>
                    <a:pt x="8471" y="1234"/>
                    <a:pt x="8634" y="1234"/>
                    <a:pt x="8798" y="1234"/>
                  </a:cubicBezTo>
                  <a:cubicBezTo>
                    <a:pt x="8962" y="1234"/>
                    <a:pt x="9126" y="1234"/>
                    <a:pt x="9296" y="1234"/>
                  </a:cubicBezTo>
                  <a:cubicBezTo>
                    <a:pt x="9465" y="1234"/>
                    <a:pt x="9641" y="1234"/>
                    <a:pt x="9817" y="1234"/>
                  </a:cubicBezTo>
                  <a:cubicBezTo>
                    <a:pt x="9993" y="1234"/>
                    <a:pt x="10169" y="1234"/>
                    <a:pt x="10301" y="1234"/>
                  </a:cubicBezTo>
                  <a:cubicBezTo>
                    <a:pt x="10432" y="1234"/>
                    <a:pt x="10520" y="1234"/>
                    <a:pt x="10610" y="1131"/>
                  </a:cubicBezTo>
                  <a:cubicBezTo>
                    <a:pt x="10700" y="1029"/>
                    <a:pt x="10792" y="823"/>
                    <a:pt x="10886" y="720"/>
                  </a:cubicBezTo>
                  <a:cubicBezTo>
                    <a:pt x="10980" y="617"/>
                    <a:pt x="11076" y="617"/>
                    <a:pt x="11168" y="617"/>
                  </a:cubicBezTo>
                  <a:cubicBezTo>
                    <a:pt x="11259" y="617"/>
                    <a:pt x="11347" y="617"/>
                    <a:pt x="11437" y="617"/>
                  </a:cubicBezTo>
                  <a:cubicBezTo>
                    <a:pt x="11527" y="617"/>
                    <a:pt x="11619" y="617"/>
                    <a:pt x="11755" y="617"/>
                  </a:cubicBezTo>
                  <a:cubicBezTo>
                    <a:pt x="11891" y="617"/>
                    <a:pt x="12071" y="617"/>
                    <a:pt x="12210" y="617"/>
                  </a:cubicBezTo>
                  <a:cubicBezTo>
                    <a:pt x="12350" y="617"/>
                    <a:pt x="12450" y="617"/>
                    <a:pt x="12546" y="514"/>
                  </a:cubicBezTo>
                  <a:cubicBezTo>
                    <a:pt x="12642" y="411"/>
                    <a:pt x="12734" y="206"/>
                    <a:pt x="12874" y="103"/>
                  </a:cubicBezTo>
                  <a:cubicBezTo>
                    <a:pt x="13014" y="0"/>
                    <a:pt x="13201" y="0"/>
                    <a:pt x="13351" y="0"/>
                  </a:cubicBezTo>
                  <a:cubicBezTo>
                    <a:pt x="13501" y="0"/>
                    <a:pt x="13613" y="0"/>
                    <a:pt x="13761" y="0"/>
                  </a:cubicBezTo>
                  <a:cubicBezTo>
                    <a:pt x="13909" y="0"/>
                    <a:pt x="14092" y="0"/>
                    <a:pt x="14232" y="0"/>
                  </a:cubicBezTo>
                  <a:cubicBezTo>
                    <a:pt x="14372" y="0"/>
                    <a:pt x="14468" y="0"/>
                    <a:pt x="14608" y="0"/>
                  </a:cubicBezTo>
                  <a:cubicBezTo>
                    <a:pt x="14748" y="0"/>
                    <a:pt x="14931" y="0"/>
                    <a:pt x="15115" y="0"/>
                  </a:cubicBezTo>
                  <a:cubicBezTo>
                    <a:pt x="15299" y="0"/>
                    <a:pt x="15483" y="0"/>
                    <a:pt x="15623" y="0"/>
                  </a:cubicBezTo>
                  <a:cubicBezTo>
                    <a:pt x="15762" y="0"/>
                    <a:pt x="15858" y="0"/>
                    <a:pt x="16000" y="0"/>
                  </a:cubicBezTo>
                  <a:cubicBezTo>
                    <a:pt x="16142" y="0"/>
                    <a:pt x="16330" y="0"/>
                    <a:pt x="16512" y="103"/>
                  </a:cubicBezTo>
                  <a:cubicBezTo>
                    <a:pt x="16693" y="206"/>
                    <a:pt x="16869" y="411"/>
                    <a:pt x="17001" y="617"/>
                  </a:cubicBezTo>
                  <a:cubicBezTo>
                    <a:pt x="17133" y="823"/>
                    <a:pt x="17221" y="1029"/>
                    <a:pt x="17355" y="1234"/>
                  </a:cubicBezTo>
                  <a:cubicBezTo>
                    <a:pt x="17489" y="1440"/>
                    <a:pt x="17668" y="1646"/>
                    <a:pt x="17838" y="1954"/>
                  </a:cubicBezTo>
                  <a:cubicBezTo>
                    <a:pt x="18008" y="2263"/>
                    <a:pt x="18168" y="2674"/>
                    <a:pt x="18328" y="3189"/>
                  </a:cubicBezTo>
                  <a:cubicBezTo>
                    <a:pt x="18487" y="3703"/>
                    <a:pt x="18647" y="4320"/>
                    <a:pt x="18805" y="4937"/>
                  </a:cubicBezTo>
                  <a:cubicBezTo>
                    <a:pt x="18963" y="5554"/>
                    <a:pt x="19119" y="6171"/>
                    <a:pt x="19267" y="6789"/>
                  </a:cubicBezTo>
                  <a:cubicBezTo>
                    <a:pt x="19414" y="7406"/>
                    <a:pt x="19554" y="8023"/>
                    <a:pt x="19730" y="8949"/>
                  </a:cubicBezTo>
                  <a:cubicBezTo>
                    <a:pt x="19906" y="9874"/>
                    <a:pt x="20118" y="11109"/>
                    <a:pt x="20287" y="12034"/>
                  </a:cubicBezTo>
                  <a:cubicBezTo>
                    <a:pt x="20457" y="12960"/>
                    <a:pt x="20585" y="13577"/>
                    <a:pt x="20739" y="14606"/>
                  </a:cubicBezTo>
                  <a:cubicBezTo>
                    <a:pt x="20893" y="15634"/>
                    <a:pt x="21073" y="17074"/>
                    <a:pt x="21220" y="18206"/>
                  </a:cubicBezTo>
                  <a:cubicBezTo>
                    <a:pt x="21368" y="19337"/>
                    <a:pt x="21484" y="20160"/>
                    <a:pt x="21600" y="20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3252267" y="1845123"/>
              <a:ext cx="192884" cy="435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74" fill="norm" stroke="1" extrusionOk="0">
                  <a:moveTo>
                    <a:pt x="9743" y="9168"/>
                  </a:moveTo>
                  <a:cubicBezTo>
                    <a:pt x="7865" y="11453"/>
                    <a:pt x="5986" y="13737"/>
                    <a:pt x="4578" y="15451"/>
                  </a:cubicBezTo>
                  <a:cubicBezTo>
                    <a:pt x="3169" y="17164"/>
                    <a:pt x="2230" y="18307"/>
                    <a:pt x="1525" y="19137"/>
                  </a:cubicBezTo>
                  <a:cubicBezTo>
                    <a:pt x="821" y="19968"/>
                    <a:pt x="352" y="20487"/>
                    <a:pt x="117" y="20487"/>
                  </a:cubicBezTo>
                  <a:cubicBezTo>
                    <a:pt x="-118" y="20487"/>
                    <a:pt x="-118" y="19968"/>
                    <a:pt x="1291" y="17943"/>
                  </a:cubicBezTo>
                  <a:cubicBezTo>
                    <a:pt x="2699" y="15918"/>
                    <a:pt x="5517" y="12387"/>
                    <a:pt x="8217" y="9220"/>
                  </a:cubicBezTo>
                  <a:cubicBezTo>
                    <a:pt x="10917" y="6053"/>
                    <a:pt x="13499" y="3249"/>
                    <a:pt x="15260" y="1691"/>
                  </a:cubicBezTo>
                  <a:cubicBezTo>
                    <a:pt x="17021" y="134"/>
                    <a:pt x="17960" y="-178"/>
                    <a:pt x="18547" y="82"/>
                  </a:cubicBezTo>
                  <a:cubicBezTo>
                    <a:pt x="19134" y="341"/>
                    <a:pt x="19369" y="1172"/>
                    <a:pt x="19486" y="3612"/>
                  </a:cubicBezTo>
                  <a:cubicBezTo>
                    <a:pt x="19604" y="6053"/>
                    <a:pt x="19604" y="10103"/>
                    <a:pt x="19604" y="13166"/>
                  </a:cubicBezTo>
                  <a:cubicBezTo>
                    <a:pt x="19604" y="16230"/>
                    <a:pt x="19604" y="18307"/>
                    <a:pt x="19839" y="19605"/>
                  </a:cubicBezTo>
                  <a:cubicBezTo>
                    <a:pt x="20073" y="20903"/>
                    <a:pt x="20543" y="21422"/>
                    <a:pt x="20895" y="21370"/>
                  </a:cubicBezTo>
                  <a:cubicBezTo>
                    <a:pt x="21247" y="21318"/>
                    <a:pt x="21482" y="20695"/>
                    <a:pt x="21365" y="20072"/>
                  </a:cubicBezTo>
                  <a:cubicBezTo>
                    <a:pt x="21247" y="19449"/>
                    <a:pt x="20778" y="18826"/>
                    <a:pt x="20308" y="18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3295650" y="2063750"/>
              <a:ext cx="2222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1" y="16062"/>
                    <a:pt x="9463" y="10523"/>
                    <a:pt x="13063" y="6923"/>
                  </a:cubicBezTo>
                  <a:cubicBezTo>
                    <a:pt x="16663" y="3323"/>
                    <a:pt x="19131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1949450" y="2432050"/>
              <a:ext cx="65532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9" y="21333"/>
                    <a:pt x="558" y="21067"/>
                    <a:pt x="806" y="20533"/>
                  </a:cubicBezTo>
                  <a:cubicBezTo>
                    <a:pt x="1053" y="20000"/>
                    <a:pt x="1270" y="19200"/>
                    <a:pt x="1514" y="18533"/>
                  </a:cubicBezTo>
                  <a:cubicBezTo>
                    <a:pt x="1758" y="17867"/>
                    <a:pt x="2030" y="17333"/>
                    <a:pt x="2281" y="16800"/>
                  </a:cubicBezTo>
                  <a:cubicBezTo>
                    <a:pt x="2533" y="16267"/>
                    <a:pt x="2763" y="15733"/>
                    <a:pt x="3014" y="15200"/>
                  </a:cubicBezTo>
                  <a:cubicBezTo>
                    <a:pt x="3265" y="14667"/>
                    <a:pt x="3537" y="14133"/>
                    <a:pt x="3816" y="13467"/>
                  </a:cubicBezTo>
                  <a:cubicBezTo>
                    <a:pt x="4095" y="12800"/>
                    <a:pt x="4381" y="12000"/>
                    <a:pt x="4647" y="11333"/>
                  </a:cubicBezTo>
                  <a:cubicBezTo>
                    <a:pt x="4912" y="10667"/>
                    <a:pt x="5156" y="10133"/>
                    <a:pt x="5452" y="9467"/>
                  </a:cubicBezTo>
                  <a:cubicBezTo>
                    <a:pt x="5749" y="8800"/>
                    <a:pt x="6098" y="8000"/>
                    <a:pt x="6415" y="7467"/>
                  </a:cubicBezTo>
                  <a:cubicBezTo>
                    <a:pt x="6733" y="6933"/>
                    <a:pt x="7019" y="6667"/>
                    <a:pt x="7301" y="6267"/>
                  </a:cubicBezTo>
                  <a:cubicBezTo>
                    <a:pt x="7584" y="5867"/>
                    <a:pt x="7863" y="5333"/>
                    <a:pt x="8149" y="4933"/>
                  </a:cubicBezTo>
                  <a:cubicBezTo>
                    <a:pt x="8435" y="4533"/>
                    <a:pt x="8728" y="4267"/>
                    <a:pt x="9024" y="4133"/>
                  </a:cubicBezTo>
                  <a:cubicBezTo>
                    <a:pt x="9321" y="4000"/>
                    <a:pt x="9621" y="4000"/>
                    <a:pt x="9917" y="3867"/>
                  </a:cubicBezTo>
                  <a:cubicBezTo>
                    <a:pt x="10214" y="3733"/>
                    <a:pt x="10507" y="3467"/>
                    <a:pt x="10758" y="3200"/>
                  </a:cubicBezTo>
                  <a:cubicBezTo>
                    <a:pt x="11009" y="2933"/>
                    <a:pt x="11219" y="2667"/>
                    <a:pt x="11431" y="2533"/>
                  </a:cubicBezTo>
                  <a:cubicBezTo>
                    <a:pt x="11644" y="2400"/>
                    <a:pt x="11860" y="2400"/>
                    <a:pt x="12070" y="2267"/>
                  </a:cubicBezTo>
                  <a:cubicBezTo>
                    <a:pt x="12279" y="2133"/>
                    <a:pt x="12481" y="1867"/>
                    <a:pt x="12687" y="1733"/>
                  </a:cubicBezTo>
                  <a:cubicBezTo>
                    <a:pt x="12893" y="1600"/>
                    <a:pt x="13102" y="1600"/>
                    <a:pt x="13315" y="1467"/>
                  </a:cubicBezTo>
                  <a:cubicBezTo>
                    <a:pt x="13528" y="1333"/>
                    <a:pt x="13744" y="1067"/>
                    <a:pt x="13957" y="933"/>
                  </a:cubicBezTo>
                  <a:cubicBezTo>
                    <a:pt x="14170" y="800"/>
                    <a:pt x="14379" y="800"/>
                    <a:pt x="14592" y="667"/>
                  </a:cubicBezTo>
                  <a:cubicBezTo>
                    <a:pt x="14805" y="533"/>
                    <a:pt x="15021" y="267"/>
                    <a:pt x="15283" y="133"/>
                  </a:cubicBezTo>
                  <a:cubicBezTo>
                    <a:pt x="15544" y="0"/>
                    <a:pt x="15851" y="0"/>
                    <a:pt x="16158" y="0"/>
                  </a:cubicBezTo>
                  <a:cubicBezTo>
                    <a:pt x="16465" y="0"/>
                    <a:pt x="16772" y="0"/>
                    <a:pt x="17076" y="0"/>
                  </a:cubicBezTo>
                  <a:cubicBezTo>
                    <a:pt x="17379" y="0"/>
                    <a:pt x="17679" y="0"/>
                    <a:pt x="17965" y="0"/>
                  </a:cubicBezTo>
                  <a:cubicBezTo>
                    <a:pt x="18251" y="0"/>
                    <a:pt x="18523" y="0"/>
                    <a:pt x="18785" y="0"/>
                  </a:cubicBezTo>
                  <a:cubicBezTo>
                    <a:pt x="19047" y="0"/>
                    <a:pt x="19298" y="0"/>
                    <a:pt x="19563" y="0"/>
                  </a:cubicBezTo>
                  <a:cubicBezTo>
                    <a:pt x="19828" y="0"/>
                    <a:pt x="20107" y="0"/>
                    <a:pt x="20397" y="0"/>
                  </a:cubicBezTo>
                  <a:cubicBezTo>
                    <a:pt x="20686" y="0"/>
                    <a:pt x="20986" y="0"/>
                    <a:pt x="21188" y="0"/>
                  </a:cubicBezTo>
                  <a:cubicBezTo>
                    <a:pt x="21391" y="0"/>
                    <a:pt x="2149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3045737" y="1828800"/>
              <a:ext cx="148313" cy="2444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325" y="0"/>
                  </a:moveTo>
                  <a:cubicBezTo>
                    <a:pt x="21" y="542"/>
                    <a:pt x="-283" y="1085"/>
                    <a:pt x="478" y="1721"/>
                  </a:cubicBezTo>
                  <a:cubicBezTo>
                    <a:pt x="1238" y="2356"/>
                    <a:pt x="3063" y="3086"/>
                    <a:pt x="4432" y="3815"/>
                  </a:cubicBezTo>
                  <a:cubicBezTo>
                    <a:pt x="5802" y="4544"/>
                    <a:pt x="6714" y="5274"/>
                    <a:pt x="7171" y="6031"/>
                  </a:cubicBezTo>
                  <a:cubicBezTo>
                    <a:pt x="7627" y="6789"/>
                    <a:pt x="7627" y="7574"/>
                    <a:pt x="7779" y="8313"/>
                  </a:cubicBezTo>
                  <a:cubicBezTo>
                    <a:pt x="7931" y="9051"/>
                    <a:pt x="8235" y="9743"/>
                    <a:pt x="8387" y="10491"/>
                  </a:cubicBezTo>
                  <a:cubicBezTo>
                    <a:pt x="8540" y="11239"/>
                    <a:pt x="8540" y="12044"/>
                    <a:pt x="8540" y="12857"/>
                  </a:cubicBezTo>
                  <a:cubicBezTo>
                    <a:pt x="8540" y="13671"/>
                    <a:pt x="8540" y="14494"/>
                    <a:pt x="8844" y="15251"/>
                  </a:cubicBezTo>
                  <a:cubicBezTo>
                    <a:pt x="9148" y="16008"/>
                    <a:pt x="9756" y="16700"/>
                    <a:pt x="10669" y="17383"/>
                  </a:cubicBezTo>
                  <a:cubicBezTo>
                    <a:pt x="11582" y="18065"/>
                    <a:pt x="12799" y="18739"/>
                    <a:pt x="14320" y="19365"/>
                  </a:cubicBezTo>
                  <a:cubicBezTo>
                    <a:pt x="15841" y="19992"/>
                    <a:pt x="17666" y="20571"/>
                    <a:pt x="18731" y="20927"/>
                  </a:cubicBezTo>
                  <a:cubicBezTo>
                    <a:pt x="19796" y="21282"/>
                    <a:pt x="20100" y="21413"/>
                    <a:pt x="20404" y="21488"/>
                  </a:cubicBezTo>
                  <a:cubicBezTo>
                    <a:pt x="20709" y="21563"/>
                    <a:pt x="21013" y="21581"/>
                    <a:pt x="213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4521200" y="1784093"/>
              <a:ext cx="114300" cy="2377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1200" y="290"/>
                  </a:moveTo>
                  <a:cubicBezTo>
                    <a:pt x="800" y="156"/>
                    <a:pt x="400" y="21"/>
                    <a:pt x="200" y="2"/>
                  </a:cubicBezTo>
                  <a:cubicBezTo>
                    <a:pt x="0" y="-17"/>
                    <a:pt x="0" y="79"/>
                    <a:pt x="400" y="425"/>
                  </a:cubicBezTo>
                  <a:cubicBezTo>
                    <a:pt x="800" y="770"/>
                    <a:pt x="1600" y="1365"/>
                    <a:pt x="2200" y="2018"/>
                  </a:cubicBezTo>
                  <a:cubicBezTo>
                    <a:pt x="2800" y="2671"/>
                    <a:pt x="3200" y="3381"/>
                    <a:pt x="3000" y="4101"/>
                  </a:cubicBezTo>
                  <a:cubicBezTo>
                    <a:pt x="2800" y="4821"/>
                    <a:pt x="2000" y="5551"/>
                    <a:pt x="1400" y="6271"/>
                  </a:cubicBezTo>
                  <a:cubicBezTo>
                    <a:pt x="800" y="6991"/>
                    <a:pt x="400" y="7701"/>
                    <a:pt x="200" y="8489"/>
                  </a:cubicBezTo>
                  <a:cubicBezTo>
                    <a:pt x="0" y="9276"/>
                    <a:pt x="0" y="10140"/>
                    <a:pt x="0" y="10956"/>
                  </a:cubicBezTo>
                  <a:cubicBezTo>
                    <a:pt x="0" y="11772"/>
                    <a:pt x="0" y="12540"/>
                    <a:pt x="400" y="13212"/>
                  </a:cubicBezTo>
                  <a:cubicBezTo>
                    <a:pt x="800" y="13884"/>
                    <a:pt x="1600" y="14460"/>
                    <a:pt x="3000" y="15103"/>
                  </a:cubicBezTo>
                  <a:cubicBezTo>
                    <a:pt x="4400" y="15746"/>
                    <a:pt x="6400" y="16457"/>
                    <a:pt x="7800" y="17129"/>
                  </a:cubicBezTo>
                  <a:cubicBezTo>
                    <a:pt x="9200" y="17801"/>
                    <a:pt x="10000" y="18434"/>
                    <a:pt x="11400" y="19125"/>
                  </a:cubicBezTo>
                  <a:cubicBezTo>
                    <a:pt x="12800" y="19817"/>
                    <a:pt x="14800" y="20565"/>
                    <a:pt x="16000" y="20988"/>
                  </a:cubicBezTo>
                  <a:cubicBezTo>
                    <a:pt x="17200" y="21410"/>
                    <a:pt x="17600" y="21506"/>
                    <a:pt x="18400" y="21545"/>
                  </a:cubicBezTo>
                  <a:cubicBezTo>
                    <a:pt x="19200" y="21583"/>
                    <a:pt x="20400" y="21564"/>
                    <a:pt x="21600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4965700" y="2038350"/>
              <a:ext cx="381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596"/>
                    <a:pt x="4800" y="9191"/>
                    <a:pt x="8400" y="12791"/>
                  </a:cubicBezTo>
                  <a:cubicBezTo>
                    <a:pt x="12000" y="16391"/>
                    <a:pt x="16800" y="189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4927600" y="1919545"/>
              <a:ext cx="230607" cy="415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09" fill="norm" stroke="1" extrusionOk="0">
                  <a:moveTo>
                    <a:pt x="5302" y="6744"/>
                  </a:moveTo>
                  <a:cubicBezTo>
                    <a:pt x="4909" y="5441"/>
                    <a:pt x="4516" y="4139"/>
                    <a:pt x="4909" y="2945"/>
                  </a:cubicBezTo>
                  <a:cubicBezTo>
                    <a:pt x="5302" y="1751"/>
                    <a:pt x="6480" y="665"/>
                    <a:pt x="8640" y="231"/>
                  </a:cubicBezTo>
                  <a:cubicBezTo>
                    <a:pt x="10800" y="-203"/>
                    <a:pt x="13942" y="14"/>
                    <a:pt x="16102" y="557"/>
                  </a:cubicBezTo>
                  <a:cubicBezTo>
                    <a:pt x="18262" y="1100"/>
                    <a:pt x="19440" y="1968"/>
                    <a:pt x="19440" y="3325"/>
                  </a:cubicBezTo>
                  <a:cubicBezTo>
                    <a:pt x="19440" y="4681"/>
                    <a:pt x="18262" y="6527"/>
                    <a:pt x="16789" y="8101"/>
                  </a:cubicBezTo>
                  <a:cubicBezTo>
                    <a:pt x="15316" y="9674"/>
                    <a:pt x="13549" y="10977"/>
                    <a:pt x="12862" y="12171"/>
                  </a:cubicBezTo>
                  <a:cubicBezTo>
                    <a:pt x="12175" y="13365"/>
                    <a:pt x="12567" y="14450"/>
                    <a:pt x="13745" y="15319"/>
                  </a:cubicBezTo>
                  <a:cubicBezTo>
                    <a:pt x="14924" y="16187"/>
                    <a:pt x="16887" y="16838"/>
                    <a:pt x="18262" y="17381"/>
                  </a:cubicBezTo>
                  <a:cubicBezTo>
                    <a:pt x="19636" y="17924"/>
                    <a:pt x="20422" y="18358"/>
                    <a:pt x="20913" y="18901"/>
                  </a:cubicBezTo>
                  <a:cubicBezTo>
                    <a:pt x="21404" y="19443"/>
                    <a:pt x="21600" y="20094"/>
                    <a:pt x="21109" y="20583"/>
                  </a:cubicBezTo>
                  <a:cubicBezTo>
                    <a:pt x="20618" y="21071"/>
                    <a:pt x="19440" y="21397"/>
                    <a:pt x="15807" y="21288"/>
                  </a:cubicBezTo>
                  <a:cubicBezTo>
                    <a:pt x="12175" y="21180"/>
                    <a:pt x="6087" y="20637"/>
                    <a:pt x="0" y="20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6199716" y="1754716"/>
              <a:ext cx="162984" cy="2470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4" fill="norm" stroke="1" extrusionOk="0">
                  <a:moveTo>
                    <a:pt x="561" y="259"/>
                  </a:moveTo>
                  <a:cubicBezTo>
                    <a:pt x="281" y="129"/>
                    <a:pt x="0" y="0"/>
                    <a:pt x="0" y="0"/>
                  </a:cubicBezTo>
                  <a:cubicBezTo>
                    <a:pt x="0" y="0"/>
                    <a:pt x="281" y="129"/>
                    <a:pt x="842" y="527"/>
                  </a:cubicBezTo>
                  <a:cubicBezTo>
                    <a:pt x="1403" y="925"/>
                    <a:pt x="2244" y="1590"/>
                    <a:pt x="2945" y="2275"/>
                  </a:cubicBezTo>
                  <a:cubicBezTo>
                    <a:pt x="3647" y="2959"/>
                    <a:pt x="4208" y="3662"/>
                    <a:pt x="4769" y="4337"/>
                  </a:cubicBezTo>
                  <a:cubicBezTo>
                    <a:pt x="5330" y="5012"/>
                    <a:pt x="5891" y="5659"/>
                    <a:pt x="6452" y="6352"/>
                  </a:cubicBezTo>
                  <a:cubicBezTo>
                    <a:pt x="7013" y="7046"/>
                    <a:pt x="7574" y="7786"/>
                    <a:pt x="8135" y="8507"/>
                  </a:cubicBezTo>
                  <a:cubicBezTo>
                    <a:pt x="8696" y="9228"/>
                    <a:pt x="9257" y="9931"/>
                    <a:pt x="9678" y="10634"/>
                  </a:cubicBezTo>
                  <a:cubicBezTo>
                    <a:pt x="10099" y="11336"/>
                    <a:pt x="10379" y="12039"/>
                    <a:pt x="10800" y="12696"/>
                  </a:cubicBezTo>
                  <a:cubicBezTo>
                    <a:pt x="11221" y="13352"/>
                    <a:pt x="11782" y="13962"/>
                    <a:pt x="12343" y="14591"/>
                  </a:cubicBezTo>
                  <a:cubicBezTo>
                    <a:pt x="12904" y="15220"/>
                    <a:pt x="13465" y="15867"/>
                    <a:pt x="14026" y="16524"/>
                  </a:cubicBezTo>
                  <a:cubicBezTo>
                    <a:pt x="14587" y="17180"/>
                    <a:pt x="15148" y="17846"/>
                    <a:pt x="15709" y="18475"/>
                  </a:cubicBezTo>
                  <a:cubicBezTo>
                    <a:pt x="16270" y="19103"/>
                    <a:pt x="16831" y="19695"/>
                    <a:pt x="17252" y="20167"/>
                  </a:cubicBezTo>
                  <a:cubicBezTo>
                    <a:pt x="17673" y="20638"/>
                    <a:pt x="17953" y="20990"/>
                    <a:pt x="18234" y="21221"/>
                  </a:cubicBezTo>
                  <a:cubicBezTo>
                    <a:pt x="18514" y="21452"/>
                    <a:pt x="18795" y="21563"/>
                    <a:pt x="19356" y="21582"/>
                  </a:cubicBezTo>
                  <a:cubicBezTo>
                    <a:pt x="19917" y="21600"/>
                    <a:pt x="20758" y="21526"/>
                    <a:pt x="2160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6560104" y="1878989"/>
              <a:ext cx="304247" cy="392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402" fill="norm" stroke="1" extrusionOk="0">
                  <a:moveTo>
                    <a:pt x="14607" y="3498"/>
                  </a:moveTo>
                  <a:cubicBezTo>
                    <a:pt x="14312" y="2921"/>
                    <a:pt x="14016" y="2343"/>
                    <a:pt x="13942" y="1766"/>
                  </a:cubicBezTo>
                  <a:cubicBezTo>
                    <a:pt x="13868" y="1188"/>
                    <a:pt x="14016" y="611"/>
                    <a:pt x="13720" y="264"/>
                  </a:cubicBezTo>
                  <a:cubicBezTo>
                    <a:pt x="13424" y="-82"/>
                    <a:pt x="12684" y="-198"/>
                    <a:pt x="10983" y="611"/>
                  </a:cubicBezTo>
                  <a:cubicBezTo>
                    <a:pt x="9281" y="1419"/>
                    <a:pt x="6618" y="3152"/>
                    <a:pt x="4473" y="5924"/>
                  </a:cubicBezTo>
                  <a:cubicBezTo>
                    <a:pt x="2328" y="8696"/>
                    <a:pt x="701" y="12508"/>
                    <a:pt x="183" y="15107"/>
                  </a:cubicBezTo>
                  <a:cubicBezTo>
                    <a:pt x="-335" y="17706"/>
                    <a:pt x="257" y="19092"/>
                    <a:pt x="1810" y="20016"/>
                  </a:cubicBezTo>
                  <a:cubicBezTo>
                    <a:pt x="3364" y="20940"/>
                    <a:pt x="5879" y="21402"/>
                    <a:pt x="9060" y="21402"/>
                  </a:cubicBezTo>
                  <a:cubicBezTo>
                    <a:pt x="12240" y="21402"/>
                    <a:pt x="16087" y="20940"/>
                    <a:pt x="18232" y="20593"/>
                  </a:cubicBezTo>
                  <a:cubicBezTo>
                    <a:pt x="20377" y="20247"/>
                    <a:pt x="20821" y="20016"/>
                    <a:pt x="21265" y="19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7810500" y="1719718"/>
              <a:ext cx="107950" cy="2543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3" fill="norm" stroke="1" extrusionOk="0">
                  <a:moveTo>
                    <a:pt x="0" y="441"/>
                  </a:moveTo>
                  <a:cubicBezTo>
                    <a:pt x="847" y="351"/>
                    <a:pt x="1694" y="261"/>
                    <a:pt x="2541" y="172"/>
                  </a:cubicBezTo>
                  <a:cubicBezTo>
                    <a:pt x="3388" y="82"/>
                    <a:pt x="4235" y="-8"/>
                    <a:pt x="5294" y="1"/>
                  </a:cubicBezTo>
                  <a:cubicBezTo>
                    <a:pt x="6353" y="10"/>
                    <a:pt x="7624" y="118"/>
                    <a:pt x="9318" y="432"/>
                  </a:cubicBezTo>
                  <a:cubicBezTo>
                    <a:pt x="11012" y="746"/>
                    <a:pt x="13129" y="1267"/>
                    <a:pt x="14612" y="1895"/>
                  </a:cubicBezTo>
                  <a:cubicBezTo>
                    <a:pt x="16094" y="2524"/>
                    <a:pt x="16941" y="3260"/>
                    <a:pt x="17365" y="4014"/>
                  </a:cubicBezTo>
                  <a:cubicBezTo>
                    <a:pt x="17788" y="4768"/>
                    <a:pt x="17788" y="5540"/>
                    <a:pt x="17365" y="6285"/>
                  </a:cubicBezTo>
                  <a:cubicBezTo>
                    <a:pt x="16941" y="7030"/>
                    <a:pt x="16094" y="7749"/>
                    <a:pt x="15247" y="8440"/>
                  </a:cubicBezTo>
                  <a:cubicBezTo>
                    <a:pt x="14400" y="9131"/>
                    <a:pt x="13553" y="9795"/>
                    <a:pt x="12706" y="10478"/>
                  </a:cubicBezTo>
                  <a:cubicBezTo>
                    <a:pt x="11859" y="11160"/>
                    <a:pt x="11012" y="11860"/>
                    <a:pt x="10376" y="12552"/>
                  </a:cubicBezTo>
                  <a:cubicBezTo>
                    <a:pt x="9741" y="13243"/>
                    <a:pt x="9318" y="13925"/>
                    <a:pt x="9529" y="14572"/>
                  </a:cubicBezTo>
                  <a:cubicBezTo>
                    <a:pt x="9741" y="15218"/>
                    <a:pt x="10588" y="15828"/>
                    <a:pt x="11435" y="16421"/>
                  </a:cubicBezTo>
                  <a:cubicBezTo>
                    <a:pt x="12282" y="17013"/>
                    <a:pt x="13129" y="17588"/>
                    <a:pt x="13765" y="18181"/>
                  </a:cubicBezTo>
                  <a:cubicBezTo>
                    <a:pt x="14400" y="18773"/>
                    <a:pt x="14824" y="19384"/>
                    <a:pt x="15671" y="19886"/>
                  </a:cubicBezTo>
                  <a:cubicBezTo>
                    <a:pt x="16518" y="20389"/>
                    <a:pt x="17788" y="20784"/>
                    <a:pt x="18424" y="21053"/>
                  </a:cubicBezTo>
                  <a:cubicBezTo>
                    <a:pt x="19059" y="21323"/>
                    <a:pt x="19059" y="21466"/>
                    <a:pt x="19482" y="21529"/>
                  </a:cubicBezTo>
                  <a:cubicBezTo>
                    <a:pt x="19906" y="21592"/>
                    <a:pt x="20753" y="21574"/>
                    <a:pt x="21600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8178800" y="1882721"/>
              <a:ext cx="52023" cy="333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35" fill="norm" stroke="1" extrusionOk="0">
                  <a:moveTo>
                    <a:pt x="0" y="1849"/>
                  </a:moveTo>
                  <a:cubicBezTo>
                    <a:pt x="3456" y="892"/>
                    <a:pt x="6912" y="-65"/>
                    <a:pt x="9504" y="3"/>
                  </a:cubicBezTo>
                  <a:cubicBezTo>
                    <a:pt x="12096" y="72"/>
                    <a:pt x="13824" y="1165"/>
                    <a:pt x="15984" y="3968"/>
                  </a:cubicBezTo>
                  <a:cubicBezTo>
                    <a:pt x="18144" y="6770"/>
                    <a:pt x="20736" y="11282"/>
                    <a:pt x="21168" y="14494"/>
                  </a:cubicBezTo>
                  <a:cubicBezTo>
                    <a:pt x="21600" y="17707"/>
                    <a:pt x="19872" y="19621"/>
                    <a:pt x="18144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8102599" y="1898110"/>
              <a:ext cx="247651" cy="83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21198"/>
                  </a:moveTo>
                  <a:cubicBezTo>
                    <a:pt x="0" y="17958"/>
                    <a:pt x="0" y="14718"/>
                    <a:pt x="1200" y="11478"/>
                  </a:cubicBezTo>
                  <a:cubicBezTo>
                    <a:pt x="2400" y="8238"/>
                    <a:pt x="4800" y="4998"/>
                    <a:pt x="7846" y="2838"/>
                  </a:cubicBezTo>
                  <a:cubicBezTo>
                    <a:pt x="10892" y="678"/>
                    <a:pt x="14585" y="-402"/>
                    <a:pt x="16985" y="138"/>
                  </a:cubicBezTo>
                  <a:cubicBezTo>
                    <a:pt x="19385" y="678"/>
                    <a:pt x="20492" y="2838"/>
                    <a:pt x="21600" y="4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8265982" y="2025650"/>
              <a:ext cx="84832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1600" fill="norm" stroke="1" extrusionOk="0">
                  <a:moveTo>
                    <a:pt x="18932" y="5274"/>
                  </a:moveTo>
                  <a:cubicBezTo>
                    <a:pt x="15846" y="5526"/>
                    <a:pt x="12760" y="5777"/>
                    <a:pt x="9418" y="7786"/>
                  </a:cubicBezTo>
                  <a:cubicBezTo>
                    <a:pt x="6075" y="9795"/>
                    <a:pt x="2475" y="13563"/>
                    <a:pt x="932" y="16074"/>
                  </a:cubicBezTo>
                  <a:cubicBezTo>
                    <a:pt x="-611" y="18586"/>
                    <a:pt x="-97" y="19842"/>
                    <a:pt x="1446" y="20595"/>
                  </a:cubicBezTo>
                  <a:cubicBezTo>
                    <a:pt x="2989" y="21349"/>
                    <a:pt x="5560" y="21600"/>
                    <a:pt x="8132" y="21600"/>
                  </a:cubicBezTo>
                  <a:cubicBezTo>
                    <a:pt x="10703" y="21600"/>
                    <a:pt x="13275" y="21349"/>
                    <a:pt x="15589" y="19842"/>
                  </a:cubicBezTo>
                  <a:cubicBezTo>
                    <a:pt x="17903" y="18335"/>
                    <a:pt x="19960" y="15572"/>
                    <a:pt x="20475" y="12056"/>
                  </a:cubicBezTo>
                  <a:cubicBezTo>
                    <a:pt x="20989" y="8540"/>
                    <a:pt x="19960" y="4270"/>
                    <a:pt x="189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8442055" y="1839054"/>
              <a:ext cx="73295" cy="408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71" fill="norm" stroke="1" extrusionOk="0">
                  <a:moveTo>
                    <a:pt x="12113" y="792"/>
                  </a:moveTo>
                  <a:cubicBezTo>
                    <a:pt x="10261" y="349"/>
                    <a:pt x="8410" y="-94"/>
                    <a:pt x="6867" y="17"/>
                  </a:cubicBezTo>
                  <a:cubicBezTo>
                    <a:pt x="5324" y="128"/>
                    <a:pt x="4090" y="792"/>
                    <a:pt x="2856" y="2786"/>
                  </a:cubicBezTo>
                  <a:cubicBezTo>
                    <a:pt x="1621" y="4780"/>
                    <a:pt x="387" y="8103"/>
                    <a:pt x="79" y="10983"/>
                  </a:cubicBezTo>
                  <a:cubicBezTo>
                    <a:pt x="-230" y="13863"/>
                    <a:pt x="387" y="16300"/>
                    <a:pt x="1621" y="17906"/>
                  </a:cubicBezTo>
                  <a:cubicBezTo>
                    <a:pt x="2856" y="19512"/>
                    <a:pt x="4707" y="20288"/>
                    <a:pt x="7176" y="20786"/>
                  </a:cubicBezTo>
                  <a:cubicBezTo>
                    <a:pt x="9644" y="21284"/>
                    <a:pt x="12730" y="21506"/>
                    <a:pt x="15199" y="21284"/>
                  </a:cubicBezTo>
                  <a:cubicBezTo>
                    <a:pt x="17667" y="21063"/>
                    <a:pt x="19519" y="20398"/>
                    <a:pt x="21370" y="19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8407400" y="1811072"/>
              <a:ext cx="328924" cy="405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530" fill="norm" stroke="1" extrusionOk="0">
                  <a:moveTo>
                    <a:pt x="0" y="14105"/>
                  </a:moveTo>
                  <a:cubicBezTo>
                    <a:pt x="1385" y="14555"/>
                    <a:pt x="2769" y="15005"/>
                    <a:pt x="4569" y="15230"/>
                  </a:cubicBezTo>
                  <a:cubicBezTo>
                    <a:pt x="6369" y="15455"/>
                    <a:pt x="8585" y="15455"/>
                    <a:pt x="10038" y="15399"/>
                  </a:cubicBezTo>
                  <a:cubicBezTo>
                    <a:pt x="11492" y="15342"/>
                    <a:pt x="12185" y="15230"/>
                    <a:pt x="12185" y="15286"/>
                  </a:cubicBezTo>
                  <a:cubicBezTo>
                    <a:pt x="12185" y="15342"/>
                    <a:pt x="11492" y="15567"/>
                    <a:pt x="10662" y="16074"/>
                  </a:cubicBezTo>
                  <a:cubicBezTo>
                    <a:pt x="9831" y="16580"/>
                    <a:pt x="8862" y="17367"/>
                    <a:pt x="8377" y="18042"/>
                  </a:cubicBezTo>
                  <a:cubicBezTo>
                    <a:pt x="7892" y="18717"/>
                    <a:pt x="7892" y="19280"/>
                    <a:pt x="8238" y="19505"/>
                  </a:cubicBezTo>
                  <a:cubicBezTo>
                    <a:pt x="8585" y="19730"/>
                    <a:pt x="9277" y="19617"/>
                    <a:pt x="9831" y="19280"/>
                  </a:cubicBezTo>
                  <a:cubicBezTo>
                    <a:pt x="10385" y="18942"/>
                    <a:pt x="10800" y="18380"/>
                    <a:pt x="11146" y="17818"/>
                  </a:cubicBezTo>
                  <a:cubicBezTo>
                    <a:pt x="11492" y="17255"/>
                    <a:pt x="11769" y="16692"/>
                    <a:pt x="11838" y="16692"/>
                  </a:cubicBezTo>
                  <a:cubicBezTo>
                    <a:pt x="11908" y="16692"/>
                    <a:pt x="11769" y="17255"/>
                    <a:pt x="11769" y="17874"/>
                  </a:cubicBezTo>
                  <a:cubicBezTo>
                    <a:pt x="11769" y="18493"/>
                    <a:pt x="11908" y="19168"/>
                    <a:pt x="12323" y="19505"/>
                  </a:cubicBezTo>
                  <a:cubicBezTo>
                    <a:pt x="12738" y="19843"/>
                    <a:pt x="13431" y="19843"/>
                    <a:pt x="14400" y="19280"/>
                  </a:cubicBezTo>
                  <a:cubicBezTo>
                    <a:pt x="15369" y="18717"/>
                    <a:pt x="16615" y="17592"/>
                    <a:pt x="17862" y="15118"/>
                  </a:cubicBezTo>
                  <a:cubicBezTo>
                    <a:pt x="19108" y="12642"/>
                    <a:pt x="20354" y="8817"/>
                    <a:pt x="20977" y="6342"/>
                  </a:cubicBezTo>
                  <a:cubicBezTo>
                    <a:pt x="21600" y="3867"/>
                    <a:pt x="21600" y="2742"/>
                    <a:pt x="21392" y="1899"/>
                  </a:cubicBezTo>
                  <a:cubicBezTo>
                    <a:pt x="21185" y="1055"/>
                    <a:pt x="20769" y="492"/>
                    <a:pt x="20215" y="211"/>
                  </a:cubicBezTo>
                  <a:cubicBezTo>
                    <a:pt x="19662" y="-70"/>
                    <a:pt x="18969" y="-70"/>
                    <a:pt x="18485" y="211"/>
                  </a:cubicBezTo>
                  <a:cubicBezTo>
                    <a:pt x="18000" y="492"/>
                    <a:pt x="17723" y="1055"/>
                    <a:pt x="17308" y="3192"/>
                  </a:cubicBezTo>
                  <a:cubicBezTo>
                    <a:pt x="16892" y="5330"/>
                    <a:pt x="16338" y="9042"/>
                    <a:pt x="16823" y="12361"/>
                  </a:cubicBezTo>
                  <a:cubicBezTo>
                    <a:pt x="17308" y="15680"/>
                    <a:pt x="18831" y="18605"/>
                    <a:pt x="20354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8981815" y="1835150"/>
              <a:ext cx="3518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21121" y="0"/>
                  </a:moveTo>
                  <a:cubicBezTo>
                    <a:pt x="14768" y="257"/>
                    <a:pt x="8415" y="514"/>
                    <a:pt x="4603" y="1671"/>
                  </a:cubicBezTo>
                  <a:cubicBezTo>
                    <a:pt x="792" y="2829"/>
                    <a:pt x="-479" y="4886"/>
                    <a:pt x="156" y="8357"/>
                  </a:cubicBezTo>
                  <a:cubicBezTo>
                    <a:pt x="792" y="11829"/>
                    <a:pt x="3333" y="16714"/>
                    <a:pt x="58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8902700" y="2146300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1800"/>
                    <a:pt x="9164" y="3600"/>
                    <a:pt x="12764" y="7200"/>
                  </a:cubicBezTo>
                  <a:cubicBezTo>
                    <a:pt x="16364" y="10800"/>
                    <a:pt x="18982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8972550" y="2152650"/>
              <a:ext cx="1524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1800"/>
                    <a:pt x="12000" y="3600"/>
                    <a:pt x="8400" y="7200"/>
                  </a:cubicBezTo>
                  <a:cubicBezTo>
                    <a:pt x="4800" y="10800"/>
                    <a:pt x="2400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2444750" y="2838450"/>
              <a:ext cx="444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4221"/>
                    <a:pt x="6171" y="8441"/>
                    <a:pt x="9771" y="12041"/>
                  </a:cubicBezTo>
                  <a:cubicBezTo>
                    <a:pt x="13371" y="15641"/>
                    <a:pt x="17486" y="18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2470150" y="2794000"/>
              <a:ext cx="1651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" y="18327"/>
                    <a:pt x="554" y="15055"/>
                    <a:pt x="4154" y="11455"/>
                  </a:cubicBezTo>
                  <a:cubicBezTo>
                    <a:pt x="7754" y="7855"/>
                    <a:pt x="14677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2508250" y="2908300"/>
              <a:ext cx="2032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4400"/>
                    <a:pt x="11700" y="7200"/>
                    <a:pt x="15300" y="3600"/>
                  </a:cubicBezTo>
                  <a:cubicBezTo>
                    <a:pt x="18900" y="0"/>
                    <a:pt x="202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1860550" y="3270250"/>
              <a:ext cx="74866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6" y="21405"/>
                    <a:pt x="232" y="21211"/>
                    <a:pt x="406" y="20919"/>
                  </a:cubicBezTo>
                  <a:cubicBezTo>
                    <a:pt x="580" y="20627"/>
                    <a:pt x="812" y="20238"/>
                    <a:pt x="1047" y="19751"/>
                  </a:cubicBezTo>
                  <a:cubicBezTo>
                    <a:pt x="1282" y="19265"/>
                    <a:pt x="1521" y="18681"/>
                    <a:pt x="1747" y="18097"/>
                  </a:cubicBezTo>
                  <a:cubicBezTo>
                    <a:pt x="1973" y="17514"/>
                    <a:pt x="2186" y="16930"/>
                    <a:pt x="2418" y="16249"/>
                  </a:cubicBezTo>
                  <a:cubicBezTo>
                    <a:pt x="2650" y="15568"/>
                    <a:pt x="2901" y="14789"/>
                    <a:pt x="3130" y="14108"/>
                  </a:cubicBezTo>
                  <a:cubicBezTo>
                    <a:pt x="3359" y="13427"/>
                    <a:pt x="3566" y="12843"/>
                    <a:pt x="3780" y="12259"/>
                  </a:cubicBezTo>
                  <a:cubicBezTo>
                    <a:pt x="3994" y="11676"/>
                    <a:pt x="4214" y="11092"/>
                    <a:pt x="4446" y="10605"/>
                  </a:cubicBezTo>
                  <a:cubicBezTo>
                    <a:pt x="4678" y="10119"/>
                    <a:pt x="4922" y="9730"/>
                    <a:pt x="5173" y="9341"/>
                  </a:cubicBezTo>
                  <a:cubicBezTo>
                    <a:pt x="5423" y="8951"/>
                    <a:pt x="5679" y="8562"/>
                    <a:pt x="5936" y="8173"/>
                  </a:cubicBezTo>
                  <a:cubicBezTo>
                    <a:pt x="6192" y="7784"/>
                    <a:pt x="6449" y="7395"/>
                    <a:pt x="6669" y="7200"/>
                  </a:cubicBezTo>
                  <a:cubicBezTo>
                    <a:pt x="6889" y="7005"/>
                    <a:pt x="7072" y="7005"/>
                    <a:pt x="7258" y="6811"/>
                  </a:cubicBezTo>
                  <a:cubicBezTo>
                    <a:pt x="7444" y="6616"/>
                    <a:pt x="7634" y="6227"/>
                    <a:pt x="7878" y="5838"/>
                  </a:cubicBezTo>
                  <a:cubicBezTo>
                    <a:pt x="8122" y="5449"/>
                    <a:pt x="8421" y="5059"/>
                    <a:pt x="8681" y="4768"/>
                  </a:cubicBezTo>
                  <a:cubicBezTo>
                    <a:pt x="8940" y="4476"/>
                    <a:pt x="9160" y="4281"/>
                    <a:pt x="9432" y="3989"/>
                  </a:cubicBezTo>
                  <a:cubicBezTo>
                    <a:pt x="9704" y="3697"/>
                    <a:pt x="10027" y="3308"/>
                    <a:pt x="10296" y="3114"/>
                  </a:cubicBezTo>
                  <a:cubicBezTo>
                    <a:pt x="10565" y="2919"/>
                    <a:pt x="10779" y="2919"/>
                    <a:pt x="10992" y="2822"/>
                  </a:cubicBezTo>
                  <a:cubicBezTo>
                    <a:pt x="11206" y="2724"/>
                    <a:pt x="11420" y="2530"/>
                    <a:pt x="11646" y="2335"/>
                  </a:cubicBezTo>
                  <a:cubicBezTo>
                    <a:pt x="11872" y="2141"/>
                    <a:pt x="12110" y="1946"/>
                    <a:pt x="12336" y="1751"/>
                  </a:cubicBezTo>
                  <a:cubicBezTo>
                    <a:pt x="12562" y="1557"/>
                    <a:pt x="12776" y="1362"/>
                    <a:pt x="12998" y="1265"/>
                  </a:cubicBezTo>
                  <a:cubicBezTo>
                    <a:pt x="13221" y="1168"/>
                    <a:pt x="13453" y="1168"/>
                    <a:pt x="13689" y="1070"/>
                  </a:cubicBezTo>
                  <a:cubicBezTo>
                    <a:pt x="13924" y="973"/>
                    <a:pt x="14162" y="778"/>
                    <a:pt x="14391" y="681"/>
                  </a:cubicBezTo>
                  <a:cubicBezTo>
                    <a:pt x="14620" y="584"/>
                    <a:pt x="14840" y="584"/>
                    <a:pt x="15063" y="584"/>
                  </a:cubicBezTo>
                  <a:cubicBezTo>
                    <a:pt x="15285" y="584"/>
                    <a:pt x="15511" y="584"/>
                    <a:pt x="15740" y="486"/>
                  </a:cubicBezTo>
                  <a:cubicBezTo>
                    <a:pt x="15969" y="389"/>
                    <a:pt x="16202" y="195"/>
                    <a:pt x="16418" y="97"/>
                  </a:cubicBezTo>
                  <a:cubicBezTo>
                    <a:pt x="16635" y="0"/>
                    <a:pt x="16837" y="0"/>
                    <a:pt x="17050" y="0"/>
                  </a:cubicBezTo>
                  <a:cubicBezTo>
                    <a:pt x="17264" y="0"/>
                    <a:pt x="17490" y="0"/>
                    <a:pt x="17704" y="0"/>
                  </a:cubicBezTo>
                  <a:cubicBezTo>
                    <a:pt x="17918" y="0"/>
                    <a:pt x="18119" y="0"/>
                    <a:pt x="18315" y="0"/>
                  </a:cubicBezTo>
                  <a:cubicBezTo>
                    <a:pt x="18510" y="0"/>
                    <a:pt x="18699" y="0"/>
                    <a:pt x="18885" y="0"/>
                  </a:cubicBezTo>
                  <a:cubicBezTo>
                    <a:pt x="19072" y="0"/>
                    <a:pt x="19255" y="0"/>
                    <a:pt x="19508" y="97"/>
                  </a:cubicBezTo>
                  <a:cubicBezTo>
                    <a:pt x="19762" y="195"/>
                    <a:pt x="20085" y="389"/>
                    <a:pt x="20388" y="486"/>
                  </a:cubicBezTo>
                  <a:cubicBezTo>
                    <a:pt x="20690" y="584"/>
                    <a:pt x="20971" y="584"/>
                    <a:pt x="21169" y="876"/>
                  </a:cubicBezTo>
                  <a:cubicBezTo>
                    <a:pt x="21368" y="1168"/>
                    <a:pt x="21484" y="1751"/>
                    <a:pt x="21600" y="2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2387600" y="3799041"/>
              <a:ext cx="393700" cy="404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6995"/>
                  </a:moveTo>
                  <a:cubicBezTo>
                    <a:pt x="232" y="10145"/>
                    <a:pt x="465" y="13295"/>
                    <a:pt x="697" y="15713"/>
                  </a:cubicBezTo>
                  <a:cubicBezTo>
                    <a:pt x="929" y="18132"/>
                    <a:pt x="1161" y="19819"/>
                    <a:pt x="1452" y="18976"/>
                  </a:cubicBezTo>
                  <a:cubicBezTo>
                    <a:pt x="1742" y="18132"/>
                    <a:pt x="2090" y="14757"/>
                    <a:pt x="2555" y="11551"/>
                  </a:cubicBezTo>
                  <a:cubicBezTo>
                    <a:pt x="3019" y="8345"/>
                    <a:pt x="3600" y="5307"/>
                    <a:pt x="4065" y="3451"/>
                  </a:cubicBezTo>
                  <a:cubicBezTo>
                    <a:pt x="4529" y="1595"/>
                    <a:pt x="4877" y="920"/>
                    <a:pt x="5284" y="1145"/>
                  </a:cubicBezTo>
                  <a:cubicBezTo>
                    <a:pt x="5690" y="1370"/>
                    <a:pt x="6155" y="2495"/>
                    <a:pt x="6619" y="3676"/>
                  </a:cubicBezTo>
                  <a:cubicBezTo>
                    <a:pt x="7084" y="4857"/>
                    <a:pt x="7548" y="6095"/>
                    <a:pt x="8129" y="7051"/>
                  </a:cubicBezTo>
                  <a:cubicBezTo>
                    <a:pt x="8710" y="8007"/>
                    <a:pt x="9406" y="8682"/>
                    <a:pt x="10045" y="9020"/>
                  </a:cubicBezTo>
                  <a:cubicBezTo>
                    <a:pt x="10684" y="9357"/>
                    <a:pt x="11265" y="9357"/>
                    <a:pt x="12077" y="8570"/>
                  </a:cubicBezTo>
                  <a:cubicBezTo>
                    <a:pt x="12890" y="7782"/>
                    <a:pt x="13935" y="6207"/>
                    <a:pt x="14748" y="4857"/>
                  </a:cubicBezTo>
                  <a:cubicBezTo>
                    <a:pt x="15561" y="3507"/>
                    <a:pt x="16142" y="2382"/>
                    <a:pt x="16548" y="1538"/>
                  </a:cubicBezTo>
                  <a:cubicBezTo>
                    <a:pt x="16955" y="695"/>
                    <a:pt x="17187" y="132"/>
                    <a:pt x="17535" y="20"/>
                  </a:cubicBezTo>
                  <a:cubicBezTo>
                    <a:pt x="17884" y="-93"/>
                    <a:pt x="18348" y="245"/>
                    <a:pt x="18697" y="1707"/>
                  </a:cubicBezTo>
                  <a:cubicBezTo>
                    <a:pt x="19045" y="3170"/>
                    <a:pt x="19277" y="5757"/>
                    <a:pt x="19568" y="8907"/>
                  </a:cubicBezTo>
                  <a:cubicBezTo>
                    <a:pt x="19858" y="12057"/>
                    <a:pt x="20206" y="15769"/>
                    <a:pt x="20555" y="17963"/>
                  </a:cubicBezTo>
                  <a:cubicBezTo>
                    <a:pt x="20903" y="20157"/>
                    <a:pt x="21252" y="20832"/>
                    <a:pt x="2160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2203450" y="4191000"/>
              <a:ext cx="67754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" y="21273"/>
                    <a:pt x="135" y="20945"/>
                    <a:pt x="283" y="20618"/>
                  </a:cubicBezTo>
                  <a:cubicBezTo>
                    <a:pt x="432" y="20291"/>
                    <a:pt x="661" y="19964"/>
                    <a:pt x="881" y="19473"/>
                  </a:cubicBezTo>
                  <a:cubicBezTo>
                    <a:pt x="1100" y="18982"/>
                    <a:pt x="1309" y="18327"/>
                    <a:pt x="1542" y="17673"/>
                  </a:cubicBezTo>
                  <a:cubicBezTo>
                    <a:pt x="1775" y="17018"/>
                    <a:pt x="2031" y="16364"/>
                    <a:pt x="2271" y="15709"/>
                  </a:cubicBezTo>
                  <a:cubicBezTo>
                    <a:pt x="2510" y="15055"/>
                    <a:pt x="2733" y="14400"/>
                    <a:pt x="2969" y="13745"/>
                  </a:cubicBezTo>
                  <a:cubicBezTo>
                    <a:pt x="3205" y="13091"/>
                    <a:pt x="3455" y="12436"/>
                    <a:pt x="3715" y="11618"/>
                  </a:cubicBezTo>
                  <a:cubicBezTo>
                    <a:pt x="3975" y="10800"/>
                    <a:pt x="4244" y="9818"/>
                    <a:pt x="4491" y="9164"/>
                  </a:cubicBezTo>
                  <a:cubicBezTo>
                    <a:pt x="4737" y="8509"/>
                    <a:pt x="4960" y="8182"/>
                    <a:pt x="5189" y="7691"/>
                  </a:cubicBezTo>
                  <a:cubicBezTo>
                    <a:pt x="5419" y="7200"/>
                    <a:pt x="5655" y="6545"/>
                    <a:pt x="5901" y="6055"/>
                  </a:cubicBezTo>
                  <a:cubicBezTo>
                    <a:pt x="6147" y="5564"/>
                    <a:pt x="6404" y="5236"/>
                    <a:pt x="6657" y="4909"/>
                  </a:cubicBezTo>
                  <a:cubicBezTo>
                    <a:pt x="6910" y="4582"/>
                    <a:pt x="7160" y="4255"/>
                    <a:pt x="7413" y="3927"/>
                  </a:cubicBezTo>
                  <a:cubicBezTo>
                    <a:pt x="7666" y="3600"/>
                    <a:pt x="7922" y="3273"/>
                    <a:pt x="8185" y="2945"/>
                  </a:cubicBezTo>
                  <a:cubicBezTo>
                    <a:pt x="8448" y="2618"/>
                    <a:pt x="8718" y="2291"/>
                    <a:pt x="8995" y="1964"/>
                  </a:cubicBezTo>
                  <a:cubicBezTo>
                    <a:pt x="9272" y="1636"/>
                    <a:pt x="9555" y="1309"/>
                    <a:pt x="9835" y="982"/>
                  </a:cubicBezTo>
                  <a:cubicBezTo>
                    <a:pt x="10115" y="655"/>
                    <a:pt x="10392" y="327"/>
                    <a:pt x="10672" y="164"/>
                  </a:cubicBezTo>
                  <a:cubicBezTo>
                    <a:pt x="10952" y="0"/>
                    <a:pt x="11235" y="0"/>
                    <a:pt x="11519" y="0"/>
                  </a:cubicBezTo>
                  <a:cubicBezTo>
                    <a:pt x="11802" y="0"/>
                    <a:pt x="12085" y="0"/>
                    <a:pt x="12376" y="0"/>
                  </a:cubicBezTo>
                  <a:cubicBezTo>
                    <a:pt x="12666" y="0"/>
                    <a:pt x="12963" y="0"/>
                    <a:pt x="13212" y="0"/>
                  </a:cubicBezTo>
                  <a:cubicBezTo>
                    <a:pt x="13462" y="0"/>
                    <a:pt x="13664" y="0"/>
                    <a:pt x="13867" y="0"/>
                  </a:cubicBezTo>
                  <a:cubicBezTo>
                    <a:pt x="14069" y="0"/>
                    <a:pt x="14272" y="0"/>
                    <a:pt x="14521" y="0"/>
                  </a:cubicBezTo>
                  <a:cubicBezTo>
                    <a:pt x="14771" y="0"/>
                    <a:pt x="15068" y="0"/>
                    <a:pt x="15318" y="0"/>
                  </a:cubicBezTo>
                  <a:cubicBezTo>
                    <a:pt x="15567" y="0"/>
                    <a:pt x="15770" y="0"/>
                    <a:pt x="15976" y="0"/>
                  </a:cubicBezTo>
                  <a:cubicBezTo>
                    <a:pt x="16181" y="0"/>
                    <a:pt x="16391" y="0"/>
                    <a:pt x="16644" y="0"/>
                  </a:cubicBezTo>
                  <a:cubicBezTo>
                    <a:pt x="16897" y="0"/>
                    <a:pt x="17194" y="0"/>
                    <a:pt x="17480" y="0"/>
                  </a:cubicBezTo>
                  <a:cubicBezTo>
                    <a:pt x="17767" y="0"/>
                    <a:pt x="18044" y="0"/>
                    <a:pt x="18314" y="164"/>
                  </a:cubicBezTo>
                  <a:cubicBezTo>
                    <a:pt x="18584" y="327"/>
                    <a:pt x="18847" y="655"/>
                    <a:pt x="19127" y="818"/>
                  </a:cubicBezTo>
                  <a:cubicBezTo>
                    <a:pt x="19407" y="982"/>
                    <a:pt x="19704" y="982"/>
                    <a:pt x="19997" y="982"/>
                  </a:cubicBezTo>
                  <a:cubicBezTo>
                    <a:pt x="20291" y="982"/>
                    <a:pt x="20581" y="982"/>
                    <a:pt x="20848" y="1473"/>
                  </a:cubicBezTo>
                  <a:cubicBezTo>
                    <a:pt x="21114" y="1964"/>
                    <a:pt x="21357" y="2945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2093237" y="4737100"/>
              <a:ext cx="34014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4431"/>
                    <a:pt x="-1183" y="8862"/>
                    <a:pt x="1993" y="12462"/>
                  </a:cubicBezTo>
                  <a:cubicBezTo>
                    <a:pt x="5170" y="16062"/>
                    <a:pt x="12793" y="18831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1961018" y="4686300"/>
              <a:ext cx="344032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1263" y="21600"/>
                  </a:moveTo>
                  <a:cubicBezTo>
                    <a:pt x="601" y="20215"/>
                    <a:pt x="-62" y="18831"/>
                    <a:pt x="4" y="17308"/>
                  </a:cubicBezTo>
                  <a:cubicBezTo>
                    <a:pt x="71" y="15785"/>
                    <a:pt x="866" y="14123"/>
                    <a:pt x="3185" y="11215"/>
                  </a:cubicBezTo>
                  <a:cubicBezTo>
                    <a:pt x="5504" y="8308"/>
                    <a:pt x="9347" y="4154"/>
                    <a:pt x="12659" y="2077"/>
                  </a:cubicBezTo>
                  <a:cubicBezTo>
                    <a:pt x="15972" y="0"/>
                    <a:pt x="18755" y="0"/>
                    <a:pt x="215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2199476" y="4889500"/>
              <a:ext cx="98282" cy="159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384" fill="norm" stroke="1" extrusionOk="0">
                  <a:moveTo>
                    <a:pt x="15695" y="853"/>
                  </a:moveTo>
                  <a:cubicBezTo>
                    <a:pt x="12545" y="1137"/>
                    <a:pt x="9395" y="1421"/>
                    <a:pt x="6470" y="4405"/>
                  </a:cubicBezTo>
                  <a:cubicBezTo>
                    <a:pt x="3545" y="7389"/>
                    <a:pt x="845" y="13074"/>
                    <a:pt x="170" y="16484"/>
                  </a:cubicBezTo>
                  <a:cubicBezTo>
                    <a:pt x="-505" y="19895"/>
                    <a:pt x="845" y="21032"/>
                    <a:pt x="3995" y="21316"/>
                  </a:cubicBezTo>
                  <a:cubicBezTo>
                    <a:pt x="7145" y="21600"/>
                    <a:pt x="12095" y="21032"/>
                    <a:pt x="15470" y="18900"/>
                  </a:cubicBezTo>
                  <a:cubicBezTo>
                    <a:pt x="18845" y="16768"/>
                    <a:pt x="20645" y="13074"/>
                    <a:pt x="20870" y="10374"/>
                  </a:cubicBezTo>
                  <a:cubicBezTo>
                    <a:pt x="21095" y="7674"/>
                    <a:pt x="19745" y="5968"/>
                    <a:pt x="18170" y="4689"/>
                  </a:cubicBezTo>
                  <a:cubicBezTo>
                    <a:pt x="16595" y="3411"/>
                    <a:pt x="14795" y="2558"/>
                    <a:pt x="15020" y="1847"/>
                  </a:cubicBezTo>
                  <a:cubicBezTo>
                    <a:pt x="15245" y="1137"/>
                    <a:pt x="17495" y="568"/>
                    <a:pt x="197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2369191" y="4628030"/>
              <a:ext cx="278759" cy="48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53" fill="norm" stroke="1" extrusionOk="0">
                  <a:moveTo>
                    <a:pt x="1899" y="3401"/>
                  </a:moveTo>
                  <a:cubicBezTo>
                    <a:pt x="1574" y="2842"/>
                    <a:pt x="1250" y="2284"/>
                    <a:pt x="925" y="2237"/>
                  </a:cubicBezTo>
                  <a:cubicBezTo>
                    <a:pt x="600" y="2191"/>
                    <a:pt x="275" y="2656"/>
                    <a:pt x="113" y="4146"/>
                  </a:cubicBezTo>
                  <a:cubicBezTo>
                    <a:pt x="-50" y="5635"/>
                    <a:pt x="-50" y="8149"/>
                    <a:pt x="194" y="10710"/>
                  </a:cubicBezTo>
                  <a:cubicBezTo>
                    <a:pt x="438" y="13270"/>
                    <a:pt x="925" y="15877"/>
                    <a:pt x="1250" y="17553"/>
                  </a:cubicBezTo>
                  <a:cubicBezTo>
                    <a:pt x="1574" y="19229"/>
                    <a:pt x="1737" y="19973"/>
                    <a:pt x="2143" y="20532"/>
                  </a:cubicBezTo>
                  <a:cubicBezTo>
                    <a:pt x="2549" y="21091"/>
                    <a:pt x="3199" y="21463"/>
                    <a:pt x="3848" y="21323"/>
                  </a:cubicBezTo>
                  <a:cubicBezTo>
                    <a:pt x="4498" y="21184"/>
                    <a:pt x="5147" y="20532"/>
                    <a:pt x="5391" y="19275"/>
                  </a:cubicBezTo>
                  <a:cubicBezTo>
                    <a:pt x="5635" y="18018"/>
                    <a:pt x="5472" y="16156"/>
                    <a:pt x="5066" y="14992"/>
                  </a:cubicBezTo>
                  <a:cubicBezTo>
                    <a:pt x="4660" y="13829"/>
                    <a:pt x="4011" y="13363"/>
                    <a:pt x="2793" y="13084"/>
                  </a:cubicBezTo>
                  <a:cubicBezTo>
                    <a:pt x="1574" y="12804"/>
                    <a:pt x="-212" y="12711"/>
                    <a:pt x="681" y="12618"/>
                  </a:cubicBezTo>
                  <a:cubicBezTo>
                    <a:pt x="1574" y="12525"/>
                    <a:pt x="5147" y="12432"/>
                    <a:pt x="7583" y="12292"/>
                  </a:cubicBezTo>
                  <a:cubicBezTo>
                    <a:pt x="10020" y="12153"/>
                    <a:pt x="11319" y="11966"/>
                    <a:pt x="11562" y="12013"/>
                  </a:cubicBezTo>
                  <a:cubicBezTo>
                    <a:pt x="11806" y="12060"/>
                    <a:pt x="10994" y="12339"/>
                    <a:pt x="10263" y="12618"/>
                  </a:cubicBezTo>
                  <a:cubicBezTo>
                    <a:pt x="9532" y="12897"/>
                    <a:pt x="8883" y="13177"/>
                    <a:pt x="8964" y="13363"/>
                  </a:cubicBezTo>
                  <a:cubicBezTo>
                    <a:pt x="9045" y="13549"/>
                    <a:pt x="9857" y="13642"/>
                    <a:pt x="10507" y="13922"/>
                  </a:cubicBezTo>
                  <a:cubicBezTo>
                    <a:pt x="11156" y="14201"/>
                    <a:pt x="11644" y="14666"/>
                    <a:pt x="12293" y="14946"/>
                  </a:cubicBezTo>
                  <a:cubicBezTo>
                    <a:pt x="12943" y="15225"/>
                    <a:pt x="13755" y="15318"/>
                    <a:pt x="14729" y="14992"/>
                  </a:cubicBezTo>
                  <a:cubicBezTo>
                    <a:pt x="15704" y="14666"/>
                    <a:pt x="16841" y="13922"/>
                    <a:pt x="17896" y="12199"/>
                  </a:cubicBezTo>
                  <a:cubicBezTo>
                    <a:pt x="18952" y="10477"/>
                    <a:pt x="19926" y="7777"/>
                    <a:pt x="20495" y="5915"/>
                  </a:cubicBezTo>
                  <a:cubicBezTo>
                    <a:pt x="21063" y="4053"/>
                    <a:pt x="21226" y="3029"/>
                    <a:pt x="21307" y="2284"/>
                  </a:cubicBezTo>
                  <a:cubicBezTo>
                    <a:pt x="21388" y="1539"/>
                    <a:pt x="21388" y="1073"/>
                    <a:pt x="21144" y="654"/>
                  </a:cubicBezTo>
                  <a:cubicBezTo>
                    <a:pt x="20901" y="235"/>
                    <a:pt x="20414" y="-137"/>
                    <a:pt x="19845" y="49"/>
                  </a:cubicBezTo>
                  <a:cubicBezTo>
                    <a:pt x="19277" y="235"/>
                    <a:pt x="18627" y="980"/>
                    <a:pt x="18221" y="2842"/>
                  </a:cubicBezTo>
                  <a:cubicBezTo>
                    <a:pt x="17815" y="4704"/>
                    <a:pt x="17653" y="7684"/>
                    <a:pt x="17815" y="9779"/>
                  </a:cubicBezTo>
                  <a:cubicBezTo>
                    <a:pt x="17977" y="11873"/>
                    <a:pt x="18465" y="13084"/>
                    <a:pt x="19114" y="13829"/>
                  </a:cubicBezTo>
                  <a:cubicBezTo>
                    <a:pt x="19764" y="14573"/>
                    <a:pt x="20576" y="14853"/>
                    <a:pt x="21388" y="15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2749550" y="4832350"/>
              <a:ext cx="260350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19440"/>
                  </a:moveTo>
                  <a:cubicBezTo>
                    <a:pt x="3863" y="20520"/>
                    <a:pt x="7727" y="21600"/>
                    <a:pt x="11327" y="18360"/>
                  </a:cubicBezTo>
                  <a:cubicBezTo>
                    <a:pt x="14927" y="15120"/>
                    <a:pt x="18263" y="75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2934696" y="4797149"/>
              <a:ext cx="135291" cy="193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6" h="21513" fill="norm" stroke="1" extrusionOk="0">
                  <a:moveTo>
                    <a:pt x="3717" y="1087"/>
                  </a:moveTo>
                  <a:cubicBezTo>
                    <a:pt x="1782" y="617"/>
                    <a:pt x="-152" y="148"/>
                    <a:pt x="9" y="30"/>
                  </a:cubicBezTo>
                  <a:cubicBezTo>
                    <a:pt x="170" y="-87"/>
                    <a:pt x="2427" y="148"/>
                    <a:pt x="5812" y="500"/>
                  </a:cubicBezTo>
                  <a:cubicBezTo>
                    <a:pt x="9197" y="852"/>
                    <a:pt x="13711" y="1322"/>
                    <a:pt x="16773" y="2613"/>
                  </a:cubicBezTo>
                  <a:cubicBezTo>
                    <a:pt x="19836" y="3904"/>
                    <a:pt x="21448" y="6017"/>
                    <a:pt x="20158" y="8835"/>
                  </a:cubicBezTo>
                  <a:cubicBezTo>
                    <a:pt x="18869" y="11652"/>
                    <a:pt x="14678" y="15174"/>
                    <a:pt x="11938" y="17404"/>
                  </a:cubicBezTo>
                  <a:cubicBezTo>
                    <a:pt x="9197" y="19635"/>
                    <a:pt x="7908" y="20574"/>
                    <a:pt x="6618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3187699" y="4229100"/>
              <a:ext cx="107951" cy="1009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71" y="1404"/>
                    <a:pt x="2541" y="2808"/>
                    <a:pt x="4024" y="4325"/>
                  </a:cubicBezTo>
                  <a:cubicBezTo>
                    <a:pt x="5506" y="5842"/>
                    <a:pt x="7200" y="7472"/>
                    <a:pt x="8682" y="9125"/>
                  </a:cubicBezTo>
                  <a:cubicBezTo>
                    <a:pt x="10165" y="10777"/>
                    <a:pt x="11435" y="12453"/>
                    <a:pt x="12706" y="14038"/>
                  </a:cubicBezTo>
                  <a:cubicBezTo>
                    <a:pt x="13976" y="15623"/>
                    <a:pt x="15247" y="17117"/>
                    <a:pt x="16094" y="18249"/>
                  </a:cubicBezTo>
                  <a:cubicBezTo>
                    <a:pt x="16941" y="19381"/>
                    <a:pt x="17365" y="20151"/>
                    <a:pt x="18212" y="20649"/>
                  </a:cubicBezTo>
                  <a:cubicBezTo>
                    <a:pt x="19059" y="21147"/>
                    <a:pt x="20329" y="213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4635500" y="4127500"/>
              <a:ext cx="120650" cy="1003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74" y="0"/>
                  </a:moveTo>
                  <a:cubicBezTo>
                    <a:pt x="1137" y="456"/>
                    <a:pt x="0" y="911"/>
                    <a:pt x="0" y="1846"/>
                  </a:cubicBezTo>
                  <a:cubicBezTo>
                    <a:pt x="0" y="2780"/>
                    <a:pt x="1137" y="4192"/>
                    <a:pt x="2274" y="5787"/>
                  </a:cubicBezTo>
                  <a:cubicBezTo>
                    <a:pt x="3411" y="7382"/>
                    <a:pt x="4547" y="9159"/>
                    <a:pt x="5495" y="10800"/>
                  </a:cubicBezTo>
                  <a:cubicBezTo>
                    <a:pt x="6442" y="12441"/>
                    <a:pt x="7200" y="13944"/>
                    <a:pt x="8905" y="15471"/>
                  </a:cubicBezTo>
                  <a:cubicBezTo>
                    <a:pt x="10611" y="16997"/>
                    <a:pt x="13263" y="18547"/>
                    <a:pt x="15537" y="19572"/>
                  </a:cubicBezTo>
                  <a:cubicBezTo>
                    <a:pt x="17811" y="20597"/>
                    <a:pt x="19705" y="2109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6324600" y="4191000"/>
              <a:ext cx="82550" cy="77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1770"/>
                    <a:pt x="4431" y="3541"/>
                    <a:pt x="6369" y="5518"/>
                  </a:cubicBezTo>
                  <a:cubicBezTo>
                    <a:pt x="8308" y="7495"/>
                    <a:pt x="9969" y="9679"/>
                    <a:pt x="11354" y="11774"/>
                  </a:cubicBezTo>
                  <a:cubicBezTo>
                    <a:pt x="12738" y="13869"/>
                    <a:pt x="13846" y="15875"/>
                    <a:pt x="15508" y="17498"/>
                  </a:cubicBezTo>
                  <a:cubicBezTo>
                    <a:pt x="17169" y="19121"/>
                    <a:pt x="19385" y="203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7899400" y="4210050"/>
              <a:ext cx="23284" cy="90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1166"/>
                    <a:pt x="11782" y="2332"/>
                    <a:pt x="14727" y="3803"/>
                  </a:cubicBezTo>
                  <a:cubicBezTo>
                    <a:pt x="17673" y="5273"/>
                    <a:pt x="17673" y="7048"/>
                    <a:pt x="18655" y="8975"/>
                  </a:cubicBezTo>
                  <a:cubicBezTo>
                    <a:pt x="19636" y="10901"/>
                    <a:pt x="21600" y="12980"/>
                    <a:pt x="21600" y="14730"/>
                  </a:cubicBezTo>
                  <a:cubicBezTo>
                    <a:pt x="21600" y="16479"/>
                    <a:pt x="19636" y="17899"/>
                    <a:pt x="18655" y="18989"/>
                  </a:cubicBezTo>
                  <a:cubicBezTo>
                    <a:pt x="17673" y="20079"/>
                    <a:pt x="17673" y="20839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3213100" y="2660650"/>
              <a:ext cx="25400" cy="26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0"/>
                  </a:moveTo>
                  <a:cubicBezTo>
                    <a:pt x="1800" y="5530"/>
                    <a:pt x="3600" y="11059"/>
                    <a:pt x="4500" y="14342"/>
                  </a:cubicBezTo>
                  <a:cubicBezTo>
                    <a:pt x="5400" y="17626"/>
                    <a:pt x="5400" y="18662"/>
                    <a:pt x="5400" y="19613"/>
                  </a:cubicBezTo>
                  <a:cubicBezTo>
                    <a:pt x="5400" y="20563"/>
                    <a:pt x="5400" y="21427"/>
                    <a:pt x="8100" y="21514"/>
                  </a:cubicBezTo>
                  <a:cubicBezTo>
                    <a:pt x="10800" y="21600"/>
                    <a:pt x="16200" y="20909"/>
                    <a:pt x="21600" y="20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3299089" y="2690937"/>
              <a:ext cx="112688" cy="222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245" fill="norm" stroke="1" extrusionOk="0">
                  <a:moveTo>
                    <a:pt x="15857" y="2562"/>
                  </a:moveTo>
                  <a:cubicBezTo>
                    <a:pt x="14679" y="1755"/>
                    <a:pt x="13500" y="947"/>
                    <a:pt x="11930" y="443"/>
                  </a:cubicBezTo>
                  <a:cubicBezTo>
                    <a:pt x="10359" y="-62"/>
                    <a:pt x="8395" y="-264"/>
                    <a:pt x="6431" y="543"/>
                  </a:cubicBezTo>
                  <a:cubicBezTo>
                    <a:pt x="4468" y="1351"/>
                    <a:pt x="2504" y="3168"/>
                    <a:pt x="1326" y="6499"/>
                  </a:cubicBezTo>
                  <a:cubicBezTo>
                    <a:pt x="148" y="9829"/>
                    <a:pt x="-245" y="14674"/>
                    <a:pt x="148" y="17500"/>
                  </a:cubicBezTo>
                  <a:cubicBezTo>
                    <a:pt x="540" y="20327"/>
                    <a:pt x="1719" y="21134"/>
                    <a:pt x="4271" y="21235"/>
                  </a:cubicBezTo>
                  <a:cubicBezTo>
                    <a:pt x="6824" y="21336"/>
                    <a:pt x="10751" y="20730"/>
                    <a:pt x="13893" y="18409"/>
                  </a:cubicBezTo>
                  <a:cubicBezTo>
                    <a:pt x="17035" y="16087"/>
                    <a:pt x="19391" y="12050"/>
                    <a:pt x="20373" y="8820"/>
                  </a:cubicBezTo>
                  <a:cubicBezTo>
                    <a:pt x="21355" y="5590"/>
                    <a:pt x="20962" y="3168"/>
                    <a:pt x="19391" y="1755"/>
                  </a:cubicBezTo>
                  <a:cubicBezTo>
                    <a:pt x="17820" y="342"/>
                    <a:pt x="15071" y="-62"/>
                    <a:pt x="12911" y="140"/>
                  </a:cubicBezTo>
                  <a:cubicBezTo>
                    <a:pt x="10751" y="342"/>
                    <a:pt x="9180" y="1149"/>
                    <a:pt x="7610" y="1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4591049" y="2576093"/>
              <a:ext cx="141274" cy="275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27" fill="norm" stroke="1" extrusionOk="0">
                  <a:moveTo>
                    <a:pt x="0" y="2135"/>
                  </a:moveTo>
                  <a:cubicBezTo>
                    <a:pt x="2859" y="1476"/>
                    <a:pt x="5718" y="816"/>
                    <a:pt x="9212" y="404"/>
                  </a:cubicBezTo>
                  <a:cubicBezTo>
                    <a:pt x="12706" y="-8"/>
                    <a:pt x="16835" y="-173"/>
                    <a:pt x="19059" y="239"/>
                  </a:cubicBezTo>
                  <a:cubicBezTo>
                    <a:pt x="21282" y="651"/>
                    <a:pt x="21600" y="1641"/>
                    <a:pt x="20806" y="4032"/>
                  </a:cubicBezTo>
                  <a:cubicBezTo>
                    <a:pt x="20012" y="6422"/>
                    <a:pt x="18106" y="10215"/>
                    <a:pt x="17153" y="13348"/>
                  </a:cubicBezTo>
                  <a:cubicBezTo>
                    <a:pt x="16200" y="16480"/>
                    <a:pt x="16200" y="18954"/>
                    <a:pt x="16200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4654550" y="2686050"/>
              <a:ext cx="146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8400"/>
                    <a:pt x="1878" y="15200"/>
                    <a:pt x="5478" y="11600"/>
                  </a:cubicBezTo>
                  <a:cubicBezTo>
                    <a:pt x="9078" y="8000"/>
                    <a:pt x="15339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4813300" y="2615068"/>
              <a:ext cx="126498" cy="159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0885" fill="norm" stroke="1" extrusionOk="0">
                  <a:moveTo>
                    <a:pt x="8498" y="2640"/>
                  </a:moveTo>
                  <a:cubicBezTo>
                    <a:pt x="7790" y="1256"/>
                    <a:pt x="7082" y="-129"/>
                    <a:pt x="6020" y="9"/>
                  </a:cubicBezTo>
                  <a:cubicBezTo>
                    <a:pt x="4957" y="148"/>
                    <a:pt x="3541" y="1809"/>
                    <a:pt x="2302" y="4302"/>
                  </a:cubicBezTo>
                  <a:cubicBezTo>
                    <a:pt x="1062" y="6794"/>
                    <a:pt x="0" y="10117"/>
                    <a:pt x="0" y="13025"/>
                  </a:cubicBezTo>
                  <a:cubicBezTo>
                    <a:pt x="0" y="15933"/>
                    <a:pt x="1062" y="18425"/>
                    <a:pt x="3718" y="19809"/>
                  </a:cubicBezTo>
                  <a:cubicBezTo>
                    <a:pt x="6374" y="21194"/>
                    <a:pt x="10623" y="21471"/>
                    <a:pt x="14164" y="19256"/>
                  </a:cubicBezTo>
                  <a:cubicBezTo>
                    <a:pt x="17705" y="17040"/>
                    <a:pt x="20538" y="12333"/>
                    <a:pt x="21069" y="8733"/>
                  </a:cubicBezTo>
                  <a:cubicBezTo>
                    <a:pt x="21600" y="5133"/>
                    <a:pt x="19830" y="2640"/>
                    <a:pt x="16466" y="1394"/>
                  </a:cubicBezTo>
                  <a:cubicBezTo>
                    <a:pt x="13102" y="148"/>
                    <a:pt x="8144" y="148"/>
                    <a:pt x="3187" y="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6305550" y="2568315"/>
              <a:ext cx="203200" cy="236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3178"/>
                  </a:moveTo>
                  <a:cubicBezTo>
                    <a:pt x="450" y="2222"/>
                    <a:pt x="900" y="1266"/>
                    <a:pt x="2475" y="693"/>
                  </a:cubicBezTo>
                  <a:cubicBezTo>
                    <a:pt x="4050" y="119"/>
                    <a:pt x="6750" y="-72"/>
                    <a:pt x="8662" y="24"/>
                  </a:cubicBezTo>
                  <a:cubicBezTo>
                    <a:pt x="10575" y="119"/>
                    <a:pt x="11700" y="501"/>
                    <a:pt x="12600" y="1648"/>
                  </a:cubicBezTo>
                  <a:cubicBezTo>
                    <a:pt x="13500" y="2795"/>
                    <a:pt x="14175" y="4707"/>
                    <a:pt x="12488" y="7670"/>
                  </a:cubicBezTo>
                  <a:cubicBezTo>
                    <a:pt x="10800" y="10632"/>
                    <a:pt x="6750" y="14647"/>
                    <a:pt x="4388" y="17132"/>
                  </a:cubicBezTo>
                  <a:cubicBezTo>
                    <a:pt x="2025" y="19616"/>
                    <a:pt x="1350" y="20572"/>
                    <a:pt x="1575" y="21050"/>
                  </a:cubicBezTo>
                  <a:cubicBezTo>
                    <a:pt x="1800" y="21528"/>
                    <a:pt x="2925" y="21528"/>
                    <a:pt x="6412" y="20763"/>
                  </a:cubicBezTo>
                  <a:cubicBezTo>
                    <a:pt x="9900" y="19999"/>
                    <a:pt x="15750" y="18470"/>
                    <a:pt x="21600" y="16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6502130" y="2574837"/>
              <a:ext cx="134751" cy="17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082" fill="norm" stroke="1" extrusionOk="0">
                  <a:moveTo>
                    <a:pt x="15993" y="2711"/>
                  </a:moveTo>
                  <a:cubicBezTo>
                    <a:pt x="14664" y="1425"/>
                    <a:pt x="13335" y="139"/>
                    <a:pt x="11175" y="11"/>
                  </a:cubicBezTo>
                  <a:cubicBezTo>
                    <a:pt x="9015" y="-118"/>
                    <a:pt x="6024" y="911"/>
                    <a:pt x="3698" y="3739"/>
                  </a:cubicBezTo>
                  <a:cubicBezTo>
                    <a:pt x="1372" y="6568"/>
                    <a:pt x="-290" y="11196"/>
                    <a:pt x="42" y="14668"/>
                  </a:cubicBezTo>
                  <a:cubicBezTo>
                    <a:pt x="375" y="18139"/>
                    <a:pt x="2701" y="20453"/>
                    <a:pt x="6024" y="20968"/>
                  </a:cubicBezTo>
                  <a:cubicBezTo>
                    <a:pt x="9347" y="21482"/>
                    <a:pt x="13667" y="20196"/>
                    <a:pt x="16658" y="18268"/>
                  </a:cubicBezTo>
                  <a:cubicBezTo>
                    <a:pt x="19648" y="16339"/>
                    <a:pt x="21310" y="13768"/>
                    <a:pt x="21144" y="10682"/>
                  </a:cubicBezTo>
                  <a:cubicBezTo>
                    <a:pt x="20978" y="7596"/>
                    <a:pt x="18984" y="3996"/>
                    <a:pt x="16325" y="2325"/>
                  </a:cubicBezTo>
                  <a:cubicBezTo>
                    <a:pt x="13667" y="653"/>
                    <a:pt x="10344" y="911"/>
                    <a:pt x="7021" y="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8032750" y="2565400"/>
              <a:ext cx="31750" cy="238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0"/>
                  </a:moveTo>
                  <a:cubicBezTo>
                    <a:pt x="1440" y="5352"/>
                    <a:pt x="2880" y="10704"/>
                    <a:pt x="3600" y="13954"/>
                  </a:cubicBezTo>
                  <a:cubicBezTo>
                    <a:pt x="4320" y="17204"/>
                    <a:pt x="4320" y="18350"/>
                    <a:pt x="4320" y="19402"/>
                  </a:cubicBezTo>
                  <a:cubicBezTo>
                    <a:pt x="4320" y="20453"/>
                    <a:pt x="4320" y="21409"/>
                    <a:pt x="7200" y="21504"/>
                  </a:cubicBezTo>
                  <a:cubicBezTo>
                    <a:pt x="10080" y="21600"/>
                    <a:pt x="15840" y="20835"/>
                    <a:pt x="21600" y="20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8109744" y="2583839"/>
              <a:ext cx="113414" cy="14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0809" fill="norm" stroke="1" extrusionOk="0">
                  <a:moveTo>
                    <a:pt x="13991" y="4651"/>
                  </a:moveTo>
                  <a:cubicBezTo>
                    <a:pt x="13206" y="3130"/>
                    <a:pt x="12420" y="1609"/>
                    <a:pt x="11046" y="696"/>
                  </a:cubicBezTo>
                  <a:cubicBezTo>
                    <a:pt x="9671" y="-217"/>
                    <a:pt x="7708" y="-521"/>
                    <a:pt x="5744" y="1609"/>
                  </a:cubicBezTo>
                  <a:cubicBezTo>
                    <a:pt x="3780" y="3738"/>
                    <a:pt x="1817" y="8302"/>
                    <a:pt x="835" y="11344"/>
                  </a:cubicBezTo>
                  <a:cubicBezTo>
                    <a:pt x="-147" y="14386"/>
                    <a:pt x="-147" y="15907"/>
                    <a:pt x="246" y="17580"/>
                  </a:cubicBezTo>
                  <a:cubicBezTo>
                    <a:pt x="638" y="19254"/>
                    <a:pt x="1424" y="21079"/>
                    <a:pt x="4762" y="20775"/>
                  </a:cubicBezTo>
                  <a:cubicBezTo>
                    <a:pt x="8100" y="20471"/>
                    <a:pt x="13991" y="18037"/>
                    <a:pt x="17329" y="14690"/>
                  </a:cubicBezTo>
                  <a:cubicBezTo>
                    <a:pt x="20668" y="11344"/>
                    <a:pt x="21453" y="7085"/>
                    <a:pt x="20864" y="4499"/>
                  </a:cubicBezTo>
                  <a:cubicBezTo>
                    <a:pt x="20275" y="1913"/>
                    <a:pt x="18311" y="1000"/>
                    <a:pt x="16348" y="848"/>
                  </a:cubicBezTo>
                  <a:cubicBezTo>
                    <a:pt x="14384" y="696"/>
                    <a:pt x="12420" y="1304"/>
                    <a:pt x="11438" y="2521"/>
                  </a:cubicBezTo>
                  <a:cubicBezTo>
                    <a:pt x="10457" y="3738"/>
                    <a:pt x="10457" y="5564"/>
                    <a:pt x="10457" y="7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8267808" y="2580443"/>
              <a:ext cx="144946" cy="19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337" fill="norm" stroke="1" extrusionOk="0">
                  <a:moveTo>
                    <a:pt x="12019" y="4722"/>
                  </a:moveTo>
                  <a:cubicBezTo>
                    <a:pt x="12019" y="3535"/>
                    <a:pt x="12019" y="2348"/>
                    <a:pt x="11402" y="1399"/>
                  </a:cubicBezTo>
                  <a:cubicBezTo>
                    <a:pt x="10785" y="449"/>
                    <a:pt x="9550" y="-263"/>
                    <a:pt x="8162" y="93"/>
                  </a:cubicBezTo>
                  <a:cubicBezTo>
                    <a:pt x="6773" y="449"/>
                    <a:pt x="5230" y="1873"/>
                    <a:pt x="3687" y="5196"/>
                  </a:cubicBezTo>
                  <a:cubicBezTo>
                    <a:pt x="2145" y="8519"/>
                    <a:pt x="602" y="13741"/>
                    <a:pt x="139" y="16946"/>
                  </a:cubicBezTo>
                  <a:cubicBezTo>
                    <a:pt x="-324" y="20150"/>
                    <a:pt x="293" y="21337"/>
                    <a:pt x="3225" y="21337"/>
                  </a:cubicBezTo>
                  <a:cubicBezTo>
                    <a:pt x="6156" y="21337"/>
                    <a:pt x="11402" y="20150"/>
                    <a:pt x="15105" y="17421"/>
                  </a:cubicBezTo>
                  <a:cubicBezTo>
                    <a:pt x="18807" y="14691"/>
                    <a:pt x="20967" y="10418"/>
                    <a:pt x="21122" y="7333"/>
                  </a:cubicBezTo>
                  <a:cubicBezTo>
                    <a:pt x="21276" y="4247"/>
                    <a:pt x="19425" y="2348"/>
                    <a:pt x="16493" y="1755"/>
                  </a:cubicBezTo>
                  <a:cubicBezTo>
                    <a:pt x="13562" y="1161"/>
                    <a:pt x="9550" y="1873"/>
                    <a:pt x="5539" y="2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3254589" y="3511550"/>
              <a:ext cx="162789" cy="257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361" fill="norm" stroke="1" extrusionOk="0">
                  <a:moveTo>
                    <a:pt x="12528" y="5795"/>
                  </a:moveTo>
                  <a:cubicBezTo>
                    <a:pt x="12258" y="4917"/>
                    <a:pt x="11988" y="4039"/>
                    <a:pt x="11853" y="3161"/>
                  </a:cubicBezTo>
                  <a:cubicBezTo>
                    <a:pt x="11718" y="2283"/>
                    <a:pt x="11718" y="1405"/>
                    <a:pt x="11043" y="878"/>
                  </a:cubicBezTo>
                  <a:cubicBezTo>
                    <a:pt x="10368" y="351"/>
                    <a:pt x="9018" y="176"/>
                    <a:pt x="6993" y="1229"/>
                  </a:cubicBezTo>
                  <a:cubicBezTo>
                    <a:pt x="4968" y="2283"/>
                    <a:pt x="2268" y="4566"/>
                    <a:pt x="918" y="6146"/>
                  </a:cubicBezTo>
                  <a:cubicBezTo>
                    <a:pt x="-432" y="7727"/>
                    <a:pt x="-432" y="8605"/>
                    <a:pt x="1863" y="10010"/>
                  </a:cubicBezTo>
                  <a:cubicBezTo>
                    <a:pt x="4158" y="11415"/>
                    <a:pt x="8748" y="13346"/>
                    <a:pt x="11583" y="14751"/>
                  </a:cubicBezTo>
                  <a:cubicBezTo>
                    <a:pt x="14418" y="16156"/>
                    <a:pt x="15498" y="17034"/>
                    <a:pt x="16173" y="17912"/>
                  </a:cubicBezTo>
                  <a:cubicBezTo>
                    <a:pt x="16848" y="18790"/>
                    <a:pt x="17118" y="19668"/>
                    <a:pt x="15903" y="20371"/>
                  </a:cubicBezTo>
                  <a:cubicBezTo>
                    <a:pt x="14688" y="21073"/>
                    <a:pt x="11988" y="21600"/>
                    <a:pt x="9558" y="21249"/>
                  </a:cubicBezTo>
                  <a:cubicBezTo>
                    <a:pt x="7128" y="20898"/>
                    <a:pt x="4968" y="19668"/>
                    <a:pt x="4563" y="18176"/>
                  </a:cubicBezTo>
                  <a:cubicBezTo>
                    <a:pt x="4158" y="16683"/>
                    <a:pt x="5508" y="14927"/>
                    <a:pt x="8073" y="12732"/>
                  </a:cubicBezTo>
                  <a:cubicBezTo>
                    <a:pt x="10638" y="10537"/>
                    <a:pt x="14418" y="7902"/>
                    <a:pt x="16713" y="6234"/>
                  </a:cubicBezTo>
                  <a:cubicBezTo>
                    <a:pt x="19008" y="4566"/>
                    <a:pt x="19818" y="3863"/>
                    <a:pt x="20358" y="3073"/>
                  </a:cubicBezTo>
                  <a:cubicBezTo>
                    <a:pt x="20898" y="2283"/>
                    <a:pt x="21168" y="1405"/>
                    <a:pt x="19413" y="878"/>
                  </a:cubicBezTo>
                  <a:cubicBezTo>
                    <a:pt x="17658" y="351"/>
                    <a:pt x="13878" y="176"/>
                    <a:pt x="100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4663984" y="3481122"/>
              <a:ext cx="155666" cy="212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82" fill="norm" stroke="1" extrusionOk="0">
                  <a:moveTo>
                    <a:pt x="2201" y="3044"/>
                  </a:moveTo>
                  <a:cubicBezTo>
                    <a:pt x="3077" y="1986"/>
                    <a:pt x="3952" y="927"/>
                    <a:pt x="5412" y="397"/>
                  </a:cubicBezTo>
                  <a:cubicBezTo>
                    <a:pt x="6871" y="-132"/>
                    <a:pt x="8915" y="-132"/>
                    <a:pt x="10082" y="397"/>
                  </a:cubicBezTo>
                  <a:cubicBezTo>
                    <a:pt x="11250" y="927"/>
                    <a:pt x="11542" y="1986"/>
                    <a:pt x="10520" y="4421"/>
                  </a:cubicBezTo>
                  <a:cubicBezTo>
                    <a:pt x="9498" y="6856"/>
                    <a:pt x="7163" y="10668"/>
                    <a:pt x="5558" y="12997"/>
                  </a:cubicBezTo>
                  <a:cubicBezTo>
                    <a:pt x="3952" y="15327"/>
                    <a:pt x="3077" y="16174"/>
                    <a:pt x="2055" y="17339"/>
                  </a:cubicBezTo>
                  <a:cubicBezTo>
                    <a:pt x="1034" y="18503"/>
                    <a:pt x="-134" y="19986"/>
                    <a:pt x="12" y="20727"/>
                  </a:cubicBezTo>
                  <a:cubicBezTo>
                    <a:pt x="158" y="21468"/>
                    <a:pt x="1617" y="21468"/>
                    <a:pt x="5412" y="20727"/>
                  </a:cubicBezTo>
                  <a:cubicBezTo>
                    <a:pt x="9207" y="19986"/>
                    <a:pt x="15336" y="18503"/>
                    <a:pt x="21466" y="17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4814479" y="3492500"/>
              <a:ext cx="140929" cy="173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0838" fill="norm" stroke="1" extrusionOk="0">
                  <a:moveTo>
                    <a:pt x="12035" y="3812"/>
                  </a:moveTo>
                  <a:cubicBezTo>
                    <a:pt x="11096" y="2541"/>
                    <a:pt x="10156" y="1271"/>
                    <a:pt x="8904" y="889"/>
                  </a:cubicBezTo>
                  <a:cubicBezTo>
                    <a:pt x="7652" y="508"/>
                    <a:pt x="6087" y="1016"/>
                    <a:pt x="4522" y="2795"/>
                  </a:cubicBezTo>
                  <a:cubicBezTo>
                    <a:pt x="2956" y="4574"/>
                    <a:pt x="1391" y="7624"/>
                    <a:pt x="609" y="10546"/>
                  </a:cubicBezTo>
                  <a:cubicBezTo>
                    <a:pt x="-174" y="13468"/>
                    <a:pt x="-174" y="16264"/>
                    <a:pt x="452" y="18296"/>
                  </a:cubicBezTo>
                  <a:cubicBezTo>
                    <a:pt x="1078" y="20329"/>
                    <a:pt x="2330" y="21600"/>
                    <a:pt x="5930" y="20329"/>
                  </a:cubicBezTo>
                  <a:cubicBezTo>
                    <a:pt x="9530" y="19059"/>
                    <a:pt x="15478" y="15247"/>
                    <a:pt x="18452" y="11944"/>
                  </a:cubicBezTo>
                  <a:cubicBezTo>
                    <a:pt x="21426" y="8640"/>
                    <a:pt x="21426" y="5845"/>
                    <a:pt x="19548" y="3939"/>
                  </a:cubicBezTo>
                  <a:cubicBezTo>
                    <a:pt x="17669" y="2033"/>
                    <a:pt x="13913" y="1016"/>
                    <a:pt x="101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6362700" y="3436035"/>
              <a:ext cx="196850" cy="213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3743"/>
                  </a:moveTo>
                  <a:cubicBezTo>
                    <a:pt x="465" y="2684"/>
                    <a:pt x="929" y="1625"/>
                    <a:pt x="1858" y="990"/>
                  </a:cubicBezTo>
                  <a:cubicBezTo>
                    <a:pt x="2787" y="355"/>
                    <a:pt x="4181" y="143"/>
                    <a:pt x="5458" y="37"/>
                  </a:cubicBezTo>
                  <a:cubicBezTo>
                    <a:pt x="6735" y="-69"/>
                    <a:pt x="7897" y="-69"/>
                    <a:pt x="8477" y="1731"/>
                  </a:cubicBezTo>
                  <a:cubicBezTo>
                    <a:pt x="9058" y="3531"/>
                    <a:pt x="9058" y="7131"/>
                    <a:pt x="8129" y="9884"/>
                  </a:cubicBezTo>
                  <a:cubicBezTo>
                    <a:pt x="7200" y="12637"/>
                    <a:pt x="5342" y="14543"/>
                    <a:pt x="3716" y="16343"/>
                  </a:cubicBezTo>
                  <a:cubicBezTo>
                    <a:pt x="2090" y="18143"/>
                    <a:pt x="697" y="19837"/>
                    <a:pt x="581" y="20684"/>
                  </a:cubicBezTo>
                  <a:cubicBezTo>
                    <a:pt x="465" y="21531"/>
                    <a:pt x="1626" y="21531"/>
                    <a:pt x="5342" y="21002"/>
                  </a:cubicBezTo>
                  <a:cubicBezTo>
                    <a:pt x="9058" y="20472"/>
                    <a:pt x="15329" y="19413"/>
                    <a:pt x="21600" y="18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6521450" y="3439437"/>
              <a:ext cx="234950" cy="18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266"/>
                  </a:moveTo>
                  <a:cubicBezTo>
                    <a:pt x="2335" y="17"/>
                    <a:pt x="4670" y="-231"/>
                    <a:pt x="6714" y="390"/>
                  </a:cubicBezTo>
                  <a:cubicBezTo>
                    <a:pt x="8757" y="1010"/>
                    <a:pt x="10508" y="2500"/>
                    <a:pt x="11092" y="4486"/>
                  </a:cubicBezTo>
                  <a:cubicBezTo>
                    <a:pt x="11676" y="6472"/>
                    <a:pt x="11092" y="8955"/>
                    <a:pt x="10022" y="11190"/>
                  </a:cubicBezTo>
                  <a:cubicBezTo>
                    <a:pt x="8951" y="13424"/>
                    <a:pt x="7395" y="15410"/>
                    <a:pt x="6324" y="16900"/>
                  </a:cubicBezTo>
                  <a:cubicBezTo>
                    <a:pt x="5254" y="18390"/>
                    <a:pt x="4670" y="19383"/>
                    <a:pt x="4865" y="20128"/>
                  </a:cubicBezTo>
                  <a:cubicBezTo>
                    <a:pt x="5059" y="20872"/>
                    <a:pt x="6032" y="21369"/>
                    <a:pt x="8951" y="21245"/>
                  </a:cubicBezTo>
                  <a:cubicBezTo>
                    <a:pt x="11870" y="21121"/>
                    <a:pt x="16735" y="20376"/>
                    <a:pt x="21600" y="19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8013700" y="3414183"/>
              <a:ext cx="127000" cy="229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21600" y="197"/>
                  </a:moveTo>
                  <a:cubicBezTo>
                    <a:pt x="18000" y="0"/>
                    <a:pt x="14400" y="-196"/>
                    <a:pt x="10800" y="393"/>
                  </a:cubicBezTo>
                  <a:cubicBezTo>
                    <a:pt x="7200" y="982"/>
                    <a:pt x="3600" y="2357"/>
                    <a:pt x="1800" y="4026"/>
                  </a:cubicBezTo>
                  <a:cubicBezTo>
                    <a:pt x="0" y="5695"/>
                    <a:pt x="0" y="7659"/>
                    <a:pt x="0" y="9131"/>
                  </a:cubicBezTo>
                  <a:cubicBezTo>
                    <a:pt x="0" y="10604"/>
                    <a:pt x="0" y="11586"/>
                    <a:pt x="540" y="11684"/>
                  </a:cubicBezTo>
                  <a:cubicBezTo>
                    <a:pt x="1080" y="11782"/>
                    <a:pt x="2160" y="10997"/>
                    <a:pt x="3600" y="10408"/>
                  </a:cubicBezTo>
                  <a:cubicBezTo>
                    <a:pt x="5040" y="9819"/>
                    <a:pt x="6840" y="9426"/>
                    <a:pt x="9540" y="10015"/>
                  </a:cubicBezTo>
                  <a:cubicBezTo>
                    <a:pt x="12240" y="10604"/>
                    <a:pt x="15840" y="12175"/>
                    <a:pt x="17640" y="13648"/>
                  </a:cubicBezTo>
                  <a:cubicBezTo>
                    <a:pt x="19440" y="15120"/>
                    <a:pt x="19440" y="16495"/>
                    <a:pt x="18900" y="17575"/>
                  </a:cubicBezTo>
                  <a:cubicBezTo>
                    <a:pt x="18360" y="18655"/>
                    <a:pt x="17280" y="19440"/>
                    <a:pt x="15120" y="20128"/>
                  </a:cubicBezTo>
                  <a:cubicBezTo>
                    <a:pt x="12960" y="20815"/>
                    <a:pt x="9720" y="21404"/>
                    <a:pt x="7560" y="21306"/>
                  </a:cubicBezTo>
                  <a:cubicBezTo>
                    <a:pt x="5400" y="21208"/>
                    <a:pt x="4320" y="20422"/>
                    <a:pt x="3240" y="19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8206668" y="3492500"/>
              <a:ext cx="116066" cy="154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351" fill="norm" stroke="1" extrusionOk="0">
                  <a:moveTo>
                    <a:pt x="16611" y="1751"/>
                  </a:moveTo>
                  <a:cubicBezTo>
                    <a:pt x="15095" y="876"/>
                    <a:pt x="13579" y="0"/>
                    <a:pt x="10926" y="0"/>
                  </a:cubicBezTo>
                  <a:cubicBezTo>
                    <a:pt x="8274" y="0"/>
                    <a:pt x="4484" y="876"/>
                    <a:pt x="2211" y="3941"/>
                  </a:cubicBezTo>
                  <a:cubicBezTo>
                    <a:pt x="-63" y="7005"/>
                    <a:pt x="-821" y="12259"/>
                    <a:pt x="1074" y="15762"/>
                  </a:cubicBezTo>
                  <a:cubicBezTo>
                    <a:pt x="2968" y="19265"/>
                    <a:pt x="7516" y="21016"/>
                    <a:pt x="10737" y="21308"/>
                  </a:cubicBezTo>
                  <a:cubicBezTo>
                    <a:pt x="13958" y="21600"/>
                    <a:pt x="15853" y="20432"/>
                    <a:pt x="17558" y="17368"/>
                  </a:cubicBezTo>
                  <a:cubicBezTo>
                    <a:pt x="19263" y="14303"/>
                    <a:pt x="20779" y="9341"/>
                    <a:pt x="20779" y="6276"/>
                  </a:cubicBezTo>
                  <a:cubicBezTo>
                    <a:pt x="20779" y="3211"/>
                    <a:pt x="19263" y="2043"/>
                    <a:pt x="17179" y="1459"/>
                  </a:cubicBezTo>
                  <a:cubicBezTo>
                    <a:pt x="15095" y="876"/>
                    <a:pt x="12442" y="876"/>
                    <a:pt x="9790" y="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3352800" y="4438650"/>
              <a:ext cx="57150" cy="25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0"/>
                  </a:moveTo>
                  <a:cubicBezTo>
                    <a:pt x="4000" y="5445"/>
                    <a:pt x="8000" y="10891"/>
                    <a:pt x="10000" y="14067"/>
                  </a:cubicBezTo>
                  <a:cubicBezTo>
                    <a:pt x="12000" y="17244"/>
                    <a:pt x="12000" y="18151"/>
                    <a:pt x="12400" y="19059"/>
                  </a:cubicBezTo>
                  <a:cubicBezTo>
                    <a:pt x="12800" y="19966"/>
                    <a:pt x="13600" y="20874"/>
                    <a:pt x="15200" y="21237"/>
                  </a:cubicBezTo>
                  <a:cubicBezTo>
                    <a:pt x="16800" y="21600"/>
                    <a:pt x="19200" y="21418"/>
                    <a:pt x="21600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3470079" y="4411133"/>
              <a:ext cx="111821" cy="250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460" fill="norm" stroke="1" extrusionOk="0">
                  <a:moveTo>
                    <a:pt x="13585" y="3449"/>
                  </a:moveTo>
                  <a:cubicBezTo>
                    <a:pt x="13192" y="2541"/>
                    <a:pt x="12800" y="1634"/>
                    <a:pt x="11622" y="998"/>
                  </a:cubicBezTo>
                  <a:cubicBezTo>
                    <a:pt x="10443" y="363"/>
                    <a:pt x="8480" y="0"/>
                    <a:pt x="6123" y="0"/>
                  </a:cubicBezTo>
                  <a:cubicBezTo>
                    <a:pt x="3767" y="0"/>
                    <a:pt x="1018" y="363"/>
                    <a:pt x="232" y="1634"/>
                  </a:cubicBezTo>
                  <a:cubicBezTo>
                    <a:pt x="-553" y="2904"/>
                    <a:pt x="625" y="5082"/>
                    <a:pt x="4160" y="7351"/>
                  </a:cubicBezTo>
                  <a:cubicBezTo>
                    <a:pt x="7694" y="9620"/>
                    <a:pt x="13585" y="11980"/>
                    <a:pt x="16923" y="14067"/>
                  </a:cubicBezTo>
                  <a:cubicBezTo>
                    <a:pt x="20262" y="16155"/>
                    <a:pt x="21047" y="17970"/>
                    <a:pt x="20654" y="19240"/>
                  </a:cubicBezTo>
                  <a:cubicBezTo>
                    <a:pt x="20262" y="20511"/>
                    <a:pt x="18691" y="21237"/>
                    <a:pt x="15942" y="21418"/>
                  </a:cubicBezTo>
                  <a:cubicBezTo>
                    <a:pt x="13192" y="21600"/>
                    <a:pt x="9265" y="21237"/>
                    <a:pt x="7302" y="19422"/>
                  </a:cubicBezTo>
                  <a:cubicBezTo>
                    <a:pt x="5338" y="17607"/>
                    <a:pt x="5338" y="14339"/>
                    <a:pt x="6909" y="11980"/>
                  </a:cubicBezTo>
                  <a:cubicBezTo>
                    <a:pt x="8480" y="9620"/>
                    <a:pt x="11622" y="8168"/>
                    <a:pt x="13782" y="7079"/>
                  </a:cubicBezTo>
                  <a:cubicBezTo>
                    <a:pt x="15942" y="5990"/>
                    <a:pt x="17120" y="5264"/>
                    <a:pt x="17512" y="4447"/>
                  </a:cubicBezTo>
                  <a:cubicBezTo>
                    <a:pt x="17905" y="3630"/>
                    <a:pt x="17512" y="2723"/>
                    <a:pt x="15352" y="2269"/>
                  </a:cubicBezTo>
                  <a:cubicBezTo>
                    <a:pt x="13192" y="1815"/>
                    <a:pt x="9265" y="1815"/>
                    <a:pt x="5338" y="1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4775200" y="4353942"/>
              <a:ext cx="121811" cy="290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316" fill="norm" stroke="1" extrusionOk="0">
                  <a:moveTo>
                    <a:pt x="15376" y="5287"/>
                  </a:moveTo>
                  <a:cubicBezTo>
                    <a:pt x="16108" y="4510"/>
                    <a:pt x="16841" y="3733"/>
                    <a:pt x="17207" y="2878"/>
                  </a:cubicBezTo>
                  <a:cubicBezTo>
                    <a:pt x="17573" y="2024"/>
                    <a:pt x="17573" y="1091"/>
                    <a:pt x="16658" y="547"/>
                  </a:cubicBezTo>
                  <a:cubicBezTo>
                    <a:pt x="15742" y="3"/>
                    <a:pt x="13912" y="-152"/>
                    <a:pt x="11349" y="159"/>
                  </a:cubicBezTo>
                  <a:cubicBezTo>
                    <a:pt x="8786" y="470"/>
                    <a:pt x="5492" y="1247"/>
                    <a:pt x="3295" y="2024"/>
                  </a:cubicBezTo>
                  <a:cubicBezTo>
                    <a:pt x="1098" y="2801"/>
                    <a:pt x="0" y="3577"/>
                    <a:pt x="0" y="4277"/>
                  </a:cubicBezTo>
                  <a:cubicBezTo>
                    <a:pt x="0" y="4976"/>
                    <a:pt x="1098" y="5598"/>
                    <a:pt x="2563" y="5831"/>
                  </a:cubicBezTo>
                  <a:cubicBezTo>
                    <a:pt x="4027" y="6064"/>
                    <a:pt x="5858" y="5908"/>
                    <a:pt x="9153" y="5131"/>
                  </a:cubicBezTo>
                  <a:cubicBezTo>
                    <a:pt x="12447" y="4354"/>
                    <a:pt x="17207" y="2956"/>
                    <a:pt x="19403" y="2801"/>
                  </a:cubicBezTo>
                  <a:cubicBezTo>
                    <a:pt x="21600" y="2645"/>
                    <a:pt x="21234" y="3733"/>
                    <a:pt x="20502" y="5908"/>
                  </a:cubicBezTo>
                  <a:cubicBezTo>
                    <a:pt x="19769" y="8084"/>
                    <a:pt x="18671" y="11347"/>
                    <a:pt x="17939" y="13756"/>
                  </a:cubicBezTo>
                  <a:cubicBezTo>
                    <a:pt x="17207" y="16165"/>
                    <a:pt x="16841" y="17719"/>
                    <a:pt x="16475" y="18962"/>
                  </a:cubicBezTo>
                  <a:cubicBezTo>
                    <a:pt x="16108" y="20205"/>
                    <a:pt x="15742" y="21137"/>
                    <a:pt x="16292" y="21293"/>
                  </a:cubicBezTo>
                  <a:cubicBezTo>
                    <a:pt x="16841" y="21448"/>
                    <a:pt x="18305" y="20826"/>
                    <a:pt x="19769" y="20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4945718" y="4392042"/>
              <a:ext cx="126107" cy="19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0643" fill="norm" stroke="1" extrusionOk="0">
                  <a:moveTo>
                    <a:pt x="13522" y="904"/>
                  </a:moveTo>
                  <a:cubicBezTo>
                    <a:pt x="11122" y="679"/>
                    <a:pt x="8722" y="454"/>
                    <a:pt x="6494" y="1354"/>
                  </a:cubicBezTo>
                  <a:cubicBezTo>
                    <a:pt x="4265" y="2254"/>
                    <a:pt x="2208" y="4279"/>
                    <a:pt x="1008" y="7429"/>
                  </a:cubicBezTo>
                  <a:cubicBezTo>
                    <a:pt x="-192" y="10579"/>
                    <a:pt x="-535" y="14854"/>
                    <a:pt x="1179" y="17554"/>
                  </a:cubicBezTo>
                  <a:cubicBezTo>
                    <a:pt x="2894" y="20254"/>
                    <a:pt x="6665" y="21379"/>
                    <a:pt x="10436" y="20141"/>
                  </a:cubicBezTo>
                  <a:cubicBezTo>
                    <a:pt x="14208" y="18904"/>
                    <a:pt x="17979" y="15304"/>
                    <a:pt x="19522" y="12267"/>
                  </a:cubicBezTo>
                  <a:cubicBezTo>
                    <a:pt x="21065" y="9229"/>
                    <a:pt x="20379" y="6754"/>
                    <a:pt x="19351" y="4841"/>
                  </a:cubicBezTo>
                  <a:cubicBezTo>
                    <a:pt x="18322" y="2929"/>
                    <a:pt x="16951" y="1579"/>
                    <a:pt x="15065" y="791"/>
                  </a:cubicBezTo>
                  <a:cubicBezTo>
                    <a:pt x="13179" y="4"/>
                    <a:pt x="10779" y="-221"/>
                    <a:pt x="9236" y="229"/>
                  </a:cubicBezTo>
                  <a:cubicBezTo>
                    <a:pt x="7694" y="679"/>
                    <a:pt x="7008" y="1804"/>
                    <a:pt x="6322" y="2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6505484" y="4318000"/>
              <a:ext cx="162017" cy="16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79" fill="norm" stroke="1" extrusionOk="0">
                  <a:moveTo>
                    <a:pt x="5482" y="0"/>
                  </a:moveTo>
                  <a:cubicBezTo>
                    <a:pt x="4921" y="4050"/>
                    <a:pt x="4360" y="8100"/>
                    <a:pt x="3799" y="10800"/>
                  </a:cubicBezTo>
                  <a:cubicBezTo>
                    <a:pt x="3238" y="13500"/>
                    <a:pt x="2677" y="14850"/>
                    <a:pt x="1836" y="16470"/>
                  </a:cubicBezTo>
                  <a:cubicBezTo>
                    <a:pt x="994" y="18090"/>
                    <a:pt x="-128" y="19980"/>
                    <a:pt x="12" y="20790"/>
                  </a:cubicBezTo>
                  <a:cubicBezTo>
                    <a:pt x="153" y="21600"/>
                    <a:pt x="1555" y="21330"/>
                    <a:pt x="4781" y="20520"/>
                  </a:cubicBezTo>
                  <a:cubicBezTo>
                    <a:pt x="8007" y="19710"/>
                    <a:pt x="13056" y="18360"/>
                    <a:pt x="16142" y="17280"/>
                  </a:cubicBezTo>
                  <a:cubicBezTo>
                    <a:pt x="19228" y="16200"/>
                    <a:pt x="20350" y="15390"/>
                    <a:pt x="21472" y="14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6610350" y="4406899"/>
              <a:ext cx="190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35"/>
                    <a:pt x="7200" y="11270"/>
                    <a:pt x="3600" y="14870"/>
                  </a:cubicBezTo>
                  <a:cubicBezTo>
                    <a:pt x="0" y="18470"/>
                    <a:pt x="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6709505" y="4320940"/>
              <a:ext cx="199296" cy="199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54" fill="norm" stroke="1" extrusionOk="0">
                  <a:moveTo>
                    <a:pt x="263" y="4459"/>
                  </a:moveTo>
                  <a:cubicBezTo>
                    <a:pt x="35" y="3323"/>
                    <a:pt x="-192" y="2186"/>
                    <a:pt x="263" y="1390"/>
                  </a:cubicBezTo>
                  <a:cubicBezTo>
                    <a:pt x="717" y="594"/>
                    <a:pt x="1854" y="139"/>
                    <a:pt x="2991" y="26"/>
                  </a:cubicBezTo>
                  <a:cubicBezTo>
                    <a:pt x="4128" y="-88"/>
                    <a:pt x="5265" y="139"/>
                    <a:pt x="6174" y="1617"/>
                  </a:cubicBezTo>
                  <a:cubicBezTo>
                    <a:pt x="7084" y="3095"/>
                    <a:pt x="7766" y="5824"/>
                    <a:pt x="7197" y="8666"/>
                  </a:cubicBezTo>
                  <a:cubicBezTo>
                    <a:pt x="6629" y="11508"/>
                    <a:pt x="4810" y="14464"/>
                    <a:pt x="3560" y="16624"/>
                  </a:cubicBezTo>
                  <a:cubicBezTo>
                    <a:pt x="2309" y="18784"/>
                    <a:pt x="1627" y="20148"/>
                    <a:pt x="1968" y="20830"/>
                  </a:cubicBezTo>
                  <a:cubicBezTo>
                    <a:pt x="2309" y="21512"/>
                    <a:pt x="3673" y="21512"/>
                    <a:pt x="6743" y="21398"/>
                  </a:cubicBezTo>
                  <a:cubicBezTo>
                    <a:pt x="9812" y="21285"/>
                    <a:pt x="14587" y="21057"/>
                    <a:pt x="17315" y="20716"/>
                  </a:cubicBezTo>
                  <a:cubicBezTo>
                    <a:pt x="20044" y="20375"/>
                    <a:pt x="20726" y="19920"/>
                    <a:pt x="21408" y="19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8026929" y="4387849"/>
              <a:ext cx="12171" cy="324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477" fill="norm" stroke="1" extrusionOk="0">
                  <a:moveTo>
                    <a:pt x="9900" y="0"/>
                  </a:moveTo>
                  <a:cubicBezTo>
                    <a:pt x="13500" y="4769"/>
                    <a:pt x="17100" y="9538"/>
                    <a:pt x="15300" y="12904"/>
                  </a:cubicBezTo>
                  <a:cubicBezTo>
                    <a:pt x="13500" y="16270"/>
                    <a:pt x="6300" y="18234"/>
                    <a:pt x="2700" y="19566"/>
                  </a:cubicBezTo>
                  <a:cubicBezTo>
                    <a:pt x="-900" y="20899"/>
                    <a:pt x="-900" y="21600"/>
                    <a:pt x="2700" y="21460"/>
                  </a:cubicBezTo>
                  <a:cubicBezTo>
                    <a:pt x="6300" y="21319"/>
                    <a:pt x="13500" y="20338"/>
                    <a:pt x="20700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8134820" y="4394149"/>
              <a:ext cx="170981" cy="302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54" fill="norm" stroke="1" extrusionOk="0">
                  <a:moveTo>
                    <a:pt x="21541" y="454"/>
                  </a:moveTo>
                  <a:cubicBezTo>
                    <a:pt x="20208" y="154"/>
                    <a:pt x="18874" y="-146"/>
                    <a:pt x="15808" y="79"/>
                  </a:cubicBezTo>
                  <a:cubicBezTo>
                    <a:pt x="12741" y="304"/>
                    <a:pt x="7941" y="1054"/>
                    <a:pt x="5008" y="1654"/>
                  </a:cubicBezTo>
                  <a:cubicBezTo>
                    <a:pt x="2074" y="2254"/>
                    <a:pt x="1008" y="2704"/>
                    <a:pt x="474" y="3679"/>
                  </a:cubicBezTo>
                  <a:cubicBezTo>
                    <a:pt x="-59" y="4654"/>
                    <a:pt x="-59" y="6154"/>
                    <a:pt x="74" y="7279"/>
                  </a:cubicBezTo>
                  <a:cubicBezTo>
                    <a:pt x="208" y="8404"/>
                    <a:pt x="474" y="9154"/>
                    <a:pt x="1274" y="9454"/>
                  </a:cubicBezTo>
                  <a:cubicBezTo>
                    <a:pt x="2074" y="9754"/>
                    <a:pt x="3408" y="9604"/>
                    <a:pt x="4608" y="9304"/>
                  </a:cubicBezTo>
                  <a:cubicBezTo>
                    <a:pt x="5808" y="9004"/>
                    <a:pt x="6874" y="8554"/>
                    <a:pt x="8341" y="8329"/>
                  </a:cubicBezTo>
                  <a:cubicBezTo>
                    <a:pt x="9808" y="8104"/>
                    <a:pt x="11674" y="8104"/>
                    <a:pt x="13008" y="8404"/>
                  </a:cubicBezTo>
                  <a:cubicBezTo>
                    <a:pt x="14341" y="8704"/>
                    <a:pt x="15141" y="9304"/>
                    <a:pt x="15808" y="10429"/>
                  </a:cubicBezTo>
                  <a:cubicBezTo>
                    <a:pt x="16474" y="11554"/>
                    <a:pt x="17008" y="13204"/>
                    <a:pt x="16341" y="15079"/>
                  </a:cubicBezTo>
                  <a:cubicBezTo>
                    <a:pt x="15674" y="16954"/>
                    <a:pt x="13808" y="19054"/>
                    <a:pt x="12208" y="20179"/>
                  </a:cubicBezTo>
                  <a:cubicBezTo>
                    <a:pt x="10608" y="21304"/>
                    <a:pt x="9274" y="21454"/>
                    <a:pt x="7808" y="21454"/>
                  </a:cubicBezTo>
                  <a:cubicBezTo>
                    <a:pt x="6341" y="21454"/>
                    <a:pt x="4741" y="21304"/>
                    <a:pt x="3674" y="20854"/>
                  </a:cubicBezTo>
                  <a:cubicBezTo>
                    <a:pt x="2608" y="20404"/>
                    <a:pt x="2074" y="19654"/>
                    <a:pt x="3274" y="18604"/>
                  </a:cubicBezTo>
                  <a:cubicBezTo>
                    <a:pt x="4474" y="17554"/>
                    <a:pt x="7408" y="16204"/>
                    <a:pt x="10341" y="14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8329513" y="4434478"/>
              <a:ext cx="172215" cy="266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0950" fill="norm" stroke="1" extrusionOk="0">
                  <a:moveTo>
                    <a:pt x="16974" y="5312"/>
                  </a:moveTo>
                  <a:cubicBezTo>
                    <a:pt x="16974" y="4481"/>
                    <a:pt x="16974" y="3651"/>
                    <a:pt x="16974" y="2737"/>
                  </a:cubicBezTo>
                  <a:cubicBezTo>
                    <a:pt x="16974" y="1823"/>
                    <a:pt x="16974" y="826"/>
                    <a:pt x="16339" y="327"/>
                  </a:cubicBezTo>
                  <a:cubicBezTo>
                    <a:pt x="15703" y="-171"/>
                    <a:pt x="14433" y="-171"/>
                    <a:pt x="12273" y="826"/>
                  </a:cubicBezTo>
                  <a:cubicBezTo>
                    <a:pt x="10113" y="1823"/>
                    <a:pt x="7063" y="3817"/>
                    <a:pt x="4776" y="6891"/>
                  </a:cubicBezTo>
                  <a:cubicBezTo>
                    <a:pt x="2489" y="9964"/>
                    <a:pt x="965" y="14118"/>
                    <a:pt x="329" y="16611"/>
                  </a:cubicBezTo>
                  <a:cubicBezTo>
                    <a:pt x="-306" y="19103"/>
                    <a:pt x="-52" y="19934"/>
                    <a:pt x="1346" y="20515"/>
                  </a:cubicBezTo>
                  <a:cubicBezTo>
                    <a:pt x="2743" y="21097"/>
                    <a:pt x="5285" y="21429"/>
                    <a:pt x="8842" y="19269"/>
                  </a:cubicBezTo>
                  <a:cubicBezTo>
                    <a:pt x="12400" y="17109"/>
                    <a:pt x="16974" y="12457"/>
                    <a:pt x="19134" y="9134"/>
                  </a:cubicBezTo>
                  <a:cubicBezTo>
                    <a:pt x="21294" y="5811"/>
                    <a:pt x="21040" y="3817"/>
                    <a:pt x="19261" y="2571"/>
                  </a:cubicBezTo>
                  <a:cubicBezTo>
                    <a:pt x="17482" y="1324"/>
                    <a:pt x="14179" y="826"/>
                    <a:pt x="10875" y="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3864234" y="2901950"/>
              <a:ext cx="338912" cy="420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330" fill="norm" stroke="1" extrusionOk="0">
                  <a:moveTo>
                    <a:pt x="11245" y="5159"/>
                  </a:moveTo>
                  <a:cubicBezTo>
                    <a:pt x="11508" y="4084"/>
                    <a:pt x="11771" y="3009"/>
                    <a:pt x="11969" y="2096"/>
                  </a:cubicBezTo>
                  <a:cubicBezTo>
                    <a:pt x="12166" y="1183"/>
                    <a:pt x="12298" y="430"/>
                    <a:pt x="11903" y="162"/>
                  </a:cubicBezTo>
                  <a:cubicBezTo>
                    <a:pt x="11508" y="-107"/>
                    <a:pt x="10586" y="108"/>
                    <a:pt x="8940" y="1236"/>
                  </a:cubicBezTo>
                  <a:cubicBezTo>
                    <a:pt x="7293" y="2365"/>
                    <a:pt x="4923" y="4406"/>
                    <a:pt x="3210" y="6717"/>
                  </a:cubicBezTo>
                  <a:cubicBezTo>
                    <a:pt x="1498" y="9027"/>
                    <a:pt x="445" y="11606"/>
                    <a:pt x="115" y="13756"/>
                  </a:cubicBezTo>
                  <a:cubicBezTo>
                    <a:pt x="-214" y="15905"/>
                    <a:pt x="181" y="17624"/>
                    <a:pt x="1037" y="18914"/>
                  </a:cubicBezTo>
                  <a:cubicBezTo>
                    <a:pt x="1893" y="20203"/>
                    <a:pt x="3210" y="21063"/>
                    <a:pt x="5384" y="21278"/>
                  </a:cubicBezTo>
                  <a:cubicBezTo>
                    <a:pt x="7557" y="21493"/>
                    <a:pt x="10586" y="21063"/>
                    <a:pt x="13220" y="19666"/>
                  </a:cubicBezTo>
                  <a:cubicBezTo>
                    <a:pt x="15854" y="18269"/>
                    <a:pt x="18093" y="15905"/>
                    <a:pt x="19476" y="13380"/>
                  </a:cubicBezTo>
                  <a:cubicBezTo>
                    <a:pt x="20859" y="10854"/>
                    <a:pt x="21386" y="8168"/>
                    <a:pt x="20925" y="5965"/>
                  </a:cubicBezTo>
                  <a:cubicBezTo>
                    <a:pt x="20464" y="3762"/>
                    <a:pt x="19015" y="2042"/>
                    <a:pt x="16710" y="1129"/>
                  </a:cubicBezTo>
                  <a:cubicBezTo>
                    <a:pt x="14406" y="215"/>
                    <a:pt x="11245" y="108"/>
                    <a:pt x="808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1422349" y="3149600"/>
              <a:ext cx="23940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fill="norm" stroke="1" extrusionOk="0">
                  <a:moveTo>
                    <a:pt x="21581" y="0"/>
                  </a:moveTo>
                  <a:cubicBezTo>
                    <a:pt x="21009" y="480"/>
                    <a:pt x="20436" y="960"/>
                    <a:pt x="19759" y="1200"/>
                  </a:cubicBezTo>
                  <a:cubicBezTo>
                    <a:pt x="19081" y="1440"/>
                    <a:pt x="18299" y="1440"/>
                    <a:pt x="17574" y="1800"/>
                  </a:cubicBezTo>
                  <a:cubicBezTo>
                    <a:pt x="16849" y="2160"/>
                    <a:pt x="16181" y="2880"/>
                    <a:pt x="15523" y="3600"/>
                  </a:cubicBezTo>
                  <a:cubicBezTo>
                    <a:pt x="14864" y="4320"/>
                    <a:pt x="14216" y="5040"/>
                    <a:pt x="13557" y="6000"/>
                  </a:cubicBezTo>
                  <a:cubicBezTo>
                    <a:pt x="12899" y="6960"/>
                    <a:pt x="12231" y="8160"/>
                    <a:pt x="11592" y="9240"/>
                  </a:cubicBezTo>
                  <a:cubicBezTo>
                    <a:pt x="10953" y="10320"/>
                    <a:pt x="10342" y="11280"/>
                    <a:pt x="9732" y="12120"/>
                  </a:cubicBezTo>
                  <a:cubicBezTo>
                    <a:pt x="9121" y="12960"/>
                    <a:pt x="8510" y="13680"/>
                    <a:pt x="7871" y="14280"/>
                  </a:cubicBezTo>
                  <a:cubicBezTo>
                    <a:pt x="7232" y="14880"/>
                    <a:pt x="6564" y="15360"/>
                    <a:pt x="5858" y="15720"/>
                  </a:cubicBezTo>
                  <a:cubicBezTo>
                    <a:pt x="5152" y="16080"/>
                    <a:pt x="4408" y="16320"/>
                    <a:pt x="3769" y="16320"/>
                  </a:cubicBezTo>
                  <a:cubicBezTo>
                    <a:pt x="3129" y="16320"/>
                    <a:pt x="2595" y="16080"/>
                    <a:pt x="2023" y="16680"/>
                  </a:cubicBezTo>
                  <a:cubicBezTo>
                    <a:pt x="1450" y="17280"/>
                    <a:pt x="840" y="18720"/>
                    <a:pt x="487" y="19440"/>
                  </a:cubicBezTo>
                  <a:cubicBezTo>
                    <a:pt x="134" y="20160"/>
                    <a:pt x="38" y="20160"/>
                    <a:pt x="10" y="20400"/>
                  </a:cubicBezTo>
                  <a:cubicBezTo>
                    <a:pt x="-19" y="20640"/>
                    <a:pt x="19" y="21120"/>
                    <a:pt x="5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1421270" y="3199177"/>
              <a:ext cx="185281" cy="238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11" fill="norm" stroke="1" extrusionOk="0">
                  <a:moveTo>
                    <a:pt x="20750" y="678"/>
                  </a:moveTo>
                  <a:cubicBezTo>
                    <a:pt x="19522" y="299"/>
                    <a:pt x="18295" y="-80"/>
                    <a:pt x="17191" y="15"/>
                  </a:cubicBezTo>
                  <a:cubicBezTo>
                    <a:pt x="16086" y="109"/>
                    <a:pt x="15104" y="678"/>
                    <a:pt x="12772" y="2667"/>
                  </a:cubicBezTo>
                  <a:cubicBezTo>
                    <a:pt x="10441" y="4657"/>
                    <a:pt x="6759" y="8067"/>
                    <a:pt x="4181" y="10625"/>
                  </a:cubicBezTo>
                  <a:cubicBezTo>
                    <a:pt x="1604" y="13183"/>
                    <a:pt x="131" y="14888"/>
                    <a:pt x="9" y="16594"/>
                  </a:cubicBezTo>
                  <a:cubicBezTo>
                    <a:pt x="-114" y="18299"/>
                    <a:pt x="1113" y="20004"/>
                    <a:pt x="4918" y="20762"/>
                  </a:cubicBezTo>
                  <a:cubicBezTo>
                    <a:pt x="8722" y="21520"/>
                    <a:pt x="15104" y="21331"/>
                    <a:pt x="21486" y="211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247650" y="3302000"/>
              <a:ext cx="3175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209"/>
                    <a:pt x="2880" y="10417"/>
                    <a:pt x="6480" y="14017"/>
                  </a:cubicBezTo>
                  <a:cubicBezTo>
                    <a:pt x="10080" y="17617"/>
                    <a:pt x="15840" y="196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289520" y="3309327"/>
              <a:ext cx="144157" cy="247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377" fill="norm" stroke="1" extrusionOk="0">
                  <a:moveTo>
                    <a:pt x="14973" y="1013"/>
                  </a:moveTo>
                  <a:cubicBezTo>
                    <a:pt x="11931" y="647"/>
                    <a:pt x="8889" y="281"/>
                    <a:pt x="6607" y="98"/>
                  </a:cubicBezTo>
                  <a:cubicBezTo>
                    <a:pt x="4326" y="-85"/>
                    <a:pt x="2804" y="-85"/>
                    <a:pt x="1588" y="739"/>
                  </a:cubicBezTo>
                  <a:cubicBezTo>
                    <a:pt x="371" y="1562"/>
                    <a:pt x="-542" y="3210"/>
                    <a:pt x="371" y="4766"/>
                  </a:cubicBezTo>
                  <a:cubicBezTo>
                    <a:pt x="1283" y="6322"/>
                    <a:pt x="4021" y="7786"/>
                    <a:pt x="7672" y="9434"/>
                  </a:cubicBezTo>
                  <a:cubicBezTo>
                    <a:pt x="11323" y="11081"/>
                    <a:pt x="15886" y="12912"/>
                    <a:pt x="18320" y="14834"/>
                  </a:cubicBezTo>
                  <a:cubicBezTo>
                    <a:pt x="20754" y="16756"/>
                    <a:pt x="21058" y="18769"/>
                    <a:pt x="20450" y="19959"/>
                  </a:cubicBezTo>
                  <a:cubicBezTo>
                    <a:pt x="19841" y="21149"/>
                    <a:pt x="18320" y="21515"/>
                    <a:pt x="17103" y="21332"/>
                  </a:cubicBezTo>
                  <a:cubicBezTo>
                    <a:pt x="15886" y="21149"/>
                    <a:pt x="14973" y="20417"/>
                    <a:pt x="14973" y="18403"/>
                  </a:cubicBezTo>
                  <a:cubicBezTo>
                    <a:pt x="14973" y="16390"/>
                    <a:pt x="15886" y="13095"/>
                    <a:pt x="16799" y="10257"/>
                  </a:cubicBezTo>
                  <a:cubicBezTo>
                    <a:pt x="17712" y="7420"/>
                    <a:pt x="18624" y="5040"/>
                    <a:pt x="18472" y="3576"/>
                  </a:cubicBezTo>
                  <a:cubicBezTo>
                    <a:pt x="18320" y="2112"/>
                    <a:pt x="17103" y="1562"/>
                    <a:pt x="15582" y="1379"/>
                  </a:cubicBezTo>
                  <a:cubicBezTo>
                    <a:pt x="14061" y="1196"/>
                    <a:pt x="12235" y="1379"/>
                    <a:pt x="10714" y="1837"/>
                  </a:cubicBezTo>
                  <a:cubicBezTo>
                    <a:pt x="9193" y="2295"/>
                    <a:pt x="7976" y="3027"/>
                    <a:pt x="7672" y="3851"/>
                  </a:cubicBezTo>
                  <a:cubicBezTo>
                    <a:pt x="7368" y="4674"/>
                    <a:pt x="7976" y="5590"/>
                    <a:pt x="8585" y="65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514350" y="3314700"/>
              <a:ext cx="1587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72" y="4645"/>
                    <a:pt x="10944" y="9290"/>
                    <a:pt x="14400" y="12774"/>
                  </a:cubicBezTo>
                  <a:cubicBezTo>
                    <a:pt x="17856" y="16258"/>
                    <a:pt x="19296" y="18581"/>
                    <a:pt x="20160" y="19858"/>
                  </a:cubicBezTo>
                  <a:cubicBezTo>
                    <a:pt x="21024" y="21135"/>
                    <a:pt x="21312" y="213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539750" y="3289300"/>
              <a:ext cx="1143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4600" y="2160"/>
                  </a:cubicBezTo>
                  <a:cubicBezTo>
                    <a:pt x="11600" y="4320"/>
                    <a:pt x="7600" y="8640"/>
                    <a:pt x="5000" y="12240"/>
                  </a:cubicBezTo>
                  <a:cubicBezTo>
                    <a:pt x="2400" y="15840"/>
                    <a:pt x="12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774700" y="3231576"/>
              <a:ext cx="222250" cy="22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0" y="4176"/>
                  </a:moveTo>
                  <a:cubicBezTo>
                    <a:pt x="206" y="3195"/>
                    <a:pt x="411" y="2213"/>
                    <a:pt x="1954" y="1329"/>
                  </a:cubicBezTo>
                  <a:cubicBezTo>
                    <a:pt x="3497" y="445"/>
                    <a:pt x="6377" y="-340"/>
                    <a:pt x="8229" y="151"/>
                  </a:cubicBezTo>
                  <a:cubicBezTo>
                    <a:pt x="10080" y="642"/>
                    <a:pt x="10903" y="2409"/>
                    <a:pt x="10800" y="4962"/>
                  </a:cubicBezTo>
                  <a:cubicBezTo>
                    <a:pt x="10697" y="7515"/>
                    <a:pt x="9669" y="10853"/>
                    <a:pt x="8846" y="12915"/>
                  </a:cubicBezTo>
                  <a:cubicBezTo>
                    <a:pt x="8023" y="14976"/>
                    <a:pt x="7406" y="15762"/>
                    <a:pt x="6480" y="16940"/>
                  </a:cubicBezTo>
                  <a:cubicBezTo>
                    <a:pt x="5554" y="18118"/>
                    <a:pt x="4320" y="19689"/>
                    <a:pt x="4320" y="20475"/>
                  </a:cubicBezTo>
                  <a:cubicBezTo>
                    <a:pt x="4320" y="21260"/>
                    <a:pt x="5554" y="21260"/>
                    <a:pt x="8640" y="20671"/>
                  </a:cubicBezTo>
                  <a:cubicBezTo>
                    <a:pt x="11726" y="20082"/>
                    <a:pt x="16663" y="18904"/>
                    <a:pt x="21600" y="177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787400" y="3568700"/>
              <a:ext cx="1778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812799" y="3702050"/>
              <a:ext cx="149363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5326" y="1350"/>
                  </a:moveTo>
                  <a:cubicBezTo>
                    <a:pt x="6510" y="675"/>
                    <a:pt x="7693" y="0"/>
                    <a:pt x="9616" y="0"/>
                  </a:cubicBezTo>
                  <a:cubicBezTo>
                    <a:pt x="11540" y="0"/>
                    <a:pt x="14203" y="675"/>
                    <a:pt x="15682" y="1575"/>
                  </a:cubicBezTo>
                  <a:cubicBezTo>
                    <a:pt x="17162" y="2475"/>
                    <a:pt x="17458" y="3600"/>
                    <a:pt x="16570" y="4725"/>
                  </a:cubicBezTo>
                  <a:cubicBezTo>
                    <a:pt x="15682" y="5850"/>
                    <a:pt x="13611" y="6975"/>
                    <a:pt x="13315" y="7538"/>
                  </a:cubicBezTo>
                  <a:cubicBezTo>
                    <a:pt x="13019" y="8100"/>
                    <a:pt x="14499" y="8100"/>
                    <a:pt x="15978" y="8213"/>
                  </a:cubicBezTo>
                  <a:cubicBezTo>
                    <a:pt x="17458" y="8325"/>
                    <a:pt x="18937" y="8550"/>
                    <a:pt x="19973" y="9337"/>
                  </a:cubicBezTo>
                  <a:cubicBezTo>
                    <a:pt x="21008" y="10125"/>
                    <a:pt x="21600" y="11475"/>
                    <a:pt x="19233" y="13612"/>
                  </a:cubicBezTo>
                  <a:cubicBezTo>
                    <a:pt x="16866" y="15750"/>
                    <a:pt x="11540" y="18675"/>
                    <a:pt x="7841" y="20138"/>
                  </a:cubicBezTo>
                  <a:cubicBezTo>
                    <a:pt x="4142" y="21600"/>
                    <a:pt x="2071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3956050" y="3067049"/>
              <a:ext cx="25400" cy="199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0"/>
                  </a:moveTo>
                  <a:cubicBezTo>
                    <a:pt x="1800" y="6139"/>
                    <a:pt x="3600" y="12278"/>
                    <a:pt x="4500" y="16029"/>
                  </a:cubicBezTo>
                  <a:cubicBezTo>
                    <a:pt x="5400" y="19781"/>
                    <a:pt x="5400" y="21145"/>
                    <a:pt x="8100" y="21373"/>
                  </a:cubicBezTo>
                  <a:cubicBezTo>
                    <a:pt x="10800" y="21600"/>
                    <a:pt x="16200" y="20691"/>
                    <a:pt x="21600" y="197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4038599" y="3032749"/>
              <a:ext cx="112600" cy="20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25" fill="norm" stroke="1" extrusionOk="0">
                  <a:moveTo>
                    <a:pt x="0" y="2911"/>
                  </a:moveTo>
                  <a:cubicBezTo>
                    <a:pt x="1200" y="2029"/>
                    <a:pt x="2400" y="1147"/>
                    <a:pt x="4000" y="596"/>
                  </a:cubicBezTo>
                  <a:cubicBezTo>
                    <a:pt x="5600" y="45"/>
                    <a:pt x="7600" y="-175"/>
                    <a:pt x="9200" y="156"/>
                  </a:cubicBezTo>
                  <a:cubicBezTo>
                    <a:pt x="10800" y="486"/>
                    <a:pt x="12000" y="1368"/>
                    <a:pt x="11400" y="4013"/>
                  </a:cubicBezTo>
                  <a:cubicBezTo>
                    <a:pt x="10800" y="6658"/>
                    <a:pt x="8400" y="11066"/>
                    <a:pt x="6600" y="13821"/>
                  </a:cubicBezTo>
                  <a:cubicBezTo>
                    <a:pt x="4800" y="16576"/>
                    <a:pt x="3600" y="17678"/>
                    <a:pt x="4200" y="18339"/>
                  </a:cubicBezTo>
                  <a:cubicBezTo>
                    <a:pt x="4800" y="19001"/>
                    <a:pt x="7200" y="19221"/>
                    <a:pt x="9600" y="19111"/>
                  </a:cubicBezTo>
                  <a:cubicBezTo>
                    <a:pt x="12000" y="19001"/>
                    <a:pt x="14400" y="18560"/>
                    <a:pt x="16600" y="18229"/>
                  </a:cubicBezTo>
                  <a:cubicBezTo>
                    <a:pt x="18800" y="17898"/>
                    <a:pt x="20800" y="17678"/>
                    <a:pt x="21200" y="18229"/>
                  </a:cubicBezTo>
                  <a:cubicBezTo>
                    <a:pt x="21600" y="18780"/>
                    <a:pt x="20400" y="20103"/>
                    <a:pt x="19200" y="214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3968750" y="3829050"/>
              <a:ext cx="129678" cy="309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519" fill="norm" stroke="1" extrusionOk="0">
                  <a:moveTo>
                    <a:pt x="20903" y="3086"/>
                  </a:moveTo>
                  <a:cubicBezTo>
                    <a:pt x="21252" y="2351"/>
                    <a:pt x="21600" y="1616"/>
                    <a:pt x="21077" y="1029"/>
                  </a:cubicBezTo>
                  <a:cubicBezTo>
                    <a:pt x="20555" y="441"/>
                    <a:pt x="19161" y="0"/>
                    <a:pt x="17594" y="0"/>
                  </a:cubicBezTo>
                  <a:cubicBezTo>
                    <a:pt x="16026" y="0"/>
                    <a:pt x="14284" y="441"/>
                    <a:pt x="11323" y="2351"/>
                  </a:cubicBezTo>
                  <a:cubicBezTo>
                    <a:pt x="8361" y="4261"/>
                    <a:pt x="4181" y="7641"/>
                    <a:pt x="2090" y="10506"/>
                  </a:cubicBezTo>
                  <a:cubicBezTo>
                    <a:pt x="0" y="13371"/>
                    <a:pt x="0" y="15722"/>
                    <a:pt x="348" y="17265"/>
                  </a:cubicBezTo>
                  <a:cubicBezTo>
                    <a:pt x="697" y="18808"/>
                    <a:pt x="1394" y="19543"/>
                    <a:pt x="2439" y="20131"/>
                  </a:cubicBezTo>
                  <a:cubicBezTo>
                    <a:pt x="3484" y="20718"/>
                    <a:pt x="4877" y="21159"/>
                    <a:pt x="6445" y="21380"/>
                  </a:cubicBezTo>
                  <a:cubicBezTo>
                    <a:pt x="8013" y="21600"/>
                    <a:pt x="9755" y="21600"/>
                    <a:pt x="12019" y="21086"/>
                  </a:cubicBezTo>
                  <a:cubicBezTo>
                    <a:pt x="14284" y="20571"/>
                    <a:pt x="17071" y="19543"/>
                    <a:pt x="18639" y="18220"/>
                  </a:cubicBezTo>
                  <a:cubicBezTo>
                    <a:pt x="20206" y="16898"/>
                    <a:pt x="20555" y="15282"/>
                    <a:pt x="19858" y="14106"/>
                  </a:cubicBezTo>
                  <a:cubicBezTo>
                    <a:pt x="19161" y="12931"/>
                    <a:pt x="17419" y="12196"/>
                    <a:pt x="13935" y="12269"/>
                  </a:cubicBezTo>
                  <a:cubicBezTo>
                    <a:pt x="10452" y="12343"/>
                    <a:pt x="5226" y="13224"/>
                    <a:pt x="0" y="141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3678766" y="3675028"/>
              <a:ext cx="543899" cy="642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41" fill="norm" stroke="1" extrusionOk="0">
                  <a:moveTo>
                    <a:pt x="17612" y="3220"/>
                  </a:moveTo>
                  <a:cubicBezTo>
                    <a:pt x="17862" y="2305"/>
                    <a:pt x="18111" y="1391"/>
                    <a:pt x="18028" y="863"/>
                  </a:cubicBezTo>
                  <a:cubicBezTo>
                    <a:pt x="17945" y="335"/>
                    <a:pt x="17529" y="194"/>
                    <a:pt x="16366" y="89"/>
                  </a:cubicBezTo>
                  <a:cubicBezTo>
                    <a:pt x="15203" y="-17"/>
                    <a:pt x="13292" y="-87"/>
                    <a:pt x="11589" y="230"/>
                  </a:cubicBezTo>
                  <a:cubicBezTo>
                    <a:pt x="9886" y="546"/>
                    <a:pt x="8391" y="1250"/>
                    <a:pt x="6812" y="2551"/>
                  </a:cubicBezTo>
                  <a:cubicBezTo>
                    <a:pt x="5234" y="3853"/>
                    <a:pt x="3572" y="5753"/>
                    <a:pt x="2409" y="7617"/>
                  </a:cubicBezTo>
                  <a:cubicBezTo>
                    <a:pt x="1246" y="9482"/>
                    <a:pt x="582" y="11311"/>
                    <a:pt x="249" y="13070"/>
                  </a:cubicBezTo>
                  <a:cubicBezTo>
                    <a:pt x="-83" y="14829"/>
                    <a:pt x="-83" y="16518"/>
                    <a:pt x="249" y="17819"/>
                  </a:cubicBezTo>
                  <a:cubicBezTo>
                    <a:pt x="582" y="19121"/>
                    <a:pt x="1246" y="20035"/>
                    <a:pt x="2659" y="20634"/>
                  </a:cubicBezTo>
                  <a:cubicBezTo>
                    <a:pt x="4071" y="21232"/>
                    <a:pt x="6231" y="21513"/>
                    <a:pt x="8599" y="21232"/>
                  </a:cubicBezTo>
                  <a:cubicBezTo>
                    <a:pt x="10966" y="20950"/>
                    <a:pt x="13542" y="20106"/>
                    <a:pt x="15619" y="18875"/>
                  </a:cubicBezTo>
                  <a:cubicBezTo>
                    <a:pt x="17695" y="17643"/>
                    <a:pt x="19274" y="16025"/>
                    <a:pt x="20229" y="13879"/>
                  </a:cubicBezTo>
                  <a:cubicBezTo>
                    <a:pt x="21185" y="11733"/>
                    <a:pt x="21517" y="9060"/>
                    <a:pt x="21268" y="6949"/>
                  </a:cubicBezTo>
                  <a:cubicBezTo>
                    <a:pt x="21019" y="4838"/>
                    <a:pt x="20188" y="3290"/>
                    <a:pt x="19108" y="2340"/>
                  </a:cubicBezTo>
                  <a:cubicBezTo>
                    <a:pt x="18028" y="1391"/>
                    <a:pt x="16699" y="1039"/>
                    <a:pt x="15743" y="1215"/>
                  </a:cubicBezTo>
                  <a:cubicBezTo>
                    <a:pt x="14788" y="1391"/>
                    <a:pt x="14206" y="2094"/>
                    <a:pt x="13625" y="27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1361985" y="3989246"/>
              <a:ext cx="2346669" cy="476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494" fill="norm" stroke="1" extrusionOk="0">
                  <a:moveTo>
                    <a:pt x="21280" y="1655"/>
                  </a:moveTo>
                  <a:cubicBezTo>
                    <a:pt x="21416" y="1082"/>
                    <a:pt x="21552" y="508"/>
                    <a:pt x="21572" y="222"/>
                  </a:cubicBezTo>
                  <a:cubicBezTo>
                    <a:pt x="21591" y="-65"/>
                    <a:pt x="21494" y="-65"/>
                    <a:pt x="21095" y="174"/>
                  </a:cubicBezTo>
                  <a:cubicBezTo>
                    <a:pt x="20696" y="413"/>
                    <a:pt x="19995" y="891"/>
                    <a:pt x="19285" y="1464"/>
                  </a:cubicBezTo>
                  <a:cubicBezTo>
                    <a:pt x="18575" y="2038"/>
                    <a:pt x="17855" y="2707"/>
                    <a:pt x="17154" y="3328"/>
                  </a:cubicBezTo>
                  <a:cubicBezTo>
                    <a:pt x="16454" y="3949"/>
                    <a:pt x="15773" y="4523"/>
                    <a:pt x="15043" y="5096"/>
                  </a:cubicBezTo>
                  <a:cubicBezTo>
                    <a:pt x="14313" y="5670"/>
                    <a:pt x="13535" y="6243"/>
                    <a:pt x="12727" y="6912"/>
                  </a:cubicBezTo>
                  <a:cubicBezTo>
                    <a:pt x="11920" y="7581"/>
                    <a:pt x="11083" y="8346"/>
                    <a:pt x="10343" y="9062"/>
                  </a:cubicBezTo>
                  <a:cubicBezTo>
                    <a:pt x="9604" y="9779"/>
                    <a:pt x="8962" y="10448"/>
                    <a:pt x="8261" y="11213"/>
                  </a:cubicBezTo>
                  <a:cubicBezTo>
                    <a:pt x="7561" y="11977"/>
                    <a:pt x="6802" y="12838"/>
                    <a:pt x="6033" y="13746"/>
                  </a:cubicBezTo>
                  <a:cubicBezTo>
                    <a:pt x="5265" y="14654"/>
                    <a:pt x="4486" y="15609"/>
                    <a:pt x="3766" y="16470"/>
                  </a:cubicBezTo>
                  <a:cubicBezTo>
                    <a:pt x="3046" y="17330"/>
                    <a:pt x="2385" y="18094"/>
                    <a:pt x="1801" y="18859"/>
                  </a:cubicBezTo>
                  <a:cubicBezTo>
                    <a:pt x="1217" y="19623"/>
                    <a:pt x="711" y="20388"/>
                    <a:pt x="409" y="20866"/>
                  </a:cubicBezTo>
                  <a:cubicBezTo>
                    <a:pt x="108" y="21344"/>
                    <a:pt x="10" y="21535"/>
                    <a:pt x="1" y="21487"/>
                  </a:cubicBezTo>
                  <a:cubicBezTo>
                    <a:pt x="-9" y="21439"/>
                    <a:pt x="69" y="21153"/>
                    <a:pt x="147" y="208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1284171" y="4324349"/>
              <a:ext cx="201729" cy="252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45" fill="norm" stroke="1" extrusionOk="0">
                  <a:moveTo>
                    <a:pt x="20555" y="2160"/>
                  </a:moveTo>
                  <a:cubicBezTo>
                    <a:pt x="19887" y="1080"/>
                    <a:pt x="19219" y="0"/>
                    <a:pt x="18217" y="0"/>
                  </a:cubicBezTo>
                  <a:cubicBezTo>
                    <a:pt x="17215" y="0"/>
                    <a:pt x="15879" y="1080"/>
                    <a:pt x="13541" y="3420"/>
                  </a:cubicBezTo>
                  <a:cubicBezTo>
                    <a:pt x="11202" y="5760"/>
                    <a:pt x="7862" y="9360"/>
                    <a:pt x="5524" y="12060"/>
                  </a:cubicBezTo>
                  <a:cubicBezTo>
                    <a:pt x="3186" y="14760"/>
                    <a:pt x="1850" y="16560"/>
                    <a:pt x="959" y="18000"/>
                  </a:cubicBezTo>
                  <a:cubicBezTo>
                    <a:pt x="68" y="19440"/>
                    <a:pt x="-377" y="20520"/>
                    <a:pt x="402" y="21060"/>
                  </a:cubicBezTo>
                  <a:cubicBezTo>
                    <a:pt x="1182" y="21600"/>
                    <a:pt x="3186" y="21600"/>
                    <a:pt x="6860" y="20880"/>
                  </a:cubicBezTo>
                  <a:cubicBezTo>
                    <a:pt x="10534" y="20160"/>
                    <a:pt x="15879" y="18720"/>
                    <a:pt x="21223" y="172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196850" y="4756150"/>
              <a:ext cx="88900" cy="275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0"/>
                  </a:moveTo>
                  <a:cubicBezTo>
                    <a:pt x="3600" y="5111"/>
                    <a:pt x="7200" y="10223"/>
                    <a:pt x="9000" y="13356"/>
                  </a:cubicBezTo>
                  <a:cubicBezTo>
                    <a:pt x="10800" y="16489"/>
                    <a:pt x="10800" y="17643"/>
                    <a:pt x="11314" y="18715"/>
                  </a:cubicBezTo>
                  <a:cubicBezTo>
                    <a:pt x="11829" y="19786"/>
                    <a:pt x="12857" y="20776"/>
                    <a:pt x="14657" y="21188"/>
                  </a:cubicBezTo>
                  <a:cubicBezTo>
                    <a:pt x="16457" y="21600"/>
                    <a:pt x="19029" y="21435"/>
                    <a:pt x="21600" y="212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285265" y="4715081"/>
              <a:ext cx="133712" cy="256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494" fill="norm" stroke="1" extrusionOk="0">
                  <a:moveTo>
                    <a:pt x="13036" y="4497"/>
                  </a:moveTo>
                  <a:cubicBezTo>
                    <a:pt x="13036" y="3435"/>
                    <a:pt x="13036" y="2373"/>
                    <a:pt x="12206" y="1664"/>
                  </a:cubicBezTo>
                  <a:cubicBezTo>
                    <a:pt x="11375" y="956"/>
                    <a:pt x="9713" y="602"/>
                    <a:pt x="8052" y="337"/>
                  </a:cubicBezTo>
                  <a:cubicBezTo>
                    <a:pt x="6390" y="71"/>
                    <a:pt x="4729" y="-106"/>
                    <a:pt x="3233" y="71"/>
                  </a:cubicBezTo>
                  <a:cubicBezTo>
                    <a:pt x="1738" y="248"/>
                    <a:pt x="409" y="779"/>
                    <a:pt x="76" y="2019"/>
                  </a:cubicBezTo>
                  <a:cubicBezTo>
                    <a:pt x="-256" y="3258"/>
                    <a:pt x="409" y="5205"/>
                    <a:pt x="3898" y="7419"/>
                  </a:cubicBezTo>
                  <a:cubicBezTo>
                    <a:pt x="7387" y="9632"/>
                    <a:pt x="13701" y="12110"/>
                    <a:pt x="17190" y="14324"/>
                  </a:cubicBezTo>
                  <a:cubicBezTo>
                    <a:pt x="20679" y="16537"/>
                    <a:pt x="21344" y="18484"/>
                    <a:pt x="20846" y="19724"/>
                  </a:cubicBezTo>
                  <a:cubicBezTo>
                    <a:pt x="20347" y="20963"/>
                    <a:pt x="18686" y="21494"/>
                    <a:pt x="17190" y="21494"/>
                  </a:cubicBezTo>
                  <a:cubicBezTo>
                    <a:pt x="15695" y="21494"/>
                    <a:pt x="14366" y="20963"/>
                    <a:pt x="14199" y="19104"/>
                  </a:cubicBezTo>
                  <a:cubicBezTo>
                    <a:pt x="14033" y="17245"/>
                    <a:pt x="15030" y="14058"/>
                    <a:pt x="16027" y="11491"/>
                  </a:cubicBezTo>
                  <a:cubicBezTo>
                    <a:pt x="17024" y="8924"/>
                    <a:pt x="18021" y="6976"/>
                    <a:pt x="18353" y="5560"/>
                  </a:cubicBezTo>
                  <a:cubicBezTo>
                    <a:pt x="18686" y="4143"/>
                    <a:pt x="18353" y="3258"/>
                    <a:pt x="17356" y="2727"/>
                  </a:cubicBezTo>
                  <a:cubicBezTo>
                    <a:pt x="16359" y="2196"/>
                    <a:pt x="14698" y="2019"/>
                    <a:pt x="13369" y="2196"/>
                  </a:cubicBezTo>
                  <a:cubicBezTo>
                    <a:pt x="12039" y="2373"/>
                    <a:pt x="11042" y="2904"/>
                    <a:pt x="10046" y="34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488950" y="4781550"/>
              <a:ext cx="2095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1" y="3000"/>
                    <a:pt x="6982" y="6000"/>
                    <a:pt x="10582" y="9600"/>
                  </a:cubicBezTo>
                  <a:cubicBezTo>
                    <a:pt x="14182" y="13200"/>
                    <a:pt x="17891" y="17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571500" y="4737100"/>
              <a:ext cx="8255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1309"/>
                    <a:pt x="13846" y="2618"/>
                    <a:pt x="10800" y="5400"/>
                  </a:cubicBezTo>
                  <a:cubicBezTo>
                    <a:pt x="7754" y="8182"/>
                    <a:pt x="5538" y="12436"/>
                    <a:pt x="3877" y="15382"/>
                  </a:cubicBezTo>
                  <a:cubicBezTo>
                    <a:pt x="2215" y="18327"/>
                    <a:pt x="1108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819150" y="4578350"/>
              <a:ext cx="825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4856"/>
                    <a:pt x="9969" y="9712"/>
                    <a:pt x="13569" y="13312"/>
                  </a:cubicBezTo>
                  <a:cubicBezTo>
                    <a:pt x="17169" y="16912"/>
                    <a:pt x="19385" y="1925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857250" y="4857750"/>
              <a:ext cx="1778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19029"/>
                    <a:pt x="1029" y="16457"/>
                    <a:pt x="4629" y="12857"/>
                  </a:cubicBezTo>
                  <a:cubicBezTo>
                    <a:pt x="8229" y="9257"/>
                    <a:pt x="14914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939800" y="4963182"/>
              <a:ext cx="114296" cy="250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53" fill="norm" stroke="1" extrusionOk="0">
                  <a:moveTo>
                    <a:pt x="4713" y="2939"/>
                  </a:moveTo>
                  <a:cubicBezTo>
                    <a:pt x="5105" y="2031"/>
                    <a:pt x="5498" y="1124"/>
                    <a:pt x="6676" y="579"/>
                  </a:cubicBezTo>
                  <a:cubicBezTo>
                    <a:pt x="7855" y="35"/>
                    <a:pt x="9818" y="-147"/>
                    <a:pt x="11389" y="125"/>
                  </a:cubicBezTo>
                  <a:cubicBezTo>
                    <a:pt x="12960" y="398"/>
                    <a:pt x="14138" y="1124"/>
                    <a:pt x="14531" y="1940"/>
                  </a:cubicBezTo>
                  <a:cubicBezTo>
                    <a:pt x="14924" y="2757"/>
                    <a:pt x="14531" y="3665"/>
                    <a:pt x="13156" y="4572"/>
                  </a:cubicBezTo>
                  <a:cubicBezTo>
                    <a:pt x="11782" y="5480"/>
                    <a:pt x="9425" y="6387"/>
                    <a:pt x="9229" y="6841"/>
                  </a:cubicBezTo>
                  <a:cubicBezTo>
                    <a:pt x="9033" y="7295"/>
                    <a:pt x="10996" y="7295"/>
                    <a:pt x="13156" y="7295"/>
                  </a:cubicBezTo>
                  <a:cubicBezTo>
                    <a:pt x="15316" y="7295"/>
                    <a:pt x="17673" y="7295"/>
                    <a:pt x="19244" y="7749"/>
                  </a:cubicBezTo>
                  <a:cubicBezTo>
                    <a:pt x="20815" y="8203"/>
                    <a:pt x="21600" y="9110"/>
                    <a:pt x="21011" y="10562"/>
                  </a:cubicBezTo>
                  <a:cubicBezTo>
                    <a:pt x="20422" y="12014"/>
                    <a:pt x="18458" y="14011"/>
                    <a:pt x="14727" y="15917"/>
                  </a:cubicBezTo>
                  <a:cubicBezTo>
                    <a:pt x="10996" y="17823"/>
                    <a:pt x="5498" y="19638"/>
                    <a:pt x="0" y="214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5575038" y="2772304"/>
              <a:ext cx="509714" cy="489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27" fill="norm" stroke="1" extrusionOk="0">
                  <a:moveTo>
                    <a:pt x="11430" y="2607"/>
                  </a:moveTo>
                  <a:cubicBezTo>
                    <a:pt x="11165" y="2146"/>
                    <a:pt x="10899" y="1684"/>
                    <a:pt x="10058" y="1546"/>
                  </a:cubicBezTo>
                  <a:cubicBezTo>
                    <a:pt x="9217" y="1407"/>
                    <a:pt x="7801" y="1592"/>
                    <a:pt x="6252" y="2469"/>
                  </a:cubicBezTo>
                  <a:cubicBezTo>
                    <a:pt x="4702" y="3346"/>
                    <a:pt x="3020" y="4915"/>
                    <a:pt x="1870" y="6669"/>
                  </a:cubicBezTo>
                  <a:cubicBezTo>
                    <a:pt x="719" y="8423"/>
                    <a:pt x="99" y="10361"/>
                    <a:pt x="11" y="12300"/>
                  </a:cubicBezTo>
                  <a:cubicBezTo>
                    <a:pt x="-78" y="14238"/>
                    <a:pt x="365" y="16176"/>
                    <a:pt x="1604" y="17700"/>
                  </a:cubicBezTo>
                  <a:cubicBezTo>
                    <a:pt x="2843" y="19223"/>
                    <a:pt x="4879" y="20330"/>
                    <a:pt x="7004" y="20884"/>
                  </a:cubicBezTo>
                  <a:cubicBezTo>
                    <a:pt x="9129" y="21438"/>
                    <a:pt x="11342" y="21438"/>
                    <a:pt x="13289" y="21069"/>
                  </a:cubicBezTo>
                  <a:cubicBezTo>
                    <a:pt x="15237" y="20700"/>
                    <a:pt x="16919" y="19961"/>
                    <a:pt x="18291" y="18669"/>
                  </a:cubicBezTo>
                  <a:cubicBezTo>
                    <a:pt x="19663" y="17376"/>
                    <a:pt x="20725" y="15530"/>
                    <a:pt x="21124" y="12946"/>
                  </a:cubicBezTo>
                  <a:cubicBezTo>
                    <a:pt x="21522" y="10361"/>
                    <a:pt x="21256" y="7038"/>
                    <a:pt x="20770" y="4730"/>
                  </a:cubicBezTo>
                  <a:cubicBezTo>
                    <a:pt x="20283" y="2423"/>
                    <a:pt x="19574" y="1130"/>
                    <a:pt x="18291" y="484"/>
                  </a:cubicBezTo>
                  <a:cubicBezTo>
                    <a:pt x="17007" y="-162"/>
                    <a:pt x="15148" y="-162"/>
                    <a:pt x="13688" y="484"/>
                  </a:cubicBezTo>
                  <a:cubicBezTo>
                    <a:pt x="12227" y="1130"/>
                    <a:pt x="11165" y="2423"/>
                    <a:pt x="10102" y="37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5732477" y="2899833"/>
              <a:ext cx="111640" cy="303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483" fill="norm" stroke="1" extrusionOk="0">
                  <a:moveTo>
                    <a:pt x="18297" y="3750"/>
                  </a:moveTo>
                  <a:cubicBezTo>
                    <a:pt x="18697" y="3000"/>
                    <a:pt x="19097" y="2250"/>
                    <a:pt x="19497" y="1500"/>
                  </a:cubicBezTo>
                  <a:cubicBezTo>
                    <a:pt x="19897" y="750"/>
                    <a:pt x="20297" y="0"/>
                    <a:pt x="19697" y="0"/>
                  </a:cubicBezTo>
                  <a:cubicBezTo>
                    <a:pt x="19097" y="0"/>
                    <a:pt x="17497" y="750"/>
                    <a:pt x="14097" y="3375"/>
                  </a:cubicBezTo>
                  <a:cubicBezTo>
                    <a:pt x="10697" y="6000"/>
                    <a:pt x="5497" y="10500"/>
                    <a:pt x="2697" y="13575"/>
                  </a:cubicBezTo>
                  <a:cubicBezTo>
                    <a:pt x="-103" y="16650"/>
                    <a:pt x="-503" y="18300"/>
                    <a:pt x="497" y="19425"/>
                  </a:cubicBezTo>
                  <a:cubicBezTo>
                    <a:pt x="1497" y="20550"/>
                    <a:pt x="3897" y="21150"/>
                    <a:pt x="6297" y="21375"/>
                  </a:cubicBezTo>
                  <a:cubicBezTo>
                    <a:pt x="8697" y="21600"/>
                    <a:pt x="11097" y="21450"/>
                    <a:pt x="13297" y="21150"/>
                  </a:cubicBezTo>
                  <a:cubicBezTo>
                    <a:pt x="15497" y="20850"/>
                    <a:pt x="17497" y="20400"/>
                    <a:pt x="18897" y="19725"/>
                  </a:cubicBezTo>
                  <a:cubicBezTo>
                    <a:pt x="20297" y="19050"/>
                    <a:pt x="21097" y="18150"/>
                    <a:pt x="21097" y="17325"/>
                  </a:cubicBezTo>
                  <a:cubicBezTo>
                    <a:pt x="21097" y="16500"/>
                    <a:pt x="20297" y="15750"/>
                    <a:pt x="18697" y="15300"/>
                  </a:cubicBezTo>
                  <a:cubicBezTo>
                    <a:pt x="17097" y="14850"/>
                    <a:pt x="14697" y="14700"/>
                    <a:pt x="12497" y="14625"/>
                  </a:cubicBezTo>
                  <a:cubicBezTo>
                    <a:pt x="10297" y="14550"/>
                    <a:pt x="8297" y="14550"/>
                    <a:pt x="6697" y="14925"/>
                  </a:cubicBezTo>
                  <a:cubicBezTo>
                    <a:pt x="5097" y="15300"/>
                    <a:pt x="3897" y="16050"/>
                    <a:pt x="4297" y="16500"/>
                  </a:cubicBezTo>
                  <a:cubicBezTo>
                    <a:pt x="4697" y="16950"/>
                    <a:pt x="6697" y="17100"/>
                    <a:pt x="8697" y="172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5914232" y="2980266"/>
              <a:ext cx="124618" cy="177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0807" fill="norm" stroke="1" extrusionOk="0">
                  <a:moveTo>
                    <a:pt x="21195" y="496"/>
                  </a:moveTo>
                  <a:cubicBezTo>
                    <a:pt x="19395" y="0"/>
                    <a:pt x="17595" y="-497"/>
                    <a:pt x="13995" y="993"/>
                  </a:cubicBezTo>
                  <a:cubicBezTo>
                    <a:pt x="10395" y="2482"/>
                    <a:pt x="4995" y="5958"/>
                    <a:pt x="2295" y="8937"/>
                  </a:cubicBezTo>
                  <a:cubicBezTo>
                    <a:pt x="-405" y="11917"/>
                    <a:pt x="-405" y="14400"/>
                    <a:pt x="675" y="16510"/>
                  </a:cubicBezTo>
                  <a:cubicBezTo>
                    <a:pt x="1755" y="18620"/>
                    <a:pt x="3915" y="20358"/>
                    <a:pt x="6795" y="20731"/>
                  </a:cubicBezTo>
                  <a:cubicBezTo>
                    <a:pt x="9675" y="21103"/>
                    <a:pt x="13275" y="20110"/>
                    <a:pt x="15615" y="17503"/>
                  </a:cubicBezTo>
                  <a:cubicBezTo>
                    <a:pt x="17955" y="14896"/>
                    <a:pt x="19035" y="10675"/>
                    <a:pt x="16875" y="7944"/>
                  </a:cubicBezTo>
                  <a:cubicBezTo>
                    <a:pt x="14715" y="5213"/>
                    <a:pt x="9315" y="3972"/>
                    <a:pt x="3915" y="27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5467350" y="3785544"/>
              <a:ext cx="130670" cy="244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517" fill="norm" stroke="1" extrusionOk="0">
                  <a:moveTo>
                    <a:pt x="0" y="5503"/>
                  </a:moveTo>
                  <a:cubicBezTo>
                    <a:pt x="343" y="4014"/>
                    <a:pt x="686" y="2524"/>
                    <a:pt x="2743" y="1500"/>
                  </a:cubicBezTo>
                  <a:cubicBezTo>
                    <a:pt x="4800" y="476"/>
                    <a:pt x="8571" y="-83"/>
                    <a:pt x="12000" y="10"/>
                  </a:cubicBezTo>
                  <a:cubicBezTo>
                    <a:pt x="15429" y="103"/>
                    <a:pt x="18514" y="848"/>
                    <a:pt x="19543" y="2151"/>
                  </a:cubicBezTo>
                  <a:cubicBezTo>
                    <a:pt x="20571" y="3455"/>
                    <a:pt x="19543" y="5317"/>
                    <a:pt x="18343" y="6620"/>
                  </a:cubicBezTo>
                  <a:cubicBezTo>
                    <a:pt x="17143" y="7924"/>
                    <a:pt x="15771" y="8669"/>
                    <a:pt x="13714" y="9414"/>
                  </a:cubicBezTo>
                  <a:cubicBezTo>
                    <a:pt x="11657" y="10158"/>
                    <a:pt x="8914" y="10903"/>
                    <a:pt x="8571" y="11276"/>
                  </a:cubicBezTo>
                  <a:cubicBezTo>
                    <a:pt x="8229" y="11648"/>
                    <a:pt x="10286" y="11648"/>
                    <a:pt x="12171" y="11648"/>
                  </a:cubicBezTo>
                  <a:cubicBezTo>
                    <a:pt x="14057" y="11648"/>
                    <a:pt x="15771" y="11648"/>
                    <a:pt x="17657" y="12393"/>
                  </a:cubicBezTo>
                  <a:cubicBezTo>
                    <a:pt x="19543" y="13138"/>
                    <a:pt x="21600" y="14627"/>
                    <a:pt x="21086" y="16210"/>
                  </a:cubicBezTo>
                  <a:cubicBezTo>
                    <a:pt x="20571" y="17793"/>
                    <a:pt x="17486" y="19469"/>
                    <a:pt x="14743" y="20400"/>
                  </a:cubicBezTo>
                  <a:cubicBezTo>
                    <a:pt x="12000" y="21331"/>
                    <a:pt x="9600" y="21517"/>
                    <a:pt x="7371" y="21517"/>
                  </a:cubicBezTo>
                  <a:cubicBezTo>
                    <a:pt x="5143" y="21517"/>
                    <a:pt x="3086" y="21331"/>
                    <a:pt x="3086" y="20958"/>
                  </a:cubicBezTo>
                  <a:cubicBezTo>
                    <a:pt x="3086" y="20586"/>
                    <a:pt x="5143" y="20027"/>
                    <a:pt x="7029" y="19469"/>
                  </a:cubicBezTo>
                  <a:cubicBezTo>
                    <a:pt x="8914" y="18910"/>
                    <a:pt x="10629" y="18351"/>
                    <a:pt x="12343" y="177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5659562" y="3780301"/>
              <a:ext cx="151747" cy="239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246" fill="norm" stroke="1" extrusionOk="0">
                  <a:moveTo>
                    <a:pt x="12899" y="2072"/>
                  </a:moveTo>
                  <a:cubicBezTo>
                    <a:pt x="12023" y="1321"/>
                    <a:pt x="11148" y="569"/>
                    <a:pt x="9980" y="194"/>
                  </a:cubicBezTo>
                  <a:cubicBezTo>
                    <a:pt x="8813" y="-182"/>
                    <a:pt x="7353" y="-182"/>
                    <a:pt x="5602" y="1790"/>
                  </a:cubicBezTo>
                  <a:cubicBezTo>
                    <a:pt x="3850" y="3762"/>
                    <a:pt x="1807" y="7707"/>
                    <a:pt x="786" y="10806"/>
                  </a:cubicBezTo>
                  <a:cubicBezTo>
                    <a:pt x="-236" y="13905"/>
                    <a:pt x="-236" y="16159"/>
                    <a:pt x="640" y="18037"/>
                  </a:cubicBezTo>
                  <a:cubicBezTo>
                    <a:pt x="1515" y="19915"/>
                    <a:pt x="3267" y="21418"/>
                    <a:pt x="6478" y="21230"/>
                  </a:cubicBezTo>
                  <a:cubicBezTo>
                    <a:pt x="9688" y="21042"/>
                    <a:pt x="14359" y="19164"/>
                    <a:pt x="17278" y="16441"/>
                  </a:cubicBezTo>
                  <a:cubicBezTo>
                    <a:pt x="20196" y="13717"/>
                    <a:pt x="21364" y="10148"/>
                    <a:pt x="20780" y="7707"/>
                  </a:cubicBezTo>
                  <a:cubicBezTo>
                    <a:pt x="20196" y="5265"/>
                    <a:pt x="17861" y="3950"/>
                    <a:pt x="15526" y="3293"/>
                  </a:cubicBezTo>
                  <a:cubicBezTo>
                    <a:pt x="13191" y="2635"/>
                    <a:pt x="10856" y="2635"/>
                    <a:pt x="8521" y="26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5338373" y="3597189"/>
              <a:ext cx="596541" cy="555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57" fill="norm" stroke="1" extrusionOk="0">
                  <a:moveTo>
                    <a:pt x="15478" y="2580"/>
                  </a:moveTo>
                  <a:cubicBezTo>
                    <a:pt x="15327" y="2007"/>
                    <a:pt x="15175" y="1435"/>
                    <a:pt x="14873" y="1067"/>
                  </a:cubicBezTo>
                  <a:cubicBezTo>
                    <a:pt x="14571" y="698"/>
                    <a:pt x="14118" y="535"/>
                    <a:pt x="12947" y="494"/>
                  </a:cubicBezTo>
                  <a:cubicBezTo>
                    <a:pt x="11777" y="453"/>
                    <a:pt x="9889" y="535"/>
                    <a:pt x="8189" y="985"/>
                  </a:cubicBezTo>
                  <a:cubicBezTo>
                    <a:pt x="6490" y="1435"/>
                    <a:pt x="4980" y="2253"/>
                    <a:pt x="3696" y="3398"/>
                  </a:cubicBezTo>
                  <a:cubicBezTo>
                    <a:pt x="2412" y="4544"/>
                    <a:pt x="1354" y="6017"/>
                    <a:pt x="713" y="7653"/>
                  </a:cubicBezTo>
                  <a:cubicBezTo>
                    <a:pt x="71" y="9289"/>
                    <a:pt x="-156" y="11089"/>
                    <a:pt x="108" y="12726"/>
                  </a:cubicBezTo>
                  <a:cubicBezTo>
                    <a:pt x="373" y="14362"/>
                    <a:pt x="1128" y="15835"/>
                    <a:pt x="2374" y="17226"/>
                  </a:cubicBezTo>
                  <a:cubicBezTo>
                    <a:pt x="3620" y="18617"/>
                    <a:pt x="5357" y="19926"/>
                    <a:pt x="7019" y="20662"/>
                  </a:cubicBezTo>
                  <a:cubicBezTo>
                    <a:pt x="8680" y="21398"/>
                    <a:pt x="10266" y="21562"/>
                    <a:pt x="11815" y="21398"/>
                  </a:cubicBezTo>
                  <a:cubicBezTo>
                    <a:pt x="13363" y="21235"/>
                    <a:pt x="14873" y="20744"/>
                    <a:pt x="16120" y="20048"/>
                  </a:cubicBezTo>
                  <a:cubicBezTo>
                    <a:pt x="17366" y="19353"/>
                    <a:pt x="18347" y="18453"/>
                    <a:pt x="19141" y="17226"/>
                  </a:cubicBezTo>
                  <a:cubicBezTo>
                    <a:pt x="19934" y="15998"/>
                    <a:pt x="20538" y="14444"/>
                    <a:pt x="20915" y="12807"/>
                  </a:cubicBezTo>
                  <a:cubicBezTo>
                    <a:pt x="21293" y="11171"/>
                    <a:pt x="21444" y="9453"/>
                    <a:pt x="21066" y="7407"/>
                  </a:cubicBezTo>
                  <a:cubicBezTo>
                    <a:pt x="20689" y="5362"/>
                    <a:pt x="19782" y="2989"/>
                    <a:pt x="18499" y="1639"/>
                  </a:cubicBezTo>
                  <a:cubicBezTo>
                    <a:pt x="17215" y="289"/>
                    <a:pt x="15553" y="-38"/>
                    <a:pt x="14307" y="3"/>
                  </a:cubicBezTo>
                  <a:cubicBezTo>
                    <a:pt x="13061" y="44"/>
                    <a:pt x="12230" y="453"/>
                    <a:pt x="11399" y="8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6929302" y="2756908"/>
              <a:ext cx="860833" cy="474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01" fill="norm" stroke="1" extrusionOk="0">
                  <a:moveTo>
                    <a:pt x="13114" y="1394"/>
                  </a:moveTo>
                  <a:cubicBezTo>
                    <a:pt x="13114" y="914"/>
                    <a:pt x="13114" y="434"/>
                    <a:pt x="12982" y="194"/>
                  </a:cubicBezTo>
                  <a:cubicBezTo>
                    <a:pt x="12850" y="-46"/>
                    <a:pt x="12586" y="-46"/>
                    <a:pt x="11583" y="98"/>
                  </a:cubicBezTo>
                  <a:cubicBezTo>
                    <a:pt x="10579" y="242"/>
                    <a:pt x="8836" y="530"/>
                    <a:pt x="7384" y="1106"/>
                  </a:cubicBezTo>
                  <a:cubicBezTo>
                    <a:pt x="5932" y="1682"/>
                    <a:pt x="4770" y="2546"/>
                    <a:pt x="3687" y="3794"/>
                  </a:cubicBezTo>
                  <a:cubicBezTo>
                    <a:pt x="2605" y="5042"/>
                    <a:pt x="1601" y="6674"/>
                    <a:pt x="994" y="8114"/>
                  </a:cubicBezTo>
                  <a:cubicBezTo>
                    <a:pt x="386" y="9554"/>
                    <a:pt x="175" y="10802"/>
                    <a:pt x="70" y="11954"/>
                  </a:cubicBezTo>
                  <a:cubicBezTo>
                    <a:pt x="-36" y="13106"/>
                    <a:pt x="-36" y="14162"/>
                    <a:pt x="175" y="15122"/>
                  </a:cubicBezTo>
                  <a:cubicBezTo>
                    <a:pt x="386" y="16082"/>
                    <a:pt x="809" y="16946"/>
                    <a:pt x="1496" y="17810"/>
                  </a:cubicBezTo>
                  <a:cubicBezTo>
                    <a:pt x="2182" y="18674"/>
                    <a:pt x="3133" y="19538"/>
                    <a:pt x="4347" y="20162"/>
                  </a:cubicBezTo>
                  <a:cubicBezTo>
                    <a:pt x="5562" y="20786"/>
                    <a:pt x="7041" y="21170"/>
                    <a:pt x="8731" y="21362"/>
                  </a:cubicBezTo>
                  <a:cubicBezTo>
                    <a:pt x="10421" y="21554"/>
                    <a:pt x="12322" y="21554"/>
                    <a:pt x="13906" y="21314"/>
                  </a:cubicBezTo>
                  <a:cubicBezTo>
                    <a:pt x="15491" y="21074"/>
                    <a:pt x="16758" y="20594"/>
                    <a:pt x="17788" y="19874"/>
                  </a:cubicBezTo>
                  <a:cubicBezTo>
                    <a:pt x="18818" y="19154"/>
                    <a:pt x="19610" y="18194"/>
                    <a:pt x="20217" y="17090"/>
                  </a:cubicBezTo>
                  <a:cubicBezTo>
                    <a:pt x="20825" y="15986"/>
                    <a:pt x="21247" y="14738"/>
                    <a:pt x="21406" y="13346"/>
                  </a:cubicBezTo>
                  <a:cubicBezTo>
                    <a:pt x="21564" y="11954"/>
                    <a:pt x="21458" y="10418"/>
                    <a:pt x="21142" y="8930"/>
                  </a:cubicBezTo>
                  <a:cubicBezTo>
                    <a:pt x="20825" y="7442"/>
                    <a:pt x="20297" y="6002"/>
                    <a:pt x="19425" y="4658"/>
                  </a:cubicBezTo>
                  <a:cubicBezTo>
                    <a:pt x="18554" y="3314"/>
                    <a:pt x="17339" y="2066"/>
                    <a:pt x="15913" y="1298"/>
                  </a:cubicBezTo>
                  <a:cubicBezTo>
                    <a:pt x="14487" y="530"/>
                    <a:pt x="12850" y="242"/>
                    <a:pt x="11424" y="242"/>
                  </a:cubicBezTo>
                  <a:cubicBezTo>
                    <a:pt x="9998" y="242"/>
                    <a:pt x="8784" y="530"/>
                    <a:pt x="7569" y="8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7727950" y="2527300"/>
              <a:ext cx="2260600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08" y="20937"/>
                    <a:pt x="1416" y="20274"/>
                    <a:pt x="2134" y="19468"/>
                  </a:cubicBezTo>
                  <a:cubicBezTo>
                    <a:pt x="2852" y="18663"/>
                    <a:pt x="3580" y="17716"/>
                    <a:pt x="4278" y="16816"/>
                  </a:cubicBezTo>
                  <a:cubicBezTo>
                    <a:pt x="4975" y="15916"/>
                    <a:pt x="5643" y="15063"/>
                    <a:pt x="6381" y="14116"/>
                  </a:cubicBezTo>
                  <a:cubicBezTo>
                    <a:pt x="7119" y="13168"/>
                    <a:pt x="7928" y="12126"/>
                    <a:pt x="8747" y="11179"/>
                  </a:cubicBezTo>
                  <a:cubicBezTo>
                    <a:pt x="9566" y="10232"/>
                    <a:pt x="10396" y="9379"/>
                    <a:pt x="11204" y="8668"/>
                  </a:cubicBezTo>
                  <a:cubicBezTo>
                    <a:pt x="12013" y="7958"/>
                    <a:pt x="12802" y="7389"/>
                    <a:pt x="13621" y="6774"/>
                  </a:cubicBezTo>
                  <a:cubicBezTo>
                    <a:pt x="14440" y="6158"/>
                    <a:pt x="15290" y="5495"/>
                    <a:pt x="16109" y="4926"/>
                  </a:cubicBezTo>
                  <a:cubicBezTo>
                    <a:pt x="16928" y="4358"/>
                    <a:pt x="17717" y="3884"/>
                    <a:pt x="18435" y="3458"/>
                  </a:cubicBezTo>
                  <a:cubicBezTo>
                    <a:pt x="19153" y="3032"/>
                    <a:pt x="19800" y="2653"/>
                    <a:pt x="20316" y="2084"/>
                  </a:cubicBezTo>
                  <a:cubicBezTo>
                    <a:pt x="20831" y="1516"/>
                    <a:pt x="21216" y="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9867899" y="2425700"/>
              <a:ext cx="1634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0" y="0"/>
                  </a:moveTo>
                  <a:cubicBezTo>
                    <a:pt x="277" y="783"/>
                    <a:pt x="554" y="1565"/>
                    <a:pt x="3600" y="2661"/>
                  </a:cubicBezTo>
                  <a:cubicBezTo>
                    <a:pt x="6646" y="3757"/>
                    <a:pt x="12462" y="5165"/>
                    <a:pt x="15923" y="6183"/>
                  </a:cubicBezTo>
                  <a:cubicBezTo>
                    <a:pt x="19385" y="7200"/>
                    <a:pt x="20492" y="7826"/>
                    <a:pt x="21046" y="8530"/>
                  </a:cubicBezTo>
                  <a:cubicBezTo>
                    <a:pt x="21600" y="9235"/>
                    <a:pt x="21600" y="10017"/>
                    <a:pt x="19938" y="11583"/>
                  </a:cubicBezTo>
                  <a:cubicBezTo>
                    <a:pt x="18277" y="13148"/>
                    <a:pt x="14954" y="15496"/>
                    <a:pt x="12323" y="17296"/>
                  </a:cubicBezTo>
                  <a:cubicBezTo>
                    <a:pt x="9692" y="19096"/>
                    <a:pt x="7754" y="20348"/>
                    <a:pt x="581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10380423" y="2352621"/>
              <a:ext cx="173278" cy="242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14" fill="norm" stroke="1" extrusionOk="0">
                  <a:moveTo>
                    <a:pt x="3347" y="2519"/>
                  </a:moveTo>
                  <a:cubicBezTo>
                    <a:pt x="4128" y="1215"/>
                    <a:pt x="4909" y="-88"/>
                    <a:pt x="5299" y="5"/>
                  </a:cubicBezTo>
                  <a:cubicBezTo>
                    <a:pt x="5690" y="98"/>
                    <a:pt x="5690" y="1588"/>
                    <a:pt x="4779" y="4567"/>
                  </a:cubicBezTo>
                  <a:cubicBezTo>
                    <a:pt x="3868" y="7546"/>
                    <a:pt x="2046" y="12015"/>
                    <a:pt x="1005" y="15088"/>
                  </a:cubicBezTo>
                  <a:cubicBezTo>
                    <a:pt x="-36" y="18160"/>
                    <a:pt x="-296" y="19836"/>
                    <a:pt x="355" y="20674"/>
                  </a:cubicBezTo>
                  <a:cubicBezTo>
                    <a:pt x="1005" y="21512"/>
                    <a:pt x="2567" y="21512"/>
                    <a:pt x="6210" y="20767"/>
                  </a:cubicBezTo>
                  <a:cubicBezTo>
                    <a:pt x="9853" y="20022"/>
                    <a:pt x="15579" y="18533"/>
                    <a:pt x="21304" y="170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10490199" y="2514600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10585450" y="2407646"/>
              <a:ext cx="171450" cy="264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1976"/>
                  </a:moveTo>
                  <a:cubicBezTo>
                    <a:pt x="1067" y="948"/>
                    <a:pt x="2133" y="-81"/>
                    <a:pt x="4267" y="5"/>
                  </a:cubicBezTo>
                  <a:cubicBezTo>
                    <a:pt x="6400" y="90"/>
                    <a:pt x="9600" y="1290"/>
                    <a:pt x="10667" y="3348"/>
                  </a:cubicBezTo>
                  <a:cubicBezTo>
                    <a:pt x="11733" y="5405"/>
                    <a:pt x="10667" y="8319"/>
                    <a:pt x="8800" y="11062"/>
                  </a:cubicBezTo>
                  <a:cubicBezTo>
                    <a:pt x="6933" y="13805"/>
                    <a:pt x="4267" y="16376"/>
                    <a:pt x="2667" y="18090"/>
                  </a:cubicBezTo>
                  <a:cubicBezTo>
                    <a:pt x="1067" y="19805"/>
                    <a:pt x="533" y="20662"/>
                    <a:pt x="1333" y="21090"/>
                  </a:cubicBezTo>
                  <a:cubicBezTo>
                    <a:pt x="2133" y="21519"/>
                    <a:pt x="4267" y="21519"/>
                    <a:pt x="7867" y="21090"/>
                  </a:cubicBezTo>
                  <a:cubicBezTo>
                    <a:pt x="11467" y="20662"/>
                    <a:pt x="16533" y="19805"/>
                    <a:pt x="21600" y="189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10852150" y="2451100"/>
              <a:ext cx="1778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86" y="4800"/>
                    <a:pt x="9771" y="9600"/>
                    <a:pt x="13371" y="13200"/>
                  </a:cubicBezTo>
                  <a:cubicBezTo>
                    <a:pt x="16971" y="16800"/>
                    <a:pt x="19286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10877550" y="2476500"/>
              <a:ext cx="1778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161"/>
                    <a:pt x="14400" y="6322"/>
                    <a:pt x="10800" y="9922"/>
                  </a:cubicBezTo>
                  <a:cubicBezTo>
                    <a:pt x="7200" y="13522"/>
                    <a:pt x="3600" y="175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11214100" y="2420297"/>
              <a:ext cx="190500" cy="207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5138"/>
                  </a:moveTo>
                  <a:cubicBezTo>
                    <a:pt x="480" y="4047"/>
                    <a:pt x="960" y="2957"/>
                    <a:pt x="3000" y="1975"/>
                  </a:cubicBezTo>
                  <a:cubicBezTo>
                    <a:pt x="5040" y="993"/>
                    <a:pt x="8640" y="120"/>
                    <a:pt x="10920" y="11"/>
                  </a:cubicBezTo>
                  <a:cubicBezTo>
                    <a:pt x="13200" y="-98"/>
                    <a:pt x="14160" y="557"/>
                    <a:pt x="13920" y="2629"/>
                  </a:cubicBezTo>
                  <a:cubicBezTo>
                    <a:pt x="13680" y="4702"/>
                    <a:pt x="12240" y="8193"/>
                    <a:pt x="10440" y="11029"/>
                  </a:cubicBezTo>
                  <a:cubicBezTo>
                    <a:pt x="8640" y="13866"/>
                    <a:pt x="6480" y="16047"/>
                    <a:pt x="5160" y="17684"/>
                  </a:cubicBezTo>
                  <a:cubicBezTo>
                    <a:pt x="3840" y="19320"/>
                    <a:pt x="3360" y="20411"/>
                    <a:pt x="3720" y="20957"/>
                  </a:cubicBezTo>
                  <a:cubicBezTo>
                    <a:pt x="4080" y="21502"/>
                    <a:pt x="5280" y="21502"/>
                    <a:pt x="8400" y="20738"/>
                  </a:cubicBezTo>
                  <a:cubicBezTo>
                    <a:pt x="11520" y="19975"/>
                    <a:pt x="16560" y="18447"/>
                    <a:pt x="21600" y="169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11379200" y="2425700"/>
              <a:ext cx="1587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32" y="1742"/>
                    <a:pt x="15264" y="3484"/>
                    <a:pt x="12096" y="6155"/>
                  </a:cubicBezTo>
                  <a:cubicBezTo>
                    <a:pt x="8928" y="8826"/>
                    <a:pt x="5760" y="12426"/>
                    <a:pt x="3744" y="15155"/>
                  </a:cubicBezTo>
                  <a:cubicBezTo>
                    <a:pt x="1728" y="17884"/>
                    <a:pt x="864" y="197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11474450" y="2626382"/>
              <a:ext cx="172014" cy="224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436" fill="norm" stroke="1" extrusionOk="0">
                  <a:moveTo>
                    <a:pt x="9369" y="3268"/>
                  </a:moveTo>
                  <a:cubicBezTo>
                    <a:pt x="9889" y="2258"/>
                    <a:pt x="10410" y="1249"/>
                    <a:pt x="11581" y="643"/>
                  </a:cubicBezTo>
                  <a:cubicBezTo>
                    <a:pt x="12752" y="38"/>
                    <a:pt x="14573" y="-164"/>
                    <a:pt x="15875" y="139"/>
                  </a:cubicBezTo>
                  <a:cubicBezTo>
                    <a:pt x="17176" y="442"/>
                    <a:pt x="17957" y="1249"/>
                    <a:pt x="17696" y="2662"/>
                  </a:cubicBezTo>
                  <a:cubicBezTo>
                    <a:pt x="17436" y="4075"/>
                    <a:pt x="16135" y="6094"/>
                    <a:pt x="14964" y="7406"/>
                  </a:cubicBezTo>
                  <a:cubicBezTo>
                    <a:pt x="13793" y="8718"/>
                    <a:pt x="12752" y="9324"/>
                    <a:pt x="12752" y="9929"/>
                  </a:cubicBezTo>
                  <a:cubicBezTo>
                    <a:pt x="12752" y="10535"/>
                    <a:pt x="13793" y="11141"/>
                    <a:pt x="15094" y="11544"/>
                  </a:cubicBezTo>
                  <a:cubicBezTo>
                    <a:pt x="16395" y="11948"/>
                    <a:pt x="17957" y="12150"/>
                    <a:pt x="19258" y="12857"/>
                  </a:cubicBezTo>
                  <a:cubicBezTo>
                    <a:pt x="20559" y="13563"/>
                    <a:pt x="21600" y="14774"/>
                    <a:pt x="20949" y="16187"/>
                  </a:cubicBezTo>
                  <a:cubicBezTo>
                    <a:pt x="20299" y="17600"/>
                    <a:pt x="17957" y="19215"/>
                    <a:pt x="14183" y="20124"/>
                  </a:cubicBezTo>
                  <a:cubicBezTo>
                    <a:pt x="10410" y="21032"/>
                    <a:pt x="5205" y="21234"/>
                    <a:pt x="0" y="214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11480800" y="2679700"/>
              <a:ext cx="2159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94" y="16200"/>
                    <a:pt x="10588" y="10800"/>
                    <a:pt x="14188" y="7200"/>
                  </a:cubicBezTo>
                  <a:cubicBezTo>
                    <a:pt x="17788" y="3600"/>
                    <a:pt x="1969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10363200" y="2482850"/>
              <a:ext cx="3556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8000"/>
                    <a:pt x="7200" y="14400"/>
                    <a:pt x="10800" y="10800"/>
                  </a:cubicBezTo>
                  <a:cubicBezTo>
                    <a:pt x="14400" y="7200"/>
                    <a:pt x="18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10407650" y="2012950"/>
              <a:ext cx="63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10514468" y="1962150"/>
              <a:ext cx="102732" cy="170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54" fill="norm" stroke="1" extrusionOk="0">
                  <a:moveTo>
                    <a:pt x="13460" y="0"/>
                  </a:moveTo>
                  <a:cubicBezTo>
                    <a:pt x="10375" y="5333"/>
                    <a:pt x="7289" y="10667"/>
                    <a:pt x="4644" y="14267"/>
                  </a:cubicBezTo>
                  <a:cubicBezTo>
                    <a:pt x="1999" y="17867"/>
                    <a:pt x="-205" y="19733"/>
                    <a:pt x="15" y="20667"/>
                  </a:cubicBezTo>
                  <a:cubicBezTo>
                    <a:pt x="236" y="21600"/>
                    <a:pt x="2881" y="21600"/>
                    <a:pt x="6848" y="21200"/>
                  </a:cubicBezTo>
                  <a:cubicBezTo>
                    <a:pt x="10815" y="20800"/>
                    <a:pt x="16105" y="20000"/>
                    <a:pt x="21395" y="192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10599092" y="2070100"/>
              <a:ext cx="18109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1252"/>
                    <a:pt x="1332" y="2504"/>
                    <a:pt x="132" y="6104"/>
                  </a:cubicBezTo>
                  <a:cubicBezTo>
                    <a:pt x="-1068" y="9704"/>
                    <a:pt x="6132" y="15652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7188200" y="2907743"/>
              <a:ext cx="190500" cy="19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6265"/>
                  </a:moveTo>
                  <a:cubicBezTo>
                    <a:pt x="0" y="5116"/>
                    <a:pt x="0" y="3967"/>
                    <a:pt x="600" y="3048"/>
                  </a:cubicBezTo>
                  <a:cubicBezTo>
                    <a:pt x="1200" y="2129"/>
                    <a:pt x="2400" y="1440"/>
                    <a:pt x="4200" y="865"/>
                  </a:cubicBezTo>
                  <a:cubicBezTo>
                    <a:pt x="6000" y="291"/>
                    <a:pt x="8400" y="-169"/>
                    <a:pt x="9960" y="61"/>
                  </a:cubicBezTo>
                  <a:cubicBezTo>
                    <a:pt x="11520" y="291"/>
                    <a:pt x="12240" y="1210"/>
                    <a:pt x="11640" y="3852"/>
                  </a:cubicBezTo>
                  <a:cubicBezTo>
                    <a:pt x="11040" y="6495"/>
                    <a:pt x="9120" y="10861"/>
                    <a:pt x="7200" y="14078"/>
                  </a:cubicBezTo>
                  <a:cubicBezTo>
                    <a:pt x="5280" y="17295"/>
                    <a:pt x="3360" y="19363"/>
                    <a:pt x="3120" y="20397"/>
                  </a:cubicBezTo>
                  <a:cubicBezTo>
                    <a:pt x="2880" y="21431"/>
                    <a:pt x="4320" y="21431"/>
                    <a:pt x="7680" y="20857"/>
                  </a:cubicBezTo>
                  <a:cubicBezTo>
                    <a:pt x="11040" y="20282"/>
                    <a:pt x="16320" y="19133"/>
                    <a:pt x="21600" y="179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7412337" y="2865311"/>
              <a:ext cx="127421" cy="261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308" fill="norm" stroke="1" extrusionOk="0">
                  <a:moveTo>
                    <a:pt x="16412" y="399"/>
                  </a:moveTo>
                  <a:cubicBezTo>
                    <a:pt x="14670" y="54"/>
                    <a:pt x="12928" y="-292"/>
                    <a:pt x="10141" y="399"/>
                  </a:cubicBezTo>
                  <a:cubicBezTo>
                    <a:pt x="7354" y="1090"/>
                    <a:pt x="3521" y="2818"/>
                    <a:pt x="1605" y="4287"/>
                  </a:cubicBezTo>
                  <a:cubicBezTo>
                    <a:pt x="-311" y="5756"/>
                    <a:pt x="-311" y="6966"/>
                    <a:pt x="560" y="7830"/>
                  </a:cubicBezTo>
                  <a:cubicBezTo>
                    <a:pt x="1431" y="8694"/>
                    <a:pt x="3173" y="9212"/>
                    <a:pt x="5786" y="9817"/>
                  </a:cubicBezTo>
                  <a:cubicBezTo>
                    <a:pt x="8399" y="10422"/>
                    <a:pt x="11883" y="11113"/>
                    <a:pt x="14495" y="11804"/>
                  </a:cubicBezTo>
                  <a:cubicBezTo>
                    <a:pt x="17108" y="12495"/>
                    <a:pt x="18850" y="13186"/>
                    <a:pt x="19895" y="14137"/>
                  </a:cubicBezTo>
                  <a:cubicBezTo>
                    <a:pt x="20941" y="15087"/>
                    <a:pt x="21289" y="16297"/>
                    <a:pt x="20592" y="17420"/>
                  </a:cubicBezTo>
                  <a:cubicBezTo>
                    <a:pt x="19895" y="18543"/>
                    <a:pt x="18154" y="19580"/>
                    <a:pt x="16412" y="20271"/>
                  </a:cubicBezTo>
                  <a:cubicBezTo>
                    <a:pt x="14670" y="20962"/>
                    <a:pt x="12928" y="21308"/>
                    <a:pt x="11186" y="21308"/>
                  </a:cubicBezTo>
                  <a:cubicBezTo>
                    <a:pt x="9444" y="21308"/>
                    <a:pt x="7702" y="20962"/>
                    <a:pt x="6483" y="20358"/>
                  </a:cubicBezTo>
                  <a:cubicBezTo>
                    <a:pt x="5263" y="19753"/>
                    <a:pt x="4566" y="18889"/>
                    <a:pt x="4915" y="17593"/>
                  </a:cubicBezTo>
                  <a:cubicBezTo>
                    <a:pt x="5263" y="16297"/>
                    <a:pt x="6657" y="14569"/>
                    <a:pt x="8921" y="13014"/>
                  </a:cubicBezTo>
                  <a:cubicBezTo>
                    <a:pt x="11186" y="11458"/>
                    <a:pt x="14321" y="10076"/>
                    <a:pt x="16412" y="9039"/>
                  </a:cubicBezTo>
                  <a:cubicBezTo>
                    <a:pt x="18502" y="8002"/>
                    <a:pt x="19547" y="7311"/>
                    <a:pt x="20244" y="6534"/>
                  </a:cubicBezTo>
                  <a:cubicBezTo>
                    <a:pt x="20941" y="5756"/>
                    <a:pt x="21289" y="4892"/>
                    <a:pt x="20592" y="4287"/>
                  </a:cubicBezTo>
                  <a:cubicBezTo>
                    <a:pt x="19895" y="3682"/>
                    <a:pt x="18154" y="3337"/>
                    <a:pt x="16237" y="3250"/>
                  </a:cubicBezTo>
                  <a:cubicBezTo>
                    <a:pt x="14321" y="3164"/>
                    <a:pt x="12231" y="3337"/>
                    <a:pt x="10141" y="35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7280456" y="3867150"/>
              <a:ext cx="15695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20018" y="4062"/>
                    <a:pt x="20018" y="8123"/>
                    <a:pt x="15968" y="11538"/>
                  </a:cubicBezTo>
                  <a:cubicBezTo>
                    <a:pt x="11918" y="14954"/>
                    <a:pt x="3818" y="17723"/>
                    <a:pt x="1118" y="19292"/>
                  </a:cubicBezTo>
                  <a:cubicBezTo>
                    <a:pt x="-1582" y="20862"/>
                    <a:pt x="1118" y="21231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7408079" y="3860800"/>
              <a:ext cx="129371" cy="176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158" fill="norm" stroke="1" extrusionOk="0">
                  <a:moveTo>
                    <a:pt x="8751" y="0"/>
                  </a:moveTo>
                  <a:cubicBezTo>
                    <a:pt x="6661" y="3812"/>
                    <a:pt x="4570" y="7624"/>
                    <a:pt x="3177" y="10165"/>
                  </a:cubicBezTo>
                  <a:cubicBezTo>
                    <a:pt x="1783" y="12706"/>
                    <a:pt x="1087" y="13976"/>
                    <a:pt x="564" y="15755"/>
                  </a:cubicBezTo>
                  <a:cubicBezTo>
                    <a:pt x="41" y="17534"/>
                    <a:pt x="-307" y="19821"/>
                    <a:pt x="390" y="20711"/>
                  </a:cubicBezTo>
                  <a:cubicBezTo>
                    <a:pt x="1087" y="21600"/>
                    <a:pt x="2828" y="21092"/>
                    <a:pt x="6487" y="19821"/>
                  </a:cubicBezTo>
                  <a:cubicBezTo>
                    <a:pt x="10145" y="18551"/>
                    <a:pt x="15719" y="16518"/>
                    <a:pt x="21293" y="144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7498127" y="3943350"/>
              <a:ext cx="13923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966"/>
                    <a:pt x="1783" y="11931"/>
                    <a:pt x="240" y="15531"/>
                  </a:cubicBezTo>
                  <a:cubicBezTo>
                    <a:pt x="-1303" y="19131"/>
                    <a:pt x="4868" y="20366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7069909" y="3720584"/>
              <a:ext cx="617825" cy="516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30" fill="norm" stroke="1" extrusionOk="0">
                  <a:moveTo>
                    <a:pt x="12481" y="4219"/>
                  </a:moveTo>
                  <a:cubicBezTo>
                    <a:pt x="12628" y="3782"/>
                    <a:pt x="12775" y="3345"/>
                    <a:pt x="12996" y="2995"/>
                  </a:cubicBezTo>
                  <a:cubicBezTo>
                    <a:pt x="13216" y="2645"/>
                    <a:pt x="13510" y="2383"/>
                    <a:pt x="13694" y="2033"/>
                  </a:cubicBezTo>
                  <a:cubicBezTo>
                    <a:pt x="13877" y="1683"/>
                    <a:pt x="13951" y="1246"/>
                    <a:pt x="13583" y="852"/>
                  </a:cubicBezTo>
                  <a:cubicBezTo>
                    <a:pt x="13216" y="459"/>
                    <a:pt x="12408" y="109"/>
                    <a:pt x="11085" y="21"/>
                  </a:cubicBezTo>
                  <a:cubicBezTo>
                    <a:pt x="9763" y="-66"/>
                    <a:pt x="7926" y="109"/>
                    <a:pt x="6273" y="677"/>
                  </a:cubicBezTo>
                  <a:cubicBezTo>
                    <a:pt x="4620" y="1246"/>
                    <a:pt x="3151" y="2208"/>
                    <a:pt x="2122" y="3519"/>
                  </a:cubicBezTo>
                  <a:cubicBezTo>
                    <a:pt x="1094" y="4831"/>
                    <a:pt x="506" y="6493"/>
                    <a:pt x="212" y="8548"/>
                  </a:cubicBezTo>
                  <a:cubicBezTo>
                    <a:pt x="-82" y="10603"/>
                    <a:pt x="-82" y="13051"/>
                    <a:pt x="285" y="15194"/>
                  </a:cubicBezTo>
                  <a:cubicBezTo>
                    <a:pt x="653" y="17336"/>
                    <a:pt x="1387" y="19173"/>
                    <a:pt x="2783" y="20222"/>
                  </a:cubicBezTo>
                  <a:cubicBezTo>
                    <a:pt x="4179" y="21272"/>
                    <a:pt x="6236" y="21534"/>
                    <a:pt x="8404" y="21184"/>
                  </a:cubicBezTo>
                  <a:cubicBezTo>
                    <a:pt x="10571" y="20834"/>
                    <a:pt x="12849" y="19872"/>
                    <a:pt x="14759" y="18867"/>
                  </a:cubicBezTo>
                  <a:cubicBezTo>
                    <a:pt x="16669" y="17861"/>
                    <a:pt x="18212" y="16812"/>
                    <a:pt x="19277" y="15587"/>
                  </a:cubicBezTo>
                  <a:cubicBezTo>
                    <a:pt x="20342" y="14363"/>
                    <a:pt x="20930" y="12964"/>
                    <a:pt x="21224" y="11434"/>
                  </a:cubicBezTo>
                  <a:cubicBezTo>
                    <a:pt x="21518" y="9903"/>
                    <a:pt x="21518" y="8242"/>
                    <a:pt x="21224" y="6930"/>
                  </a:cubicBezTo>
                  <a:cubicBezTo>
                    <a:pt x="20930" y="5618"/>
                    <a:pt x="20342" y="4656"/>
                    <a:pt x="19167" y="3957"/>
                  </a:cubicBezTo>
                  <a:cubicBezTo>
                    <a:pt x="17991" y="3257"/>
                    <a:pt x="16228" y="2820"/>
                    <a:pt x="14722" y="2732"/>
                  </a:cubicBezTo>
                  <a:cubicBezTo>
                    <a:pt x="13216" y="2645"/>
                    <a:pt x="11967" y="2907"/>
                    <a:pt x="10718" y="31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0" y="4934214"/>
              <a:ext cx="12934950" cy="641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1" fill="norm" stroke="1" extrusionOk="0">
                  <a:moveTo>
                    <a:pt x="0" y="21591"/>
                  </a:moveTo>
                  <a:cubicBezTo>
                    <a:pt x="4" y="21235"/>
                    <a:pt x="7" y="20878"/>
                    <a:pt x="28" y="20522"/>
                  </a:cubicBezTo>
                  <a:cubicBezTo>
                    <a:pt x="49" y="20165"/>
                    <a:pt x="88" y="19809"/>
                    <a:pt x="175" y="19417"/>
                  </a:cubicBezTo>
                  <a:cubicBezTo>
                    <a:pt x="262" y="19025"/>
                    <a:pt x="396" y="18597"/>
                    <a:pt x="521" y="18312"/>
                  </a:cubicBezTo>
                  <a:cubicBezTo>
                    <a:pt x="647" y="18027"/>
                    <a:pt x="763" y="17884"/>
                    <a:pt x="882" y="17706"/>
                  </a:cubicBezTo>
                  <a:cubicBezTo>
                    <a:pt x="1000" y="17528"/>
                    <a:pt x="1120" y="17314"/>
                    <a:pt x="1246" y="17100"/>
                  </a:cubicBezTo>
                  <a:cubicBezTo>
                    <a:pt x="1371" y="16886"/>
                    <a:pt x="1502" y="16672"/>
                    <a:pt x="1642" y="16387"/>
                  </a:cubicBezTo>
                  <a:cubicBezTo>
                    <a:pt x="1781" y="16102"/>
                    <a:pt x="1930" y="15745"/>
                    <a:pt x="2071" y="15425"/>
                  </a:cubicBezTo>
                  <a:cubicBezTo>
                    <a:pt x="2213" y="15104"/>
                    <a:pt x="2347" y="14819"/>
                    <a:pt x="2483" y="14534"/>
                  </a:cubicBezTo>
                  <a:cubicBezTo>
                    <a:pt x="2619" y="14248"/>
                    <a:pt x="2757" y="13963"/>
                    <a:pt x="2900" y="13678"/>
                  </a:cubicBezTo>
                  <a:cubicBezTo>
                    <a:pt x="3043" y="13393"/>
                    <a:pt x="3192" y="13108"/>
                    <a:pt x="3326" y="12858"/>
                  </a:cubicBezTo>
                  <a:cubicBezTo>
                    <a:pt x="3460" y="12609"/>
                    <a:pt x="3581" y="12395"/>
                    <a:pt x="3703" y="12145"/>
                  </a:cubicBezTo>
                  <a:cubicBezTo>
                    <a:pt x="3824" y="11896"/>
                    <a:pt x="3948" y="11611"/>
                    <a:pt x="4072" y="11361"/>
                  </a:cubicBezTo>
                  <a:cubicBezTo>
                    <a:pt x="4196" y="11112"/>
                    <a:pt x="4319" y="10898"/>
                    <a:pt x="4445" y="10684"/>
                  </a:cubicBezTo>
                  <a:cubicBezTo>
                    <a:pt x="4570" y="10470"/>
                    <a:pt x="4697" y="10256"/>
                    <a:pt x="4849" y="10042"/>
                  </a:cubicBezTo>
                  <a:cubicBezTo>
                    <a:pt x="5001" y="9829"/>
                    <a:pt x="5178" y="9615"/>
                    <a:pt x="5328" y="9437"/>
                  </a:cubicBezTo>
                  <a:cubicBezTo>
                    <a:pt x="5479" y="9258"/>
                    <a:pt x="5602" y="9116"/>
                    <a:pt x="5735" y="8938"/>
                  </a:cubicBezTo>
                  <a:cubicBezTo>
                    <a:pt x="5867" y="8759"/>
                    <a:pt x="6009" y="8545"/>
                    <a:pt x="6145" y="8332"/>
                  </a:cubicBezTo>
                  <a:cubicBezTo>
                    <a:pt x="6281" y="8118"/>
                    <a:pt x="6412" y="7904"/>
                    <a:pt x="6544" y="7690"/>
                  </a:cubicBezTo>
                  <a:cubicBezTo>
                    <a:pt x="6677" y="7476"/>
                    <a:pt x="6811" y="7262"/>
                    <a:pt x="6940" y="7048"/>
                  </a:cubicBezTo>
                  <a:cubicBezTo>
                    <a:pt x="7069" y="6835"/>
                    <a:pt x="7193" y="6621"/>
                    <a:pt x="7324" y="6407"/>
                  </a:cubicBezTo>
                  <a:cubicBezTo>
                    <a:pt x="7454" y="6193"/>
                    <a:pt x="7592" y="5979"/>
                    <a:pt x="7725" y="5765"/>
                  </a:cubicBezTo>
                  <a:cubicBezTo>
                    <a:pt x="7857" y="5551"/>
                    <a:pt x="7985" y="5338"/>
                    <a:pt x="8114" y="5159"/>
                  </a:cubicBezTo>
                  <a:cubicBezTo>
                    <a:pt x="8243" y="4981"/>
                    <a:pt x="8373" y="4839"/>
                    <a:pt x="8529" y="4660"/>
                  </a:cubicBezTo>
                  <a:cubicBezTo>
                    <a:pt x="8685" y="4482"/>
                    <a:pt x="8865" y="4268"/>
                    <a:pt x="9022" y="4090"/>
                  </a:cubicBezTo>
                  <a:cubicBezTo>
                    <a:pt x="9179" y="3912"/>
                    <a:pt x="9314" y="3769"/>
                    <a:pt x="9452" y="3627"/>
                  </a:cubicBezTo>
                  <a:cubicBezTo>
                    <a:pt x="9589" y="3484"/>
                    <a:pt x="9731" y="3341"/>
                    <a:pt x="9869" y="3199"/>
                  </a:cubicBezTo>
                  <a:cubicBezTo>
                    <a:pt x="10006" y="3056"/>
                    <a:pt x="10141" y="2914"/>
                    <a:pt x="10275" y="2807"/>
                  </a:cubicBezTo>
                  <a:cubicBezTo>
                    <a:pt x="10409" y="2700"/>
                    <a:pt x="10544" y="2629"/>
                    <a:pt x="10676" y="2557"/>
                  </a:cubicBezTo>
                  <a:cubicBezTo>
                    <a:pt x="10809" y="2486"/>
                    <a:pt x="10940" y="2415"/>
                    <a:pt x="11069" y="2379"/>
                  </a:cubicBezTo>
                  <a:cubicBezTo>
                    <a:pt x="11198" y="2343"/>
                    <a:pt x="11325" y="2343"/>
                    <a:pt x="11449" y="2308"/>
                  </a:cubicBezTo>
                  <a:cubicBezTo>
                    <a:pt x="11572" y="2272"/>
                    <a:pt x="11692" y="2201"/>
                    <a:pt x="11818" y="2165"/>
                  </a:cubicBezTo>
                  <a:cubicBezTo>
                    <a:pt x="11943" y="2130"/>
                    <a:pt x="12074" y="2130"/>
                    <a:pt x="12201" y="2094"/>
                  </a:cubicBezTo>
                  <a:cubicBezTo>
                    <a:pt x="12329" y="2058"/>
                    <a:pt x="12452" y="1987"/>
                    <a:pt x="12580" y="1916"/>
                  </a:cubicBezTo>
                  <a:cubicBezTo>
                    <a:pt x="12707" y="1844"/>
                    <a:pt x="12838" y="1773"/>
                    <a:pt x="12968" y="1666"/>
                  </a:cubicBezTo>
                  <a:cubicBezTo>
                    <a:pt x="13099" y="1559"/>
                    <a:pt x="13230" y="1417"/>
                    <a:pt x="13361" y="1310"/>
                  </a:cubicBezTo>
                  <a:cubicBezTo>
                    <a:pt x="13492" y="1203"/>
                    <a:pt x="13622" y="1132"/>
                    <a:pt x="13751" y="1025"/>
                  </a:cubicBezTo>
                  <a:cubicBezTo>
                    <a:pt x="13880" y="918"/>
                    <a:pt x="14008" y="775"/>
                    <a:pt x="14154" y="668"/>
                  </a:cubicBezTo>
                  <a:cubicBezTo>
                    <a:pt x="14301" y="561"/>
                    <a:pt x="14467" y="490"/>
                    <a:pt x="14614" y="419"/>
                  </a:cubicBezTo>
                  <a:cubicBezTo>
                    <a:pt x="14761" y="347"/>
                    <a:pt x="14888" y="276"/>
                    <a:pt x="15011" y="205"/>
                  </a:cubicBezTo>
                  <a:cubicBezTo>
                    <a:pt x="15135" y="134"/>
                    <a:pt x="15255" y="62"/>
                    <a:pt x="15377" y="27"/>
                  </a:cubicBezTo>
                  <a:cubicBezTo>
                    <a:pt x="15499" y="-9"/>
                    <a:pt x="15623" y="-9"/>
                    <a:pt x="15747" y="27"/>
                  </a:cubicBezTo>
                  <a:cubicBezTo>
                    <a:pt x="15870" y="62"/>
                    <a:pt x="15994" y="134"/>
                    <a:pt x="16121" y="241"/>
                  </a:cubicBezTo>
                  <a:cubicBezTo>
                    <a:pt x="16249" y="347"/>
                    <a:pt x="16379" y="490"/>
                    <a:pt x="16512" y="633"/>
                  </a:cubicBezTo>
                  <a:cubicBezTo>
                    <a:pt x="16644" y="775"/>
                    <a:pt x="16779" y="918"/>
                    <a:pt x="16910" y="1060"/>
                  </a:cubicBezTo>
                  <a:cubicBezTo>
                    <a:pt x="17040" y="1203"/>
                    <a:pt x="17168" y="1345"/>
                    <a:pt x="17320" y="1488"/>
                  </a:cubicBezTo>
                  <a:cubicBezTo>
                    <a:pt x="17472" y="1631"/>
                    <a:pt x="17648" y="1773"/>
                    <a:pt x="17804" y="1916"/>
                  </a:cubicBezTo>
                  <a:cubicBezTo>
                    <a:pt x="17959" y="2058"/>
                    <a:pt x="18094" y="2201"/>
                    <a:pt x="18232" y="2343"/>
                  </a:cubicBezTo>
                  <a:cubicBezTo>
                    <a:pt x="18369" y="2486"/>
                    <a:pt x="18511" y="2629"/>
                    <a:pt x="18656" y="2771"/>
                  </a:cubicBezTo>
                  <a:cubicBezTo>
                    <a:pt x="18801" y="2914"/>
                    <a:pt x="18949" y="3056"/>
                    <a:pt x="19096" y="3199"/>
                  </a:cubicBezTo>
                  <a:cubicBezTo>
                    <a:pt x="19242" y="3341"/>
                    <a:pt x="19387" y="3484"/>
                    <a:pt x="19527" y="3662"/>
                  </a:cubicBezTo>
                  <a:cubicBezTo>
                    <a:pt x="19667" y="3841"/>
                    <a:pt x="19801" y="4054"/>
                    <a:pt x="19935" y="4233"/>
                  </a:cubicBezTo>
                  <a:cubicBezTo>
                    <a:pt x="20070" y="4411"/>
                    <a:pt x="20204" y="4553"/>
                    <a:pt x="20333" y="4696"/>
                  </a:cubicBezTo>
                  <a:cubicBezTo>
                    <a:pt x="20462" y="4839"/>
                    <a:pt x="20586" y="4981"/>
                    <a:pt x="20732" y="5159"/>
                  </a:cubicBezTo>
                  <a:cubicBezTo>
                    <a:pt x="20879" y="5338"/>
                    <a:pt x="21049" y="5551"/>
                    <a:pt x="21197" y="5765"/>
                  </a:cubicBezTo>
                  <a:cubicBezTo>
                    <a:pt x="21346" y="5979"/>
                    <a:pt x="21473" y="6193"/>
                    <a:pt x="21600" y="6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2994682" y="2596018"/>
              <a:ext cx="135443" cy="84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37" fill="norm" stroke="1" extrusionOk="0">
                  <a:moveTo>
                    <a:pt x="19337" y="189"/>
                  </a:moveTo>
                  <a:cubicBezTo>
                    <a:pt x="19005" y="2109"/>
                    <a:pt x="18673" y="4029"/>
                    <a:pt x="18673" y="5922"/>
                  </a:cubicBezTo>
                  <a:cubicBezTo>
                    <a:pt x="18673" y="7815"/>
                    <a:pt x="19005" y="9682"/>
                    <a:pt x="19171" y="10802"/>
                  </a:cubicBezTo>
                  <a:cubicBezTo>
                    <a:pt x="19337" y="11922"/>
                    <a:pt x="19337" y="12295"/>
                    <a:pt x="19337" y="12642"/>
                  </a:cubicBezTo>
                  <a:cubicBezTo>
                    <a:pt x="19337" y="12989"/>
                    <a:pt x="19337" y="13309"/>
                    <a:pt x="19171" y="13282"/>
                  </a:cubicBezTo>
                  <a:cubicBezTo>
                    <a:pt x="19005" y="13255"/>
                    <a:pt x="18673" y="12882"/>
                    <a:pt x="19005" y="11682"/>
                  </a:cubicBezTo>
                  <a:cubicBezTo>
                    <a:pt x="19337" y="10482"/>
                    <a:pt x="20334" y="8455"/>
                    <a:pt x="20833" y="6589"/>
                  </a:cubicBezTo>
                  <a:cubicBezTo>
                    <a:pt x="21331" y="4722"/>
                    <a:pt x="21331" y="3015"/>
                    <a:pt x="21165" y="2029"/>
                  </a:cubicBezTo>
                  <a:cubicBezTo>
                    <a:pt x="20999" y="1042"/>
                    <a:pt x="20666" y="775"/>
                    <a:pt x="20168" y="509"/>
                  </a:cubicBezTo>
                  <a:cubicBezTo>
                    <a:pt x="19669" y="242"/>
                    <a:pt x="19005" y="-25"/>
                    <a:pt x="18340" y="2"/>
                  </a:cubicBezTo>
                  <a:cubicBezTo>
                    <a:pt x="17676" y="29"/>
                    <a:pt x="17011" y="349"/>
                    <a:pt x="16679" y="1575"/>
                  </a:cubicBezTo>
                  <a:cubicBezTo>
                    <a:pt x="16346" y="2802"/>
                    <a:pt x="16346" y="4935"/>
                    <a:pt x="16346" y="7095"/>
                  </a:cubicBezTo>
                  <a:cubicBezTo>
                    <a:pt x="16346" y="9255"/>
                    <a:pt x="16346" y="11442"/>
                    <a:pt x="16513" y="13015"/>
                  </a:cubicBezTo>
                  <a:cubicBezTo>
                    <a:pt x="16679" y="14589"/>
                    <a:pt x="17011" y="15549"/>
                    <a:pt x="17177" y="16162"/>
                  </a:cubicBezTo>
                  <a:cubicBezTo>
                    <a:pt x="17343" y="16775"/>
                    <a:pt x="17343" y="17042"/>
                    <a:pt x="17177" y="16029"/>
                  </a:cubicBezTo>
                  <a:cubicBezTo>
                    <a:pt x="17011" y="15015"/>
                    <a:pt x="16679" y="12722"/>
                    <a:pt x="16014" y="10535"/>
                  </a:cubicBezTo>
                  <a:cubicBezTo>
                    <a:pt x="15349" y="8349"/>
                    <a:pt x="14353" y="6269"/>
                    <a:pt x="13688" y="5042"/>
                  </a:cubicBezTo>
                  <a:cubicBezTo>
                    <a:pt x="13023" y="3815"/>
                    <a:pt x="12691" y="3442"/>
                    <a:pt x="11860" y="3015"/>
                  </a:cubicBezTo>
                  <a:cubicBezTo>
                    <a:pt x="11029" y="2589"/>
                    <a:pt x="9700" y="2109"/>
                    <a:pt x="8869" y="2002"/>
                  </a:cubicBezTo>
                  <a:cubicBezTo>
                    <a:pt x="8039" y="1895"/>
                    <a:pt x="7706" y="2162"/>
                    <a:pt x="7540" y="3309"/>
                  </a:cubicBezTo>
                  <a:cubicBezTo>
                    <a:pt x="7374" y="4455"/>
                    <a:pt x="7374" y="6482"/>
                    <a:pt x="7540" y="8455"/>
                  </a:cubicBezTo>
                  <a:cubicBezTo>
                    <a:pt x="7706" y="10429"/>
                    <a:pt x="8039" y="12349"/>
                    <a:pt x="8537" y="14162"/>
                  </a:cubicBezTo>
                  <a:cubicBezTo>
                    <a:pt x="9036" y="15975"/>
                    <a:pt x="9700" y="17682"/>
                    <a:pt x="10033" y="18749"/>
                  </a:cubicBezTo>
                  <a:cubicBezTo>
                    <a:pt x="10365" y="19815"/>
                    <a:pt x="10365" y="20242"/>
                    <a:pt x="10697" y="20615"/>
                  </a:cubicBezTo>
                  <a:cubicBezTo>
                    <a:pt x="11029" y="20989"/>
                    <a:pt x="11694" y="21309"/>
                    <a:pt x="12026" y="21335"/>
                  </a:cubicBezTo>
                  <a:cubicBezTo>
                    <a:pt x="12359" y="21362"/>
                    <a:pt x="12359" y="21095"/>
                    <a:pt x="13023" y="19975"/>
                  </a:cubicBezTo>
                  <a:cubicBezTo>
                    <a:pt x="13688" y="18855"/>
                    <a:pt x="15017" y="16882"/>
                    <a:pt x="15848" y="14829"/>
                  </a:cubicBezTo>
                  <a:cubicBezTo>
                    <a:pt x="16679" y="12775"/>
                    <a:pt x="17011" y="10642"/>
                    <a:pt x="16679" y="8829"/>
                  </a:cubicBezTo>
                  <a:cubicBezTo>
                    <a:pt x="16346" y="7015"/>
                    <a:pt x="15349" y="5522"/>
                    <a:pt x="14353" y="4562"/>
                  </a:cubicBezTo>
                  <a:cubicBezTo>
                    <a:pt x="13356" y="3602"/>
                    <a:pt x="12359" y="3175"/>
                    <a:pt x="11029" y="2962"/>
                  </a:cubicBezTo>
                  <a:cubicBezTo>
                    <a:pt x="9700" y="2749"/>
                    <a:pt x="8039" y="2749"/>
                    <a:pt x="7042" y="2909"/>
                  </a:cubicBezTo>
                  <a:cubicBezTo>
                    <a:pt x="6045" y="3069"/>
                    <a:pt x="5713" y="3389"/>
                    <a:pt x="5546" y="4589"/>
                  </a:cubicBezTo>
                  <a:cubicBezTo>
                    <a:pt x="5380" y="5789"/>
                    <a:pt x="5380" y="7869"/>
                    <a:pt x="6045" y="9789"/>
                  </a:cubicBezTo>
                  <a:cubicBezTo>
                    <a:pt x="6709" y="11709"/>
                    <a:pt x="8039" y="13469"/>
                    <a:pt x="9202" y="14882"/>
                  </a:cubicBezTo>
                  <a:cubicBezTo>
                    <a:pt x="10365" y="16295"/>
                    <a:pt x="11362" y="17362"/>
                    <a:pt x="12525" y="18215"/>
                  </a:cubicBezTo>
                  <a:cubicBezTo>
                    <a:pt x="13688" y="19069"/>
                    <a:pt x="15017" y="19709"/>
                    <a:pt x="15682" y="19869"/>
                  </a:cubicBezTo>
                  <a:cubicBezTo>
                    <a:pt x="16346" y="20029"/>
                    <a:pt x="16346" y="19709"/>
                    <a:pt x="15848" y="18669"/>
                  </a:cubicBezTo>
                  <a:cubicBezTo>
                    <a:pt x="15349" y="17629"/>
                    <a:pt x="14353" y="15869"/>
                    <a:pt x="13023" y="13949"/>
                  </a:cubicBezTo>
                  <a:cubicBezTo>
                    <a:pt x="11694" y="12029"/>
                    <a:pt x="10033" y="9949"/>
                    <a:pt x="8537" y="8002"/>
                  </a:cubicBezTo>
                  <a:cubicBezTo>
                    <a:pt x="7042" y="6055"/>
                    <a:pt x="5713" y="4242"/>
                    <a:pt x="4882" y="3149"/>
                  </a:cubicBezTo>
                  <a:cubicBezTo>
                    <a:pt x="4051" y="2055"/>
                    <a:pt x="3719" y="1682"/>
                    <a:pt x="2888" y="1255"/>
                  </a:cubicBezTo>
                  <a:cubicBezTo>
                    <a:pt x="2057" y="829"/>
                    <a:pt x="728" y="349"/>
                    <a:pt x="229" y="322"/>
                  </a:cubicBezTo>
                  <a:cubicBezTo>
                    <a:pt x="-269" y="295"/>
                    <a:pt x="63" y="722"/>
                    <a:pt x="1060" y="2002"/>
                  </a:cubicBezTo>
                  <a:cubicBezTo>
                    <a:pt x="2057" y="3282"/>
                    <a:pt x="3719" y="5415"/>
                    <a:pt x="5214" y="7442"/>
                  </a:cubicBezTo>
                  <a:cubicBezTo>
                    <a:pt x="6709" y="9469"/>
                    <a:pt x="8039" y="11389"/>
                    <a:pt x="9700" y="12909"/>
                  </a:cubicBezTo>
                  <a:cubicBezTo>
                    <a:pt x="11362" y="14429"/>
                    <a:pt x="13356" y="15549"/>
                    <a:pt x="14519" y="16242"/>
                  </a:cubicBezTo>
                  <a:cubicBezTo>
                    <a:pt x="15682" y="16935"/>
                    <a:pt x="16014" y="17202"/>
                    <a:pt x="16014" y="17149"/>
                  </a:cubicBezTo>
                  <a:cubicBezTo>
                    <a:pt x="16014" y="17095"/>
                    <a:pt x="15682" y="16722"/>
                    <a:pt x="14519" y="15522"/>
                  </a:cubicBezTo>
                  <a:cubicBezTo>
                    <a:pt x="13356" y="14322"/>
                    <a:pt x="11362" y="12295"/>
                    <a:pt x="9866" y="10295"/>
                  </a:cubicBezTo>
                  <a:cubicBezTo>
                    <a:pt x="8371" y="8295"/>
                    <a:pt x="7374" y="6322"/>
                    <a:pt x="6709" y="4695"/>
                  </a:cubicBezTo>
                  <a:cubicBezTo>
                    <a:pt x="6045" y="3069"/>
                    <a:pt x="5713" y="1789"/>
                    <a:pt x="5546" y="962"/>
                  </a:cubicBezTo>
                  <a:cubicBezTo>
                    <a:pt x="5380" y="135"/>
                    <a:pt x="5380" y="-238"/>
                    <a:pt x="5546" y="669"/>
                  </a:cubicBezTo>
                  <a:cubicBezTo>
                    <a:pt x="5713" y="1575"/>
                    <a:pt x="6045" y="3762"/>
                    <a:pt x="6709" y="5869"/>
                  </a:cubicBezTo>
                  <a:cubicBezTo>
                    <a:pt x="7374" y="7975"/>
                    <a:pt x="8371" y="10002"/>
                    <a:pt x="9534" y="11922"/>
                  </a:cubicBezTo>
                  <a:cubicBezTo>
                    <a:pt x="10697" y="13842"/>
                    <a:pt x="12026" y="15655"/>
                    <a:pt x="13189" y="16722"/>
                  </a:cubicBezTo>
                  <a:cubicBezTo>
                    <a:pt x="14353" y="17789"/>
                    <a:pt x="15349" y="18109"/>
                    <a:pt x="16513" y="18189"/>
                  </a:cubicBezTo>
                  <a:cubicBezTo>
                    <a:pt x="17676" y="18269"/>
                    <a:pt x="19005" y="18109"/>
                    <a:pt x="20334" y="17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2971800" y="2489200"/>
              <a:ext cx="1518871" cy="97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fill="norm" stroke="1" extrusionOk="0">
                  <a:moveTo>
                    <a:pt x="361" y="3226"/>
                  </a:moveTo>
                  <a:cubicBezTo>
                    <a:pt x="181" y="3086"/>
                    <a:pt x="0" y="2945"/>
                    <a:pt x="0" y="2922"/>
                  </a:cubicBezTo>
                  <a:cubicBezTo>
                    <a:pt x="0" y="2899"/>
                    <a:pt x="181" y="2992"/>
                    <a:pt x="812" y="2969"/>
                  </a:cubicBezTo>
                  <a:cubicBezTo>
                    <a:pt x="1444" y="2945"/>
                    <a:pt x="2527" y="2805"/>
                    <a:pt x="3595" y="2618"/>
                  </a:cubicBezTo>
                  <a:cubicBezTo>
                    <a:pt x="4663" y="2431"/>
                    <a:pt x="5716" y="2197"/>
                    <a:pt x="6889" y="1987"/>
                  </a:cubicBezTo>
                  <a:cubicBezTo>
                    <a:pt x="8062" y="1777"/>
                    <a:pt x="9356" y="1590"/>
                    <a:pt x="10604" y="1449"/>
                  </a:cubicBezTo>
                  <a:cubicBezTo>
                    <a:pt x="11853" y="1309"/>
                    <a:pt x="13056" y="1216"/>
                    <a:pt x="14019" y="1216"/>
                  </a:cubicBezTo>
                  <a:cubicBezTo>
                    <a:pt x="14982" y="1216"/>
                    <a:pt x="15704" y="1309"/>
                    <a:pt x="16170" y="1426"/>
                  </a:cubicBezTo>
                  <a:cubicBezTo>
                    <a:pt x="16636" y="1543"/>
                    <a:pt x="16847" y="1683"/>
                    <a:pt x="16877" y="1777"/>
                  </a:cubicBezTo>
                  <a:cubicBezTo>
                    <a:pt x="16907" y="1870"/>
                    <a:pt x="16757" y="1917"/>
                    <a:pt x="16095" y="1917"/>
                  </a:cubicBezTo>
                  <a:cubicBezTo>
                    <a:pt x="15433" y="1917"/>
                    <a:pt x="14260" y="1870"/>
                    <a:pt x="13101" y="1870"/>
                  </a:cubicBezTo>
                  <a:cubicBezTo>
                    <a:pt x="11943" y="1870"/>
                    <a:pt x="10800" y="1917"/>
                    <a:pt x="9627" y="2034"/>
                  </a:cubicBezTo>
                  <a:cubicBezTo>
                    <a:pt x="8453" y="2151"/>
                    <a:pt x="7250" y="2338"/>
                    <a:pt x="6152" y="2501"/>
                  </a:cubicBezTo>
                  <a:cubicBezTo>
                    <a:pt x="5054" y="2665"/>
                    <a:pt x="4061" y="2805"/>
                    <a:pt x="3460" y="2922"/>
                  </a:cubicBezTo>
                  <a:cubicBezTo>
                    <a:pt x="2858" y="3039"/>
                    <a:pt x="2647" y="3132"/>
                    <a:pt x="2422" y="3226"/>
                  </a:cubicBezTo>
                  <a:cubicBezTo>
                    <a:pt x="2196" y="3319"/>
                    <a:pt x="1955" y="3413"/>
                    <a:pt x="2016" y="3460"/>
                  </a:cubicBezTo>
                  <a:cubicBezTo>
                    <a:pt x="2076" y="3506"/>
                    <a:pt x="2437" y="3506"/>
                    <a:pt x="3174" y="3366"/>
                  </a:cubicBezTo>
                  <a:cubicBezTo>
                    <a:pt x="3911" y="3226"/>
                    <a:pt x="5024" y="2945"/>
                    <a:pt x="6212" y="2642"/>
                  </a:cubicBezTo>
                  <a:cubicBezTo>
                    <a:pt x="7401" y="2338"/>
                    <a:pt x="8664" y="2010"/>
                    <a:pt x="9807" y="1730"/>
                  </a:cubicBezTo>
                  <a:cubicBezTo>
                    <a:pt x="10950" y="1449"/>
                    <a:pt x="11973" y="1216"/>
                    <a:pt x="13101" y="1029"/>
                  </a:cubicBezTo>
                  <a:cubicBezTo>
                    <a:pt x="14230" y="842"/>
                    <a:pt x="15463" y="701"/>
                    <a:pt x="16471" y="561"/>
                  </a:cubicBezTo>
                  <a:cubicBezTo>
                    <a:pt x="17479" y="421"/>
                    <a:pt x="18261" y="281"/>
                    <a:pt x="18727" y="187"/>
                  </a:cubicBezTo>
                  <a:cubicBezTo>
                    <a:pt x="19193" y="94"/>
                    <a:pt x="19344" y="47"/>
                    <a:pt x="19344" y="23"/>
                  </a:cubicBezTo>
                  <a:cubicBezTo>
                    <a:pt x="19344" y="0"/>
                    <a:pt x="19193" y="0"/>
                    <a:pt x="18516" y="0"/>
                  </a:cubicBezTo>
                  <a:cubicBezTo>
                    <a:pt x="17840" y="0"/>
                    <a:pt x="16636" y="0"/>
                    <a:pt x="15538" y="23"/>
                  </a:cubicBezTo>
                  <a:cubicBezTo>
                    <a:pt x="14440" y="47"/>
                    <a:pt x="13447" y="94"/>
                    <a:pt x="12876" y="164"/>
                  </a:cubicBezTo>
                  <a:cubicBezTo>
                    <a:pt x="12304" y="234"/>
                    <a:pt x="12154" y="327"/>
                    <a:pt x="12229" y="421"/>
                  </a:cubicBezTo>
                  <a:cubicBezTo>
                    <a:pt x="12304" y="514"/>
                    <a:pt x="12605" y="608"/>
                    <a:pt x="13327" y="655"/>
                  </a:cubicBezTo>
                  <a:cubicBezTo>
                    <a:pt x="14049" y="701"/>
                    <a:pt x="15192" y="701"/>
                    <a:pt x="16215" y="631"/>
                  </a:cubicBezTo>
                  <a:cubicBezTo>
                    <a:pt x="17238" y="561"/>
                    <a:pt x="18140" y="421"/>
                    <a:pt x="18772" y="327"/>
                  </a:cubicBezTo>
                  <a:cubicBezTo>
                    <a:pt x="19404" y="234"/>
                    <a:pt x="19765" y="187"/>
                    <a:pt x="20021" y="164"/>
                  </a:cubicBezTo>
                  <a:cubicBezTo>
                    <a:pt x="20276" y="140"/>
                    <a:pt x="20427" y="140"/>
                    <a:pt x="20442" y="234"/>
                  </a:cubicBezTo>
                  <a:cubicBezTo>
                    <a:pt x="20457" y="327"/>
                    <a:pt x="20336" y="514"/>
                    <a:pt x="20321" y="1122"/>
                  </a:cubicBezTo>
                  <a:cubicBezTo>
                    <a:pt x="20306" y="1730"/>
                    <a:pt x="20397" y="2758"/>
                    <a:pt x="20547" y="4114"/>
                  </a:cubicBezTo>
                  <a:cubicBezTo>
                    <a:pt x="20697" y="5470"/>
                    <a:pt x="20908" y="7153"/>
                    <a:pt x="21074" y="8860"/>
                  </a:cubicBezTo>
                  <a:cubicBezTo>
                    <a:pt x="21239" y="10566"/>
                    <a:pt x="21359" y="12296"/>
                    <a:pt x="21450" y="14003"/>
                  </a:cubicBezTo>
                  <a:cubicBezTo>
                    <a:pt x="21540" y="15709"/>
                    <a:pt x="21600" y="17392"/>
                    <a:pt x="21585" y="18655"/>
                  </a:cubicBezTo>
                  <a:cubicBezTo>
                    <a:pt x="21570" y="19917"/>
                    <a:pt x="21480" y="20758"/>
                    <a:pt x="213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2952750" y="3405716"/>
              <a:ext cx="1701800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75" y="18783"/>
                    <a:pt x="2149" y="15965"/>
                    <a:pt x="3210" y="14087"/>
                  </a:cubicBezTo>
                  <a:cubicBezTo>
                    <a:pt x="4272" y="12209"/>
                    <a:pt x="5319" y="11270"/>
                    <a:pt x="6421" y="10330"/>
                  </a:cubicBezTo>
                  <a:cubicBezTo>
                    <a:pt x="7522" y="9391"/>
                    <a:pt x="8678" y="8452"/>
                    <a:pt x="9712" y="7513"/>
                  </a:cubicBezTo>
                  <a:cubicBezTo>
                    <a:pt x="10746" y="6574"/>
                    <a:pt x="11660" y="5635"/>
                    <a:pt x="12600" y="4696"/>
                  </a:cubicBezTo>
                  <a:cubicBezTo>
                    <a:pt x="13540" y="3757"/>
                    <a:pt x="14507" y="2817"/>
                    <a:pt x="15528" y="1878"/>
                  </a:cubicBezTo>
                  <a:cubicBezTo>
                    <a:pt x="16549" y="939"/>
                    <a:pt x="17624" y="0"/>
                    <a:pt x="18645" y="0"/>
                  </a:cubicBezTo>
                  <a:cubicBezTo>
                    <a:pt x="19666" y="0"/>
                    <a:pt x="20633" y="939"/>
                    <a:pt x="21600" y="1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2598329" y="5557195"/>
              <a:ext cx="125822" cy="348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542" fill="norm" stroke="1" extrusionOk="0">
                  <a:moveTo>
                    <a:pt x="21049" y="1120"/>
                  </a:moveTo>
                  <a:cubicBezTo>
                    <a:pt x="19987" y="597"/>
                    <a:pt x="18924" y="73"/>
                    <a:pt x="17685" y="7"/>
                  </a:cubicBezTo>
                  <a:cubicBezTo>
                    <a:pt x="16446" y="-58"/>
                    <a:pt x="15029" y="335"/>
                    <a:pt x="12551" y="1317"/>
                  </a:cubicBezTo>
                  <a:cubicBezTo>
                    <a:pt x="10072" y="2298"/>
                    <a:pt x="6531" y="3869"/>
                    <a:pt x="3875" y="6095"/>
                  </a:cubicBezTo>
                  <a:cubicBezTo>
                    <a:pt x="1219" y="8320"/>
                    <a:pt x="-551" y="11200"/>
                    <a:pt x="157" y="13687"/>
                  </a:cubicBezTo>
                  <a:cubicBezTo>
                    <a:pt x="865" y="16175"/>
                    <a:pt x="4052" y="18269"/>
                    <a:pt x="7062" y="19513"/>
                  </a:cubicBezTo>
                  <a:cubicBezTo>
                    <a:pt x="10072" y="20757"/>
                    <a:pt x="12905" y="21149"/>
                    <a:pt x="15738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2755900" y="5638800"/>
              <a:ext cx="635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320"/>
                    <a:pt x="0" y="8640"/>
                    <a:pt x="3600" y="12240"/>
                  </a:cubicBezTo>
                  <a:cubicBezTo>
                    <a:pt x="7200" y="15840"/>
                    <a:pt x="144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2851876" y="5657850"/>
              <a:ext cx="62775" cy="145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76" fill="norm" stroke="1" extrusionOk="0">
                  <a:moveTo>
                    <a:pt x="19193" y="0"/>
                  </a:moveTo>
                  <a:cubicBezTo>
                    <a:pt x="15593" y="0"/>
                    <a:pt x="11993" y="0"/>
                    <a:pt x="8753" y="2160"/>
                  </a:cubicBezTo>
                  <a:cubicBezTo>
                    <a:pt x="5513" y="4320"/>
                    <a:pt x="2633" y="8640"/>
                    <a:pt x="1193" y="11571"/>
                  </a:cubicBezTo>
                  <a:cubicBezTo>
                    <a:pt x="-247" y="14503"/>
                    <a:pt x="-247" y="16046"/>
                    <a:pt x="473" y="17589"/>
                  </a:cubicBezTo>
                  <a:cubicBezTo>
                    <a:pt x="1193" y="19131"/>
                    <a:pt x="2633" y="20674"/>
                    <a:pt x="5873" y="21137"/>
                  </a:cubicBezTo>
                  <a:cubicBezTo>
                    <a:pt x="9113" y="21600"/>
                    <a:pt x="14153" y="20983"/>
                    <a:pt x="17033" y="18051"/>
                  </a:cubicBezTo>
                  <a:cubicBezTo>
                    <a:pt x="19913" y="15120"/>
                    <a:pt x="20633" y="9874"/>
                    <a:pt x="21353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3054349" y="5702300"/>
              <a:ext cx="146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7" y="14400"/>
                    <a:pt x="5635" y="7200"/>
                    <a:pt x="9235" y="3600"/>
                  </a:cubicBezTo>
                  <a:cubicBezTo>
                    <a:pt x="12835" y="0"/>
                    <a:pt x="1721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3244850" y="5588000"/>
              <a:ext cx="1270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447"/>
                    <a:pt x="0" y="8894"/>
                    <a:pt x="1800" y="12388"/>
                  </a:cubicBezTo>
                  <a:cubicBezTo>
                    <a:pt x="3600" y="15882"/>
                    <a:pt x="7200" y="18424"/>
                    <a:pt x="10800" y="19800"/>
                  </a:cubicBezTo>
                  <a:cubicBezTo>
                    <a:pt x="14400" y="21176"/>
                    <a:pt x="18000" y="213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3314700" y="5576521"/>
              <a:ext cx="177800" cy="21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4960"/>
                  </a:moveTo>
                  <a:cubicBezTo>
                    <a:pt x="0" y="3902"/>
                    <a:pt x="0" y="2843"/>
                    <a:pt x="643" y="1996"/>
                  </a:cubicBezTo>
                  <a:cubicBezTo>
                    <a:pt x="1286" y="1149"/>
                    <a:pt x="2571" y="513"/>
                    <a:pt x="3986" y="196"/>
                  </a:cubicBezTo>
                  <a:cubicBezTo>
                    <a:pt x="5400" y="-122"/>
                    <a:pt x="6943" y="-122"/>
                    <a:pt x="8229" y="725"/>
                  </a:cubicBezTo>
                  <a:cubicBezTo>
                    <a:pt x="9514" y="1572"/>
                    <a:pt x="10543" y="3266"/>
                    <a:pt x="9643" y="6337"/>
                  </a:cubicBezTo>
                  <a:cubicBezTo>
                    <a:pt x="8743" y="9407"/>
                    <a:pt x="5914" y="13854"/>
                    <a:pt x="4371" y="16607"/>
                  </a:cubicBezTo>
                  <a:cubicBezTo>
                    <a:pt x="2829" y="19360"/>
                    <a:pt x="2571" y="20419"/>
                    <a:pt x="3214" y="20949"/>
                  </a:cubicBezTo>
                  <a:cubicBezTo>
                    <a:pt x="3857" y="21478"/>
                    <a:pt x="5400" y="21478"/>
                    <a:pt x="8614" y="21054"/>
                  </a:cubicBezTo>
                  <a:cubicBezTo>
                    <a:pt x="11829" y="20631"/>
                    <a:pt x="16714" y="19784"/>
                    <a:pt x="21600" y="18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3492500" y="5498073"/>
              <a:ext cx="104882" cy="331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1393" fill="norm" stroke="1" extrusionOk="0">
                  <a:moveTo>
                    <a:pt x="0" y="2527"/>
                  </a:moveTo>
                  <a:cubicBezTo>
                    <a:pt x="0" y="1434"/>
                    <a:pt x="0" y="340"/>
                    <a:pt x="1038" y="66"/>
                  </a:cubicBezTo>
                  <a:cubicBezTo>
                    <a:pt x="2077" y="-207"/>
                    <a:pt x="4154" y="340"/>
                    <a:pt x="7892" y="2185"/>
                  </a:cubicBezTo>
                  <a:cubicBezTo>
                    <a:pt x="11631" y="4031"/>
                    <a:pt x="17031" y="7175"/>
                    <a:pt x="19315" y="9978"/>
                  </a:cubicBezTo>
                  <a:cubicBezTo>
                    <a:pt x="21600" y="12780"/>
                    <a:pt x="20769" y="15241"/>
                    <a:pt x="17031" y="17087"/>
                  </a:cubicBezTo>
                  <a:cubicBezTo>
                    <a:pt x="13292" y="18932"/>
                    <a:pt x="6646" y="20163"/>
                    <a:pt x="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3600450" y="5290055"/>
              <a:ext cx="184150" cy="111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1126"/>
                  </a:moveTo>
                  <a:cubicBezTo>
                    <a:pt x="1241" y="718"/>
                    <a:pt x="2483" y="311"/>
                    <a:pt x="3724" y="107"/>
                  </a:cubicBezTo>
                  <a:cubicBezTo>
                    <a:pt x="4966" y="-97"/>
                    <a:pt x="6207" y="-97"/>
                    <a:pt x="7324" y="922"/>
                  </a:cubicBezTo>
                  <a:cubicBezTo>
                    <a:pt x="8441" y="1941"/>
                    <a:pt x="9434" y="3978"/>
                    <a:pt x="8938" y="6628"/>
                  </a:cubicBezTo>
                  <a:cubicBezTo>
                    <a:pt x="8441" y="9277"/>
                    <a:pt x="6455" y="12537"/>
                    <a:pt x="4966" y="14982"/>
                  </a:cubicBezTo>
                  <a:cubicBezTo>
                    <a:pt x="3476" y="17428"/>
                    <a:pt x="2483" y="19058"/>
                    <a:pt x="2731" y="20077"/>
                  </a:cubicBezTo>
                  <a:cubicBezTo>
                    <a:pt x="2979" y="21095"/>
                    <a:pt x="4469" y="21503"/>
                    <a:pt x="7821" y="21503"/>
                  </a:cubicBezTo>
                  <a:cubicBezTo>
                    <a:pt x="11172" y="21503"/>
                    <a:pt x="16386" y="21095"/>
                    <a:pt x="21600" y="20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2470150" y="5902572"/>
              <a:ext cx="1078340" cy="115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052" fill="norm" stroke="1" extrusionOk="0">
                  <a:moveTo>
                    <a:pt x="0" y="19048"/>
                  </a:moveTo>
                  <a:cubicBezTo>
                    <a:pt x="1141" y="20205"/>
                    <a:pt x="2283" y="21362"/>
                    <a:pt x="3635" y="20976"/>
                  </a:cubicBezTo>
                  <a:cubicBezTo>
                    <a:pt x="4988" y="20591"/>
                    <a:pt x="6552" y="18662"/>
                    <a:pt x="8158" y="16733"/>
                  </a:cubicBezTo>
                  <a:cubicBezTo>
                    <a:pt x="9764" y="14805"/>
                    <a:pt x="11413" y="12876"/>
                    <a:pt x="13019" y="10948"/>
                  </a:cubicBezTo>
                  <a:cubicBezTo>
                    <a:pt x="14625" y="9019"/>
                    <a:pt x="16189" y="7091"/>
                    <a:pt x="17458" y="5355"/>
                  </a:cubicBezTo>
                  <a:cubicBezTo>
                    <a:pt x="18726" y="3619"/>
                    <a:pt x="19698" y="2076"/>
                    <a:pt x="20374" y="1112"/>
                  </a:cubicBezTo>
                  <a:cubicBezTo>
                    <a:pt x="21050" y="148"/>
                    <a:pt x="21431" y="-238"/>
                    <a:pt x="21515" y="148"/>
                  </a:cubicBezTo>
                  <a:cubicBezTo>
                    <a:pt x="21600" y="533"/>
                    <a:pt x="21389" y="1691"/>
                    <a:pt x="21177" y="2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2908300" y="6134100"/>
              <a:ext cx="190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32"/>
                    <a:pt x="0" y="12065"/>
                    <a:pt x="0" y="15568"/>
                  </a:cubicBezTo>
                  <a:cubicBezTo>
                    <a:pt x="0" y="19070"/>
                    <a:pt x="0" y="20043"/>
                    <a:pt x="3600" y="20627"/>
                  </a:cubicBezTo>
                  <a:cubicBezTo>
                    <a:pt x="7200" y="21211"/>
                    <a:pt x="14400" y="214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3016250" y="6110254"/>
              <a:ext cx="209550" cy="205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7773"/>
                  </a:moveTo>
                  <a:cubicBezTo>
                    <a:pt x="0" y="6671"/>
                    <a:pt x="0" y="5569"/>
                    <a:pt x="982" y="4246"/>
                  </a:cubicBezTo>
                  <a:cubicBezTo>
                    <a:pt x="1964" y="2924"/>
                    <a:pt x="3927" y="1381"/>
                    <a:pt x="5564" y="609"/>
                  </a:cubicBezTo>
                  <a:cubicBezTo>
                    <a:pt x="7200" y="-162"/>
                    <a:pt x="8509" y="-162"/>
                    <a:pt x="9273" y="389"/>
                  </a:cubicBezTo>
                  <a:cubicBezTo>
                    <a:pt x="10036" y="940"/>
                    <a:pt x="10255" y="2042"/>
                    <a:pt x="9818" y="4467"/>
                  </a:cubicBezTo>
                  <a:cubicBezTo>
                    <a:pt x="9382" y="6891"/>
                    <a:pt x="8291" y="10638"/>
                    <a:pt x="7418" y="13062"/>
                  </a:cubicBezTo>
                  <a:cubicBezTo>
                    <a:pt x="6545" y="15487"/>
                    <a:pt x="5891" y="16589"/>
                    <a:pt x="5564" y="17691"/>
                  </a:cubicBezTo>
                  <a:cubicBezTo>
                    <a:pt x="5236" y="18793"/>
                    <a:pt x="5236" y="19895"/>
                    <a:pt x="5782" y="20556"/>
                  </a:cubicBezTo>
                  <a:cubicBezTo>
                    <a:pt x="6327" y="21218"/>
                    <a:pt x="7418" y="21438"/>
                    <a:pt x="9164" y="21328"/>
                  </a:cubicBezTo>
                  <a:cubicBezTo>
                    <a:pt x="10909" y="21218"/>
                    <a:pt x="13309" y="20777"/>
                    <a:pt x="15273" y="20336"/>
                  </a:cubicBezTo>
                  <a:cubicBezTo>
                    <a:pt x="17236" y="19895"/>
                    <a:pt x="18764" y="19454"/>
                    <a:pt x="19745" y="19454"/>
                  </a:cubicBezTo>
                  <a:cubicBezTo>
                    <a:pt x="20727" y="19454"/>
                    <a:pt x="21164" y="19895"/>
                    <a:pt x="21600" y="20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4057649" y="5860486"/>
              <a:ext cx="2095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891" y="11375"/>
                    <a:pt x="11782" y="2735"/>
                    <a:pt x="15382" y="575"/>
                  </a:cubicBezTo>
                  <a:cubicBezTo>
                    <a:pt x="18982" y="-1585"/>
                    <a:pt x="2029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4191000" y="5740400"/>
              <a:ext cx="3810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2769"/>
                    <a:pt x="2400" y="5538"/>
                    <a:pt x="4800" y="8792"/>
                  </a:cubicBezTo>
                  <a:cubicBezTo>
                    <a:pt x="7200" y="12046"/>
                    <a:pt x="10800" y="15785"/>
                    <a:pt x="13800" y="18000"/>
                  </a:cubicBezTo>
                  <a:cubicBezTo>
                    <a:pt x="16800" y="20215"/>
                    <a:pt x="19200" y="209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4722459" y="5482166"/>
              <a:ext cx="84491" cy="334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21029" y="1094"/>
                  </a:moveTo>
                  <a:cubicBezTo>
                    <a:pt x="18922" y="547"/>
                    <a:pt x="16814" y="0"/>
                    <a:pt x="14707" y="0"/>
                  </a:cubicBezTo>
                  <a:cubicBezTo>
                    <a:pt x="12600" y="0"/>
                    <a:pt x="10492" y="547"/>
                    <a:pt x="8122" y="2187"/>
                  </a:cubicBezTo>
                  <a:cubicBezTo>
                    <a:pt x="5751" y="3828"/>
                    <a:pt x="3117" y="6562"/>
                    <a:pt x="1536" y="9228"/>
                  </a:cubicBezTo>
                  <a:cubicBezTo>
                    <a:pt x="-44" y="11894"/>
                    <a:pt x="-571" y="14491"/>
                    <a:pt x="746" y="16542"/>
                  </a:cubicBezTo>
                  <a:cubicBezTo>
                    <a:pt x="2063" y="18592"/>
                    <a:pt x="5224" y="20096"/>
                    <a:pt x="8385" y="20848"/>
                  </a:cubicBezTo>
                  <a:cubicBezTo>
                    <a:pt x="11546" y="21600"/>
                    <a:pt x="14707" y="21600"/>
                    <a:pt x="178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4870450" y="5509642"/>
              <a:ext cx="135303" cy="26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35" fill="norm" stroke="1" extrusionOk="0">
                  <a:moveTo>
                    <a:pt x="0" y="3210"/>
                  </a:moveTo>
                  <a:cubicBezTo>
                    <a:pt x="2991" y="2197"/>
                    <a:pt x="5982" y="1185"/>
                    <a:pt x="9471" y="594"/>
                  </a:cubicBezTo>
                  <a:cubicBezTo>
                    <a:pt x="12960" y="4"/>
                    <a:pt x="16948" y="-165"/>
                    <a:pt x="19108" y="172"/>
                  </a:cubicBezTo>
                  <a:cubicBezTo>
                    <a:pt x="21268" y="510"/>
                    <a:pt x="21600" y="1354"/>
                    <a:pt x="20935" y="4138"/>
                  </a:cubicBezTo>
                  <a:cubicBezTo>
                    <a:pt x="20271" y="6922"/>
                    <a:pt x="18609" y="11647"/>
                    <a:pt x="17446" y="14854"/>
                  </a:cubicBezTo>
                  <a:cubicBezTo>
                    <a:pt x="16283" y="18060"/>
                    <a:pt x="15618" y="19748"/>
                    <a:pt x="14954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4889500" y="5638800"/>
              <a:ext cx="1968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5" y="17673"/>
                    <a:pt x="5110" y="13745"/>
                    <a:pt x="8710" y="10145"/>
                  </a:cubicBezTo>
                  <a:cubicBezTo>
                    <a:pt x="12310" y="6545"/>
                    <a:pt x="16955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5116637" y="5562600"/>
              <a:ext cx="106327" cy="169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392" fill="norm" stroke="1" extrusionOk="0">
                  <a:moveTo>
                    <a:pt x="11502" y="0"/>
                  </a:moveTo>
                  <a:cubicBezTo>
                    <a:pt x="7348" y="1867"/>
                    <a:pt x="3194" y="3733"/>
                    <a:pt x="1325" y="6800"/>
                  </a:cubicBezTo>
                  <a:cubicBezTo>
                    <a:pt x="-544" y="9867"/>
                    <a:pt x="-129" y="14133"/>
                    <a:pt x="702" y="16800"/>
                  </a:cubicBezTo>
                  <a:cubicBezTo>
                    <a:pt x="1533" y="19467"/>
                    <a:pt x="2779" y="20533"/>
                    <a:pt x="5687" y="21067"/>
                  </a:cubicBezTo>
                  <a:cubicBezTo>
                    <a:pt x="8594" y="21600"/>
                    <a:pt x="13164" y="21600"/>
                    <a:pt x="16279" y="20133"/>
                  </a:cubicBezTo>
                  <a:cubicBezTo>
                    <a:pt x="19394" y="18667"/>
                    <a:pt x="21056" y="15733"/>
                    <a:pt x="20848" y="12933"/>
                  </a:cubicBezTo>
                  <a:cubicBezTo>
                    <a:pt x="20641" y="10133"/>
                    <a:pt x="18564" y="7467"/>
                    <a:pt x="16279" y="5733"/>
                  </a:cubicBezTo>
                  <a:cubicBezTo>
                    <a:pt x="13994" y="4000"/>
                    <a:pt x="11502" y="3200"/>
                    <a:pt x="9633" y="3200"/>
                  </a:cubicBezTo>
                  <a:cubicBezTo>
                    <a:pt x="7764" y="3200"/>
                    <a:pt x="6518" y="4000"/>
                    <a:pt x="5271" y="4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5346700" y="5638800"/>
              <a:ext cx="1841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9800"/>
                    <a:pt x="11421" y="18000"/>
                    <a:pt x="15021" y="14400"/>
                  </a:cubicBezTo>
                  <a:cubicBezTo>
                    <a:pt x="18621" y="10800"/>
                    <a:pt x="2011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5626099" y="5492750"/>
              <a:ext cx="109958" cy="24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520" fill="norm" stroke="1" extrusionOk="0">
                  <a:moveTo>
                    <a:pt x="18340" y="0"/>
                  </a:moveTo>
                  <a:cubicBezTo>
                    <a:pt x="14264" y="2585"/>
                    <a:pt x="10189" y="5169"/>
                    <a:pt x="7540" y="8031"/>
                  </a:cubicBezTo>
                  <a:cubicBezTo>
                    <a:pt x="4891" y="10892"/>
                    <a:pt x="3668" y="14031"/>
                    <a:pt x="3057" y="16062"/>
                  </a:cubicBezTo>
                  <a:cubicBezTo>
                    <a:pt x="2445" y="18092"/>
                    <a:pt x="2445" y="19015"/>
                    <a:pt x="3260" y="19754"/>
                  </a:cubicBezTo>
                  <a:cubicBezTo>
                    <a:pt x="4075" y="20492"/>
                    <a:pt x="5706" y="21046"/>
                    <a:pt x="7947" y="21323"/>
                  </a:cubicBezTo>
                  <a:cubicBezTo>
                    <a:pt x="10189" y="21600"/>
                    <a:pt x="13042" y="21600"/>
                    <a:pt x="15283" y="21231"/>
                  </a:cubicBezTo>
                  <a:cubicBezTo>
                    <a:pt x="17525" y="20862"/>
                    <a:pt x="19155" y="20123"/>
                    <a:pt x="20174" y="19200"/>
                  </a:cubicBezTo>
                  <a:cubicBezTo>
                    <a:pt x="21192" y="18277"/>
                    <a:pt x="21600" y="17169"/>
                    <a:pt x="20581" y="16246"/>
                  </a:cubicBezTo>
                  <a:cubicBezTo>
                    <a:pt x="19562" y="15323"/>
                    <a:pt x="17117" y="14585"/>
                    <a:pt x="13449" y="14677"/>
                  </a:cubicBezTo>
                  <a:cubicBezTo>
                    <a:pt x="9781" y="14769"/>
                    <a:pt x="4891" y="15692"/>
                    <a:pt x="0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5801088" y="5524183"/>
              <a:ext cx="129812" cy="183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861" fill="norm" stroke="1" extrusionOk="0">
                  <a:moveTo>
                    <a:pt x="21366" y="5796"/>
                  </a:moveTo>
                  <a:cubicBezTo>
                    <a:pt x="21018" y="3636"/>
                    <a:pt x="20669" y="1476"/>
                    <a:pt x="19450" y="516"/>
                  </a:cubicBezTo>
                  <a:cubicBezTo>
                    <a:pt x="18231" y="-444"/>
                    <a:pt x="16140" y="-204"/>
                    <a:pt x="12831" y="2436"/>
                  </a:cubicBezTo>
                  <a:cubicBezTo>
                    <a:pt x="9521" y="5076"/>
                    <a:pt x="4992" y="10116"/>
                    <a:pt x="2553" y="13236"/>
                  </a:cubicBezTo>
                  <a:cubicBezTo>
                    <a:pt x="114" y="16356"/>
                    <a:pt x="-234" y="17556"/>
                    <a:pt x="114" y="18756"/>
                  </a:cubicBezTo>
                  <a:cubicBezTo>
                    <a:pt x="463" y="19956"/>
                    <a:pt x="1508" y="21156"/>
                    <a:pt x="4992" y="20796"/>
                  </a:cubicBezTo>
                  <a:cubicBezTo>
                    <a:pt x="8476" y="20436"/>
                    <a:pt x="14398" y="18516"/>
                    <a:pt x="17360" y="16236"/>
                  </a:cubicBezTo>
                  <a:cubicBezTo>
                    <a:pt x="20321" y="13956"/>
                    <a:pt x="20321" y="11316"/>
                    <a:pt x="19101" y="9156"/>
                  </a:cubicBezTo>
                  <a:cubicBezTo>
                    <a:pt x="17882" y="6996"/>
                    <a:pt x="15443" y="5316"/>
                    <a:pt x="13005" y="3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5962650" y="5461949"/>
              <a:ext cx="101117" cy="275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429" fill="norm" stroke="1" extrusionOk="0">
                  <a:moveTo>
                    <a:pt x="2645" y="1410"/>
                  </a:moveTo>
                  <a:cubicBezTo>
                    <a:pt x="4408" y="750"/>
                    <a:pt x="6171" y="91"/>
                    <a:pt x="7935" y="8"/>
                  </a:cubicBezTo>
                  <a:cubicBezTo>
                    <a:pt x="9698" y="-74"/>
                    <a:pt x="11461" y="421"/>
                    <a:pt x="14106" y="2482"/>
                  </a:cubicBezTo>
                  <a:cubicBezTo>
                    <a:pt x="16751" y="4543"/>
                    <a:pt x="20278" y="8170"/>
                    <a:pt x="20939" y="11386"/>
                  </a:cubicBezTo>
                  <a:cubicBezTo>
                    <a:pt x="21600" y="14601"/>
                    <a:pt x="19396" y="17404"/>
                    <a:pt x="17412" y="19053"/>
                  </a:cubicBezTo>
                  <a:cubicBezTo>
                    <a:pt x="15429" y="20702"/>
                    <a:pt x="13665" y="21196"/>
                    <a:pt x="10800" y="21361"/>
                  </a:cubicBezTo>
                  <a:cubicBezTo>
                    <a:pt x="7935" y="21526"/>
                    <a:pt x="3967" y="21361"/>
                    <a:pt x="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6076950" y="5295904"/>
              <a:ext cx="120650" cy="171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3160"/>
                  </a:moveTo>
                  <a:cubicBezTo>
                    <a:pt x="4168" y="1843"/>
                    <a:pt x="8337" y="526"/>
                    <a:pt x="11368" y="131"/>
                  </a:cubicBezTo>
                  <a:cubicBezTo>
                    <a:pt x="14400" y="-264"/>
                    <a:pt x="16295" y="263"/>
                    <a:pt x="17242" y="1316"/>
                  </a:cubicBezTo>
                  <a:cubicBezTo>
                    <a:pt x="18189" y="2370"/>
                    <a:pt x="18189" y="3951"/>
                    <a:pt x="16674" y="6190"/>
                  </a:cubicBezTo>
                  <a:cubicBezTo>
                    <a:pt x="15158" y="8429"/>
                    <a:pt x="12126" y="11326"/>
                    <a:pt x="9853" y="13434"/>
                  </a:cubicBezTo>
                  <a:cubicBezTo>
                    <a:pt x="7579" y="15541"/>
                    <a:pt x="6063" y="16858"/>
                    <a:pt x="6253" y="17780"/>
                  </a:cubicBezTo>
                  <a:cubicBezTo>
                    <a:pt x="6442" y="18702"/>
                    <a:pt x="8337" y="19229"/>
                    <a:pt x="11179" y="19756"/>
                  </a:cubicBezTo>
                  <a:cubicBezTo>
                    <a:pt x="14021" y="20282"/>
                    <a:pt x="17811" y="20809"/>
                    <a:pt x="21600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4925483" y="5854700"/>
              <a:ext cx="1024467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46" y="21600"/>
                  </a:moveTo>
                  <a:cubicBezTo>
                    <a:pt x="223" y="21600"/>
                    <a:pt x="0" y="21600"/>
                    <a:pt x="0" y="21600"/>
                  </a:cubicBezTo>
                  <a:cubicBezTo>
                    <a:pt x="0" y="21600"/>
                    <a:pt x="223" y="21600"/>
                    <a:pt x="1138" y="20700"/>
                  </a:cubicBezTo>
                  <a:cubicBezTo>
                    <a:pt x="2053" y="19800"/>
                    <a:pt x="3660" y="18000"/>
                    <a:pt x="5311" y="15900"/>
                  </a:cubicBezTo>
                  <a:cubicBezTo>
                    <a:pt x="6962" y="13800"/>
                    <a:pt x="8658" y="11400"/>
                    <a:pt x="10354" y="9300"/>
                  </a:cubicBezTo>
                  <a:cubicBezTo>
                    <a:pt x="12050" y="7200"/>
                    <a:pt x="13745" y="5400"/>
                    <a:pt x="15486" y="3900"/>
                  </a:cubicBezTo>
                  <a:cubicBezTo>
                    <a:pt x="17226" y="2400"/>
                    <a:pt x="19012" y="1200"/>
                    <a:pt x="20038" y="600"/>
                  </a:cubicBezTo>
                  <a:cubicBezTo>
                    <a:pt x="21064" y="0"/>
                    <a:pt x="2133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5261355" y="6021543"/>
              <a:ext cx="116154" cy="264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21" fill="norm" stroke="1" extrusionOk="0">
                  <a:moveTo>
                    <a:pt x="16709" y="4488"/>
                  </a:moveTo>
                  <a:cubicBezTo>
                    <a:pt x="17481" y="3630"/>
                    <a:pt x="18252" y="2773"/>
                    <a:pt x="19217" y="1916"/>
                  </a:cubicBezTo>
                  <a:cubicBezTo>
                    <a:pt x="20181" y="1059"/>
                    <a:pt x="21338" y="202"/>
                    <a:pt x="21145" y="30"/>
                  </a:cubicBezTo>
                  <a:cubicBezTo>
                    <a:pt x="20952" y="-141"/>
                    <a:pt x="19409" y="373"/>
                    <a:pt x="15745" y="2688"/>
                  </a:cubicBezTo>
                  <a:cubicBezTo>
                    <a:pt x="12081" y="5002"/>
                    <a:pt x="6295" y="9116"/>
                    <a:pt x="3209" y="12202"/>
                  </a:cubicBezTo>
                  <a:cubicBezTo>
                    <a:pt x="124" y="15288"/>
                    <a:pt x="-262" y="17345"/>
                    <a:pt x="124" y="18716"/>
                  </a:cubicBezTo>
                  <a:cubicBezTo>
                    <a:pt x="509" y="20088"/>
                    <a:pt x="1667" y="20773"/>
                    <a:pt x="3209" y="21116"/>
                  </a:cubicBezTo>
                  <a:cubicBezTo>
                    <a:pt x="4752" y="21459"/>
                    <a:pt x="6681" y="21459"/>
                    <a:pt x="8609" y="21373"/>
                  </a:cubicBezTo>
                  <a:cubicBezTo>
                    <a:pt x="10538" y="21288"/>
                    <a:pt x="12467" y="21116"/>
                    <a:pt x="13624" y="20602"/>
                  </a:cubicBezTo>
                  <a:cubicBezTo>
                    <a:pt x="14781" y="20088"/>
                    <a:pt x="15167" y="19230"/>
                    <a:pt x="14781" y="18459"/>
                  </a:cubicBezTo>
                  <a:cubicBezTo>
                    <a:pt x="14395" y="17688"/>
                    <a:pt x="13238" y="17002"/>
                    <a:pt x="10924" y="16573"/>
                  </a:cubicBezTo>
                  <a:cubicBezTo>
                    <a:pt x="8609" y="16145"/>
                    <a:pt x="5138" y="15973"/>
                    <a:pt x="3981" y="16230"/>
                  </a:cubicBezTo>
                  <a:cubicBezTo>
                    <a:pt x="2824" y="16488"/>
                    <a:pt x="3981" y="17173"/>
                    <a:pt x="5138" y="17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5453248" y="6045200"/>
              <a:ext cx="123791" cy="213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116" fill="norm" stroke="1" extrusionOk="0">
                  <a:moveTo>
                    <a:pt x="16953" y="6291"/>
                  </a:moveTo>
                  <a:cubicBezTo>
                    <a:pt x="15211" y="4823"/>
                    <a:pt x="13469" y="3355"/>
                    <a:pt x="11728" y="2621"/>
                  </a:cubicBezTo>
                  <a:cubicBezTo>
                    <a:pt x="9986" y="1887"/>
                    <a:pt x="8244" y="1887"/>
                    <a:pt x="6153" y="3880"/>
                  </a:cubicBezTo>
                  <a:cubicBezTo>
                    <a:pt x="4063" y="5872"/>
                    <a:pt x="1624" y="9856"/>
                    <a:pt x="579" y="13002"/>
                  </a:cubicBezTo>
                  <a:cubicBezTo>
                    <a:pt x="-466" y="16148"/>
                    <a:pt x="-118" y="18454"/>
                    <a:pt x="1799" y="19817"/>
                  </a:cubicBezTo>
                  <a:cubicBezTo>
                    <a:pt x="3715" y="21181"/>
                    <a:pt x="7199" y="21600"/>
                    <a:pt x="10857" y="20447"/>
                  </a:cubicBezTo>
                  <a:cubicBezTo>
                    <a:pt x="14515" y="19293"/>
                    <a:pt x="18347" y="16567"/>
                    <a:pt x="19740" y="14260"/>
                  </a:cubicBezTo>
                  <a:cubicBezTo>
                    <a:pt x="21134" y="11953"/>
                    <a:pt x="20089" y="10066"/>
                    <a:pt x="17999" y="7759"/>
                  </a:cubicBezTo>
                  <a:cubicBezTo>
                    <a:pt x="15908" y="5452"/>
                    <a:pt x="12773" y="2726"/>
                    <a:pt x="96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6305550" y="5797550"/>
              <a:ext cx="2032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6436783" y="5734050"/>
              <a:ext cx="40218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0"/>
                  </a:moveTo>
                  <a:cubicBezTo>
                    <a:pt x="0" y="4600"/>
                    <a:pt x="-1080" y="9200"/>
                    <a:pt x="2160" y="12800"/>
                  </a:cubicBezTo>
                  <a:cubicBezTo>
                    <a:pt x="5400" y="16400"/>
                    <a:pt x="12960" y="19000"/>
                    <a:pt x="20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6742485" y="5425989"/>
              <a:ext cx="121866" cy="333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37" fill="norm" stroke="1" extrusionOk="0">
                  <a:moveTo>
                    <a:pt x="21441" y="1441"/>
                  </a:moveTo>
                  <a:cubicBezTo>
                    <a:pt x="19951" y="757"/>
                    <a:pt x="18462" y="74"/>
                    <a:pt x="16972" y="5"/>
                  </a:cubicBezTo>
                  <a:cubicBezTo>
                    <a:pt x="15482" y="-63"/>
                    <a:pt x="13993" y="484"/>
                    <a:pt x="11386" y="2603"/>
                  </a:cubicBezTo>
                  <a:cubicBezTo>
                    <a:pt x="8779" y="4722"/>
                    <a:pt x="5055" y="8413"/>
                    <a:pt x="2820" y="11489"/>
                  </a:cubicBezTo>
                  <a:cubicBezTo>
                    <a:pt x="586" y="14565"/>
                    <a:pt x="-159" y="17026"/>
                    <a:pt x="27" y="18598"/>
                  </a:cubicBezTo>
                  <a:cubicBezTo>
                    <a:pt x="213" y="20170"/>
                    <a:pt x="1331" y="20853"/>
                    <a:pt x="3193" y="21195"/>
                  </a:cubicBezTo>
                  <a:cubicBezTo>
                    <a:pt x="5055" y="21537"/>
                    <a:pt x="7662" y="21537"/>
                    <a:pt x="10269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6894499" y="5481638"/>
              <a:ext cx="217501" cy="19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39" fill="norm" stroke="1" extrusionOk="0">
                  <a:moveTo>
                    <a:pt x="157" y="7491"/>
                  </a:moveTo>
                  <a:cubicBezTo>
                    <a:pt x="-50" y="5865"/>
                    <a:pt x="-258" y="4239"/>
                    <a:pt x="988" y="2961"/>
                  </a:cubicBezTo>
                  <a:cubicBezTo>
                    <a:pt x="2234" y="1684"/>
                    <a:pt x="4934" y="755"/>
                    <a:pt x="6804" y="291"/>
                  </a:cubicBezTo>
                  <a:cubicBezTo>
                    <a:pt x="8673" y="-174"/>
                    <a:pt x="9711" y="-174"/>
                    <a:pt x="10438" y="987"/>
                  </a:cubicBezTo>
                  <a:cubicBezTo>
                    <a:pt x="11165" y="2149"/>
                    <a:pt x="11580" y="4471"/>
                    <a:pt x="10438" y="7491"/>
                  </a:cubicBezTo>
                  <a:cubicBezTo>
                    <a:pt x="9296" y="10510"/>
                    <a:pt x="6596" y="14226"/>
                    <a:pt x="5142" y="16665"/>
                  </a:cubicBezTo>
                  <a:cubicBezTo>
                    <a:pt x="3688" y="19103"/>
                    <a:pt x="3480" y="20265"/>
                    <a:pt x="3896" y="20845"/>
                  </a:cubicBezTo>
                  <a:cubicBezTo>
                    <a:pt x="4311" y="21426"/>
                    <a:pt x="5350" y="21426"/>
                    <a:pt x="8361" y="21194"/>
                  </a:cubicBezTo>
                  <a:cubicBezTo>
                    <a:pt x="11373" y="20961"/>
                    <a:pt x="16357" y="20497"/>
                    <a:pt x="21342" y="20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7106926" y="5568950"/>
              <a:ext cx="110187" cy="12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0989" fill="norm" stroke="1" extrusionOk="0">
                  <a:moveTo>
                    <a:pt x="15359" y="1029"/>
                  </a:moveTo>
                  <a:cubicBezTo>
                    <a:pt x="11359" y="1714"/>
                    <a:pt x="7359" y="2400"/>
                    <a:pt x="4759" y="4629"/>
                  </a:cubicBezTo>
                  <a:cubicBezTo>
                    <a:pt x="2159" y="6857"/>
                    <a:pt x="959" y="10629"/>
                    <a:pt x="359" y="13371"/>
                  </a:cubicBezTo>
                  <a:cubicBezTo>
                    <a:pt x="-241" y="16114"/>
                    <a:pt x="-241" y="17829"/>
                    <a:pt x="1559" y="19200"/>
                  </a:cubicBezTo>
                  <a:cubicBezTo>
                    <a:pt x="3359" y="20571"/>
                    <a:pt x="6959" y="21600"/>
                    <a:pt x="10559" y="20571"/>
                  </a:cubicBezTo>
                  <a:cubicBezTo>
                    <a:pt x="14159" y="19543"/>
                    <a:pt x="17759" y="16457"/>
                    <a:pt x="19559" y="13029"/>
                  </a:cubicBezTo>
                  <a:cubicBezTo>
                    <a:pt x="21359" y="9600"/>
                    <a:pt x="21359" y="5829"/>
                    <a:pt x="18759" y="3600"/>
                  </a:cubicBezTo>
                  <a:cubicBezTo>
                    <a:pt x="16159" y="1371"/>
                    <a:pt x="10959" y="686"/>
                    <a:pt x="57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7315200" y="5607049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7581900" y="5477207"/>
              <a:ext cx="127000" cy="18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248" fill="norm" stroke="1" extrusionOk="0">
                  <a:moveTo>
                    <a:pt x="0" y="1803"/>
                  </a:moveTo>
                  <a:cubicBezTo>
                    <a:pt x="2090" y="1066"/>
                    <a:pt x="4180" y="330"/>
                    <a:pt x="6097" y="84"/>
                  </a:cubicBezTo>
                  <a:cubicBezTo>
                    <a:pt x="8013" y="-161"/>
                    <a:pt x="9755" y="84"/>
                    <a:pt x="11148" y="1434"/>
                  </a:cubicBezTo>
                  <a:cubicBezTo>
                    <a:pt x="12542" y="2784"/>
                    <a:pt x="13587" y="5239"/>
                    <a:pt x="12019" y="8307"/>
                  </a:cubicBezTo>
                  <a:cubicBezTo>
                    <a:pt x="10451" y="11375"/>
                    <a:pt x="6271" y="15057"/>
                    <a:pt x="3484" y="17389"/>
                  </a:cubicBezTo>
                  <a:cubicBezTo>
                    <a:pt x="697" y="19721"/>
                    <a:pt x="-697" y="20703"/>
                    <a:pt x="348" y="21071"/>
                  </a:cubicBezTo>
                  <a:cubicBezTo>
                    <a:pt x="1393" y="21439"/>
                    <a:pt x="4877" y="21194"/>
                    <a:pt x="8709" y="20703"/>
                  </a:cubicBezTo>
                  <a:cubicBezTo>
                    <a:pt x="12542" y="20212"/>
                    <a:pt x="16722" y="19475"/>
                    <a:pt x="20903" y="18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7737769" y="5493138"/>
              <a:ext cx="83784" cy="204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086" fill="norm" stroke="1" extrusionOk="0">
                  <a:moveTo>
                    <a:pt x="18102" y="2578"/>
                  </a:moveTo>
                  <a:cubicBezTo>
                    <a:pt x="15995" y="1924"/>
                    <a:pt x="13887" y="1269"/>
                    <a:pt x="10990" y="724"/>
                  </a:cubicBezTo>
                  <a:cubicBezTo>
                    <a:pt x="8092" y="178"/>
                    <a:pt x="4404" y="-258"/>
                    <a:pt x="2297" y="178"/>
                  </a:cubicBezTo>
                  <a:cubicBezTo>
                    <a:pt x="190" y="615"/>
                    <a:pt x="-337" y="1924"/>
                    <a:pt x="190" y="3015"/>
                  </a:cubicBezTo>
                  <a:cubicBezTo>
                    <a:pt x="717" y="4106"/>
                    <a:pt x="2297" y="4978"/>
                    <a:pt x="5985" y="6942"/>
                  </a:cubicBezTo>
                  <a:cubicBezTo>
                    <a:pt x="9673" y="8906"/>
                    <a:pt x="15468" y="11960"/>
                    <a:pt x="18365" y="14033"/>
                  </a:cubicBezTo>
                  <a:cubicBezTo>
                    <a:pt x="21263" y="16106"/>
                    <a:pt x="21263" y="17197"/>
                    <a:pt x="20209" y="18287"/>
                  </a:cubicBezTo>
                  <a:cubicBezTo>
                    <a:pt x="19156" y="19378"/>
                    <a:pt x="17048" y="20469"/>
                    <a:pt x="14678" y="20906"/>
                  </a:cubicBezTo>
                  <a:cubicBezTo>
                    <a:pt x="12307" y="21342"/>
                    <a:pt x="9673" y="21124"/>
                    <a:pt x="9936" y="18724"/>
                  </a:cubicBezTo>
                  <a:cubicBezTo>
                    <a:pt x="10200" y="16324"/>
                    <a:pt x="13361" y="11742"/>
                    <a:pt x="15731" y="8687"/>
                  </a:cubicBezTo>
                  <a:cubicBezTo>
                    <a:pt x="18102" y="5633"/>
                    <a:pt x="19683" y="4106"/>
                    <a:pt x="19419" y="3015"/>
                  </a:cubicBezTo>
                  <a:cubicBezTo>
                    <a:pt x="19156" y="1924"/>
                    <a:pt x="17048" y="1269"/>
                    <a:pt x="14941" y="1269"/>
                  </a:cubicBezTo>
                  <a:cubicBezTo>
                    <a:pt x="12834" y="1269"/>
                    <a:pt x="10726" y="1924"/>
                    <a:pt x="8619" y="2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7924800" y="5448300"/>
              <a:ext cx="96426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600" fill="norm" stroke="1" extrusionOk="0">
                  <a:moveTo>
                    <a:pt x="1379" y="939"/>
                  </a:moveTo>
                  <a:cubicBezTo>
                    <a:pt x="3217" y="470"/>
                    <a:pt x="5055" y="0"/>
                    <a:pt x="6894" y="0"/>
                  </a:cubicBezTo>
                  <a:cubicBezTo>
                    <a:pt x="8732" y="0"/>
                    <a:pt x="10570" y="470"/>
                    <a:pt x="13098" y="2426"/>
                  </a:cubicBezTo>
                  <a:cubicBezTo>
                    <a:pt x="15626" y="4383"/>
                    <a:pt x="18843" y="7826"/>
                    <a:pt x="20221" y="10565"/>
                  </a:cubicBezTo>
                  <a:cubicBezTo>
                    <a:pt x="21600" y="13304"/>
                    <a:pt x="21140" y="15339"/>
                    <a:pt x="17464" y="17061"/>
                  </a:cubicBezTo>
                  <a:cubicBezTo>
                    <a:pt x="13787" y="18783"/>
                    <a:pt x="6894" y="201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8020049" y="5345480"/>
              <a:ext cx="139701" cy="11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2582"/>
                  </a:moveTo>
                  <a:cubicBezTo>
                    <a:pt x="1309" y="1404"/>
                    <a:pt x="2618" y="226"/>
                    <a:pt x="4745" y="29"/>
                  </a:cubicBezTo>
                  <a:cubicBezTo>
                    <a:pt x="6873" y="-167"/>
                    <a:pt x="9818" y="618"/>
                    <a:pt x="11291" y="1993"/>
                  </a:cubicBezTo>
                  <a:cubicBezTo>
                    <a:pt x="12764" y="3368"/>
                    <a:pt x="12764" y="5331"/>
                    <a:pt x="11945" y="7491"/>
                  </a:cubicBezTo>
                  <a:cubicBezTo>
                    <a:pt x="11127" y="9651"/>
                    <a:pt x="9491" y="12008"/>
                    <a:pt x="8182" y="13971"/>
                  </a:cubicBezTo>
                  <a:cubicBezTo>
                    <a:pt x="6873" y="15935"/>
                    <a:pt x="5891" y="17506"/>
                    <a:pt x="6218" y="18291"/>
                  </a:cubicBezTo>
                  <a:cubicBezTo>
                    <a:pt x="6545" y="19077"/>
                    <a:pt x="8182" y="19077"/>
                    <a:pt x="10964" y="19469"/>
                  </a:cubicBezTo>
                  <a:cubicBezTo>
                    <a:pt x="13745" y="19862"/>
                    <a:pt x="17673" y="20648"/>
                    <a:pt x="21600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6902450" y="5835650"/>
              <a:ext cx="10477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96" y="19680"/>
                    <a:pt x="2793" y="17760"/>
                    <a:pt x="4320" y="15840"/>
                  </a:cubicBezTo>
                  <a:cubicBezTo>
                    <a:pt x="5847" y="13920"/>
                    <a:pt x="7505" y="12000"/>
                    <a:pt x="9207" y="10320"/>
                  </a:cubicBezTo>
                  <a:cubicBezTo>
                    <a:pt x="10909" y="8640"/>
                    <a:pt x="12655" y="7200"/>
                    <a:pt x="14291" y="6240"/>
                  </a:cubicBezTo>
                  <a:cubicBezTo>
                    <a:pt x="15927" y="5280"/>
                    <a:pt x="17455" y="4800"/>
                    <a:pt x="18655" y="3840"/>
                  </a:cubicBezTo>
                  <a:cubicBezTo>
                    <a:pt x="19855" y="2880"/>
                    <a:pt x="2072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7302500" y="5959186"/>
              <a:ext cx="184150" cy="135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5528"/>
                  </a:moveTo>
                  <a:cubicBezTo>
                    <a:pt x="745" y="3867"/>
                    <a:pt x="1490" y="2205"/>
                    <a:pt x="2483" y="1374"/>
                  </a:cubicBezTo>
                  <a:cubicBezTo>
                    <a:pt x="3476" y="544"/>
                    <a:pt x="4717" y="544"/>
                    <a:pt x="6083" y="377"/>
                  </a:cubicBezTo>
                  <a:cubicBezTo>
                    <a:pt x="7448" y="211"/>
                    <a:pt x="8938" y="-121"/>
                    <a:pt x="10303" y="45"/>
                  </a:cubicBezTo>
                  <a:cubicBezTo>
                    <a:pt x="11669" y="211"/>
                    <a:pt x="12910" y="876"/>
                    <a:pt x="12538" y="3534"/>
                  </a:cubicBezTo>
                  <a:cubicBezTo>
                    <a:pt x="12166" y="6193"/>
                    <a:pt x="10179" y="10845"/>
                    <a:pt x="8690" y="14168"/>
                  </a:cubicBezTo>
                  <a:cubicBezTo>
                    <a:pt x="7200" y="17491"/>
                    <a:pt x="6207" y="19485"/>
                    <a:pt x="6455" y="20482"/>
                  </a:cubicBezTo>
                  <a:cubicBezTo>
                    <a:pt x="6703" y="21479"/>
                    <a:pt x="8193" y="21479"/>
                    <a:pt x="10924" y="20814"/>
                  </a:cubicBezTo>
                  <a:cubicBezTo>
                    <a:pt x="13655" y="20150"/>
                    <a:pt x="17628" y="18821"/>
                    <a:pt x="21600" y="17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7510123" y="5937250"/>
              <a:ext cx="115014" cy="220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1" h="21408" fill="norm" stroke="1" extrusionOk="0">
                  <a:moveTo>
                    <a:pt x="15124" y="4320"/>
                  </a:moveTo>
                  <a:cubicBezTo>
                    <a:pt x="13608" y="3497"/>
                    <a:pt x="12092" y="2674"/>
                    <a:pt x="10387" y="2160"/>
                  </a:cubicBezTo>
                  <a:cubicBezTo>
                    <a:pt x="8682" y="1646"/>
                    <a:pt x="6787" y="1440"/>
                    <a:pt x="4892" y="1543"/>
                  </a:cubicBezTo>
                  <a:cubicBezTo>
                    <a:pt x="2998" y="1646"/>
                    <a:pt x="1103" y="2057"/>
                    <a:pt x="345" y="2777"/>
                  </a:cubicBezTo>
                  <a:cubicBezTo>
                    <a:pt x="-413" y="3497"/>
                    <a:pt x="-34" y="4526"/>
                    <a:pt x="2619" y="6480"/>
                  </a:cubicBezTo>
                  <a:cubicBezTo>
                    <a:pt x="5271" y="8434"/>
                    <a:pt x="10198" y="11314"/>
                    <a:pt x="12661" y="13269"/>
                  </a:cubicBezTo>
                  <a:cubicBezTo>
                    <a:pt x="15124" y="15223"/>
                    <a:pt x="15124" y="16251"/>
                    <a:pt x="13798" y="17486"/>
                  </a:cubicBezTo>
                  <a:cubicBezTo>
                    <a:pt x="12471" y="18720"/>
                    <a:pt x="9819" y="20160"/>
                    <a:pt x="7545" y="20880"/>
                  </a:cubicBezTo>
                  <a:cubicBezTo>
                    <a:pt x="5271" y="21600"/>
                    <a:pt x="3376" y="21600"/>
                    <a:pt x="2429" y="20777"/>
                  </a:cubicBezTo>
                  <a:cubicBezTo>
                    <a:pt x="1482" y="19954"/>
                    <a:pt x="1482" y="18309"/>
                    <a:pt x="3187" y="16457"/>
                  </a:cubicBezTo>
                  <a:cubicBezTo>
                    <a:pt x="4892" y="14606"/>
                    <a:pt x="8303" y="12549"/>
                    <a:pt x="11334" y="10697"/>
                  </a:cubicBezTo>
                  <a:cubicBezTo>
                    <a:pt x="14366" y="8846"/>
                    <a:pt x="17019" y="7200"/>
                    <a:pt x="18724" y="5863"/>
                  </a:cubicBezTo>
                  <a:cubicBezTo>
                    <a:pt x="20429" y="4526"/>
                    <a:pt x="21187" y="3497"/>
                    <a:pt x="20050" y="2571"/>
                  </a:cubicBezTo>
                  <a:cubicBezTo>
                    <a:pt x="18913" y="1646"/>
                    <a:pt x="15882" y="823"/>
                    <a:pt x="128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8362950" y="5787743"/>
              <a:ext cx="2159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71" y="11375"/>
                    <a:pt x="9741" y="2735"/>
                    <a:pt x="13341" y="575"/>
                  </a:cubicBezTo>
                  <a:cubicBezTo>
                    <a:pt x="16941" y="-1585"/>
                    <a:pt x="1927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8511116" y="5708650"/>
              <a:ext cx="4235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75"/>
                    <a:pt x="0" y="12150"/>
                    <a:pt x="0" y="15750"/>
                  </a:cubicBezTo>
                  <a:cubicBezTo>
                    <a:pt x="0" y="19350"/>
                    <a:pt x="10800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8924690" y="5421677"/>
              <a:ext cx="143110" cy="29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36" fill="norm" stroke="1" extrusionOk="0">
                  <a:moveTo>
                    <a:pt x="21476" y="544"/>
                  </a:moveTo>
                  <a:cubicBezTo>
                    <a:pt x="19888" y="240"/>
                    <a:pt x="18300" y="-64"/>
                    <a:pt x="16711" y="12"/>
                  </a:cubicBezTo>
                  <a:cubicBezTo>
                    <a:pt x="15123" y="88"/>
                    <a:pt x="13535" y="544"/>
                    <a:pt x="10835" y="2446"/>
                  </a:cubicBezTo>
                  <a:cubicBezTo>
                    <a:pt x="8135" y="4347"/>
                    <a:pt x="4323" y="7694"/>
                    <a:pt x="2258" y="10660"/>
                  </a:cubicBezTo>
                  <a:cubicBezTo>
                    <a:pt x="194" y="13626"/>
                    <a:pt x="-124" y="16212"/>
                    <a:pt x="35" y="17885"/>
                  </a:cubicBezTo>
                  <a:cubicBezTo>
                    <a:pt x="194" y="19559"/>
                    <a:pt x="829" y="20319"/>
                    <a:pt x="2258" y="20775"/>
                  </a:cubicBezTo>
                  <a:cubicBezTo>
                    <a:pt x="3688" y="21232"/>
                    <a:pt x="5911" y="21384"/>
                    <a:pt x="8135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9109982" y="5464538"/>
              <a:ext cx="119580" cy="239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4" h="21252" fill="norm" stroke="1" extrusionOk="0">
                  <a:moveTo>
                    <a:pt x="12065" y="1377"/>
                  </a:moveTo>
                  <a:cubicBezTo>
                    <a:pt x="10648" y="813"/>
                    <a:pt x="9232" y="250"/>
                    <a:pt x="7638" y="62"/>
                  </a:cubicBezTo>
                  <a:cubicBezTo>
                    <a:pt x="6045" y="-126"/>
                    <a:pt x="4274" y="62"/>
                    <a:pt x="2504" y="1377"/>
                  </a:cubicBezTo>
                  <a:cubicBezTo>
                    <a:pt x="733" y="2691"/>
                    <a:pt x="-1037" y="5133"/>
                    <a:pt x="733" y="7763"/>
                  </a:cubicBezTo>
                  <a:cubicBezTo>
                    <a:pt x="2504" y="10392"/>
                    <a:pt x="7815" y="13210"/>
                    <a:pt x="10825" y="15182"/>
                  </a:cubicBezTo>
                  <a:cubicBezTo>
                    <a:pt x="13835" y="17154"/>
                    <a:pt x="14543" y="18281"/>
                    <a:pt x="14189" y="19126"/>
                  </a:cubicBezTo>
                  <a:cubicBezTo>
                    <a:pt x="13835" y="19971"/>
                    <a:pt x="12419" y="20535"/>
                    <a:pt x="10648" y="20911"/>
                  </a:cubicBezTo>
                  <a:cubicBezTo>
                    <a:pt x="8878" y="21286"/>
                    <a:pt x="6753" y="21474"/>
                    <a:pt x="4452" y="20817"/>
                  </a:cubicBezTo>
                  <a:cubicBezTo>
                    <a:pt x="2150" y="20159"/>
                    <a:pt x="-329" y="18657"/>
                    <a:pt x="1265" y="16215"/>
                  </a:cubicBezTo>
                  <a:cubicBezTo>
                    <a:pt x="2858" y="13773"/>
                    <a:pt x="8524" y="10392"/>
                    <a:pt x="12065" y="8420"/>
                  </a:cubicBezTo>
                  <a:cubicBezTo>
                    <a:pt x="15606" y="6448"/>
                    <a:pt x="17022" y="5884"/>
                    <a:pt x="18261" y="5227"/>
                  </a:cubicBezTo>
                  <a:cubicBezTo>
                    <a:pt x="19501" y="4570"/>
                    <a:pt x="20563" y="3818"/>
                    <a:pt x="19678" y="2879"/>
                  </a:cubicBezTo>
                  <a:cubicBezTo>
                    <a:pt x="18793" y="1940"/>
                    <a:pt x="15960" y="813"/>
                    <a:pt x="13481" y="813"/>
                  </a:cubicBezTo>
                  <a:cubicBezTo>
                    <a:pt x="11002" y="813"/>
                    <a:pt x="8878" y="1940"/>
                    <a:pt x="6753" y="3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9309100" y="5619750"/>
              <a:ext cx="146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9513625" y="5459339"/>
              <a:ext cx="157426" cy="26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11" fill="norm" stroke="1" extrusionOk="0">
                  <a:moveTo>
                    <a:pt x="21420" y="132"/>
                  </a:moveTo>
                  <a:cubicBezTo>
                    <a:pt x="19980" y="-36"/>
                    <a:pt x="18540" y="-205"/>
                    <a:pt x="16380" y="723"/>
                  </a:cubicBezTo>
                  <a:cubicBezTo>
                    <a:pt x="14220" y="1651"/>
                    <a:pt x="11340" y="3676"/>
                    <a:pt x="8460" y="6545"/>
                  </a:cubicBezTo>
                  <a:cubicBezTo>
                    <a:pt x="5580" y="9414"/>
                    <a:pt x="2700" y="13126"/>
                    <a:pt x="1260" y="15404"/>
                  </a:cubicBezTo>
                  <a:cubicBezTo>
                    <a:pt x="-180" y="17682"/>
                    <a:pt x="-180" y="18526"/>
                    <a:pt x="252" y="19286"/>
                  </a:cubicBezTo>
                  <a:cubicBezTo>
                    <a:pt x="684" y="20045"/>
                    <a:pt x="1548" y="20720"/>
                    <a:pt x="2700" y="21057"/>
                  </a:cubicBezTo>
                  <a:cubicBezTo>
                    <a:pt x="3852" y="21395"/>
                    <a:pt x="5292" y="21395"/>
                    <a:pt x="6732" y="21057"/>
                  </a:cubicBezTo>
                  <a:cubicBezTo>
                    <a:pt x="8172" y="20720"/>
                    <a:pt x="9612" y="20045"/>
                    <a:pt x="10476" y="19286"/>
                  </a:cubicBezTo>
                  <a:cubicBezTo>
                    <a:pt x="11340" y="18526"/>
                    <a:pt x="11628" y="17682"/>
                    <a:pt x="11340" y="16923"/>
                  </a:cubicBezTo>
                  <a:cubicBezTo>
                    <a:pt x="11052" y="16164"/>
                    <a:pt x="10188" y="15489"/>
                    <a:pt x="9036" y="14982"/>
                  </a:cubicBezTo>
                  <a:cubicBezTo>
                    <a:pt x="7884" y="14476"/>
                    <a:pt x="6444" y="14139"/>
                    <a:pt x="5580" y="14054"/>
                  </a:cubicBezTo>
                  <a:cubicBezTo>
                    <a:pt x="4716" y="13970"/>
                    <a:pt x="4428" y="14139"/>
                    <a:pt x="4140" y="14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9740900" y="5474642"/>
              <a:ext cx="74084" cy="240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1053"/>
                  </a:moveTo>
                  <a:cubicBezTo>
                    <a:pt x="2469" y="484"/>
                    <a:pt x="4937" y="-84"/>
                    <a:pt x="7097" y="11"/>
                  </a:cubicBezTo>
                  <a:cubicBezTo>
                    <a:pt x="9257" y="105"/>
                    <a:pt x="11109" y="863"/>
                    <a:pt x="14194" y="3421"/>
                  </a:cubicBezTo>
                  <a:cubicBezTo>
                    <a:pt x="17280" y="5979"/>
                    <a:pt x="21600" y="10337"/>
                    <a:pt x="21600" y="13558"/>
                  </a:cubicBezTo>
                  <a:cubicBezTo>
                    <a:pt x="21600" y="16779"/>
                    <a:pt x="17280" y="18863"/>
                    <a:pt x="13269" y="20000"/>
                  </a:cubicBezTo>
                  <a:cubicBezTo>
                    <a:pt x="9257" y="21137"/>
                    <a:pt x="5554" y="21327"/>
                    <a:pt x="1851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9810749" y="5307385"/>
              <a:ext cx="133351" cy="159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1868"/>
                  </a:moveTo>
                  <a:cubicBezTo>
                    <a:pt x="1371" y="1016"/>
                    <a:pt x="2743" y="163"/>
                    <a:pt x="4971" y="21"/>
                  </a:cubicBezTo>
                  <a:cubicBezTo>
                    <a:pt x="7200" y="-121"/>
                    <a:pt x="10286" y="447"/>
                    <a:pt x="12171" y="2153"/>
                  </a:cubicBezTo>
                  <a:cubicBezTo>
                    <a:pt x="14057" y="3858"/>
                    <a:pt x="14743" y="6700"/>
                    <a:pt x="14229" y="8974"/>
                  </a:cubicBezTo>
                  <a:cubicBezTo>
                    <a:pt x="13714" y="11247"/>
                    <a:pt x="12000" y="12953"/>
                    <a:pt x="10286" y="14374"/>
                  </a:cubicBezTo>
                  <a:cubicBezTo>
                    <a:pt x="8571" y="15795"/>
                    <a:pt x="6857" y="16932"/>
                    <a:pt x="6857" y="17500"/>
                  </a:cubicBezTo>
                  <a:cubicBezTo>
                    <a:pt x="6857" y="18068"/>
                    <a:pt x="8571" y="18068"/>
                    <a:pt x="11314" y="18637"/>
                  </a:cubicBezTo>
                  <a:cubicBezTo>
                    <a:pt x="14057" y="19205"/>
                    <a:pt x="17829" y="20342"/>
                    <a:pt x="2160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8915400" y="5810250"/>
              <a:ext cx="7493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02" y="17600"/>
                    <a:pt x="5003" y="13600"/>
                    <a:pt x="7444" y="11200"/>
                  </a:cubicBezTo>
                  <a:cubicBezTo>
                    <a:pt x="9885" y="8800"/>
                    <a:pt x="12264" y="8000"/>
                    <a:pt x="14461" y="7200"/>
                  </a:cubicBezTo>
                  <a:cubicBezTo>
                    <a:pt x="16658" y="6400"/>
                    <a:pt x="18671" y="5600"/>
                    <a:pt x="19831" y="4400"/>
                  </a:cubicBezTo>
                  <a:cubicBezTo>
                    <a:pt x="20990" y="3200"/>
                    <a:pt x="21295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9257785" y="5931842"/>
              <a:ext cx="127516" cy="182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351" fill="norm" stroke="1" extrusionOk="0">
                  <a:moveTo>
                    <a:pt x="20988" y="1379"/>
                  </a:moveTo>
                  <a:cubicBezTo>
                    <a:pt x="19594" y="634"/>
                    <a:pt x="18201" y="-111"/>
                    <a:pt x="16459" y="13"/>
                  </a:cubicBezTo>
                  <a:cubicBezTo>
                    <a:pt x="14717" y="137"/>
                    <a:pt x="12627" y="1130"/>
                    <a:pt x="9665" y="3737"/>
                  </a:cubicBezTo>
                  <a:cubicBezTo>
                    <a:pt x="6704" y="6344"/>
                    <a:pt x="2872" y="10565"/>
                    <a:pt x="1130" y="13296"/>
                  </a:cubicBezTo>
                  <a:cubicBezTo>
                    <a:pt x="-612" y="16027"/>
                    <a:pt x="-264" y="17268"/>
                    <a:pt x="1653" y="18386"/>
                  </a:cubicBezTo>
                  <a:cubicBezTo>
                    <a:pt x="3569" y="19503"/>
                    <a:pt x="7053" y="20496"/>
                    <a:pt x="9665" y="20992"/>
                  </a:cubicBezTo>
                  <a:cubicBezTo>
                    <a:pt x="12278" y="21489"/>
                    <a:pt x="14020" y="21489"/>
                    <a:pt x="15240" y="20868"/>
                  </a:cubicBezTo>
                  <a:cubicBezTo>
                    <a:pt x="16459" y="20248"/>
                    <a:pt x="17156" y="19006"/>
                    <a:pt x="16633" y="18386"/>
                  </a:cubicBezTo>
                  <a:cubicBezTo>
                    <a:pt x="16111" y="17765"/>
                    <a:pt x="14369" y="17765"/>
                    <a:pt x="12627" y="17765"/>
                  </a:cubicBezTo>
                  <a:cubicBezTo>
                    <a:pt x="10885" y="17765"/>
                    <a:pt x="9143" y="17765"/>
                    <a:pt x="7401" y="17765"/>
                  </a:cubicBezTo>
                  <a:cubicBezTo>
                    <a:pt x="5659" y="17765"/>
                    <a:pt x="3917" y="17765"/>
                    <a:pt x="2872" y="17889"/>
                  </a:cubicBezTo>
                  <a:cubicBezTo>
                    <a:pt x="1827" y="18013"/>
                    <a:pt x="1478" y="18261"/>
                    <a:pt x="1130" y="18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10077450" y="5778500"/>
              <a:ext cx="1968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10202333" y="5708650"/>
              <a:ext cx="40218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0"/>
                  </a:moveTo>
                  <a:cubicBezTo>
                    <a:pt x="0" y="3972"/>
                    <a:pt x="-1080" y="7945"/>
                    <a:pt x="2160" y="11545"/>
                  </a:cubicBezTo>
                  <a:cubicBezTo>
                    <a:pt x="5400" y="15145"/>
                    <a:pt x="12960" y="18372"/>
                    <a:pt x="20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10524883" y="5468292"/>
              <a:ext cx="105017" cy="246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518" fill="norm" stroke="1" extrusionOk="0">
                  <a:moveTo>
                    <a:pt x="21013" y="1026"/>
                  </a:moveTo>
                  <a:cubicBezTo>
                    <a:pt x="19319" y="472"/>
                    <a:pt x="17625" y="-82"/>
                    <a:pt x="15931" y="10"/>
                  </a:cubicBezTo>
                  <a:cubicBezTo>
                    <a:pt x="14237" y="103"/>
                    <a:pt x="12542" y="841"/>
                    <a:pt x="9789" y="3333"/>
                  </a:cubicBezTo>
                  <a:cubicBezTo>
                    <a:pt x="7037" y="5826"/>
                    <a:pt x="3225" y="10072"/>
                    <a:pt x="1319" y="12841"/>
                  </a:cubicBezTo>
                  <a:cubicBezTo>
                    <a:pt x="-587" y="15610"/>
                    <a:pt x="-587" y="16903"/>
                    <a:pt x="2378" y="18103"/>
                  </a:cubicBezTo>
                  <a:cubicBezTo>
                    <a:pt x="5342" y="19303"/>
                    <a:pt x="11272" y="20410"/>
                    <a:pt x="17201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10693400" y="5490738"/>
              <a:ext cx="107950" cy="179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3252"/>
                  </a:moveTo>
                  <a:cubicBezTo>
                    <a:pt x="1694" y="1996"/>
                    <a:pt x="3388" y="741"/>
                    <a:pt x="5294" y="238"/>
                  </a:cubicBezTo>
                  <a:cubicBezTo>
                    <a:pt x="7200" y="-264"/>
                    <a:pt x="9318" y="-13"/>
                    <a:pt x="11012" y="1369"/>
                  </a:cubicBezTo>
                  <a:cubicBezTo>
                    <a:pt x="12706" y="2750"/>
                    <a:pt x="13976" y="5262"/>
                    <a:pt x="12918" y="7899"/>
                  </a:cubicBezTo>
                  <a:cubicBezTo>
                    <a:pt x="11859" y="10536"/>
                    <a:pt x="8471" y="13299"/>
                    <a:pt x="5929" y="15559"/>
                  </a:cubicBezTo>
                  <a:cubicBezTo>
                    <a:pt x="3388" y="17820"/>
                    <a:pt x="1694" y="19578"/>
                    <a:pt x="2329" y="20457"/>
                  </a:cubicBezTo>
                  <a:cubicBezTo>
                    <a:pt x="2965" y="21336"/>
                    <a:pt x="5929" y="21336"/>
                    <a:pt x="9529" y="21210"/>
                  </a:cubicBezTo>
                  <a:cubicBezTo>
                    <a:pt x="13129" y="21085"/>
                    <a:pt x="17365" y="20834"/>
                    <a:pt x="21600" y="20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10825619" y="5549900"/>
              <a:ext cx="135652" cy="128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0836" fill="norm" stroke="1" extrusionOk="0">
                  <a:moveTo>
                    <a:pt x="19516" y="0"/>
                  </a:moveTo>
                  <a:cubicBezTo>
                    <a:pt x="14035" y="1714"/>
                    <a:pt x="8554" y="3429"/>
                    <a:pt x="5008" y="5143"/>
                  </a:cubicBezTo>
                  <a:cubicBezTo>
                    <a:pt x="1462" y="6857"/>
                    <a:pt x="-150" y="8571"/>
                    <a:pt x="11" y="11486"/>
                  </a:cubicBezTo>
                  <a:cubicBezTo>
                    <a:pt x="172" y="14400"/>
                    <a:pt x="2107" y="18514"/>
                    <a:pt x="5653" y="20057"/>
                  </a:cubicBezTo>
                  <a:cubicBezTo>
                    <a:pt x="9199" y="21600"/>
                    <a:pt x="14357" y="20571"/>
                    <a:pt x="17420" y="19371"/>
                  </a:cubicBezTo>
                  <a:cubicBezTo>
                    <a:pt x="20483" y="18171"/>
                    <a:pt x="21450" y="16800"/>
                    <a:pt x="19999" y="13886"/>
                  </a:cubicBezTo>
                  <a:cubicBezTo>
                    <a:pt x="18549" y="10971"/>
                    <a:pt x="14680" y="6514"/>
                    <a:pt x="10811" y="2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11042649" y="5575300"/>
              <a:ext cx="158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8" y="15840"/>
                    <a:pt x="6336" y="10080"/>
                    <a:pt x="9936" y="6480"/>
                  </a:cubicBezTo>
                  <a:cubicBezTo>
                    <a:pt x="13536" y="2880"/>
                    <a:pt x="1756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11264899" y="5451739"/>
              <a:ext cx="90336" cy="184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447" fill="norm" stroke="1" extrusionOk="0">
                  <a:moveTo>
                    <a:pt x="5891" y="1811"/>
                  </a:moveTo>
                  <a:cubicBezTo>
                    <a:pt x="7855" y="1074"/>
                    <a:pt x="9818" y="338"/>
                    <a:pt x="12273" y="92"/>
                  </a:cubicBezTo>
                  <a:cubicBezTo>
                    <a:pt x="14727" y="-153"/>
                    <a:pt x="17673" y="92"/>
                    <a:pt x="19391" y="829"/>
                  </a:cubicBezTo>
                  <a:cubicBezTo>
                    <a:pt x="21109" y="1565"/>
                    <a:pt x="21600" y="2792"/>
                    <a:pt x="19882" y="4265"/>
                  </a:cubicBezTo>
                  <a:cubicBezTo>
                    <a:pt x="18164" y="5738"/>
                    <a:pt x="14236" y="7456"/>
                    <a:pt x="11045" y="8561"/>
                  </a:cubicBezTo>
                  <a:cubicBezTo>
                    <a:pt x="7855" y="9665"/>
                    <a:pt x="5400" y="10156"/>
                    <a:pt x="5400" y="10647"/>
                  </a:cubicBezTo>
                  <a:cubicBezTo>
                    <a:pt x="5400" y="11138"/>
                    <a:pt x="7855" y="11629"/>
                    <a:pt x="9818" y="12365"/>
                  </a:cubicBezTo>
                  <a:cubicBezTo>
                    <a:pt x="11782" y="13102"/>
                    <a:pt x="13255" y="14083"/>
                    <a:pt x="14236" y="15311"/>
                  </a:cubicBezTo>
                  <a:cubicBezTo>
                    <a:pt x="15218" y="16538"/>
                    <a:pt x="15709" y="18011"/>
                    <a:pt x="13991" y="19238"/>
                  </a:cubicBezTo>
                  <a:cubicBezTo>
                    <a:pt x="12273" y="20465"/>
                    <a:pt x="8345" y="21447"/>
                    <a:pt x="5645" y="21447"/>
                  </a:cubicBezTo>
                  <a:cubicBezTo>
                    <a:pt x="2945" y="21447"/>
                    <a:pt x="1473" y="20465"/>
                    <a:pt x="0" y="19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11376810" y="5499100"/>
              <a:ext cx="103991" cy="134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182" fill="norm" stroke="1" extrusionOk="0">
                  <a:moveTo>
                    <a:pt x="21224" y="0"/>
                  </a:moveTo>
                  <a:cubicBezTo>
                    <a:pt x="15608" y="2658"/>
                    <a:pt x="9992" y="5317"/>
                    <a:pt x="6320" y="7975"/>
                  </a:cubicBezTo>
                  <a:cubicBezTo>
                    <a:pt x="2648" y="10634"/>
                    <a:pt x="920" y="13292"/>
                    <a:pt x="272" y="15618"/>
                  </a:cubicBezTo>
                  <a:cubicBezTo>
                    <a:pt x="-376" y="17945"/>
                    <a:pt x="56" y="19938"/>
                    <a:pt x="2432" y="20769"/>
                  </a:cubicBezTo>
                  <a:cubicBezTo>
                    <a:pt x="4808" y="21600"/>
                    <a:pt x="9128" y="21268"/>
                    <a:pt x="12584" y="18942"/>
                  </a:cubicBezTo>
                  <a:cubicBezTo>
                    <a:pt x="16040" y="16615"/>
                    <a:pt x="18632" y="12295"/>
                    <a:pt x="19280" y="9471"/>
                  </a:cubicBezTo>
                  <a:cubicBezTo>
                    <a:pt x="19928" y="6646"/>
                    <a:pt x="18632" y="5317"/>
                    <a:pt x="17336" y="3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11506199" y="5468594"/>
              <a:ext cx="86150" cy="208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5" h="21257" fill="norm" stroke="1" extrusionOk="0">
                  <a:moveTo>
                    <a:pt x="0" y="521"/>
                  </a:moveTo>
                  <a:cubicBezTo>
                    <a:pt x="2512" y="89"/>
                    <a:pt x="5023" y="-343"/>
                    <a:pt x="8288" y="413"/>
                  </a:cubicBezTo>
                  <a:cubicBezTo>
                    <a:pt x="11553" y="1169"/>
                    <a:pt x="15572" y="3113"/>
                    <a:pt x="18084" y="5921"/>
                  </a:cubicBezTo>
                  <a:cubicBezTo>
                    <a:pt x="20595" y="8729"/>
                    <a:pt x="21600" y="12401"/>
                    <a:pt x="18586" y="15101"/>
                  </a:cubicBezTo>
                  <a:cubicBezTo>
                    <a:pt x="15572" y="17801"/>
                    <a:pt x="8540" y="19529"/>
                    <a:pt x="1507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11588750" y="5294702"/>
              <a:ext cx="120650" cy="147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3823"/>
                  </a:moveTo>
                  <a:cubicBezTo>
                    <a:pt x="1516" y="2606"/>
                    <a:pt x="3032" y="1389"/>
                    <a:pt x="5116" y="629"/>
                  </a:cubicBezTo>
                  <a:cubicBezTo>
                    <a:pt x="7200" y="-132"/>
                    <a:pt x="9853" y="-436"/>
                    <a:pt x="11747" y="1085"/>
                  </a:cubicBezTo>
                  <a:cubicBezTo>
                    <a:pt x="13642" y="2606"/>
                    <a:pt x="14779" y="5953"/>
                    <a:pt x="14779" y="8387"/>
                  </a:cubicBezTo>
                  <a:cubicBezTo>
                    <a:pt x="14779" y="10820"/>
                    <a:pt x="13642" y="12341"/>
                    <a:pt x="11937" y="14015"/>
                  </a:cubicBezTo>
                  <a:cubicBezTo>
                    <a:pt x="10232" y="15688"/>
                    <a:pt x="7958" y="17513"/>
                    <a:pt x="7958" y="18578"/>
                  </a:cubicBezTo>
                  <a:cubicBezTo>
                    <a:pt x="7958" y="19643"/>
                    <a:pt x="10232" y="19947"/>
                    <a:pt x="12884" y="20251"/>
                  </a:cubicBezTo>
                  <a:cubicBezTo>
                    <a:pt x="15537" y="20556"/>
                    <a:pt x="18568" y="20860"/>
                    <a:pt x="21600" y="21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10667999" y="5746750"/>
              <a:ext cx="7048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35" y="17280"/>
                    <a:pt x="4670" y="12960"/>
                    <a:pt x="7103" y="9720"/>
                  </a:cubicBezTo>
                  <a:cubicBezTo>
                    <a:pt x="9535" y="6480"/>
                    <a:pt x="12065" y="4320"/>
                    <a:pt x="14497" y="2880"/>
                  </a:cubicBezTo>
                  <a:cubicBezTo>
                    <a:pt x="16930" y="1440"/>
                    <a:pt x="19265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10839449" y="5852149"/>
              <a:ext cx="112979" cy="148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58" fill="norm" stroke="1" extrusionOk="0">
                  <a:moveTo>
                    <a:pt x="0" y="3104"/>
                  </a:moveTo>
                  <a:cubicBezTo>
                    <a:pt x="1200" y="1888"/>
                    <a:pt x="2400" y="671"/>
                    <a:pt x="5000" y="214"/>
                  </a:cubicBezTo>
                  <a:cubicBezTo>
                    <a:pt x="7600" y="-242"/>
                    <a:pt x="11600" y="62"/>
                    <a:pt x="14200" y="823"/>
                  </a:cubicBezTo>
                  <a:cubicBezTo>
                    <a:pt x="16800" y="1583"/>
                    <a:pt x="18000" y="2800"/>
                    <a:pt x="18000" y="4473"/>
                  </a:cubicBezTo>
                  <a:cubicBezTo>
                    <a:pt x="18000" y="6147"/>
                    <a:pt x="16800" y="8276"/>
                    <a:pt x="17200" y="9189"/>
                  </a:cubicBezTo>
                  <a:cubicBezTo>
                    <a:pt x="17600" y="10102"/>
                    <a:pt x="19600" y="9797"/>
                    <a:pt x="20600" y="11014"/>
                  </a:cubicBezTo>
                  <a:cubicBezTo>
                    <a:pt x="21600" y="12231"/>
                    <a:pt x="21600" y="14969"/>
                    <a:pt x="20600" y="16947"/>
                  </a:cubicBezTo>
                  <a:cubicBezTo>
                    <a:pt x="19600" y="18924"/>
                    <a:pt x="17600" y="20141"/>
                    <a:pt x="15400" y="20750"/>
                  </a:cubicBezTo>
                  <a:cubicBezTo>
                    <a:pt x="13200" y="21358"/>
                    <a:pt x="10800" y="21358"/>
                    <a:pt x="8400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11019366" y="5872691"/>
              <a:ext cx="103718" cy="130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3" fill="norm" stroke="1" extrusionOk="0">
                  <a:moveTo>
                    <a:pt x="19396" y="5231"/>
                  </a:moveTo>
                  <a:cubicBezTo>
                    <a:pt x="19837" y="3544"/>
                    <a:pt x="20278" y="1856"/>
                    <a:pt x="19396" y="844"/>
                  </a:cubicBezTo>
                  <a:cubicBezTo>
                    <a:pt x="18514" y="-169"/>
                    <a:pt x="16310" y="-506"/>
                    <a:pt x="13004" y="1181"/>
                  </a:cubicBezTo>
                  <a:cubicBezTo>
                    <a:pt x="9698" y="2869"/>
                    <a:pt x="5290" y="6581"/>
                    <a:pt x="2865" y="9282"/>
                  </a:cubicBezTo>
                  <a:cubicBezTo>
                    <a:pt x="441" y="11981"/>
                    <a:pt x="0" y="13669"/>
                    <a:pt x="0" y="15356"/>
                  </a:cubicBezTo>
                  <a:cubicBezTo>
                    <a:pt x="0" y="17044"/>
                    <a:pt x="441" y="18731"/>
                    <a:pt x="3527" y="19744"/>
                  </a:cubicBezTo>
                  <a:cubicBezTo>
                    <a:pt x="6612" y="20756"/>
                    <a:pt x="12343" y="21094"/>
                    <a:pt x="16090" y="20756"/>
                  </a:cubicBezTo>
                  <a:cubicBezTo>
                    <a:pt x="19837" y="20419"/>
                    <a:pt x="21600" y="19406"/>
                    <a:pt x="21600" y="17381"/>
                  </a:cubicBezTo>
                  <a:cubicBezTo>
                    <a:pt x="21600" y="15356"/>
                    <a:pt x="19837" y="12319"/>
                    <a:pt x="17853" y="9788"/>
                  </a:cubicBezTo>
                  <a:cubicBezTo>
                    <a:pt x="15869" y="7256"/>
                    <a:pt x="13665" y="5231"/>
                    <a:pt x="11461" y="3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11715749" y="5772150"/>
              <a:ext cx="190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11823136" y="5689600"/>
              <a:ext cx="19615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933"/>
                    <a:pt x="2735" y="5867"/>
                    <a:pt x="575" y="9467"/>
                  </a:cubicBezTo>
                  <a:cubicBezTo>
                    <a:pt x="-1585" y="13067"/>
                    <a:pt x="2735" y="17333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12015145" y="5502672"/>
              <a:ext cx="145105" cy="26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84" fill="norm" stroke="1" extrusionOk="0">
                  <a:moveTo>
                    <a:pt x="21460" y="1234"/>
                  </a:moveTo>
                  <a:cubicBezTo>
                    <a:pt x="20208" y="728"/>
                    <a:pt x="18956" y="221"/>
                    <a:pt x="17547" y="53"/>
                  </a:cubicBezTo>
                  <a:cubicBezTo>
                    <a:pt x="16138" y="-116"/>
                    <a:pt x="14573" y="53"/>
                    <a:pt x="11912" y="1571"/>
                  </a:cubicBezTo>
                  <a:cubicBezTo>
                    <a:pt x="9251" y="3090"/>
                    <a:pt x="5495" y="5959"/>
                    <a:pt x="3147" y="8997"/>
                  </a:cubicBezTo>
                  <a:cubicBezTo>
                    <a:pt x="799" y="12034"/>
                    <a:pt x="-140" y="15240"/>
                    <a:pt x="17" y="17265"/>
                  </a:cubicBezTo>
                  <a:cubicBezTo>
                    <a:pt x="173" y="19290"/>
                    <a:pt x="1425" y="20134"/>
                    <a:pt x="3773" y="20640"/>
                  </a:cubicBezTo>
                  <a:cubicBezTo>
                    <a:pt x="6121" y="21147"/>
                    <a:pt x="9564" y="21315"/>
                    <a:pt x="13008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12147549" y="5592456"/>
              <a:ext cx="101601" cy="141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284"/>
                  </a:moveTo>
                  <a:cubicBezTo>
                    <a:pt x="2250" y="-33"/>
                    <a:pt x="4500" y="-351"/>
                    <a:pt x="7650" y="920"/>
                  </a:cubicBezTo>
                  <a:cubicBezTo>
                    <a:pt x="10800" y="2190"/>
                    <a:pt x="14850" y="5049"/>
                    <a:pt x="16875" y="7273"/>
                  </a:cubicBezTo>
                  <a:cubicBezTo>
                    <a:pt x="18900" y="9496"/>
                    <a:pt x="18900" y="11084"/>
                    <a:pt x="17550" y="12514"/>
                  </a:cubicBezTo>
                  <a:cubicBezTo>
                    <a:pt x="16200" y="13943"/>
                    <a:pt x="13500" y="15214"/>
                    <a:pt x="11025" y="16325"/>
                  </a:cubicBezTo>
                  <a:cubicBezTo>
                    <a:pt x="8550" y="17437"/>
                    <a:pt x="6300" y="18390"/>
                    <a:pt x="6300" y="19184"/>
                  </a:cubicBezTo>
                  <a:cubicBezTo>
                    <a:pt x="6300" y="19978"/>
                    <a:pt x="8550" y="20614"/>
                    <a:pt x="11475" y="20931"/>
                  </a:cubicBezTo>
                  <a:cubicBezTo>
                    <a:pt x="14400" y="21249"/>
                    <a:pt x="18000" y="21249"/>
                    <a:pt x="21600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12306299" y="5613400"/>
              <a:ext cx="952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0"/>
                    <a:pt x="4800" y="0"/>
                    <a:pt x="7680" y="1516"/>
                  </a:cubicBezTo>
                  <a:cubicBezTo>
                    <a:pt x="10560" y="3032"/>
                    <a:pt x="13920" y="6063"/>
                    <a:pt x="14880" y="8337"/>
                  </a:cubicBezTo>
                  <a:cubicBezTo>
                    <a:pt x="15840" y="10611"/>
                    <a:pt x="14400" y="12126"/>
                    <a:pt x="11760" y="14021"/>
                  </a:cubicBezTo>
                  <a:cubicBezTo>
                    <a:pt x="9120" y="15916"/>
                    <a:pt x="5280" y="18189"/>
                    <a:pt x="4560" y="19326"/>
                  </a:cubicBezTo>
                  <a:cubicBezTo>
                    <a:pt x="3840" y="20463"/>
                    <a:pt x="6240" y="20463"/>
                    <a:pt x="9600" y="20653"/>
                  </a:cubicBezTo>
                  <a:cubicBezTo>
                    <a:pt x="12960" y="20842"/>
                    <a:pt x="17280" y="212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12490450" y="5670550"/>
              <a:ext cx="635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4400"/>
                    <a:pt x="5760" y="7200"/>
                    <a:pt x="9360" y="3600"/>
                  </a:cubicBezTo>
                  <a:cubicBezTo>
                    <a:pt x="12960" y="0"/>
                    <a:pt x="172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12572999" y="5594350"/>
              <a:ext cx="381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12673378" y="5613400"/>
              <a:ext cx="51403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5" h="21600" fill="norm" stroke="1" extrusionOk="0">
                  <a:moveTo>
                    <a:pt x="10449" y="0"/>
                  </a:moveTo>
                  <a:cubicBezTo>
                    <a:pt x="7957" y="1108"/>
                    <a:pt x="5464" y="2215"/>
                    <a:pt x="3387" y="3462"/>
                  </a:cubicBezTo>
                  <a:cubicBezTo>
                    <a:pt x="1311" y="4708"/>
                    <a:pt x="-351" y="6092"/>
                    <a:pt x="64" y="7338"/>
                  </a:cubicBezTo>
                  <a:cubicBezTo>
                    <a:pt x="480" y="8585"/>
                    <a:pt x="2972" y="9692"/>
                    <a:pt x="7126" y="9831"/>
                  </a:cubicBezTo>
                  <a:cubicBezTo>
                    <a:pt x="11280" y="9969"/>
                    <a:pt x="17095" y="9138"/>
                    <a:pt x="19172" y="9554"/>
                  </a:cubicBezTo>
                  <a:cubicBezTo>
                    <a:pt x="21249" y="9969"/>
                    <a:pt x="19587" y="11631"/>
                    <a:pt x="18757" y="13846"/>
                  </a:cubicBezTo>
                  <a:cubicBezTo>
                    <a:pt x="17926" y="16062"/>
                    <a:pt x="17926" y="18831"/>
                    <a:pt x="179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12731750" y="5613400"/>
              <a:ext cx="7159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16663" y="0"/>
                  </a:moveTo>
                  <a:cubicBezTo>
                    <a:pt x="19131" y="4364"/>
                    <a:pt x="21600" y="8727"/>
                    <a:pt x="20674" y="12000"/>
                  </a:cubicBezTo>
                  <a:cubicBezTo>
                    <a:pt x="19749" y="15273"/>
                    <a:pt x="15429" y="17455"/>
                    <a:pt x="11726" y="18873"/>
                  </a:cubicBezTo>
                  <a:cubicBezTo>
                    <a:pt x="8023" y="20291"/>
                    <a:pt x="4937" y="20945"/>
                    <a:pt x="3086" y="21273"/>
                  </a:cubicBezTo>
                  <a:cubicBezTo>
                    <a:pt x="1234" y="21600"/>
                    <a:pt x="617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12782549" y="5470706"/>
              <a:ext cx="120651" cy="136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470"/>
                  </a:moveTo>
                  <a:cubicBezTo>
                    <a:pt x="1895" y="137"/>
                    <a:pt x="3789" y="-195"/>
                    <a:pt x="5495" y="137"/>
                  </a:cubicBezTo>
                  <a:cubicBezTo>
                    <a:pt x="7200" y="470"/>
                    <a:pt x="8716" y="1467"/>
                    <a:pt x="9284" y="3627"/>
                  </a:cubicBezTo>
                  <a:cubicBezTo>
                    <a:pt x="9853" y="5787"/>
                    <a:pt x="9474" y="9110"/>
                    <a:pt x="7768" y="11602"/>
                  </a:cubicBezTo>
                  <a:cubicBezTo>
                    <a:pt x="6063" y="14094"/>
                    <a:pt x="3032" y="15756"/>
                    <a:pt x="2842" y="16753"/>
                  </a:cubicBezTo>
                  <a:cubicBezTo>
                    <a:pt x="2653" y="17750"/>
                    <a:pt x="5305" y="18082"/>
                    <a:pt x="8905" y="18747"/>
                  </a:cubicBezTo>
                  <a:cubicBezTo>
                    <a:pt x="12505" y="19411"/>
                    <a:pt x="17053" y="20408"/>
                    <a:pt x="21600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11986537" y="5880100"/>
              <a:ext cx="675363" cy="3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121" fill="norm" stroke="1" extrusionOk="0">
                  <a:moveTo>
                    <a:pt x="72" y="0"/>
                  </a:moveTo>
                  <a:cubicBezTo>
                    <a:pt x="5" y="6353"/>
                    <a:pt x="-63" y="12706"/>
                    <a:pt x="106" y="16518"/>
                  </a:cubicBezTo>
                  <a:cubicBezTo>
                    <a:pt x="275" y="20329"/>
                    <a:pt x="680" y="21600"/>
                    <a:pt x="2063" y="20965"/>
                  </a:cubicBezTo>
                  <a:cubicBezTo>
                    <a:pt x="3447" y="20329"/>
                    <a:pt x="5810" y="17788"/>
                    <a:pt x="8307" y="15247"/>
                  </a:cubicBezTo>
                  <a:cubicBezTo>
                    <a:pt x="10805" y="12706"/>
                    <a:pt x="13437" y="10165"/>
                    <a:pt x="15664" y="8894"/>
                  </a:cubicBezTo>
                  <a:cubicBezTo>
                    <a:pt x="17892" y="7624"/>
                    <a:pt x="19714" y="7624"/>
                    <a:pt x="21537" y="7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2217400" y="5956300"/>
              <a:ext cx="254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12291555" y="5937250"/>
              <a:ext cx="116345" cy="155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89" fill="norm" stroke="1" extrusionOk="0">
                  <a:moveTo>
                    <a:pt x="10787" y="0"/>
                  </a:moveTo>
                  <a:cubicBezTo>
                    <a:pt x="7315" y="5254"/>
                    <a:pt x="3844" y="10508"/>
                    <a:pt x="1915" y="14011"/>
                  </a:cubicBezTo>
                  <a:cubicBezTo>
                    <a:pt x="-13" y="17514"/>
                    <a:pt x="-399" y="19265"/>
                    <a:pt x="372" y="20286"/>
                  </a:cubicBezTo>
                  <a:cubicBezTo>
                    <a:pt x="1144" y="21308"/>
                    <a:pt x="3072" y="21600"/>
                    <a:pt x="6737" y="21454"/>
                  </a:cubicBezTo>
                  <a:cubicBezTo>
                    <a:pt x="10401" y="21308"/>
                    <a:pt x="15801" y="20724"/>
                    <a:pt x="21201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12369799" y="6038850"/>
              <a:ext cx="381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757"/>
                    <a:pt x="7200" y="7513"/>
                    <a:pt x="3600" y="11113"/>
                  </a:cubicBezTo>
                  <a:cubicBezTo>
                    <a:pt x="0" y="14713"/>
                    <a:pt x="0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2298700" y="7073900"/>
              <a:ext cx="1841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4400"/>
                    <a:pt x="10924" y="7200"/>
                    <a:pt x="14524" y="3600"/>
                  </a:cubicBezTo>
                  <a:cubicBezTo>
                    <a:pt x="18124" y="0"/>
                    <a:pt x="198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2349500" y="7131050"/>
              <a:ext cx="1587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2936645" y="6875920"/>
              <a:ext cx="162155" cy="22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192" fill="norm" stroke="1" extrusionOk="0">
                  <a:moveTo>
                    <a:pt x="7923" y="2530"/>
                  </a:moveTo>
                  <a:cubicBezTo>
                    <a:pt x="9030" y="1319"/>
                    <a:pt x="10138" y="108"/>
                    <a:pt x="10553" y="7"/>
                  </a:cubicBezTo>
                  <a:cubicBezTo>
                    <a:pt x="10969" y="-94"/>
                    <a:pt x="10692" y="915"/>
                    <a:pt x="9030" y="3943"/>
                  </a:cubicBezTo>
                  <a:cubicBezTo>
                    <a:pt x="7369" y="6971"/>
                    <a:pt x="4323" y="12018"/>
                    <a:pt x="2384" y="15349"/>
                  </a:cubicBezTo>
                  <a:cubicBezTo>
                    <a:pt x="446" y="18680"/>
                    <a:pt x="-385" y="20295"/>
                    <a:pt x="169" y="20900"/>
                  </a:cubicBezTo>
                  <a:cubicBezTo>
                    <a:pt x="723" y="21506"/>
                    <a:pt x="2661" y="21102"/>
                    <a:pt x="6400" y="20295"/>
                  </a:cubicBezTo>
                  <a:cubicBezTo>
                    <a:pt x="10138" y="19487"/>
                    <a:pt x="15677" y="18276"/>
                    <a:pt x="21215" y="17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3079749" y="6965950"/>
              <a:ext cx="63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2921000" y="7188200"/>
              <a:ext cx="2667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3" y="17600"/>
                    <a:pt x="7886" y="13600"/>
                    <a:pt x="11486" y="10000"/>
                  </a:cubicBezTo>
                  <a:cubicBezTo>
                    <a:pt x="15086" y="6400"/>
                    <a:pt x="18343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3028949" y="7289800"/>
              <a:ext cx="190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3124199" y="7268232"/>
              <a:ext cx="152401" cy="149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4857"/>
                  </a:moveTo>
                  <a:cubicBezTo>
                    <a:pt x="900" y="3357"/>
                    <a:pt x="1800" y="1857"/>
                    <a:pt x="3150" y="957"/>
                  </a:cubicBezTo>
                  <a:cubicBezTo>
                    <a:pt x="4500" y="57"/>
                    <a:pt x="6300" y="-243"/>
                    <a:pt x="7650" y="207"/>
                  </a:cubicBezTo>
                  <a:cubicBezTo>
                    <a:pt x="9000" y="657"/>
                    <a:pt x="9900" y="1857"/>
                    <a:pt x="9750" y="4707"/>
                  </a:cubicBezTo>
                  <a:cubicBezTo>
                    <a:pt x="9600" y="7557"/>
                    <a:pt x="8400" y="12057"/>
                    <a:pt x="7350" y="14907"/>
                  </a:cubicBezTo>
                  <a:cubicBezTo>
                    <a:pt x="6300" y="17757"/>
                    <a:pt x="5400" y="18957"/>
                    <a:pt x="5700" y="19857"/>
                  </a:cubicBezTo>
                  <a:cubicBezTo>
                    <a:pt x="6000" y="20757"/>
                    <a:pt x="7500" y="21357"/>
                    <a:pt x="10350" y="21207"/>
                  </a:cubicBezTo>
                  <a:cubicBezTo>
                    <a:pt x="13200" y="21057"/>
                    <a:pt x="17400" y="20157"/>
                    <a:pt x="21600" y="1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3365500" y="7150100"/>
              <a:ext cx="158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3473450" y="7073899"/>
              <a:ext cx="1" cy="171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3835400" y="6934200"/>
              <a:ext cx="18625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0" y="0"/>
                  </a:moveTo>
                  <a:cubicBezTo>
                    <a:pt x="7200" y="4731"/>
                    <a:pt x="14400" y="9463"/>
                    <a:pt x="18000" y="12343"/>
                  </a:cubicBezTo>
                  <a:cubicBezTo>
                    <a:pt x="21600" y="15223"/>
                    <a:pt x="21600" y="16251"/>
                    <a:pt x="20400" y="17486"/>
                  </a:cubicBezTo>
                  <a:cubicBezTo>
                    <a:pt x="19200" y="18720"/>
                    <a:pt x="16800" y="20160"/>
                    <a:pt x="14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3937000" y="6953250"/>
              <a:ext cx="104118" cy="140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355" fill="norm" stroke="1" extrusionOk="0">
                  <a:moveTo>
                    <a:pt x="18144" y="0"/>
                  </a:moveTo>
                  <a:cubicBezTo>
                    <a:pt x="12960" y="1612"/>
                    <a:pt x="7776" y="3224"/>
                    <a:pt x="4536" y="6287"/>
                  </a:cubicBezTo>
                  <a:cubicBezTo>
                    <a:pt x="1296" y="9349"/>
                    <a:pt x="0" y="13863"/>
                    <a:pt x="0" y="16764"/>
                  </a:cubicBezTo>
                  <a:cubicBezTo>
                    <a:pt x="0" y="19666"/>
                    <a:pt x="1296" y="20955"/>
                    <a:pt x="4320" y="21278"/>
                  </a:cubicBezTo>
                  <a:cubicBezTo>
                    <a:pt x="7344" y="21600"/>
                    <a:pt x="12096" y="20955"/>
                    <a:pt x="15336" y="18537"/>
                  </a:cubicBezTo>
                  <a:cubicBezTo>
                    <a:pt x="18576" y="16119"/>
                    <a:pt x="20304" y="11928"/>
                    <a:pt x="20952" y="9027"/>
                  </a:cubicBezTo>
                  <a:cubicBezTo>
                    <a:pt x="21600" y="6125"/>
                    <a:pt x="21168" y="4513"/>
                    <a:pt x="19872" y="3707"/>
                  </a:cubicBezTo>
                  <a:cubicBezTo>
                    <a:pt x="18576" y="2901"/>
                    <a:pt x="16416" y="2901"/>
                    <a:pt x="14256" y="2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4100273" y="6946900"/>
              <a:ext cx="114481" cy="12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5" h="21247" fill="norm" stroke="1" extrusionOk="0">
                  <a:moveTo>
                    <a:pt x="12832" y="0"/>
                  </a:moveTo>
                  <a:cubicBezTo>
                    <a:pt x="10558" y="0"/>
                    <a:pt x="8285" y="0"/>
                    <a:pt x="6011" y="2479"/>
                  </a:cubicBezTo>
                  <a:cubicBezTo>
                    <a:pt x="3737" y="4957"/>
                    <a:pt x="1464" y="9915"/>
                    <a:pt x="516" y="13279"/>
                  </a:cubicBezTo>
                  <a:cubicBezTo>
                    <a:pt x="-431" y="16643"/>
                    <a:pt x="-52" y="18413"/>
                    <a:pt x="1464" y="19652"/>
                  </a:cubicBezTo>
                  <a:cubicBezTo>
                    <a:pt x="2980" y="20892"/>
                    <a:pt x="5632" y="21600"/>
                    <a:pt x="8853" y="21069"/>
                  </a:cubicBezTo>
                  <a:cubicBezTo>
                    <a:pt x="12074" y="20538"/>
                    <a:pt x="15864" y="18767"/>
                    <a:pt x="18137" y="15934"/>
                  </a:cubicBezTo>
                  <a:cubicBezTo>
                    <a:pt x="20411" y="13102"/>
                    <a:pt x="21169" y="9207"/>
                    <a:pt x="19843" y="6374"/>
                  </a:cubicBezTo>
                  <a:cubicBezTo>
                    <a:pt x="18516" y="3541"/>
                    <a:pt x="15106" y="1770"/>
                    <a:pt x="11695" y="2656"/>
                  </a:cubicBezTo>
                  <a:cubicBezTo>
                    <a:pt x="8285" y="3541"/>
                    <a:pt x="4874" y="7082"/>
                    <a:pt x="1464" y="10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3810000" y="7194550"/>
              <a:ext cx="4064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4400"/>
                    <a:pt x="8100" y="7200"/>
                    <a:pt x="11700" y="3600"/>
                  </a:cubicBezTo>
                  <a:cubicBezTo>
                    <a:pt x="15300" y="0"/>
                    <a:pt x="184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3943077" y="7274422"/>
              <a:ext cx="83640" cy="221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2" h="21317" fill="norm" stroke="1" extrusionOk="0">
                  <a:moveTo>
                    <a:pt x="20123" y="258"/>
                  </a:moveTo>
                  <a:cubicBezTo>
                    <a:pt x="17552" y="54"/>
                    <a:pt x="14981" y="-150"/>
                    <a:pt x="12923" y="156"/>
                  </a:cubicBezTo>
                  <a:cubicBezTo>
                    <a:pt x="10866" y="461"/>
                    <a:pt x="9323" y="1276"/>
                    <a:pt x="6752" y="3925"/>
                  </a:cubicBezTo>
                  <a:cubicBezTo>
                    <a:pt x="4181" y="6575"/>
                    <a:pt x="581" y="11058"/>
                    <a:pt x="66" y="14216"/>
                  </a:cubicBezTo>
                  <a:cubicBezTo>
                    <a:pt x="-448" y="17375"/>
                    <a:pt x="2123" y="19208"/>
                    <a:pt x="4695" y="20227"/>
                  </a:cubicBezTo>
                  <a:cubicBezTo>
                    <a:pt x="7266" y="21246"/>
                    <a:pt x="9838" y="21450"/>
                    <a:pt x="12409" y="21246"/>
                  </a:cubicBezTo>
                  <a:cubicBezTo>
                    <a:pt x="14981" y="21042"/>
                    <a:pt x="17552" y="20431"/>
                    <a:pt x="19095" y="19616"/>
                  </a:cubicBezTo>
                  <a:cubicBezTo>
                    <a:pt x="20638" y="18801"/>
                    <a:pt x="21152" y="17782"/>
                    <a:pt x="18066" y="16865"/>
                  </a:cubicBezTo>
                  <a:cubicBezTo>
                    <a:pt x="14981" y="15948"/>
                    <a:pt x="8295" y="15133"/>
                    <a:pt x="1609" y="14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4067087" y="7296150"/>
              <a:ext cx="111566" cy="123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293" fill="norm" stroke="1" extrusionOk="0">
                  <a:moveTo>
                    <a:pt x="14744" y="6590"/>
                  </a:moveTo>
                  <a:cubicBezTo>
                    <a:pt x="13565" y="5125"/>
                    <a:pt x="12387" y="3661"/>
                    <a:pt x="10620" y="3112"/>
                  </a:cubicBezTo>
                  <a:cubicBezTo>
                    <a:pt x="8853" y="2563"/>
                    <a:pt x="6496" y="2929"/>
                    <a:pt x="4336" y="5492"/>
                  </a:cubicBezTo>
                  <a:cubicBezTo>
                    <a:pt x="2176" y="8054"/>
                    <a:pt x="213" y="12814"/>
                    <a:pt x="16" y="15925"/>
                  </a:cubicBezTo>
                  <a:cubicBezTo>
                    <a:pt x="-180" y="19037"/>
                    <a:pt x="1391" y="20502"/>
                    <a:pt x="5122" y="21051"/>
                  </a:cubicBezTo>
                  <a:cubicBezTo>
                    <a:pt x="8853" y="21600"/>
                    <a:pt x="14744" y="21234"/>
                    <a:pt x="17885" y="19769"/>
                  </a:cubicBezTo>
                  <a:cubicBezTo>
                    <a:pt x="21027" y="18305"/>
                    <a:pt x="21420" y="15742"/>
                    <a:pt x="19653" y="12264"/>
                  </a:cubicBezTo>
                  <a:cubicBezTo>
                    <a:pt x="17885" y="8786"/>
                    <a:pt x="13958" y="4393"/>
                    <a:pt x="100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4470400" y="7124700"/>
              <a:ext cx="2476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5" y="16000"/>
                    <a:pt x="9231" y="10400"/>
                    <a:pt x="12831" y="6800"/>
                  </a:cubicBezTo>
                  <a:cubicBezTo>
                    <a:pt x="16431" y="3200"/>
                    <a:pt x="19015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4603750" y="7067550"/>
              <a:ext cx="127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4974558" y="6816639"/>
              <a:ext cx="86392" cy="27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388" fill="norm" stroke="1" extrusionOk="0">
                  <a:moveTo>
                    <a:pt x="20991" y="1711"/>
                  </a:moveTo>
                  <a:cubicBezTo>
                    <a:pt x="20477" y="899"/>
                    <a:pt x="19962" y="87"/>
                    <a:pt x="18934" y="6"/>
                  </a:cubicBezTo>
                  <a:cubicBezTo>
                    <a:pt x="17905" y="-75"/>
                    <a:pt x="16362" y="575"/>
                    <a:pt x="13020" y="3498"/>
                  </a:cubicBezTo>
                  <a:cubicBezTo>
                    <a:pt x="9677" y="6421"/>
                    <a:pt x="4534" y="11618"/>
                    <a:pt x="1962" y="14623"/>
                  </a:cubicBezTo>
                  <a:cubicBezTo>
                    <a:pt x="-609" y="17627"/>
                    <a:pt x="-609" y="18439"/>
                    <a:pt x="1705" y="19333"/>
                  </a:cubicBezTo>
                  <a:cubicBezTo>
                    <a:pt x="4020" y="20226"/>
                    <a:pt x="8648" y="21200"/>
                    <a:pt x="11991" y="21363"/>
                  </a:cubicBezTo>
                  <a:cubicBezTo>
                    <a:pt x="15334" y="21525"/>
                    <a:pt x="17391" y="20875"/>
                    <a:pt x="18420" y="19982"/>
                  </a:cubicBezTo>
                  <a:cubicBezTo>
                    <a:pt x="19448" y="19089"/>
                    <a:pt x="19448" y="17952"/>
                    <a:pt x="18677" y="17059"/>
                  </a:cubicBezTo>
                  <a:cubicBezTo>
                    <a:pt x="17905" y="16166"/>
                    <a:pt x="16362" y="15516"/>
                    <a:pt x="14305" y="15029"/>
                  </a:cubicBezTo>
                  <a:cubicBezTo>
                    <a:pt x="12248" y="14542"/>
                    <a:pt x="9677" y="14217"/>
                    <a:pt x="7877" y="14460"/>
                  </a:cubicBezTo>
                  <a:cubicBezTo>
                    <a:pt x="6077" y="14704"/>
                    <a:pt x="5048" y="15516"/>
                    <a:pt x="4020" y="16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5106194" y="6864350"/>
              <a:ext cx="100807" cy="183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61" fill="norm" stroke="1" extrusionOk="0">
                  <a:moveTo>
                    <a:pt x="10631" y="0"/>
                  </a:moveTo>
                  <a:cubicBezTo>
                    <a:pt x="7931" y="4418"/>
                    <a:pt x="5231" y="8836"/>
                    <a:pt x="3431" y="11659"/>
                  </a:cubicBezTo>
                  <a:cubicBezTo>
                    <a:pt x="1631" y="14482"/>
                    <a:pt x="731" y="15709"/>
                    <a:pt x="281" y="17182"/>
                  </a:cubicBezTo>
                  <a:cubicBezTo>
                    <a:pt x="-169" y="18655"/>
                    <a:pt x="-169" y="20373"/>
                    <a:pt x="956" y="20986"/>
                  </a:cubicBezTo>
                  <a:cubicBezTo>
                    <a:pt x="2081" y="21600"/>
                    <a:pt x="4331" y="21109"/>
                    <a:pt x="7931" y="20250"/>
                  </a:cubicBezTo>
                  <a:cubicBezTo>
                    <a:pt x="11531" y="19391"/>
                    <a:pt x="16481" y="18164"/>
                    <a:pt x="21431" y="16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5187950" y="6978650"/>
              <a:ext cx="317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760"/>
                    <a:pt x="10080" y="11520"/>
                    <a:pt x="6480" y="15120"/>
                  </a:cubicBezTo>
                  <a:cubicBezTo>
                    <a:pt x="2880" y="18720"/>
                    <a:pt x="144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4921249" y="7213600"/>
              <a:ext cx="2984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81" y="15200"/>
                    <a:pt x="12562" y="8800"/>
                    <a:pt x="16162" y="5200"/>
                  </a:cubicBezTo>
                  <a:cubicBezTo>
                    <a:pt x="19762" y="1600"/>
                    <a:pt x="20681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5029200" y="7303776"/>
              <a:ext cx="165100" cy="16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6239"/>
                  </a:moveTo>
                  <a:cubicBezTo>
                    <a:pt x="0" y="4906"/>
                    <a:pt x="0" y="3572"/>
                    <a:pt x="969" y="2506"/>
                  </a:cubicBezTo>
                  <a:cubicBezTo>
                    <a:pt x="1938" y="1439"/>
                    <a:pt x="3877" y="639"/>
                    <a:pt x="5538" y="239"/>
                  </a:cubicBezTo>
                  <a:cubicBezTo>
                    <a:pt x="7200" y="-161"/>
                    <a:pt x="8585" y="-161"/>
                    <a:pt x="9831" y="1039"/>
                  </a:cubicBezTo>
                  <a:cubicBezTo>
                    <a:pt x="11077" y="2239"/>
                    <a:pt x="12185" y="4639"/>
                    <a:pt x="11354" y="7572"/>
                  </a:cubicBezTo>
                  <a:cubicBezTo>
                    <a:pt x="10523" y="10506"/>
                    <a:pt x="7754" y="13972"/>
                    <a:pt x="5815" y="16372"/>
                  </a:cubicBezTo>
                  <a:cubicBezTo>
                    <a:pt x="3877" y="18772"/>
                    <a:pt x="2769" y="20106"/>
                    <a:pt x="3185" y="20772"/>
                  </a:cubicBezTo>
                  <a:cubicBezTo>
                    <a:pt x="3600" y="21439"/>
                    <a:pt x="5538" y="21439"/>
                    <a:pt x="8862" y="20906"/>
                  </a:cubicBezTo>
                  <a:cubicBezTo>
                    <a:pt x="12185" y="20372"/>
                    <a:pt x="16892" y="19306"/>
                    <a:pt x="21600" y="18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5210999" y="7277100"/>
              <a:ext cx="115709" cy="200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305" fill="norm" stroke="1" extrusionOk="0">
                  <a:moveTo>
                    <a:pt x="15471" y="1350"/>
                  </a:moveTo>
                  <a:cubicBezTo>
                    <a:pt x="11614" y="675"/>
                    <a:pt x="7757" y="0"/>
                    <a:pt x="5057" y="0"/>
                  </a:cubicBezTo>
                  <a:cubicBezTo>
                    <a:pt x="2357" y="0"/>
                    <a:pt x="814" y="675"/>
                    <a:pt x="236" y="1575"/>
                  </a:cubicBezTo>
                  <a:cubicBezTo>
                    <a:pt x="-343" y="2475"/>
                    <a:pt x="43" y="3600"/>
                    <a:pt x="2550" y="5400"/>
                  </a:cubicBezTo>
                  <a:cubicBezTo>
                    <a:pt x="5057" y="7200"/>
                    <a:pt x="9686" y="9675"/>
                    <a:pt x="12771" y="11363"/>
                  </a:cubicBezTo>
                  <a:cubicBezTo>
                    <a:pt x="15857" y="13050"/>
                    <a:pt x="17400" y="13950"/>
                    <a:pt x="17593" y="15525"/>
                  </a:cubicBezTo>
                  <a:cubicBezTo>
                    <a:pt x="17786" y="17100"/>
                    <a:pt x="16628" y="19350"/>
                    <a:pt x="14893" y="20475"/>
                  </a:cubicBezTo>
                  <a:cubicBezTo>
                    <a:pt x="13157" y="21600"/>
                    <a:pt x="10843" y="21600"/>
                    <a:pt x="8914" y="20362"/>
                  </a:cubicBezTo>
                  <a:cubicBezTo>
                    <a:pt x="6986" y="19125"/>
                    <a:pt x="5443" y="16650"/>
                    <a:pt x="6986" y="13950"/>
                  </a:cubicBezTo>
                  <a:cubicBezTo>
                    <a:pt x="8528" y="11250"/>
                    <a:pt x="13157" y="8325"/>
                    <a:pt x="16243" y="6412"/>
                  </a:cubicBezTo>
                  <a:cubicBezTo>
                    <a:pt x="19328" y="4500"/>
                    <a:pt x="20871" y="3600"/>
                    <a:pt x="21064" y="2700"/>
                  </a:cubicBezTo>
                  <a:cubicBezTo>
                    <a:pt x="21257" y="1800"/>
                    <a:pt x="20100" y="900"/>
                    <a:pt x="189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5524500" y="7131050"/>
              <a:ext cx="2032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5626099" y="7042150"/>
              <a:ext cx="254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5953855" y="6851650"/>
              <a:ext cx="110396" cy="19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99" fill="norm" stroke="1" extrusionOk="0">
                  <a:moveTo>
                    <a:pt x="10252" y="0"/>
                  </a:moveTo>
                  <a:cubicBezTo>
                    <a:pt x="9845" y="2348"/>
                    <a:pt x="9437" y="4696"/>
                    <a:pt x="8214" y="7396"/>
                  </a:cubicBezTo>
                  <a:cubicBezTo>
                    <a:pt x="6992" y="10096"/>
                    <a:pt x="4954" y="13148"/>
                    <a:pt x="3120" y="15613"/>
                  </a:cubicBezTo>
                  <a:cubicBezTo>
                    <a:pt x="1286" y="18078"/>
                    <a:pt x="-344" y="19957"/>
                    <a:pt x="64" y="20778"/>
                  </a:cubicBezTo>
                  <a:cubicBezTo>
                    <a:pt x="471" y="21600"/>
                    <a:pt x="2916" y="21365"/>
                    <a:pt x="6788" y="20661"/>
                  </a:cubicBezTo>
                  <a:cubicBezTo>
                    <a:pt x="10660" y="19957"/>
                    <a:pt x="15958" y="18783"/>
                    <a:pt x="21256" y="17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6057900" y="6965950"/>
              <a:ext cx="63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5886450" y="7171266"/>
              <a:ext cx="27940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0800"/>
                    <a:pt x="11127" y="0"/>
                    <a:pt x="14727" y="0"/>
                  </a:cubicBezTo>
                  <a:cubicBezTo>
                    <a:pt x="18327" y="0"/>
                    <a:pt x="1996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6014629" y="7226300"/>
              <a:ext cx="113553" cy="234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9" h="21539" fill="norm" stroke="1" extrusionOk="0">
                  <a:moveTo>
                    <a:pt x="14568" y="0"/>
                  </a:moveTo>
                  <a:cubicBezTo>
                    <a:pt x="10778" y="1362"/>
                    <a:pt x="6989" y="2724"/>
                    <a:pt x="4147" y="4865"/>
                  </a:cubicBezTo>
                  <a:cubicBezTo>
                    <a:pt x="1305" y="7005"/>
                    <a:pt x="-590" y="9924"/>
                    <a:pt x="168" y="12843"/>
                  </a:cubicBezTo>
                  <a:cubicBezTo>
                    <a:pt x="926" y="15762"/>
                    <a:pt x="4336" y="18681"/>
                    <a:pt x="7178" y="20141"/>
                  </a:cubicBezTo>
                  <a:cubicBezTo>
                    <a:pt x="10021" y="21600"/>
                    <a:pt x="12294" y="21600"/>
                    <a:pt x="14378" y="21503"/>
                  </a:cubicBezTo>
                  <a:cubicBezTo>
                    <a:pt x="16463" y="21405"/>
                    <a:pt x="18357" y="21211"/>
                    <a:pt x="19494" y="20530"/>
                  </a:cubicBezTo>
                  <a:cubicBezTo>
                    <a:pt x="20631" y="19849"/>
                    <a:pt x="21010" y="18681"/>
                    <a:pt x="17978" y="17611"/>
                  </a:cubicBezTo>
                  <a:cubicBezTo>
                    <a:pt x="14947" y="16541"/>
                    <a:pt x="8505" y="15568"/>
                    <a:pt x="2063" y="14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6394450" y="7124700"/>
              <a:ext cx="1714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6489700" y="7042150"/>
              <a:ext cx="635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00"/>
                    <a:pt x="0" y="9600"/>
                    <a:pt x="3600" y="13200"/>
                  </a:cubicBezTo>
                  <a:cubicBezTo>
                    <a:pt x="7200" y="16800"/>
                    <a:pt x="144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6750050" y="6927266"/>
              <a:ext cx="19050" cy="21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1342"/>
                  </a:moveTo>
                  <a:cubicBezTo>
                    <a:pt x="7200" y="486"/>
                    <a:pt x="14400" y="-369"/>
                    <a:pt x="18000" y="166"/>
                  </a:cubicBezTo>
                  <a:cubicBezTo>
                    <a:pt x="21600" y="700"/>
                    <a:pt x="21600" y="2625"/>
                    <a:pt x="19200" y="5726"/>
                  </a:cubicBezTo>
                  <a:cubicBezTo>
                    <a:pt x="16800" y="8827"/>
                    <a:pt x="12000" y="13104"/>
                    <a:pt x="12000" y="15884"/>
                  </a:cubicBezTo>
                  <a:cubicBezTo>
                    <a:pt x="12000" y="18665"/>
                    <a:pt x="16800" y="19948"/>
                    <a:pt x="21600" y="21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6827192" y="6963272"/>
              <a:ext cx="91937" cy="122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167" fill="norm" stroke="1" extrusionOk="0">
                  <a:moveTo>
                    <a:pt x="14186" y="463"/>
                  </a:moveTo>
                  <a:cubicBezTo>
                    <a:pt x="11786" y="97"/>
                    <a:pt x="9386" y="-269"/>
                    <a:pt x="7466" y="280"/>
                  </a:cubicBezTo>
                  <a:cubicBezTo>
                    <a:pt x="5546" y="829"/>
                    <a:pt x="4106" y="2294"/>
                    <a:pt x="2666" y="5589"/>
                  </a:cubicBezTo>
                  <a:cubicBezTo>
                    <a:pt x="1226" y="8884"/>
                    <a:pt x="-214" y="14009"/>
                    <a:pt x="26" y="17121"/>
                  </a:cubicBezTo>
                  <a:cubicBezTo>
                    <a:pt x="266" y="20233"/>
                    <a:pt x="2186" y="21331"/>
                    <a:pt x="5546" y="21148"/>
                  </a:cubicBezTo>
                  <a:cubicBezTo>
                    <a:pt x="8906" y="20965"/>
                    <a:pt x="13706" y="19500"/>
                    <a:pt x="16826" y="18036"/>
                  </a:cubicBezTo>
                  <a:cubicBezTo>
                    <a:pt x="19946" y="16572"/>
                    <a:pt x="21386" y="15107"/>
                    <a:pt x="20666" y="12911"/>
                  </a:cubicBezTo>
                  <a:cubicBezTo>
                    <a:pt x="19946" y="10714"/>
                    <a:pt x="17066" y="7785"/>
                    <a:pt x="14186" y="4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6995678" y="6959600"/>
              <a:ext cx="132286" cy="114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0943" fill="norm" stroke="1" extrusionOk="0">
                  <a:moveTo>
                    <a:pt x="13277" y="0"/>
                  </a:moveTo>
                  <a:cubicBezTo>
                    <a:pt x="9289" y="1543"/>
                    <a:pt x="5302" y="3086"/>
                    <a:pt x="2809" y="4821"/>
                  </a:cubicBezTo>
                  <a:cubicBezTo>
                    <a:pt x="317" y="6557"/>
                    <a:pt x="-680" y="8486"/>
                    <a:pt x="483" y="11379"/>
                  </a:cubicBezTo>
                  <a:cubicBezTo>
                    <a:pt x="1646" y="14271"/>
                    <a:pt x="4969" y="18129"/>
                    <a:pt x="8292" y="19864"/>
                  </a:cubicBezTo>
                  <a:cubicBezTo>
                    <a:pt x="11615" y="21600"/>
                    <a:pt x="14938" y="21214"/>
                    <a:pt x="17265" y="18900"/>
                  </a:cubicBezTo>
                  <a:cubicBezTo>
                    <a:pt x="19591" y="16586"/>
                    <a:pt x="20920" y="12343"/>
                    <a:pt x="20754" y="9643"/>
                  </a:cubicBezTo>
                  <a:cubicBezTo>
                    <a:pt x="20588" y="6943"/>
                    <a:pt x="18926" y="5786"/>
                    <a:pt x="16268" y="5593"/>
                  </a:cubicBezTo>
                  <a:cubicBezTo>
                    <a:pt x="13609" y="5400"/>
                    <a:pt x="9954" y="6171"/>
                    <a:pt x="6298" y="6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6686550" y="7219950"/>
              <a:ext cx="3746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9" y="14400"/>
                    <a:pt x="8298" y="7200"/>
                    <a:pt x="11898" y="3600"/>
                  </a:cubicBezTo>
                  <a:cubicBezTo>
                    <a:pt x="15498" y="0"/>
                    <a:pt x="1854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6807200" y="7325783"/>
              <a:ext cx="131700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0" y="1137"/>
                  </a:moveTo>
                  <a:cubicBezTo>
                    <a:pt x="4457" y="568"/>
                    <a:pt x="8914" y="0"/>
                    <a:pt x="12000" y="0"/>
                  </a:cubicBezTo>
                  <a:cubicBezTo>
                    <a:pt x="15086" y="0"/>
                    <a:pt x="16800" y="568"/>
                    <a:pt x="18000" y="1563"/>
                  </a:cubicBezTo>
                  <a:cubicBezTo>
                    <a:pt x="19200" y="2558"/>
                    <a:pt x="19886" y="3979"/>
                    <a:pt x="19543" y="5116"/>
                  </a:cubicBezTo>
                  <a:cubicBezTo>
                    <a:pt x="19200" y="6253"/>
                    <a:pt x="17829" y="7105"/>
                    <a:pt x="16286" y="7674"/>
                  </a:cubicBezTo>
                  <a:cubicBezTo>
                    <a:pt x="14743" y="8242"/>
                    <a:pt x="13029" y="8526"/>
                    <a:pt x="13029" y="8668"/>
                  </a:cubicBezTo>
                  <a:cubicBezTo>
                    <a:pt x="13029" y="8811"/>
                    <a:pt x="14743" y="8811"/>
                    <a:pt x="16457" y="9095"/>
                  </a:cubicBezTo>
                  <a:cubicBezTo>
                    <a:pt x="18171" y="9379"/>
                    <a:pt x="19886" y="9947"/>
                    <a:pt x="20743" y="11084"/>
                  </a:cubicBezTo>
                  <a:cubicBezTo>
                    <a:pt x="21600" y="12221"/>
                    <a:pt x="21600" y="13926"/>
                    <a:pt x="20229" y="15774"/>
                  </a:cubicBezTo>
                  <a:cubicBezTo>
                    <a:pt x="18857" y="17621"/>
                    <a:pt x="16114" y="19611"/>
                    <a:pt x="13886" y="20605"/>
                  </a:cubicBezTo>
                  <a:cubicBezTo>
                    <a:pt x="11657" y="21600"/>
                    <a:pt x="9943" y="21600"/>
                    <a:pt x="82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7006246" y="7359649"/>
              <a:ext cx="125141" cy="9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0986" fill="norm" stroke="1" extrusionOk="0">
                  <a:moveTo>
                    <a:pt x="12181" y="0"/>
                  </a:moveTo>
                  <a:cubicBezTo>
                    <a:pt x="10439" y="0"/>
                    <a:pt x="8697" y="0"/>
                    <a:pt x="6607" y="2025"/>
                  </a:cubicBezTo>
                  <a:cubicBezTo>
                    <a:pt x="4516" y="4050"/>
                    <a:pt x="2078" y="8100"/>
                    <a:pt x="858" y="11250"/>
                  </a:cubicBezTo>
                  <a:cubicBezTo>
                    <a:pt x="-361" y="14400"/>
                    <a:pt x="-361" y="16650"/>
                    <a:pt x="1381" y="18450"/>
                  </a:cubicBezTo>
                  <a:cubicBezTo>
                    <a:pt x="3123" y="20250"/>
                    <a:pt x="6607" y="21600"/>
                    <a:pt x="10091" y="20700"/>
                  </a:cubicBezTo>
                  <a:cubicBezTo>
                    <a:pt x="13574" y="19800"/>
                    <a:pt x="17058" y="16650"/>
                    <a:pt x="18974" y="13950"/>
                  </a:cubicBezTo>
                  <a:cubicBezTo>
                    <a:pt x="20891" y="11250"/>
                    <a:pt x="21239" y="9000"/>
                    <a:pt x="19323" y="6975"/>
                  </a:cubicBezTo>
                  <a:cubicBezTo>
                    <a:pt x="17407" y="4950"/>
                    <a:pt x="13226" y="3150"/>
                    <a:pt x="9045" y="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7308850" y="7242356"/>
              <a:ext cx="2095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018" y="1118"/>
                    <a:pt x="10036" y="-1582"/>
                    <a:pt x="13636" y="1118"/>
                  </a:cubicBezTo>
                  <a:cubicBezTo>
                    <a:pt x="17236" y="3818"/>
                    <a:pt x="19418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7431616" y="7162800"/>
              <a:ext cx="4235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00"/>
                    <a:pt x="0" y="12000"/>
                    <a:pt x="0" y="15600"/>
                  </a:cubicBezTo>
                  <a:cubicBezTo>
                    <a:pt x="0" y="19200"/>
                    <a:pt x="10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7721084" y="6900131"/>
              <a:ext cx="120224" cy="233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081" fill="norm" stroke="1" extrusionOk="0">
                  <a:moveTo>
                    <a:pt x="19084" y="4224"/>
                  </a:moveTo>
                  <a:cubicBezTo>
                    <a:pt x="20201" y="2503"/>
                    <a:pt x="21318" y="783"/>
                    <a:pt x="21132" y="209"/>
                  </a:cubicBezTo>
                  <a:cubicBezTo>
                    <a:pt x="20946" y="-364"/>
                    <a:pt x="19456" y="209"/>
                    <a:pt x="16290" y="2312"/>
                  </a:cubicBezTo>
                  <a:cubicBezTo>
                    <a:pt x="13125" y="4415"/>
                    <a:pt x="8284" y="8047"/>
                    <a:pt x="5118" y="10914"/>
                  </a:cubicBezTo>
                  <a:cubicBezTo>
                    <a:pt x="1952" y="13781"/>
                    <a:pt x="463" y="15884"/>
                    <a:pt x="90" y="17413"/>
                  </a:cubicBezTo>
                  <a:cubicBezTo>
                    <a:pt x="-282" y="18942"/>
                    <a:pt x="463" y="19898"/>
                    <a:pt x="2884" y="20471"/>
                  </a:cubicBezTo>
                  <a:cubicBezTo>
                    <a:pt x="5304" y="21045"/>
                    <a:pt x="9401" y="21236"/>
                    <a:pt x="12752" y="20949"/>
                  </a:cubicBezTo>
                  <a:cubicBezTo>
                    <a:pt x="16104" y="20663"/>
                    <a:pt x="18711" y="19898"/>
                    <a:pt x="19828" y="19038"/>
                  </a:cubicBezTo>
                  <a:cubicBezTo>
                    <a:pt x="20946" y="18178"/>
                    <a:pt x="20573" y="17222"/>
                    <a:pt x="18711" y="16744"/>
                  </a:cubicBezTo>
                  <a:cubicBezTo>
                    <a:pt x="16849" y="16266"/>
                    <a:pt x="13497" y="16266"/>
                    <a:pt x="10890" y="16266"/>
                  </a:cubicBezTo>
                  <a:cubicBezTo>
                    <a:pt x="8284" y="16266"/>
                    <a:pt x="6421" y="16266"/>
                    <a:pt x="5304" y="16744"/>
                  </a:cubicBezTo>
                  <a:cubicBezTo>
                    <a:pt x="4187" y="17222"/>
                    <a:pt x="3815" y="18178"/>
                    <a:pt x="3442" y="19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7944644" y="6896100"/>
              <a:ext cx="81757" cy="19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00" fill="norm" stroke="1" extrusionOk="0">
                  <a:moveTo>
                    <a:pt x="19730" y="0"/>
                  </a:moveTo>
                  <a:cubicBezTo>
                    <a:pt x="14192" y="4093"/>
                    <a:pt x="8654" y="8185"/>
                    <a:pt x="5330" y="11255"/>
                  </a:cubicBezTo>
                  <a:cubicBezTo>
                    <a:pt x="2007" y="14324"/>
                    <a:pt x="900" y="16371"/>
                    <a:pt x="346" y="17962"/>
                  </a:cubicBezTo>
                  <a:cubicBezTo>
                    <a:pt x="-208" y="19554"/>
                    <a:pt x="-208" y="20691"/>
                    <a:pt x="1177" y="21145"/>
                  </a:cubicBezTo>
                  <a:cubicBezTo>
                    <a:pt x="2561" y="21600"/>
                    <a:pt x="5330" y="21373"/>
                    <a:pt x="8930" y="21032"/>
                  </a:cubicBezTo>
                  <a:cubicBezTo>
                    <a:pt x="12530" y="20691"/>
                    <a:pt x="16961" y="20236"/>
                    <a:pt x="21392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7988300" y="7029450"/>
              <a:ext cx="635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7696200" y="7277100"/>
              <a:ext cx="3619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37" y="16800"/>
                    <a:pt x="7074" y="12000"/>
                    <a:pt x="10674" y="8400"/>
                  </a:cubicBezTo>
                  <a:cubicBezTo>
                    <a:pt x="14274" y="4800"/>
                    <a:pt x="1793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7772400" y="7397750"/>
              <a:ext cx="19614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560"/>
                    <a:pt x="21600" y="9120"/>
                    <a:pt x="19440" y="12720"/>
                  </a:cubicBezTo>
                  <a:cubicBezTo>
                    <a:pt x="17280" y="16320"/>
                    <a:pt x="8640" y="18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7884212" y="7366000"/>
              <a:ext cx="104088" cy="176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39" fill="norm" stroke="1" extrusionOk="0">
                  <a:moveTo>
                    <a:pt x="18652" y="0"/>
                  </a:moveTo>
                  <a:cubicBezTo>
                    <a:pt x="13900" y="3343"/>
                    <a:pt x="9148" y="6686"/>
                    <a:pt x="5908" y="9643"/>
                  </a:cubicBezTo>
                  <a:cubicBezTo>
                    <a:pt x="2668" y="12600"/>
                    <a:pt x="940" y="15171"/>
                    <a:pt x="292" y="17100"/>
                  </a:cubicBezTo>
                  <a:cubicBezTo>
                    <a:pt x="-356" y="19029"/>
                    <a:pt x="76" y="20314"/>
                    <a:pt x="1588" y="20957"/>
                  </a:cubicBezTo>
                  <a:cubicBezTo>
                    <a:pt x="3100" y="21600"/>
                    <a:pt x="5692" y="21600"/>
                    <a:pt x="9148" y="20957"/>
                  </a:cubicBezTo>
                  <a:cubicBezTo>
                    <a:pt x="12604" y="20314"/>
                    <a:pt x="16924" y="19029"/>
                    <a:pt x="21244" y="17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7965230" y="7473950"/>
              <a:ext cx="2942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032"/>
                    <a:pt x="2735" y="8064"/>
                    <a:pt x="575" y="11664"/>
                  </a:cubicBezTo>
                  <a:cubicBezTo>
                    <a:pt x="-1585" y="15264"/>
                    <a:pt x="2735" y="18432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8528050" y="7175500"/>
              <a:ext cx="1968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21600"/>
                    <a:pt x="9290" y="21600"/>
                    <a:pt x="12890" y="18000"/>
                  </a:cubicBezTo>
                  <a:cubicBezTo>
                    <a:pt x="16490" y="14400"/>
                    <a:pt x="1904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8547100" y="7312522"/>
              <a:ext cx="2349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032" y="12302"/>
                    <a:pt x="12065" y="4448"/>
                    <a:pt x="15665" y="1502"/>
                  </a:cubicBezTo>
                  <a:cubicBezTo>
                    <a:pt x="19265" y="-1443"/>
                    <a:pt x="2043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9108366" y="6989147"/>
              <a:ext cx="230928" cy="312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393" fill="norm" stroke="1" extrusionOk="0">
                  <a:moveTo>
                    <a:pt x="15260" y="2325"/>
                  </a:moveTo>
                  <a:cubicBezTo>
                    <a:pt x="14878" y="1601"/>
                    <a:pt x="14496" y="876"/>
                    <a:pt x="13827" y="441"/>
                  </a:cubicBezTo>
                  <a:cubicBezTo>
                    <a:pt x="13158" y="6"/>
                    <a:pt x="12202" y="-139"/>
                    <a:pt x="10864" y="151"/>
                  </a:cubicBezTo>
                  <a:cubicBezTo>
                    <a:pt x="9526" y="441"/>
                    <a:pt x="7805" y="1166"/>
                    <a:pt x="5894" y="3413"/>
                  </a:cubicBezTo>
                  <a:cubicBezTo>
                    <a:pt x="3982" y="5660"/>
                    <a:pt x="1880" y="9429"/>
                    <a:pt x="828" y="12328"/>
                  </a:cubicBezTo>
                  <a:cubicBezTo>
                    <a:pt x="-223" y="15227"/>
                    <a:pt x="-223" y="17257"/>
                    <a:pt x="542" y="18779"/>
                  </a:cubicBezTo>
                  <a:cubicBezTo>
                    <a:pt x="1306" y="20301"/>
                    <a:pt x="2835" y="21316"/>
                    <a:pt x="5225" y="21389"/>
                  </a:cubicBezTo>
                  <a:cubicBezTo>
                    <a:pt x="7614" y="21461"/>
                    <a:pt x="10864" y="20591"/>
                    <a:pt x="13827" y="18562"/>
                  </a:cubicBezTo>
                  <a:cubicBezTo>
                    <a:pt x="16789" y="16532"/>
                    <a:pt x="19465" y="13343"/>
                    <a:pt x="20421" y="10661"/>
                  </a:cubicBezTo>
                  <a:cubicBezTo>
                    <a:pt x="21377" y="7979"/>
                    <a:pt x="20612" y="5805"/>
                    <a:pt x="19465" y="4282"/>
                  </a:cubicBezTo>
                  <a:cubicBezTo>
                    <a:pt x="18319" y="2760"/>
                    <a:pt x="16789" y="1891"/>
                    <a:pt x="15165" y="1746"/>
                  </a:cubicBezTo>
                  <a:cubicBezTo>
                    <a:pt x="13540" y="1601"/>
                    <a:pt x="11819" y="2180"/>
                    <a:pt x="10864" y="3413"/>
                  </a:cubicBezTo>
                  <a:cubicBezTo>
                    <a:pt x="9908" y="4645"/>
                    <a:pt x="9717" y="6529"/>
                    <a:pt x="9526" y="8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9220200" y="7188200"/>
              <a:ext cx="1333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985"/>
                    <a:pt x="8229" y="9969"/>
                    <a:pt x="10971" y="13154"/>
                  </a:cubicBezTo>
                  <a:cubicBezTo>
                    <a:pt x="13714" y="16338"/>
                    <a:pt x="15086" y="17723"/>
                    <a:pt x="16457" y="18831"/>
                  </a:cubicBezTo>
                  <a:cubicBezTo>
                    <a:pt x="17829" y="19938"/>
                    <a:pt x="19200" y="20769"/>
                    <a:pt x="20057" y="21185"/>
                  </a:cubicBezTo>
                  <a:cubicBezTo>
                    <a:pt x="20914" y="21600"/>
                    <a:pt x="2125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9403129" y="7279216"/>
              <a:ext cx="87750" cy="119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313" fill="norm" stroke="1" extrusionOk="0">
                  <a:moveTo>
                    <a:pt x="12345" y="3032"/>
                  </a:moveTo>
                  <a:cubicBezTo>
                    <a:pt x="10838" y="1516"/>
                    <a:pt x="9331" y="0"/>
                    <a:pt x="7573" y="0"/>
                  </a:cubicBezTo>
                  <a:cubicBezTo>
                    <a:pt x="5815" y="0"/>
                    <a:pt x="3806" y="1516"/>
                    <a:pt x="2299" y="4737"/>
                  </a:cubicBezTo>
                  <a:cubicBezTo>
                    <a:pt x="792" y="7958"/>
                    <a:pt x="-213" y="12884"/>
                    <a:pt x="38" y="16105"/>
                  </a:cubicBezTo>
                  <a:cubicBezTo>
                    <a:pt x="289" y="19326"/>
                    <a:pt x="1796" y="20842"/>
                    <a:pt x="5061" y="21221"/>
                  </a:cubicBezTo>
                  <a:cubicBezTo>
                    <a:pt x="8327" y="21600"/>
                    <a:pt x="13350" y="20842"/>
                    <a:pt x="16615" y="18189"/>
                  </a:cubicBezTo>
                  <a:cubicBezTo>
                    <a:pt x="19880" y="15537"/>
                    <a:pt x="21387" y="10989"/>
                    <a:pt x="20634" y="7958"/>
                  </a:cubicBezTo>
                  <a:cubicBezTo>
                    <a:pt x="19880" y="4926"/>
                    <a:pt x="16866" y="3411"/>
                    <a:pt x="14103" y="2842"/>
                  </a:cubicBezTo>
                  <a:cubicBezTo>
                    <a:pt x="11340" y="2274"/>
                    <a:pt x="8829" y="2653"/>
                    <a:pt x="8578" y="3411"/>
                  </a:cubicBezTo>
                  <a:cubicBezTo>
                    <a:pt x="8327" y="4168"/>
                    <a:pt x="10336" y="5305"/>
                    <a:pt x="12345" y="6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9538170" y="7207249"/>
              <a:ext cx="91840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2836" y="0"/>
                  </a:moveTo>
                  <a:cubicBezTo>
                    <a:pt x="3327" y="3057"/>
                    <a:pt x="3818" y="6113"/>
                    <a:pt x="3573" y="9374"/>
                  </a:cubicBezTo>
                  <a:cubicBezTo>
                    <a:pt x="3327" y="12634"/>
                    <a:pt x="2346" y="16098"/>
                    <a:pt x="1609" y="18340"/>
                  </a:cubicBezTo>
                  <a:cubicBezTo>
                    <a:pt x="873" y="20581"/>
                    <a:pt x="382" y="21600"/>
                    <a:pt x="136" y="21600"/>
                  </a:cubicBezTo>
                  <a:cubicBezTo>
                    <a:pt x="-109" y="21600"/>
                    <a:pt x="-109" y="20581"/>
                    <a:pt x="873" y="18951"/>
                  </a:cubicBezTo>
                  <a:cubicBezTo>
                    <a:pt x="1855" y="17321"/>
                    <a:pt x="3818" y="15079"/>
                    <a:pt x="6027" y="13755"/>
                  </a:cubicBezTo>
                  <a:cubicBezTo>
                    <a:pt x="8236" y="12430"/>
                    <a:pt x="10691" y="12023"/>
                    <a:pt x="12900" y="12226"/>
                  </a:cubicBezTo>
                  <a:cubicBezTo>
                    <a:pt x="15109" y="12430"/>
                    <a:pt x="17073" y="13245"/>
                    <a:pt x="18546" y="14162"/>
                  </a:cubicBezTo>
                  <a:cubicBezTo>
                    <a:pt x="20018" y="15079"/>
                    <a:pt x="21000" y="16098"/>
                    <a:pt x="21246" y="17117"/>
                  </a:cubicBezTo>
                  <a:cubicBezTo>
                    <a:pt x="21491" y="18136"/>
                    <a:pt x="21000" y="19155"/>
                    <a:pt x="17809" y="19562"/>
                  </a:cubicBezTo>
                  <a:cubicBezTo>
                    <a:pt x="14618" y="19970"/>
                    <a:pt x="8727" y="19766"/>
                    <a:pt x="2836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9607550" y="7294209"/>
              <a:ext cx="144312" cy="173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18" fill="norm" stroke="1" extrusionOk="0">
                  <a:moveTo>
                    <a:pt x="18783" y="4142"/>
                  </a:moveTo>
                  <a:cubicBezTo>
                    <a:pt x="18783" y="2841"/>
                    <a:pt x="18783" y="1540"/>
                    <a:pt x="18000" y="759"/>
                  </a:cubicBezTo>
                  <a:cubicBezTo>
                    <a:pt x="17217" y="-22"/>
                    <a:pt x="15652" y="-282"/>
                    <a:pt x="14243" y="369"/>
                  </a:cubicBezTo>
                  <a:cubicBezTo>
                    <a:pt x="12835" y="1019"/>
                    <a:pt x="11583" y="2581"/>
                    <a:pt x="11426" y="4663"/>
                  </a:cubicBezTo>
                  <a:cubicBezTo>
                    <a:pt x="11270" y="6745"/>
                    <a:pt x="12209" y="9347"/>
                    <a:pt x="13461" y="11038"/>
                  </a:cubicBezTo>
                  <a:cubicBezTo>
                    <a:pt x="14713" y="12730"/>
                    <a:pt x="16278" y="13511"/>
                    <a:pt x="17843" y="14422"/>
                  </a:cubicBezTo>
                  <a:cubicBezTo>
                    <a:pt x="19409" y="15332"/>
                    <a:pt x="20974" y="16373"/>
                    <a:pt x="21287" y="17414"/>
                  </a:cubicBezTo>
                  <a:cubicBezTo>
                    <a:pt x="21600" y="18455"/>
                    <a:pt x="20661" y="19496"/>
                    <a:pt x="16904" y="20147"/>
                  </a:cubicBezTo>
                  <a:cubicBezTo>
                    <a:pt x="13148" y="20798"/>
                    <a:pt x="6574" y="21058"/>
                    <a:pt x="0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10671538" y="6868583"/>
              <a:ext cx="186962" cy="43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552" fill="norm" stroke="1" extrusionOk="0">
                  <a:moveTo>
                    <a:pt x="11972" y="14817"/>
                  </a:moveTo>
                  <a:cubicBezTo>
                    <a:pt x="12215" y="14296"/>
                    <a:pt x="12457" y="13774"/>
                    <a:pt x="12700" y="13148"/>
                  </a:cubicBezTo>
                  <a:cubicBezTo>
                    <a:pt x="12943" y="12522"/>
                    <a:pt x="13185" y="11791"/>
                    <a:pt x="12700" y="11426"/>
                  </a:cubicBezTo>
                  <a:cubicBezTo>
                    <a:pt x="12215" y="11061"/>
                    <a:pt x="11001" y="11061"/>
                    <a:pt x="8817" y="11843"/>
                  </a:cubicBezTo>
                  <a:cubicBezTo>
                    <a:pt x="6633" y="12626"/>
                    <a:pt x="3477" y="14191"/>
                    <a:pt x="1779" y="15757"/>
                  </a:cubicBezTo>
                  <a:cubicBezTo>
                    <a:pt x="80" y="17322"/>
                    <a:pt x="-163" y="18887"/>
                    <a:pt x="80" y="19930"/>
                  </a:cubicBezTo>
                  <a:cubicBezTo>
                    <a:pt x="322" y="20974"/>
                    <a:pt x="1050" y="21496"/>
                    <a:pt x="2507" y="21548"/>
                  </a:cubicBezTo>
                  <a:cubicBezTo>
                    <a:pt x="3963" y="21600"/>
                    <a:pt x="6147" y="21183"/>
                    <a:pt x="8453" y="19304"/>
                  </a:cubicBezTo>
                  <a:cubicBezTo>
                    <a:pt x="10758" y="17426"/>
                    <a:pt x="13185" y="14087"/>
                    <a:pt x="14520" y="10800"/>
                  </a:cubicBezTo>
                  <a:cubicBezTo>
                    <a:pt x="15855" y="7513"/>
                    <a:pt x="16098" y="4278"/>
                    <a:pt x="16098" y="2400"/>
                  </a:cubicBezTo>
                  <a:cubicBezTo>
                    <a:pt x="16098" y="522"/>
                    <a:pt x="15855" y="0"/>
                    <a:pt x="15491" y="0"/>
                  </a:cubicBezTo>
                  <a:cubicBezTo>
                    <a:pt x="15127" y="0"/>
                    <a:pt x="14641" y="522"/>
                    <a:pt x="14277" y="2296"/>
                  </a:cubicBezTo>
                  <a:cubicBezTo>
                    <a:pt x="13913" y="4070"/>
                    <a:pt x="13671" y="7096"/>
                    <a:pt x="13913" y="9861"/>
                  </a:cubicBezTo>
                  <a:cubicBezTo>
                    <a:pt x="14156" y="12626"/>
                    <a:pt x="14884" y="15130"/>
                    <a:pt x="15612" y="16748"/>
                  </a:cubicBezTo>
                  <a:cubicBezTo>
                    <a:pt x="16340" y="18365"/>
                    <a:pt x="17068" y="19096"/>
                    <a:pt x="18039" y="19513"/>
                  </a:cubicBezTo>
                  <a:cubicBezTo>
                    <a:pt x="19010" y="19930"/>
                    <a:pt x="20224" y="20035"/>
                    <a:pt x="21437" y="20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10929529" y="6868432"/>
              <a:ext cx="113121" cy="408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77" fill="norm" stroke="1" extrusionOk="0">
                  <a:moveTo>
                    <a:pt x="21377" y="2432"/>
                  </a:moveTo>
                  <a:cubicBezTo>
                    <a:pt x="20577" y="1881"/>
                    <a:pt x="19777" y="1330"/>
                    <a:pt x="17177" y="779"/>
                  </a:cubicBezTo>
                  <a:cubicBezTo>
                    <a:pt x="14577" y="228"/>
                    <a:pt x="10177" y="-323"/>
                    <a:pt x="6977" y="228"/>
                  </a:cubicBezTo>
                  <a:cubicBezTo>
                    <a:pt x="3777" y="779"/>
                    <a:pt x="1777" y="2432"/>
                    <a:pt x="777" y="4967"/>
                  </a:cubicBezTo>
                  <a:cubicBezTo>
                    <a:pt x="-223" y="7501"/>
                    <a:pt x="-223" y="10918"/>
                    <a:pt x="577" y="13673"/>
                  </a:cubicBezTo>
                  <a:cubicBezTo>
                    <a:pt x="1377" y="16428"/>
                    <a:pt x="2977" y="18522"/>
                    <a:pt x="4177" y="19679"/>
                  </a:cubicBezTo>
                  <a:cubicBezTo>
                    <a:pt x="5377" y="20836"/>
                    <a:pt x="6177" y="21057"/>
                    <a:pt x="6977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10882354" y="7105650"/>
              <a:ext cx="153947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600" fill="norm" stroke="1" extrusionOk="0">
                  <a:moveTo>
                    <a:pt x="213" y="21600"/>
                  </a:moveTo>
                  <a:cubicBezTo>
                    <a:pt x="-79" y="17600"/>
                    <a:pt x="-371" y="13600"/>
                    <a:pt x="1526" y="10400"/>
                  </a:cubicBezTo>
                  <a:cubicBezTo>
                    <a:pt x="3424" y="7200"/>
                    <a:pt x="7510" y="4800"/>
                    <a:pt x="11159" y="3200"/>
                  </a:cubicBezTo>
                  <a:cubicBezTo>
                    <a:pt x="14807" y="1600"/>
                    <a:pt x="18018" y="800"/>
                    <a:pt x="212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11150600" y="7118350"/>
              <a:ext cx="889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11131550" y="7232650"/>
              <a:ext cx="139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11614150" y="6970359"/>
              <a:ext cx="241300" cy="260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5343"/>
                  </a:moveTo>
                  <a:cubicBezTo>
                    <a:pt x="0" y="4479"/>
                    <a:pt x="0" y="3615"/>
                    <a:pt x="1421" y="2664"/>
                  </a:cubicBezTo>
                  <a:cubicBezTo>
                    <a:pt x="2842" y="1714"/>
                    <a:pt x="5684" y="677"/>
                    <a:pt x="7579" y="245"/>
                  </a:cubicBezTo>
                  <a:cubicBezTo>
                    <a:pt x="9474" y="-187"/>
                    <a:pt x="10421" y="-14"/>
                    <a:pt x="10989" y="504"/>
                  </a:cubicBezTo>
                  <a:cubicBezTo>
                    <a:pt x="11558" y="1023"/>
                    <a:pt x="11747" y="1887"/>
                    <a:pt x="11179" y="3787"/>
                  </a:cubicBezTo>
                  <a:cubicBezTo>
                    <a:pt x="10611" y="5688"/>
                    <a:pt x="9284" y="8626"/>
                    <a:pt x="7579" y="11304"/>
                  </a:cubicBezTo>
                  <a:cubicBezTo>
                    <a:pt x="5874" y="13983"/>
                    <a:pt x="3789" y="16402"/>
                    <a:pt x="2368" y="18043"/>
                  </a:cubicBezTo>
                  <a:cubicBezTo>
                    <a:pt x="947" y="19685"/>
                    <a:pt x="189" y="20549"/>
                    <a:pt x="758" y="20981"/>
                  </a:cubicBezTo>
                  <a:cubicBezTo>
                    <a:pt x="1326" y="21413"/>
                    <a:pt x="3221" y="21413"/>
                    <a:pt x="6442" y="20981"/>
                  </a:cubicBezTo>
                  <a:cubicBezTo>
                    <a:pt x="9663" y="20549"/>
                    <a:pt x="14211" y="19685"/>
                    <a:pt x="16958" y="19426"/>
                  </a:cubicBezTo>
                  <a:cubicBezTo>
                    <a:pt x="19705" y="19167"/>
                    <a:pt x="20653" y="19512"/>
                    <a:pt x="21600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11588750" y="7340599"/>
              <a:ext cx="234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4400"/>
                    <a:pt x="12065" y="7200"/>
                    <a:pt x="15665" y="3600"/>
                  </a:cubicBezTo>
                  <a:cubicBezTo>
                    <a:pt x="19265" y="0"/>
                    <a:pt x="2043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11703050" y="7404100"/>
              <a:ext cx="146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2527283" y="6502399"/>
              <a:ext cx="5943525" cy="127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2928" y="2583"/>
                  </a:moveTo>
                  <a:cubicBezTo>
                    <a:pt x="2882" y="2225"/>
                    <a:pt x="2836" y="1866"/>
                    <a:pt x="2705" y="1615"/>
                  </a:cubicBezTo>
                  <a:cubicBezTo>
                    <a:pt x="2575" y="1363"/>
                    <a:pt x="2359" y="1220"/>
                    <a:pt x="2163" y="1274"/>
                  </a:cubicBezTo>
                  <a:cubicBezTo>
                    <a:pt x="1967" y="1328"/>
                    <a:pt x="1791" y="1579"/>
                    <a:pt x="1614" y="2045"/>
                  </a:cubicBezTo>
                  <a:cubicBezTo>
                    <a:pt x="1437" y="2512"/>
                    <a:pt x="1261" y="3193"/>
                    <a:pt x="1122" y="3965"/>
                  </a:cubicBezTo>
                  <a:cubicBezTo>
                    <a:pt x="984" y="4736"/>
                    <a:pt x="884" y="5597"/>
                    <a:pt x="780" y="6584"/>
                  </a:cubicBezTo>
                  <a:cubicBezTo>
                    <a:pt x="677" y="7571"/>
                    <a:pt x="569" y="8683"/>
                    <a:pt x="477" y="9562"/>
                  </a:cubicBezTo>
                  <a:cubicBezTo>
                    <a:pt x="385" y="10441"/>
                    <a:pt x="308" y="11087"/>
                    <a:pt x="231" y="11948"/>
                  </a:cubicBezTo>
                  <a:cubicBezTo>
                    <a:pt x="154" y="12809"/>
                    <a:pt x="77" y="13886"/>
                    <a:pt x="35" y="14783"/>
                  </a:cubicBezTo>
                  <a:cubicBezTo>
                    <a:pt x="-7" y="15680"/>
                    <a:pt x="-15" y="16397"/>
                    <a:pt x="35" y="16989"/>
                  </a:cubicBezTo>
                  <a:cubicBezTo>
                    <a:pt x="85" y="17581"/>
                    <a:pt x="192" y="18048"/>
                    <a:pt x="365" y="18389"/>
                  </a:cubicBezTo>
                  <a:cubicBezTo>
                    <a:pt x="538" y="18730"/>
                    <a:pt x="776" y="18945"/>
                    <a:pt x="1057" y="19106"/>
                  </a:cubicBezTo>
                  <a:cubicBezTo>
                    <a:pt x="1337" y="19268"/>
                    <a:pt x="1660" y="19375"/>
                    <a:pt x="1983" y="19429"/>
                  </a:cubicBezTo>
                  <a:cubicBezTo>
                    <a:pt x="2306" y="19483"/>
                    <a:pt x="2628" y="19483"/>
                    <a:pt x="2936" y="19483"/>
                  </a:cubicBezTo>
                  <a:cubicBezTo>
                    <a:pt x="3243" y="19483"/>
                    <a:pt x="3535" y="19483"/>
                    <a:pt x="3827" y="19555"/>
                  </a:cubicBezTo>
                  <a:cubicBezTo>
                    <a:pt x="4119" y="19627"/>
                    <a:pt x="4411" y="19770"/>
                    <a:pt x="4672" y="19878"/>
                  </a:cubicBezTo>
                  <a:cubicBezTo>
                    <a:pt x="4934" y="19985"/>
                    <a:pt x="5164" y="20057"/>
                    <a:pt x="5414" y="20147"/>
                  </a:cubicBezTo>
                  <a:cubicBezTo>
                    <a:pt x="5664" y="20237"/>
                    <a:pt x="5932" y="20344"/>
                    <a:pt x="6190" y="20434"/>
                  </a:cubicBezTo>
                  <a:cubicBezTo>
                    <a:pt x="6447" y="20524"/>
                    <a:pt x="6693" y="20595"/>
                    <a:pt x="6947" y="20667"/>
                  </a:cubicBezTo>
                  <a:cubicBezTo>
                    <a:pt x="7200" y="20739"/>
                    <a:pt x="7462" y="20811"/>
                    <a:pt x="7738" y="20882"/>
                  </a:cubicBezTo>
                  <a:cubicBezTo>
                    <a:pt x="8015" y="20954"/>
                    <a:pt x="8307" y="21026"/>
                    <a:pt x="8610" y="21080"/>
                  </a:cubicBezTo>
                  <a:cubicBezTo>
                    <a:pt x="8914" y="21134"/>
                    <a:pt x="9229" y="21169"/>
                    <a:pt x="9544" y="21205"/>
                  </a:cubicBezTo>
                  <a:cubicBezTo>
                    <a:pt x="9859" y="21241"/>
                    <a:pt x="10174" y="21277"/>
                    <a:pt x="10481" y="21313"/>
                  </a:cubicBezTo>
                  <a:cubicBezTo>
                    <a:pt x="10789" y="21349"/>
                    <a:pt x="11089" y="21385"/>
                    <a:pt x="11381" y="21421"/>
                  </a:cubicBezTo>
                  <a:cubicBezTo>
                    <a:pt x="11673" y="21456"/>
                    <a:pt x="11957" y="21492"/>
                    <a:pt x="12264" y="21528"/>
                  </a:cubicBezTo>
                  <a:cubicBezTo>
                    <a:pt x="12572" y="21564"/>
                    <a:pt x="12902" y="21600"/>
                    <a:pt x="13217" y="21600"/>
                  </a:cubicBezTo>
                  <a:cubicBezTo>
                    <a:pt x="13532" y="21600"/>
                    <a:pt x="13832" y="21564"/>
                    <a:pt x="14120" y="21528"/>
                  </a:cubicBezTo>
                  <a:cubicBezTo>
                    <a:pt x="14408" y="21492"/>
                    <a:pt x="14685" y="21456"/>
                    <a:pt x="14938" y="21403"/>
                  </a:cubicBezTo>
                  <a:cubicBezTo>
                    <a:pt x="15192" y="21349"/>
                    <a:pt x="15422" y="21277"/>
                    <a:pt x="15676" y="21223"/>
                  </a:cubicBezTo>
                  <a:cubicBezTo>
                    <a:pt x="15930" y="21169"/>
                    <a:pt x="16206" y="21134"/>
                    <a:pt x="16494" y="21080"/>
                  </a:cubicBezTo>
                  <a:cubicBezTo>
                    <a:pt x="16782" y="21026"/>
                    <a:pt x="17082" y="20954"/>
                    <a:pt x="17374" y="20882"/>
                  </a:cubicBezTo>
                  <a:cubicBezTo>
                    <a:pt x="17666" y="20811"/>
                    <a:pt x="17950" y="20739"/>
                    <a:pt x="18216" y="20685"/>
                  </a:cubicBezTo>
                  <a:cubicBezTo>
                    <a:pt x="18481" y="20631"/>
                    <a:pt x="18727" y="20595"/>
                    <a:pt x="19007" y="20524"/>
                  </a:cubicBezTo>
                  <a:cubicBezTo>
                    <a:pt x="19287" y="20452"/>
                    <a:pt x="19603" y="20344"/>
                    <a:pt x="19887" y="20219"/>
                  </a:cubicBezTo>
                  <a:cubicBezTo>
                    <a:pt x="20171" y="20093"/>
                    <a:pt x="20425" y="19950"/>
                    <a:pt x="20624" y="19734"/>
                  </a:cubicBezTo>
                  <a:cubicBezTo>
                    <a:pt x="20824" y="19519"/>
                    <a:pt x="20970" y="19232"/>
                    <a:pt x="21105" y="18640"/>
                  </a:cubicBezTo>
                  <a:cubicBezTo>
                    <a:pt x="21239" y="18048"/>
                    <a:pt x="21362" y="17151"/>
                    <a:pt x="21443" y="16236"/>
                  </a:cubicBezTo>
                  <a:cubicBezTo>
                    <a:pt x="21524" y="15321"/>
                    <a:pt x="21562" y="14388"/>
                    <a:pt x="21573" y="13455"/>
                  </a:cubicBezTo>
                  <a:cubicBezTo>
                    <a:pt x="21585" y="12522"/>
                    <a:pt x="21570" y="11589"/>
                    <a:pt x="21504" y="10603"/>
                  </a:cubicBezTo>
                  <a:cubicBezTo>
                    <a:pt x="21439" y="9616"/>
                    <a:pt x="21324" y="8575"/>
                    <a:pt x="21185" y="7714"/>
                  </a:cubicBezTo>
                  <a:cubicBezTo>
                    <a:pt x="21047" y="6853"/>
                    <a:pt x="20886" y="6171"/>
                    <a:pt x="20686" y="5544"/>
                  </a:cubicBezTo>
                  <a:cubicBezTo>
                    <a:pt x="20486" y="4916"/>
                    <a:pt x="20248" y="4342"/>
                    <a:pt x="19998" y="3857"/>
                  </a:cubicBezTo>
                  <a:cubicBezTo>
                    <a:pt x="19748" y="3373"/>
                    <a:pt x="19487" y="2978"/>
                    <a:pt x="19218" y="2637"/>
                  </a:cubicBezTo>
                  <a:cubicBezTo>
                    <a:pt x="18949" y="2296"/>
                    <a:pt x="18673" y="2009"/>
                    <a:pt x="18400" y="1758"/>
                  </a:cubicBezTo>
                  <a:cubicBezTo>
                    <a:pt x="18127" y="1507"/>
                    <a:pt x="17858" y="1292"/>
                    <a:pt x="17570" y="1112"/>
                  </a:cubicBezTo>
                  <a:cubicBezTo>
                    <a:pt x="17282" y="933"/>
                    <a:pt x="16975" y="789"/>
                    <a:pt x="16683" y="682"/>
                  </a:cubicBezTo>
                  <a:cubicBezTo>
                    <a:pt x="16391" y="574"/>
                    <a:pt x="16114" y="502"/>
                    <a:pt x="15822" y="431"/>
                  </a:cubicBezTo>
                  <a:cubicBezTo>
                    <a:pt x="15530" y="359"/>
                    <a:pt x="15223" y="287"/>
                    <a:pt x="14919" y="233"/>
                  </a:cubicBezTo>
                  <a:cubicBezTo>
                    <a:pt x="14616" y="179"/>
                    <a:pt x="14316" y="144"/>
                    <a:pt x="14008" y="108"/>
                  </a:cubicBezTo>
                  <a:cubicBezTo>
                    <a:pt x="13701" y="72"/>
                    <a:pt x="13386" y="36"/>
                    <a:pt x="13067" y="18"/>
                  </a:cubicBezTo>
                  <a:cubicBezTo>
                    <a:pt x="12748" y="0"/>
                    <a:pt x="12426" y="0"/>
                    <a:pt x="12114" y="0"/>
                  </a:cubicBezTo>
                  <a:cubicBezTo>
                    <a:pt x="11803" y="0"/>
                    <a:pt x="11503" y="0"/>
                    <a:pt x="11200" y="18"/>
                  </a:cubicBezTo>
                  <a:cubicBezTo>
                    <a:pt x="10896" y="36"/>
                    <a:pt x="10589" y="72"/>
                    <a:pt x="10278" y="126"/>
                  </a:cubicBezTo>
                  <a:cubicBezTo>
                    <a:pt x="9967" y="179"/>
                    <a:pt x="9652" y="251"/>
                    <a:pt x="9348" y="341"/>
                  </a:cubicBezTo>
                  <a:cubicBezTo>
                    <a:pt x="9045" y="431"/>
                    <a:pt x="8753" y="538"/>
                    <a:pt x="8461" y="628"/>
                  </a:cubicBezTo>
                  <a:cubicBezTo>
                    <a:pt x="8169" y="718"/>
                    <a:pt x="7877" y="789"/>
                    <a:pt x="7585" y="843"/>
                  </a:cubicBezTo>
                  <a:cubicBezTo>
                    <a:pt x="7293" y="897"/>
                    <a:pt x="7001" y="933"/>
                    <a:pt x="6720" y="987"/>
                  </a:cubicBezTo>
                  <a:cubicBezTo>
                    <a:pt x="6440" y="1041"/>
                    <a:pt x="6171" y="1112"/>
                    <a:pt x="5894" y="1184"/>
                  </a:cubicBezTo>
                  <a:cubicBezTo>
                    <a:pt x="5617" y="1256"/>
                    <a:pt x="5333" y="1328"/>
                    <a:pt x="5053" y="1417"/>
                  </a:cubicBezTo>
                  <a:cubicBezTo>
                    <a:pt x="4772" y="1507"/>
                    <a:pt x="4496" y="1615"/>
                    <a:pt x="4169" y="1758"/>
                  </a:cubicBezTo>
                  <a:cubicBezTo>
                    <a:pt x="3842" y="1902"/>
                    <a:pt x="3466" y="2081"/>
                    <a:pt x="3135" y="2296"/>
                  </a:cubicBezTo>
                  <a:cubicBezTo>
                    <a:pt x="2805" y="2512"/>
                    <a:pt x="2521" y="2763"/>
                    <a:pt x="2236" y="3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